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2.xml" ContentType="application/vnd.openxmlformats-officedocument.themeOverr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7" r:id="rId2"/>
    <p:sldId id="257" r:id="rId3"/>
    <p:sldId id="258" r:id="rId4"/>
    <p:sldId id="293" r:id="rId5"/>
    <p:sldId id="263" r:id="rId6"/>
    <p:sldId id="267" r:id="rId7"/>
    <p:sldId id="268" r:id="rId8"/>
    <p:sldId id="269" r:id="rId9"/>
    <p:sldId id="290" r:id="rId10"/>
    <p:sldId id="294" r:id="rId11"/>
    <p:sldId id="275" r:id="rId12"/>
    <p:sldId id="264" r:id="rId13"/>
    <p:sldId id="270" r:id="rId14"/>
    <p:sldId id="276" r:id="rId15"/>
    <p:sldId id="291" r:id="rId16"/>
    <p:sldId id="277" r:id="rId17"/>
    <p:sldId id="271" r:id="rId18"/>
    <p:sldId id="272" r:id="rId19"/>
    <p:sldId id="273" r:id="rId20"/>
    <p:sldId id="292" r:id="rId21"/>
    <p:sldId id="274" r:id="rId22"/>
    <p:sldId id="295" r:id="rId23"/>
    <p:sldId id="278" r:id="rId24"/>
    <p:sldId id="279" r:id="rId25"/>
    <p:sldId id="31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38">
          <p15:clr>
            <a:srgbClr val="A4A3A4"/>
          </p15:clr>
        </p15:guide>
        <p15:guide id="2" pos="3265">
          <p15:clr>
            <a:srgbClr val="A4A3A4"/>
          </p15:clr>
        </p15:guide>
        <p15:guide id="3" pos="5188">
          <p15:clr>
            <a:srgbClr val="A4A3A4"/>
          </p15:clr>
        </p15:guide>
        <p15:guide id="4" pos="7041">
          <p15:clr>
            <a:srgbClr val="A4A3A4"/>
          </p15:clr>
        </p15:guide>
        <p15:guide id="5" orient="horz" pos="2744">
          <p15:clr>
            <a:srgbClr val="A4A3A4"/>
          </p15:clr>
        </p15:guide>
        <p15:guide id="6" orient="horz" pos="20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AAC2AC"/>
    <a:srgbClr val="02528A"/>
    <a:srgbClr val="6BD2E0"/>
    <a:srgbClr val="FAD9E0"/>
    <a:srgbClr val="EED5DB"/>
    <a:srgbClr val="BCDFE5"/>
    <a:srgbClr val="BFE5DD"/>
    <a:srgbClr val="1FBFB2"/>
    <a:srgbClr val="BFE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 autoAdjust="0"/>
    <p:restoredTop sz="94660"/>
  </p:normalViewPr>
  <p:slideViewPr>
    <p:cSldViewPr snapToGrid="0">
      <p:cViewPr>
        <p:scale>
          <a:sx n="80" d="100"/>
          <a:sy n="80" d="100"/>
        </p:scale>
        <p:origin x="726" y="174"/>
      </p:cViewPr>
      <p:guideLst>
        <p:guide pos="1438"/>
        <p:guide pos="3265"/>
        <p:guide pos="5188"/>
        <p:guide pos="7041"/>
        <p:guide orient="horz" pos="2744"/>
        <p:guide orient="horz" pos="20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9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0BC0-884A-49CE-B67A-CF6DB090843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CBAD-CDB2-419A-87FD-CC534053A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9B634-8C04-4E9F-9712-845F4898F3A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97D9-CC8F-4533-AFFE-50E5E5F73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7.jpeg"/><Relationship Id="rId5" Type="http://schemas.openxmlformats.org/officeDocument/2006/relationships/tags" Target="../tags/tag42.xml"/><Relationship Id="rId10" Type="http://schemas.openxmlformats.org/officeDocument/2006/relationships/image" Target="../media/image6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hemeOverride" Target="../theme/themeOverride13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hemeOverride" Target="../theme/themeOverride1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notesSlide" Target="../notesSlides/notesSlide25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.png"/><Relationship Id="rId5" Type="http://schemas.openxmlformats.org/officeDocument/2006/relationships/tags" Target="../tags/tag33.xml"/><Relationship Id="rId10" Type="http://schemas.openxmlformats.org/officeDocument/2006/relationships/image" Target="../media/image2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8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2540"/>
            <a:ext cx="4102735" cy="6855460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02735" y="0"/>
            <a:ext cx="24079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菱形 1"/>
          <p:cNvSpPr/>
          <p:nvPr>
            <p:custDataLst>
              <p:tags r:id="rId2"/>
            </p:custDataLst>
          </p:nvPr>
        </p:nvSpPr>
        <p:spPr>
          <a:xfrm>
            <a:off x="1912573" y="1287254"/>
            <a:ext cx="3406471" cy="3406471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菱形 1"/>
          <p:cNvSpPr/>
          <p:nvPr>
            <p:custDataLst>
              <p:tags r:id="rId3"/>
            </p:custDataLst>
          </p:nvPr>
        </p:nvSpPr>
        <p:spPr>
          <a:xfrm>
            <a:off x="2224855" y="1599536"/>
            <a:ext cx="2781907" cy="2781907"/>
          </a:xfrm>
          <a:prstGeom prst="diamond">
            <a:avLst/>
          </a:prstGeom>
          <a:solidFill>
            <a:schemeClr val="bg1">
              <a:alpha val="81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菱形 1"/>
          <p:cNvSpPr/>
          <p:nvPr>
            <p:custDataLst>
              <p:tags r:id="rId4"/>
            </p:custDataLst>
          </p:nvPr>
        </p:nvSpPr>
        <p:spPr>
          <a:xfrm>
            <a:off x="2428079" y="1802760"/>
            <a:ext cx="2375459" cy="2375459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Georgia" panose="02040502050405020303" pitchFamily="18" charset="0"/>
              </a:rPr>
              <a:t>LOGO</a:t>
            </a:r>
            <a:endParaRPr lang="zh-CN" altLang="en-US" sz="2400" dirty="0">
              <a:latin typeface="Georgia" panose="02040502050405020303" pitchFamily="18" charset="0"/>
            </a:endParaRPr>
          </a:p>
        </p:txBody>
      </p:sp>
      <p:sp>
        <p:nvSpPr>
          <p:cNvPr id="24" name="PA_菱形 23"/>
          <p:cNvSpPr/>
          <p:nvPr>
            <p:custDataLst>
              <p:tags r:id="rId5"/>
            </p:custDataLst>
          </p:nvPr>
        </p:nvSpPr>
        <p:spPr>
          <a:xfrm>
            <a:off x="2161840" y="1599578"/>
            <a:ext cx="602250" cy="602250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菱形 23"/>
          <p:cNvSpPr/>
          <p:nvPr>
            <p:custDataLst>
              <p:tags r:id="rId6"/>
            </p:custDataLst>
          </p:nvPr>
        </p:nvSpPr>
        <p:spPr>
          <a:xfrm>
            <a:off x="2763757" y="856158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 rot="16200000" flipH="1">
            <a:off x="4789946" y="2710786"/>
            <a:ext cx="1442024" cy="719424"/>
            <a:chOff x="2467503" y="4400363"/>
            <a:chExt cx="1442024" cy="719424"/>
          </a:xfrm>
        </p:grpSpPr>
        <p:cxnSp>
          <p:nvCxnSpPr>
            <p:cNvPr id="31" name="PA_直接连接符 30"/>
            <p:cNvCxnSpPr/>
            <p:nvPr>
              <p:custDataLst>
                <p:tags r:id="rId21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A_直接连接符 30"/>
            <p:cNvCxnSpPr/>
            <p:nvPr>
              <p:custDataLst>
                <p:tags r:id="rId22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菱形 23"/>
          <p:cNvSpPr/>
          <p:nvPr>
            <p:custDataLst>
              <p:tags r:id="rId7"/>
            </p:custDataLst>
          </p:nvPr>
        </p:nvSpPr>
        <p:spPr>
          <a:xfrm>
            <a:off x="2139442" y="563860"/>
            <a:ext cx="288637" cy="28863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PA_组合 58"/>
          <p:cNvGrpSpPr/>
          <p:nvPr>
            <p:custDataLst>
              <p:tags r:id="rId8"/>
            </p:custDataLst>
          </p:nvPr>
        </p:nvGrpSpPr>
        <p:grpSpPr>
          <a:xfrm>
            <a:off x="5182600" y="5711062"/>
            <a:ext cx="369806" cy="856603"/>
            <a:chOff x="6697441" y="5773974"/>
            <a:chExt cx="439960" cy="1019104"/>
          </a:xfrm>
        </p:grpSpPr>
        <p:grpSp>
          <p:nvGrpSpPr>
            <p:cNvPr id="50" name="PA_组合 49"/>
            <p:cNvGrpSpPr/>
            <p:nvPr>
              <p:custDataLst>
                <p:tags r:id="rId12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51" name="PA_直接连接符 30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A_直接连接符 30"/>
              <p:cNvCxnSpPr/>
              <p:nvPr>
                <p:custDataLst>
                  <p:tags r:id="rId20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PA_组合 49"/>
            <p:cNvGrpSpPr/>
            <p:nvPr>
              <p:custDataLst>
                <p:tags r:id="rId13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54" name="PA_直接连接符 30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A_直接连接符 30"/>
              <p:cNvCxnSpPr/>
              <p:nvPr>
                <p:custDataLst>
                  <p:tags r:id="rId18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PA_组合 49"/>
            <p:cNvGrpSpPr/>
            <p:nvPr>
              <p:custDataLst>
                <p:tags r:id="rId14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57" name="PA_直接连接符 30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A_直接连接符 30"/>
              <p:cNvCxnSpPr/>
              <p:nvPr>
                <p:custDataLst>
                  <p:tags r:id="rId16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9"/>
          <p:cNvSpPr txBox="1"/>
          <p:nvPr/>
        </p:nvSpPr>
        <p:spPr>
          <a:xfrm>
            <a:off x="9629140" y="1490345"/>
            <a:ext cx="2534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96430" y="2505075"/>
            <a:ext cx="5121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5245" y="3305810"/>
            <a:ext cx="4815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Pure and fresh and enterprise template</a:t>
            </a:r>
          </a:p>
        </p:txBody>
      </p:sp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8287385" y="3732530"/>
            <a:ext cx="35915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efficitur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8" name="PA_菱形 23"/>
          <p:cNvSpPr/>
          <p:nvPr>
            <p:custDataLst>
              <p:tags r:id="rId9"/>
            </p:custDataLst>
          </p:nvPr>
        </p:nvSpPr>
        <p:spPr>
          <a:xfrm flipH="1">
            <a:off x="8424210" y="1632598"/>
            <a:ext cx="602250" cy="602250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菱形 23"/>
          <p:cNvSpPr/>
          <p:nvPr>
            <p:custDataLst>
              <p:tags r:id="rId10"/>
            </p:custDataLst>
          </p:nvPr>
        </p:nvSpPr>
        <p:spPr>
          <a:xfrm flipH="1">
            <a:off x="8986757" y="852983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菱形 23"/>
          <p:cNvSpPr/>
          <p:nvPr>
            <p:custDataLst>
              <p:tags r:id="rId11"/>
            </p:custDataLst>
          </p:nvPr>
        </p:nvSpPr>
        <p:spPr>
          <a:xfrm flipH="1">
            <a:off x="11590147" y="1310620"/>
            <a:ext cx="288637" cy="288637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522585" y="5177790"/>
            <a:ext cx="1203960" cy="44196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629265" y="5106670"/>
            <a:ext cx="1097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20" grpId="0" bldLvl="0" animBg="1"/>
      <p:bldP spid="21" grpId="0" bldLvl="0" animBg="1"/>
      <p:bldP spid="24" grpId="0" bldLvl="0" animBg="1"/>
      <p:bldP spid="25" grpId="0" bldLvl="0" animBg="1"/>
      <p:bldP spid="60" grpId="0" bldLvl="0" animBg="1"/>
      <p:bldP spid="10" grpId="0"/>
      <p:bldP spid="6" grpId="0"/>
      <p:bldP spid="7" grpId="0"/>
      <p:bldP spid="30" grpId="0"/>
      <p:bldP spid="8" grpId="0" bldLvl="0" animBg="1"/>
      <p:bldP spid="9" grpId="0" bldLvl="0" animBg="1"/>
      <p:bldP spid="11" grpId="0" bldLvl="0" animBg="1"/>
      <p:bldP spid="14" grpId="0" bldLvl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组合 19"/>
          <p:cNvGrpSpPr/>
          <p:nvPr>
            <p:custDataLst>
              <p:tags r:id="rId1"/>
            </p:custDataLst>
          </p:nvPr>
        </p:nvGrpSpPr>
        <p:grpSpPr>
          <a:xfrm>
            <a:off x="4010023" y="1528444"/>
            <a:ext cx="6596383" cy="2790191"/>
            <a:chOff x="4010023" y="1528444"/>
            <a:chExt cx="6596383" cy="2790191"/>
          </a:xfrm>
        </p:grpSpPr>
        <p:sp>
          <p:nvSpPr>
            <p:cNvPr id="3" name="任意多边形: 形状 2"/>
            <p:cNvSpPr/>
            <p:nvPr/>
          </p:nvSpPr>
          <p:spPr>
            <a:xfrm>
              <a:off x="4010023" y="1528444"/>
              <a:ext cx="6596383" cy="2790191"/>
            </a:xfrm>
            <a:custGeom>
              <a:avLst/>
              <a:gdLst/>
              <a:ahLst/>
              <a:cxnLst/>
              <a:rect l="0" t="0" r="0" b="0"/>
              <a:pathLst>
                <a:path w="6596383" h="2790191">
                  <a:moveTo>
                    <a:pt x="0" y="0"/>
                  </a:moveTo>
                  <a:lnTo>
                    <a:pt x="6596382" y="0"/>
                  </a:lnTo>
                  <a:lnTo>
                    <a:pt x="6596382" y="2790190"/>
                  </a:lnTo>
                  <a:lnTo>
                    <a:pt x="0" y="279019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圆角矩形 17"/>
            <p:cNvSpPr/>
            <p:nvPr>
              <p:custDataLst>
                <p:tags r:id="rId7"/>
              </p:custDataLst>
            </p:nvPr>
          </p:nvSpPr>
          <p:spPr>
            <a:xfrm>
              <a:off x="6575425" y="2392045"/>
              <a:ext cx="4030980" cy="1926590"/>
            </a:xfrm>
            <a:prstGeom prst="roundRect">
              <a:avLst/>
            </a:prstGeom>
            <a:noFill/>
            <a:ln w="3175">
              <a:solidFill>
                <a:schemeClr val="accent3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3288030" y="1698089"/>
            <a:ext cx="2407920" cy="27686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20"/>
          <p:cNvSpPr/>
          <p:nvPr>
            <p:custDataLst>
              <p:tags r:id="rId3"/>
            </p:custDataLst>
          </p:nvPr>
        </p:nvSpPr>
        <p:spPr>
          <a:xfrm>
            <a:off x="841229" y="4789087"/>
            <a:ext cx="857724" cy="739417"/>
          </a:xfrm>
          <a:custGeom>
            <a:avLst/>
            <a:gdLst>
              <a:gd name="connsiteX0" fmla="*/ 90487 w 1346025"/>
              <a:gd name="connsiteY0" fmla="*/ 49432 h 1160366"/>
              <a:gd name="connsiteX1" fmla="*/ 673012 w 1346025"/>
              <a:gd name="connsiteY1" fmla="*/ 1053785 h 1160366"/>
              <a:gd name="connsiteX2" fmla="*/ 1255537 w 1346025"/>
              <a:gd name="connsiteY2" fmla="*/ 49432 h 1160366"/>
              <a:gd name="connsiteX3" fmla="*/ 0 w 1346025"/>
              <a:gd name="connsiteY3" fmla="*/ 0 h 1160366"/>
              <a:gd name="connsiteX4" fmla="*/ 1346025 w 1346025"/>
              <a:gd name="connsiteY4" fmla="*/ 0 h 1160366"/>
              <a:gd name="connsiteX5" fmla="*/ 673013 w 1346025"/>
              <a:gd name="connsiteY5" fmla="*/ 1160366 h 116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025" h="1160366">
                <a:moveTo>
                  <a:pt x="90487" y="49432"/>
                </a:moveTo>
                <a:lnTo>
                  <a:pt x="673012" y="1053785"/>
                </a:lnTo>
                <a:lnTo>
                  <a:pt x="1255537" y="49432"/>
                </a:lnTo>
                <a:close/>
                <a:moveTo>
                  <a:pt x="0" y="0"/>
                </a:moveTo>
                <a:lnTo>
                  <a:pt x="1346025" y="0"/>
                </a:lnTo>
                <a:lnTo>
                  <a:pt x="673013" y="1160366"/>
                </a:lnTo>
                <a:close/>
              </a:path>
            </a:pathLst>
          </a:custGeom>
          <a:solidFill>
            <a:srgbClr val="2980B4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210"/>
          <p:cNvSpPr/>
          <p:nvPr/>
        </p:nvSpPr>
        <p:spPr>
          <a:xfrm>
            <a:off x="7308214" y="2461874"/>
            <a:ext cx="2691311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Arial" panose="020B0604020202020204" pitchFamily="34" charset="0"/>
              </a:rPr>
              <a:t>点击此处添加标题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303236" y="2017395"/>
            <a:ext cx="837113" cy="835660"/>
          </a:xfrm>
          <a:prstGeom prst="rect">
            <a:avLst/>
          </a:prstGeom>
        </p:spPr>
      </p:pic>
      <p:grpSp>
        <p:nvGrpSpPr>
          <p:cNvPr id="9" name="PA_组合 7"/>
          <p:cNvGrpSpPr/>
          <p:nvPr>
            <p:custDataLst>
              <p:tags r:id="rId4"/>
            </p:custDataLst>
          </p:nvPr>
        </p:nvGrpSpPr>
        <p:grpSpPr>
          <a:xfrm>
            <a:off x="-3274696" y="2439849"/>
            <a:ext cx="8970646" cy="5020588"/>
            <a:chOff x="-3274696" y="2439849"/>
            <a:chExt cx="8970646" cy="5020588"/>
          </a:xfrm>
        </p:grpSpPr>
        <p:sp>
          <p:nvSpPr>
            <p:cNvPr id="10" name="任意多边形: 形状 9"/>
            <p:cNvSpPr/>
            <p:nvPr/>
          </p:nvSpPr>
          <p:spPr>
            <a:xfrm>
              <a:off x="-3274696" y="2439849"/>
              <a:ext cx="8970646" cy="5020588"/>
            </a:xfrm>
            <a:custGeom>
              <a:avLst/>
              <a:gdLst/>
              <a:ahLst/>
              <a:cxnLst/>
              <a:rect l="0" t="0" r="0" b="0"/>
              <a:pathLst>
                <a:path w="8970646" h="5020588">
                  <a:moveTo>
                    <a:pt x="0" y="0"/>
                  </a:moveTo>
                  <a:lnTo>
                    <a:pt x="8970645" y="0"/>
                  </a:lnTo>
                  <a:lnTo>
                    <a:pt x="8970645" y="5020587"/>
                  </a:lnTo>
                  <a:lnTo>
                    <a:pt x="0" y="5020587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A_图片 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705" y="2439849"/>
              <a:ext cx="4500245" cy="2531387"/>
            </a:xfrm>
            <a:prstGeom prst="triangle">
              <a:avLst/>
            </a:prstGeom>
          </p:spPr>
        </p:pic>
      </p:grp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 flipH="1">
            <a:off x="5695951" y="2740071"/>
            <a:ext cx="784224" cy="172661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753225" y="3103071"/>
            <a:ext cx="38260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点击此处输入您的描述内容，点击此处输入您的描述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内容点击此处输入您的描述内容，点击此处输入您的描述内容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69948" y="1900925"/>
            <a:ext cx="2730877" cy="2751172"/>
            <a:chOff x="1287463" y="1603376"/>
            <a:chExt cx="1922463" cy="1936750"/>
          </a:xfrm>
        </p:grpSpPr>
        <p:sp>
          <p:nvSpPr>
            <p:cNvPr id="29" name="Freeform 12"/>
            <p:cNvSpPr/>
            <p:nvPr/>
          </p:nvSpPr>
          <p:spPr bwMode="auto">
            <a:xfrm>
              <a:off x="16113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287463" y="2633663"/>
              <a:ext cx="468313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2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2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287463" y="1928813"/>
              <a:ext cx="468313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2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308226" y="1603376"/>
              <a:ext cx="576263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2746376" y="2633663"/>
              <a:ext cx="463550" cy="581025"/>
            </a:xfrm>
            <a:custGeom>
              <a:avLst/>
              <a:gdLst>
                <a:gd name="T0" fmla="*/ 0 w 90"/>
                <a:gd name="T1" fmla="*/ 68 h 112"/>
                <a:gd name="T2" fmla="*/ 44 w 90"/>
                <a:gd name="T3" fmla="*/ 112 h 112"/>
                <a:gd name="T4" fmla="*/ 90 w 90"/>
                <a:gd name="T5" fmla="*/ 0 h 112"/>
                <a:gd name="T6" fmla="*/ 28 w 90"/>
                <a:gd name="T7" fmla="*/ 0 h 112"/>
                <a:gd name="T8" fmla="*/ 0 w 90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2746376" y="1928813"/>
              <a:ext cx="463550" cy="581025"/>
            </a:xfrm>
            <a:custGeom>
              <a:avLst/>
              <a:gdLst>
                <a:gd name="T0" fmla="*/ 90 w 90"/>
                <a:gd name="T1" fmla="*/ 112 h 112"/>
                <a:gd name="T2" fmla="*/ 44 w 90"/>
                <a:gd name="T3" fmla="*/ 0 h 112"/>
                <a:gd name="T4" fmla="*/ 0 w 90"/>
                <a:gd name="T5" fmla="*/ 45 h 112"/>
                <a:gd name="T6" fmla="*/ 28 w 90"/>
                <a:gd name="T7" fmla="*/ 112 h 112"/>
                <a:gd name="T8" fmla="*/ 90 w 90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90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0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16113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2308226" y="3068638"/>
              <a:ext cx="576263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63937" y="1900925"/>
            <a:ext cx="2739896" cy="2751172"/>
            <a:chOff x="3533776" y="1603376"/>
            <a:chExt cx="1928812" cy="1936750"/>
          </a:xfrm>
        </p:grpSpPr>
        <p:sp>
          <p:nvSpPr>
            <p:cNvPr id="21" name="Freeform 27"/>
            <p:cNvSpPr/>
            <p:nvPr/>
          </p:nvSpPr>
          <p:spPr bwMode="auto">
            <a:xfrm>
              <a:off x="38592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3533776" y="2633663"/>
              <a:ext cx="469900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3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3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3533776" y="1928813"/>
              <a:ext cx="469900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3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3" y="70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554538" y="1603376"/>
              <a:ext cx="582613" cy="471488"/>
            </a:xfrm>
            <a:custGeom>
              <a:avLst/>
              <a:gdLst>
                <a:gd name="T0" fmla="*/ 113 w 113"/>
                <a:gd name="T1" fmla="*/ 47 h 91"/>
                <a:gd name="T2" fmla="*/ 0 w 113"/>
                <a:gd name="T3" fmla="*/ 0 h 91"/>
                <a:gd name="T4" fmla="*/ 0 w 113"/>
                <a:gd name="T5" fmla="*/ 63 h 91"/>
                <a:gd name="T6" fmla="*/ 68 w 113"/>
                <a:gd name="T7" fmla="*/ 91 h 91"/>
                <a:gd name="T8" fmla="*/ 113 w 113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3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4992688" y="2633663"/>
              <a:ext cx="469900" cy="581025"/>
            </a:xfrm>
            <a:custGeom>
              <a:avLst/>
              <a:gdLst>
                <a:gd name="T0" fmla="*/ 0 w 91"/>
                <a:gd name="T1" fmla="*/ 68 h 112"/>
                <a:gd name="T2" fmla="*/ 44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992688" y="1928813"/>
              <a:ext cx="469900" cy="581025"/>
            </a:xfrm>
            <a:custGeom>
              <a:avLst/>
              <a:gdLst>
                <a:gd name="T0" fmla="*/ 91 w 91"/>
                <a:gd name="T1" fmla="*/ 112 h 112"/>
                <a:gd name="T2" fmla="*/ 44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38592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4554538" y="3068638"/>
              <a:ext cx="582613" cy="471488"/>
            </a:xfrm>
            <a:custGeom>
              <a:avLst/>
              <a:gdLst>
                <a:gd name="T0" fmla="*/ 0 w 113"/>
                <a:gd name="T1" fmla="*/ 91 h 91"/>
                <a:gd name="T2" fmla="*/ 113 w 113"/>
                <a:gd name="T3" fmla="*/ 44 h 91"/>
                <a:gd name="T4" fmla="*/ 68 w 113"/>
                <a:gd name="T5" fmla="*/ 0 h 91"/>
                <a:gd name="T6" fmla="*/ 0 w 113"/>
                <a:gd name="T7" fmla="*/ 28 h 91"/>
                <a:gd name="T8" fmla="*/ 0 w 113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91"/>
                  </a:moveTo>
                  <a:cubicBezTo>
                    <a:pt x="43" y="88"/>
                    <a:pt x="82" y="71"/>
                    <a:pt x="113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91176" y="1900925"/>
            <a:ext cx="2730877" cy="2751172"/>
            <a:chOff x="5786438" y="1603376"/>
            <a:chExt cx="1922463" cy="1936750"/>
          </a:xfrm>
        </p:grpSpPr>
        <p:sp>
          <p:nvSpPr>
            <p:cNvPr id="13" name="Freeform 42"/>
            <p:cNvSpPr/>
            <p:nvPr/>
          </p:nvSpPr>
          <p:spPr bwMode="auto">
            <a:xfrm>
              <a:off x="6107113" y="1603376"/>
              <a:ext cx="581025" cy="471488"/>
            </a:xfrm>
            <a:custGeom>
              <a:avLst/>
              <a:gdLst>
                <a:gd name="T0" fmla="*/ 113 w 113"/>
                <a:gd name="T1" fmla="*/ 0 h 91"/>
                <a:gd name="T2" fmla="*/ 0 w 113"/>
                <a:gd name="T3" fmla="*/ 47 h 91"/>
                <a:gd name="T4" fmla="*/ 45 w 113"/>
                <a:gd name="T5" fmla="*/ 91 h 91"/>
                <a:gd name="T6" fmla="*/ 113 w 113"/>
                <a:gd name="T7" fmla="*/ 63 h 91"/>
                <a:gd name="T8" fmla="*/ 113 w 11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0"/>
                  </a:moveTo>
                  <a:cubicBezTo>
                    <a:pt x="70" y="3"/>
                    <a:pt x="31" y="20"/>
                    <a:pt x="0" y="4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4" y="76"/>
                    <a:pt x="87" y="65"/>
                    <a:pt x="113" y="6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5786438" y="2633663"/>
              <a:ext cx="463550" cy="581025"/>
            </a:xfrm>
            <a:custGeom>
              <a:avLst/>
              <a:gdLst>
                <a:gd name="T0" fmla="*/ 0 w 90"/>
                <a:gd name="T1" fmla="*/ 0 h 112"/>
                <a:gd name="T2" fmla="*/ 46 w 90"/>
                <a:gd name="T3" fmla="*/ 112 h 112"/>
                <a:gd name="T4" fmla="*/ 90 w 90"/>
                <a:gd name="T5" fmla="*/ 68 h 112"/>
                <a:gd name="T6" fmla="*/ 62 w 90"/>
                <a:gd name="T7" fmla="*/ 0 h 112"/>
                <a:gd name="T8" fmla="*/ 0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0"/>
                  </a:moveTo>
                  <a:cubicBezTo>
                    <a:pt x="2" y="43"/>
                    <a:pt x="19" y="82"/>
                    <a:pt x="46" y="11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5786438" y="1928813"/>
              <a:ext cx="463550" cy="581025"/>
            </a:xfrm>
            <a:custGeom>
              <a:avLst/>
              <a:gdLst>
                <a:gd name="T0" fmla="*/ 46 w 90"/>
                <a:gd name="T1" fmla="*/ 0 h 112"/>
                <a:gd name="T2" fmla="*/ 0 w 90"/>
                <a:gd name="T3" fmla="*/ 112 h 112"/>
                <a:gd name="T4" fmla="*/ 62 w 90"/>
                <a:gd name="T5" fmla="*/ 112 h 112"/>
                <a:gd name="T6" fmla="*/ 90 w 90"/>
                <a:gd name="T7" fmla="*/ 45 h 112"/>
                <a:gd name="T8" fmla="*/ 46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46" y="0"/>
                  </a:moveTo>
                  <a:cubicBezTo>
                    <a:pt x="19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0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45"/>
            <p:cNvSpPr/>
            <p:nvPr/>
          </p:nvSpPr>
          <p:spPr bwMode="auto">
            <a:xfrm>
              <a:off x="6807201" y="1603376"/>
              <a:ext cx="577850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46"/>
            <p:cNvSpPr/>
            <p:nvPr/>
          </p:nvSpPr>
          <p:spPr bwMode="auto">
            <a:xfrm>
              <a:off x="7240588" y="2633663"/>
              <a:ext cx="468313" cy="581025"/>
            </a:xfrm>
            <a:custGeom>
              <a:avLst/>
              <a:gdLst>
                <a:gd name="T0" fmla="*/ 0 w 91"/>
                <a:gd name="T1" fmla="*/ 68 h 112"/>
                <a:gd name="T2" fmla="*/ 45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5"/>
                    <a:pt x="16" y="49"/>
                    <a:pt x="0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47"/>
            <p:cNvSpPr/>
            <p:nvPr/>
          </p:nvSpPr>
          <p:spPr bwMode="auto">
            <a:xfrm>
              <a:off x="7240588" y="1928813"/>
              <a:ext cx="468313" cy="581025"/>
            </a:xfrm>
            <a:custGeom>
              <a:avLst/>
              <a:gdLst>
                <a:gd name="T0" fmla="*/ 91 w 91"/>
                <a:gd name="T1" fmla="*/ 112 h 112"/>
                <a:gd name="T2" fmla="*/ 45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63"/>
                    <a:pt x="26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48"/>
            <p:cNvSpPr/>
            <p:nvPr/>
          </p:nvSpPr>
          <p:spPr bwMode="auto">
            <a:xfrm>
              <a:off x="6107113" y="3068638"/>
              <a:ext cx="581025" cy="471488"/>
            </a:xfrm>
            <a:custGeom>
              <a:avLst/>
              <a:gdLst>
                <a:gd name="T0" fmla="*/ 0 w 113"/>
                <a:gd name="T1" fmla="*/ 44 h 91"/>
                <a:gd name="T2" fmla="*/ 113 w 113"/>
                <a:gd name="T3" fmla="*/ 91 h 91"/>
                <a:gd name="T4" fmla="*/ 113 w 113"/>
                <a:gd name="T5" fmla="*/ 28 h 91"/>
                <a:gd name="T6" fmla="*/ 45 w 113"/>
                <a:gd name="T7" fmla="*/ 0 h 91"/>
                <a:gd name="T8" fmla="*/ 0 w 113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44"/>
                  </a:moveTo>
                  <a:cubicBezTo>
                    <a:pt x="31" y="71"/>
                    <a:pt x="70" y="88"/>
                    <a:pt x="113" y="9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87" y="26"/>
                    <a:pt x="64" y="16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49"/>
            <p:cNvSpPr/>
            <p:nvPr/>
          </p:nvSpPr>
          <p:spPr bwMode="auto">
            <a:xfrm>
              <a:off x="6807201" y="3068638"/>
              <a:ext cx="577850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930224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rPr>
              <a:t>72.5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58940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rPr>
              <a:t>63.5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0238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rPr>
              <a:t>79.8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2567192" y="5559088"/>
            <a:ext cx="7366361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226223" y="514708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094933" y="2049977"/>
            <a:ext cx="3160721" cy="3163204"/>
            <a:chOff x="5634707" y="1727201"/>
            <a:chExt cx="2020888" cy="2022475"/>
          </a:xfrm>
        </p:grpSpPr>
        <p:sp>
          <p:nvSpPr>
            <p:cNvPr id="62" name="Freeform 5"/>
            <p:cNvSpPr/>
            <p:nvPr/>
          </p:nvSpPr>
          <p:spPr bwMode="auto">
            <a:xfrm>
              <a:off x="6660232" y="3121026"/>
              <a:ext cx="692150" cy="628650"/>
            </a:xfrm>
            <a:custGeom>
              <a:avLst/>
              <a:gdLst>
                <a:gd name="T0" fmla="*/ 184 w 184"/>
                <a:gd name="T1" fmla="*/ 91 h 167"/>
                <a:gd name="T2" fmla="*/ 0 w 184"/>
                <a:gd name="T3" fmla="*/ 167 h 167"/>
                <a:gd name="T4" fmla="*/ 0 w 184"/>
                <a:gd name="T5" fmla="*/ 38 h 167"/>
                <a:gd name="T6" fmla="*/ 92 w 184"/>
                <a:gd name="T7" fmla="*/ 0 h 167"/>
                <a:gd name="T8" fmla="*/ 184 w 184"/>
                <a:gd name="T9" fmla="*/ 9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67">
                  <a:moveTo>
                    <a:pt x="184" y="91"/>
                  </a:moveTo>
                  <a:cubicBezTo>
                    <a:pt x="134" y="138"/>
                    <a:pt x="69" y="166"/>
                    <a:pt x="0" y="16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6" y="37"/>
                    <a:pt x="68" y="23"/>
                    <a:pt x="92" y="0"/>
                  </a:cubicBezTo>
                  <a:lnTo>
                    <a:pt x="184" y="9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6660232" y="1727201"/>
              <a:ext cx="995363" cy="996950"/>
            </a:xfrm>
            <a:custGeom>
              <a:avLst/>
              <a:gdLst>
                <a:gd name="T0" fmla="*/ 0 w 265"/>
                <a:gd name="T1" fmla="*/ 0 h 265"/>
                <a:gd name="T2" fmla="*/ 265 w 265"/>
                <a:gd name="T3" fmla="*/ 265 h 265"/>
                <a:gd name="T4" fmla="*/ 136 w 265"/>
                <a:gd name="T5" fmla="*/ 265 h 265"/>
                <a:gd name="T6" fmla="*/ 0 w 265"/>
                <a:gd name="T7" fmla="*/ 129 h 265"/>
                <a:gd name="T8" fmla="*/ 0 w 265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65">
                  <a:moveTo>
                    <a:pt x="0" y="0"/>
                  </a:moveTo>
                  <a:cubicBezTo>
                    <a:pt x="146" y="2"/>
                    <a:pt x="263" y="119"/>
                    <a:pt x="265" y="265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4" y="190"/>
                    <a:pt x="74" y="131"/>
                    <a:pt x="0" y="1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4" name="Freeform 7"/>
            <p:cNvSpPr/>
            <p:nvPr/>
          </p:nvSpPr>
          <p:spPr bwMode="auto">
            <a:xfrm>
              <a:off x="7160294" y="2752726"/>
              <a:ext cx="495300" cy="230188"/>
            </a:xfrm>
            <a:custGeom>
              <a:avLst/>
              <a:gdLst>
                <a:gd name="T0" fmla="*/ 132 w 132"/>
                <a:gd name="T1" fmla="*/ 0 h 61"/>
                <a:gd name="T2" fmla="*/ 124 w 132"/>
                <a:gd name="T3" fmla="*/ 61 h 61"/>
                <a:gd name="T4" fmla="*/ 0 w 132"/>
                <a:gd name="T5" fmla="*/ 28 h 61"/>
                <a:gd name="T6" fmla="*/ 3 w 132"/>
                <a:gd name="T7" fmla="*/ 0 h 61"/>
                <a:gd name="T8" fmla="*/ 132 w 13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61">
                  <a:moveTo>
                    <a:pt x="132" y="0"/>
                  </a:moveTo>
                  <a:cubicBezTo>
                    <a:pt x="132" y="21"/>
                    <a:pt x="129" y="41"/>
                    <a:pt x="124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19"/>
                    <a:pt x="3" y="9"/>
                    <a:pt x="3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5" name="Freeform 8"/>
            <p:cNvSpPr/>
            <p:nvPr/>
          </p:nvSpPr>
          <p:spPr bwMode="auto">
            <a:xfrm>
              <a:off x="7028532" y="2889251"/>
              <a:ext cx="590550" cy="552450"/>
            </a:xfrm>
            <a:custGeom>
              <a:avLst/>
              <a:gdLst>
                <a:gd name="T0" fmla="*/ 157 w 157"/>
                <a:gd name="T1" fmla="*/ 33 h 147"/>
                <a:gd name="T2" fmla="*/ 91 w 157"/>
                <a:gd name="T3" fmla="*/ 147 h 147"/>
                <a:gd name="T4" fmla="*/ 0 w 157"/>
                <a:gd name="T5" fmla="*/ 56 h 147"/>
                <a:gd name="T6" fmla="*/ 33 w 157"/>
                <a:gd name="T7" fmla="*/ 0 h 147"/>
                <a:gd name="T8" fmla="*/ 157 w 157"/>
                <a:gd name="T9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47">
                  <a:moveTo>
                    <a:pt x="157" y="33"/>
                  </a:moveTo>
                  <a:cubicBezTo>
                    <a:pt x="145" y="76"/>
                    <a:pt x="122" y="115"/>
                    <a:pt x="91" y="14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40"/>
                    <a:pt x="26" y="21"/>
                    <a:pt x="33" y="0"/>
                  </a:cubicBezTo>
                  <a:lnTo>
                    <a:pt x="157" y="3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6" name="Freeform 9"/>
            <p:cNvSpPr/>
            <p:nvPr/>
          </p:nvSpPr>
          <p:spPr bwMode="auto">
            <a:xfrm>
              <a:off x="5758532" y="2997201"/>
              <a:ext cx="871538" cy="752475"/>
            </a:xfrm>
            <a:custGeom>
              <a:avLst/>
              <a:gdLst>
                <a:gd name="T0" fmla="*/ 232 w 232"/>
                <a:gd name="T1" fmla="*/ 200 h 200"/>
                <a:gd name="T2" fmla="*/ 46 w 232"/>
                <a:gd name="T3" fmla="*/ 121 h 200"/>
                <a:gd name="T4" fmla="*/ 0 w 232"/>
                <a:gd name="T5" fmla="*/ 60 h 200"/>
                <a:gd name="T6" fmla="*/ 114 w 232"/>
                <a:gd name="T7" fmla="*/ 0 h 200"/>
                <a:gd name="T8" fmla="*/ 232 w 232"/>
                <a:gd name="T9" fmla="*/ 71 h 200"/>
                <a:gd name="T10" fmla="*/ 232 w 232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00">
                  <a:moveTo>
                    <a:pt x="232" y="200"/>
                  </a:moveTo>
                  <a:cubicBezTo>
                    <a:pt x="162" y="199"/>
                    <a:pt x="95" y="170"/>
                    <a:pt x="46" y="121"/>
                  </a:cubicBezTo>
                  <a:cubicBezTo>
                    <a:pt x="28" y="103"/>
                    <a:pt x="13" y="83"/>
                    <a:pt x="0" y="6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8" y="41"/>
                    <a:pt x="182" y="69"/>
                    <a:pt x="232" y="71"/>
                  </a:cubicBezTo>
                  <a:lnTo>
                    <a:pt x="232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5634707" y="1727201"/>
              <a:ext cx="995363" cy="1470025"/>
            </a:xfrm>
            <a:custGeom>
              <a:avLst/>
              <a:gdLst>
                <a:gd name="T0" fmla="*/ 30 w 265"/>
                <a:gd name="T1" fmla="*/ 391 h 391"/>
                <a:gd name="T2" fmla="*/ 0 w 265"/>
                <a:gd name="T3" fmla="*/ 269 h 391"/>
                <a:gd name="T4" fmla="*/ 265 w 265"/>
                <a:gd name="T5" fmla="*/ 0 h 391"/>
                <a:gd name="T6" fmla="*/ 265 w 265"/>
                <a:gd name="T7" fmla="*/ 129 h 391"/>
                <a:gd name="T8" fmla="*/ 129 w 265"/>
                <a:gd name="T9" fmla="*/ 269 h 391"/>
                <a:gd name="T10" fmla="*/ 143 w 265"/>
                <a:gd name="T11" fmla="*/ 331 h 391"/>
                <a:gd name="T12" fmla="*/ 30 w 265"/>
                <a:gd name="T13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391">
                  <a:moveTo>
                    <a:pt x="30" y="391"/>
                  </a:moveTo>
                  <a:cubicBezTo>
                    <a:pt x="10" y="353"/>
                    <a:pt x="0" y="311"/>
                    <a:pt x="0" y="269"/>
                  </a:cubicBezTo>
                  <a:cubicBezTo>
                    <a:pt x="0" y="121"/>
                    <a:pt x="118" y="2"/>
                    <a:pt x="265" y="0"/>
                  </a:cubicBezTo>
                  <a:cubicBezTo>
                    <a:pt x="265" y="129"/>
                    <a:pt x="265" y="129"/>
                    <a:pt x="265" y="129"/>
                  </a:cubicBezTo>
                  <a:cubicBezTo>
                    <a:pt x="190" y="131"/>
                    <a:pt x="129" y="193"/>
                    <a:pt x="129" y="269"/>
                  </a:cubicBezTo>
                  <a:cubicBezTo>
                    <a:pt x="129" y="291"/>
                    <a:pt x="134" y="312"/>
                    <a:pt x="143" y="331"/>
                  </a:cubicBezTo>
                  <a:lnTo>
                    <a:pt x="30" y="3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8148" y="2220869"/>
            <a:ext cx="3626808" cy="719895"/>
            <a:chOff x="750909" y="1869441"/>
            <a:chExt cx="3058278" cy="607046"/>
          </a:xfrm>
          <a:solidFill>
            <a:schemeClr val="bg1">
              <a:lumMod val="75000"/>
            </a:schemeClr>
          </a:solidFill>
        </p:grpSpPr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50909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1035222" y="1869441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1314924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1597699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1878937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2161712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auto">
            <a:xfrm>
              <a:off x="2442952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2725727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3005429" y="1869441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3289741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auto">
            <a:xfrm>
              <a:off x="3574053" y="1869441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8148" y="4643253"/>
            <a:ext cx="3291466" cy="719895"/>
            <a:chOff x="750909" y="2510297"/>
            <a:chExt cx="2775503" cy="607046"/>
          </a:xfrm>
        </p:grpSpPr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50909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1035222" y="2510297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1314924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25"/>
            <p:cNvSpPr>
              <a:spLocks noEditPoints="1"/>
            </p:cNvSpPr>
            <p:nvPr/>
          </p:nvSpPr>
          <p:spPr bwMode="auto">
            <a:xfrm>
              <a:off x="1597699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1878937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auto">
            <a:xfrm>
              <a:off x="2161712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/>
          </p:nvSpPr>
          <p:spPr bwMode="auto">
            <a:xfrm>
              <a:off x="2442952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2725727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3005429" y="2510297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1"/>
            <p:cNvSpPr>
              <a:spLocks noEditPoints="1"/>
            </p:cNvSpPr>
            <p:nvPr/>
          </p:nvSpPr>
          <p:spPr bwMode="auto">
            <a:xfrm>
              <a:off x="3289741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5149" y="3478374"/>
            <a:ext cx="4627370" cy="719895"/>
            <a:chOff x="750909" y="3149615"/>
            <a:chExt cx="3901994" cy="607046"/>
          </a:xfrm>
        </p:grpSpPr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750909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1035222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1314924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1597699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1878937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2161712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2442952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2725727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40"/>
            <p:cNvSpPr>
              <a:spLocks noEditPoints="1"/>
            </p:cNvSpPr>
            <p:nvPr/>
          </p:nvSpPr>
          <p:spPr bwMode="auto">
            <a:xfrm>
              <a:off x="3005429" y="3149615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3289741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42"/>
            <p:cNvSpPr>
              <a:spLocks noEditPoints="1"/>
            </p:cNvSpPr>
            <p:nvPr/>
          </p:nvSpPr>
          <p:spPr bwMode="auto">
            <a:xfrm>
              <a:off x="3574053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43"/>
            <p:cNvSpPr>
              <a:spLocks noEditPoints="1"/>
            </p:cNvSpPr>
            <p:nvPr/>
          </p:nvSpPr>
          <p:spPr bwMode="auto">
            <a:xfrm>
              <a:off x="3853755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4136530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4417769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175"/>
          <p:cNvSpPr txBox="1"/>
          <p:nvPr/>
        </p:nvSpPr>
        <p:spPr>
          <a:xfrm>
            <a:off x="4395667" y="2244986"/>
            <a:ext cx="923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68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0" name="TextBox 175"/>
          <p:cNvSpPr txBox="1"/>
          <p:nvPr/>
        </p:nvSpPr>
        <p:spPr>
          <a:xfrm>
            <a:off x="3863589" y="4649981"/>
            <a:ext cx="9188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60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1" name="TextBox 175"/>
          <p:cNvSpPr txBox="1"/>
          <p:nvPr/>
        </p:nvSpPr>
        <p:spPr>
          <a:xfrm>
            <a:off x="5225710" y="3564541"/>
            <a:ext cx="9188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72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9547193" y="1967504"/>
            <a:ext cx="510795" cy="659777"/>
          </a:xfrm>
          <a:custGeom>
            <a:avLst/>
            <a:gdLst>
              <a:gd name="connsiteX0" fmla="*/ 0 w 365760"/>
              <a:gd name="connsiteY0" fmla="*/ 472440 h 472440"/>
              <a:gd name="connsiteX1" fmla="*/ 365760 w 365760"/>
              <a:gd name="connsiteY1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472440">
                <a:moveTo>
                  <a:pt x="0" y="472440"/>
                </a:moveTo>
                <a:lnTo>
                  <a:pt x="36576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0068630" y="3819137"/>
            <a:ext cx="670419" cy="138340"/>
          </a:xfrm>
          <a:custGeom>
            <a:avLst/>
            <a:gdLst>
              <a:gd name="connsiteX0" fmla="*/ 0 w 480060"/>
              <a:gd name="connsiteY0" fmla="*/ 0 h 99060"/>
              <a:gd name="connsiteX1" fmla="*/ 480060 w 480060"/>
              <a:gd name="connsiteY1" fmla="*/ 990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0060" h="99060">
                <a:moveTo>
                  <a:pt x="0" y="0"/>
                </a:moveTo>
                <a:lnTo>
                  <a:pt x="480060" y="990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791950" y="4319291"/>
            <a:ext cx="691702" cy="457588"/>
          </a:xfrm>
          <a:custGeom>
            <a:avLst/>
            <a:gdLst>
              <a:gd name="connsiteX0" fmla="*/ 0 w 495300"/>
              <a:gd name="connsiteY0" fmla="*/ 0 h 327660"/>
              <a:gd name="connsiteX1" fmla="*/ 495300 w 495300"/>
              <a:gd name="connsiteY1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300" h="327660">
                <a:moveTo>
                  <a:pt x="0" y="0"/>
                </a:moveTo>
                <a:lnTo>
                  <a:pt x="495300" y="3276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9196022" y="4787520"/>
            <a:ext cx="383097" cy="883250"/>
          </a:xfrm>
          <a:custGeom>
            <a:avLst/>
            <a:gdLst>
              <a:gd name="connsiteX0" fmla="*/ 0 w 274320"/>
              <a:gd name="connsiteY0" fmla="*/ 0 h 632460"/>
              <a:gd name="connsiteX1" fmla="*/ 274320 w 274320"/>
              <a:gd name="connsiteY1" fmla="*/ 63246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320" h="632460">
                <a:moveTo>
                  <a:pt x="0" y="0"/>
                </a:moveTo>
                <a:lnTo>
                  <a:pt x="274320" y="6324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7557220" y="4659821"/>
            <a:ext cx="457588" cy="659777"/>
          </a:xfrm>
          <a:custGeom>
            <a:avLst/>
            <a:gdLst>
              <a:gd name="connsiteX0" fmla="*/ 327660 w 327660"/>
              <a:gd name="connsiteY0" fmla="*/ 0 h 472440"/>
              <a:gd name="connsiteX1" fmla="*/ 0 w 327660"/>
              <a:gd name="connsiteY1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660" h="472440">
                <a:moveTo>
                  <a:pt x="327660" y="0"/>
                </a:moveTo>
                <a:lnTo>
                  <a:pt x="0" y="47244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929367" y="2286751"/>
            <a:ext cx="766193" cy="574645"/>
          </a:xfrm>
          <a:custGeom>
            <a:avLst/>
            <a:gdLst>
              <a:gd name="connsiteX0" fmla="*/ 548640 w 548640"/>
              <a:gd name="connsiteY0" fmla="*/ 411480 h 411480"/>
              <a:gd name="connsiteX1" fmla="*/ 0 w 548640"/>
              <a:gd name="connsiteY1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411480">
                <a:moveTo>
                  <a:pt x="548640" y="41148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525273" y="17990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点击添加标题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9954219" y="151556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点击添加标题</a:t>
            </a:r>
          </a:p>
        </p:txBody>
      </p:sp>
      <p:sp>
        <p:nvSpPr>
          <p:cNvPr id="70" name="矩形 69"/>
          <p:cNvSpPr/>
          <p:nvPr/>
        </p:nvSpPr>
        <p:spPr>
          <a:xfrm>
            <a:off x="10382518" y="403224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点击添加标题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10178125" y="487422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点击添加标题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9017760" y="57910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点击添加标题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6621125" y="549780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点击添加标题</a:t>
            </a:r>
          </a:p>
        </p:txBody>
      </p:sp>
      <p:sp>
        <p:nvSpPr>
          <p:cNvPr id="74" name="矩形 73"/>
          <p:cNvSpPr/>
          <p:nvPr/>
        </p:nvSpPr>
        <p:spPr>
          <a:xfrm>
            <a:off x="8053294" y="3342087"/>
            <a:ext cx="119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点击添加标题</a:t>
            </a:r>
          </a:p>
        </p:txBody>
      </p:sp>
      <p:sp>
        <p:nvSpPr>
          <p:cNvPr id="75" name="矩形 74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4211595" y="4310954"/>
            <a:ext cx="774359" cy="2547045"/>
            <a:chOff x="4211595" y="4310954"/>
            <a:chExt cx="774359" cy="2547045"/>
          </a:xfrm>
        </p:grpSpPr>
        <p:sp>
          <p:nvSpPr>
            <p:cNvPr id="6" name="Freeform 6"/>
            <p:cNvSpPr/>
            <p:nvPr/>
          </p:nvSpPr>
          <p:spPr bwMode="auto">
            <a:xfrm>
              <a:off x="4211595" y="4310954"/>
              <a:ext cx="774359" cy="2547045"/>
            </a:xfrm>
            <a:custGeom>
              <a:avLst/>
              <a:gdLst>
                <a:gd name="T0" fmla="*/ 325 w 325"/>
                <a:gd name="T1" fmla="*/ 1069 h 1069"/>
                <a:gd name="T2" fmla="*/ 0 w 325"/>
                <a:gd name="T3" fmla="*/ 1069 h 1069"/>
                <a:gd name="T4" fmla="*/ 163 w 325"/>
                <a:gd name="T5" fmla="*/ 0 h 1069"/>
                <a:gd name="T6" fmla="*/ 325 w 325"/>
                <a:gd name="T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1069">
                  <a:moveTo>
                    <a:pt x="325" y="1069"/>
                  </a:moveTo>
                  <a:lnTo>
                    <a:pt x="0" y="1069"/>
                  </a:lnTo>
                  <a:lnTo>
                    <a:pt x="163" y="0"/>
                  </a:lnTo>
                  <a:lnTo>
                    <a:pt x="325" y="10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文本框 62"/>
            <p:cNvSpPr txBox="1"/>
            <p:nvPr/>
          </p:nvSpPr>
          <p:spPr>
            <a:xfrm>
              <a:off x="4279990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984762" y="1985961"/>
            <a:ext cx="769594" cy="4872038"/>
            <a:chOff x="4984762" y="1985961"/>
            <a:chExt cx="769594" cy="4872038"/>
          </a:xfrm>
        </p:grpSpPr>
        <p:sp>
          <p:nvSpPr>
            <p:cNvPr id="7" name="Freeform 7"/>
            <p:cNvSpPr/>
            <p:nvPr/>
          </p:nvSpPr>
          <p:spPr bwMode="auto">
            <a:xfrm>
              <a:off x="4984762" y="1985961"/>
              <a:ext cx="769594" cy="4872038"/>
            </a:xfrm>
            <a:custGeom>
              <a:avLst/>
              <a:gdLst>
                <a:gd name="T0" fmla="*/ 323 w 323"/>
                <a:gd name="T1" fmla="*/ 1386 h 1386"/>
                <a:gd name="T2" fmla="*/ 0 w 323"/>
                <a:gd name="T3" fmla="*/ 1386 h 1386"/>
                <a:gd name="T4" fmla="*/ 162 w 323"/>
                <a:gd name="T5" fmla="*/ 0 h 1386"/>
                <a:gd name="T6" fmla="*/ 323 w 323"/>
                <a:gd name="T7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386">
                  <a:moveTo>
                    <a:pt x="323" y="1386"/>
                  </a:moveTo>
                  <a:lnTo>
                    <a:pt x="0" y="1386"/>
                  </a:lnTo>
                  <a:lnTo>
                    <a:pt x="162" y="0"/>
                  </a:lnTo>
                  <a:lnTo>
                    <a:pt x="323" y="138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文本框 63"/>
            <p:cNvSpPr txBox="1"/>
            <p:nvPr/>
          </p:nvSpPr>
          <p:spPr>
            <a:xfrm>
              <a:off x="5030480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38942" y="2662634"/>
            <a:ext cx="769594" cy="4195366"/>
            <a:chOff x="5738942" y="2662634"/>
            <a:chExt cx="769594" cy="4195366"/>
          </a:xfrm>
        </p:grpSpPr>
        <p:sp>
          <p:nvSpPr>
            <p:cNvPr id="9" name="Freeform 9"/>
            <p:cNvSpPr/>
            <p:nvPr/>
          </p:nvSpPr>
          <p:spPr bwMode="auto">
            <a:xfrm>
              <a:off x="5738942" y="2662634"/>
              <a:ext cx="769594" cy="4195366"/>
            </a:xfrm>
            <a:custGeom>
              <a:avLst/>
              <a:gdLst>
                <a:gd name="T0" fmla="*/ 323 w 323"/>
                <a:gd name="T1" fmla="*/ 1705 h 1705"/>
                <a:gd name="T2" fmla="*/ 0 w 323"/>
                <a:gd name="T3" fmla="*/ 1705 h 1705"/>
                <a:gd name="T4" fmla="*/ 160 w 323"/>
                <a:gd name="T5" fmla="*/ 0 h 1705"/>
                <a:gd name="T6" fmla="*/ 323 w 323"/>
                <a:gd name="T7" fmla="*/ 1705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705">
                  <a:moveTo>
                    <a:pt x="323" y="1705"/>
                  </a:moveTo>
                  <a:lnTo>
                    <a:pt x="0" y="1705"/>
                  </a:lnTo>
                  <a:lnTo>
                    <a:pt x="160" y="0"/>
                  </a:lnTo>
                  <a:lnTo>
                    <a:pt x="323" y="17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文本框 64"/>
            <p:cNvSpPr txBox="1"/>
            <p:nvPr/>
          </p:nvSpPr>
          <p:spPr>
            <a:xfrm>
              <a:off x="5805577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42558" y="3228576"/>
            <a:ext cx="769594" cy="3629421"/>
            <a:chOff x="6442558" y="3228576"/>
            <a:chExt cx="769594" cy="3629421"/>
          </a:xfrm>
        </p:grpSpPr>
        <p:sp>
          <p:nvSpPr>
            <p:cNvPr id="8" name="Freeform 8"/>
            <p:cNvSpPr/>
            <p:nvPr/>
          </p:nvSpPr>
          <p:spPr bwMode="auto">
            <a:xfrm>
              <a:off x="6442558" y="3228576"/>
              <a:ext cx="769594" cy="3629421"/>
            </a:xfrm>
            <a:custGeom>
              <a:avLst/>
              <a:gdLst>
                <a:gd name="T0" fmla="*/ 323 w 323"/>
                <a:gd name="T1" fmla="*/ 2137 h 2137"/>
                <a:gd name="T2" fmla="*/ 0 w 323"/>
                <a:gd name="T3" fmla="*/ 2137 h 2137"/>
                <a:gd name="T4" fmla="*/ 163 w 323"/>
                <a:gd name="T5" fmla="*/ 0 h 2137"/>
                <a:gd name="T6" fmla="*/ 323 w 323"/>
                <a:gd name="T7" fmla="*/ 2137 h 2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2137">
                  <a:moveTo>
                    <a:pt x="323" y="2137"/>
                  </a:moveTo>
                  <a:lnTo>
                    <a:pt x="0" y="2137"/>
                  </a:lnTo>
                  <a:lnTo>
                    <a:pt x="163" y="0"/>
                  </a:lnTo>
                  <a:lnTo>
                    <a:pt x="323" y="21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文本框 65"/>
            <p:cNvSpPr txBox="1"/>
            <p:nvPr/>
          </p:nvSpPr>
          <p:spPr>
            <a:xfrm>
              <a:off x="6506855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158477" y="4825604"/>
            <a:ext cx="769594" cy="2032394"/>
            <a:chOff x="7158477" y="4825604"/>
            <a:chExt cx="769594" cy="2032394"/>
          </a:xfrm>
        </p:grpSpPr>
        <p:sp>
          <p:nvSpPr>
            <p:cNvPr id="5" name="Freeform 5"/>
            <p:cNvSpPr/>
            <p:nvPr/>
          </p:nvSpPr>
          <p:spPr bwMode="auto">
            <a:xfrm>
              <a:off x="7158477" y="4825604"/>
              <a:ext cx="769594" cy="2032394"/>
            </a:xfrm>
            <a:custGeom>
              <a:avLst/>
              <a:gdLst>
                <a:gd name="T0" fmla="*/ 323 w 323"/>
                <a:gd name="T1" fmla="*/ 853 h 853"/>
                <a:gd name="T2" fmla="*/ 0 w 323"/>
                <a:gd name="T3" fmla="*/ 853 h 853"/>
                <a:gd name="T4" fmla="*/ 163 w 323"/>
                <a:gd name="T5" fmla="*/ 0 h 853"/>
                <a:gd name="T6" fmla="*/ 323 w 323"/>
                <a:gd name="T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853">
                  <a:moveTo>
                    <a:pt x="323" y="853"/>
                  </a:moveTo>
                  <a:lnTo>
                    <a:pt x="0" y="853"/>
                  </a:lnTo>
                  <a:lnTo>
                    <a:pt x="163" y="0"/>
                  </a:lnTo>
                  <a:lnTo>
                    <a:pt x="323" y="8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文本框 66"/>
            <p:cNvSpPr txBox="1"/>
            <p:nvPr/>
          </p:nvSpPr>
          <p:spPr>
            <a:xfrm>
              <a:off x="7245042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7561026" y="4508101"/>
            <a:ext cx="996553" cy="971947"/>
          </a:xfrm>
          <a:custGeom>
            <a:avLst/>
            <a:gdLst>
              <a:gd name="connsiteX0" fmla="*/ 0 w 952500"/>
              <a:gd name="connsiteY0" fmla="*/ 742950 h 742950"/>
              <a:gd name="connsiteX1" fmla="*/ 952500 w 952500"/>
              <a:gd name="connsiteY1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742950">
                <a:moveTo>
                  <a:pt x="0" y="742950"/>
                </a:moveTo>
                <a:lnTo>
                  <a:pt x="95250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810536" y="2601117"/>
            <a:ext cx="1783953" cy="1550193"/>
          </a:xfrm>
          <a:custGeom>
            <a:avLst/>
            <a:gdLst>
              <a:gd name="connsiteX0" fmla="*/ 0 w 1495425"/>
              <a:gd name="connsiteY0" fmla="*/ 742950 h 742950"/>
              <a:gd name="connsiteX1" fmla="*/ 1495425 w 1495425"/>
              <a:gd name="connsiteY1" fmla="*/ 0 h 742950"/>
              <a:gd name="connsiteX0-1" fmla="*/ 0 w 1495425"/>
              <a:gd name="connsiteY0-2" fmla="*/ 962025 h 962025"/>
              <a:gd name="connsiteX1-3" fmla="*/ 1495425 w 1495425"/>
              <a:gd name="connsiteY1-4" fmla="*/ 0 h 962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495425" h="962025">
                <a:moveTo>
                  <a:pt x="0" y="962025"/>
                </a:moveTo>
                <a:lnTo>
                  <a:pt x="1495425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485246" y="2404267"/>
            <a:ext cx="1587103" cy="1304131"/>
          </a:xfrm>
          <a:custGeom>
            <a:avLst/>
            <a:gdLst>
              <a:gd name="connsiteX0" fmla="*/ 1228725 w 1228725"/>
              <a:gd name="connsiteY0" fmla="*/ 1009650 h 1009650"/>
              <a:gd name="connsiteX1" fmla="*/ 0 w 1228725"/>
              <a:gd name="connsiteY1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725" h="1009650">
                <a:moveTo>
                  <a:pt x="1228725" y="10096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226880" y="3819126"/>
            <a:ext cx="1131887" cy="959644"/>
          </a:xfrm>
          <a:custGeom>
            <a:avLst/>
            <a:gdLst>
              <a:gd name="connsiteX0" fmla="*/ 876300 w 876300"/>
              <a:gd name="connsiteY0" fmla="*/ 742950 h 742950"/>
              <a:gd name="connsiteX1" fmla="*/ 876300 w 876300"/>
              <a:gd name="connsiteY1" fmla="*/ 742950 h 742950"/>
              <a:gd name="connsiteX2" fmla="*/ 0 w 87630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742950">
                <a:moveTo>
                  <a:pt x="876300" y="742950"/>
                </a:moveTo>
                <a:lnTo>
                  <a:pt x="876300" y="74295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3943908" y="5049438"/>
            <a:ext cx="615156" cy="553641"/>
          </a:xfrm>
          <a:custGeom>
            <a:avLst/>
            <a:gdLst>
              <a:gd name="connsiteX0" fmla="*/ 476250 w 476250"/>
              <a:gd name="connsiteY0" fmla="*/ 428625 h 428625"/>
              <a:gd name="connsiteX1" fmla="*/ 0 w 476250"/>
              <a:gd name="connsiteY1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28625">
                <a:moveTo>
                  <a:pt x="476250" y="4286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616937" y="2114195"/>
            <a:ext cx="3020603" cy="1220179"/>
            <a:chOff x="8616937" y="2114195"/>
            <a:chExt cx="3020603" cy="1220179"/>
          </a:xfrm>
        </p:grpSpPr>
        <p:sp>
          <p:nvSpPr>
            <p:cNvPr id="35" name="矩形 34"/>
            <p:cNvSpPr/>
            <p:nvPr/>
          </p:nvSpPr>
          <p:spPr>
            <a:xfrm>
              <a:off x="8616937" y="211419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616937" y="2521844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616937" y="3995458"/>
            <a:ext cx="3020603" cy="1220179"/>
            <a:chOff x="8616937" y="3995458"/>
            <a:chExt cx="3020603" cy="1220179"/>
          </a:xfrm>
        </p:grpSpPr>
        <p:sp>
          <p:nvSpPr>
            <p:cNvPr id="37" name="矩形 36"/>
            <p:cNvSpPr/>
            <p:nvPr/>
          </p:nvSpPr>
          <p:spPr>
            <a:xfrm>
              <a:off x="8616937" y="3995458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616937" y="4403107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436496" y="2055090"/>
            <a:ext cx="3020603" cy="1183832"/>
            <a:chOff x="1436496" y="2055090"/>
            <a:chExt cx="3020603" cy="1183832"/>
          </a:xfrm>
        </p:grpSpPr>
        <p:sp>
          <p:nvSpPr>
            <p:cNvPr id="39" name="矩形 38"/>
            <p:cNvSpPr/>
            <p:nvPr/>
          </p:nvSpPr>
          <p:spPr>
            <a:xfrm>
              <a:off x="2887439" y="205509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436496" y="2426392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95549" y="3309183"/>
            <a:ext cx="3020603" cy="1169084"/>
            <a:chOff x="1095549" y="3309183"/>
            <a:chExt cx="3020603" cy="1169084"/>
          </a:xfrm>
        </p:grpSpPr>
        <p:sp>
          <p:nvSpPr>
            <p:cNvPr id="41" name="矩形 40"/>
            <p:cNvSpPr/>
            <p:nvPr/>
          </p:nvSpPr>
          <p:spPr>
            <a:xfrm>
              <a:off x="2546492" y="330918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095549" y="3665737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16136" y="4548528"/>
            <a:ext cx="3020603" cy="1169084"/>
            <a:chOff x="816136" y="4548528"/>
            <a:chExt cx="3020603" cy="1169084"/>
          </a:xfrm>
        </p:grpSpPr>
        <p:sp>
          <p:nvSpPr>
            <p:cNvPr id="43" name="矩形 42"/>
            <p:cNvSpPr/>
            <p:nvPr/>
          </p:nvSpPr>
          <p:spPr>
            <a:xfrm>
              <a:off x="2267079" y="4548528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16136" y="4905082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sp>
        <p:nvSpPr>
          <p:cNvPr id="55" name="矩形 54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2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2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1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1" grpId="0" animBg="1"/>
          <p:bldP spid="2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7918399" y="4081532"/>
            <a:ext cx="795324" cy="701760"/>
          </a:xfrm>
          <a:custGeom>
            <a:avLst/>
            <a:gdLst>
              <a:gd name="T0" fmla="*/ 243 w 335"/>
              <a:gd name="T1" fmla="*/ 0 h 307"/>
              <a:gd name="T2" fmla="*/ 275 w 335"/>
              <a:gd name="T3" fmla="*/ 81 h 307"/>
              <a:gd name="T4" fmla="*/ 317 w 335"/>
              <a:gd name="T5" fmla="*/ 127 h 307"/>
              <a:gd name="T6" fmla="*/ 335 w 335"/>
              <a:gd name="T7" fmla="*/ 193 h 307"/>
              <a:gd name="T8" fmla="*/ 316 w 335"/>
              <a:gd name="T9" fmla="*/ 245 h 307"/>
              <a:gd name="T10" fmla="*/ 306 w 335"/>
              <a:gd name="T11" fmla="*/ 282 h 307"/>
              <a:gd name="T12" fmla="*/ 285 w 335"/>
              <a:gd name="T13" fmla="*/ 291 h 307"/>
              <a:gd name="T14" fmla="*/ 279 w 335"/>
              <a:gd name="T15" fmla="*/ 307 h 307"/>
              <a:gd name="T16" fmla="*/ 262 w 335"/>
              <a:gd name="T17" fmla="*/ 291 h 307"/>
              <a:gd name="T18" fmla="*/ 252 w 335"/>
              <a:gd name="T19" fmla="*/ 304 h 307"/>
              <a:gd name="T20" fmla="*/ 226 w 335"/>
              <a:gd name="T21" fmla="*/ 291 h 307"/>
              <a:gd name="T22" fmla="*/ 216 w 335"/>
              <a:gd name="T23" fmla="*/ 262 h 307"/>
              <a:gd name="T24" fmla="*/ 200 w 335"/>
              <a:gd name="T25" fmla="*/ 258 h 307"/>
              <a:gd name="T26" fmla="*/ 205 w 335"/>
              <a:gd name="T27" fmla="*/ 235 h 307"/>
              <a:gd name="T28" fmla="*/ 183 w 335"/>
              <a:gd name="T29" fmla="*/ 250 h 307"/>
              <a:gd name="T30" fmla="*/ 165 w 335"/>
              <a:gd name="T31" fmla="*/ 224 h 307"/>
              <a:gd name="T32" fmla="*/ 148 w 335"/>
              <a:gd name="T33" fmla="*/ 219 h 307"/>
              <a:gd name="T34" fmla="*/ 99 w 335"/>
              <a:gd name="T35" fmla="*/ 230 h 307"/>
              <a:gd name="T36" fmla="*/ 81 w 335"/>
              <a:gd name="T37" fmla="*/ 248 h 307"/>
              <a:gd name="T38" fmla="*/ 51 w 335"/>
              <a:gd name="T39" fmla="*/ 243 h 307"/>
              <a:gd name="T40" fmla="*/ 33 w 335"/>
              <a:gd name="T41" fmla="*/ 259 h 307"/>
              <a:gd name="T42" fmla="*/ 13 w 335"/>
              <a:gd name="T43" fmla="*/ 246 h 307"/>
              <a:gd name="T44" fmla="*/ 21 w 335"/>
              <a:gd name="T45" fmla="*/ 215 h 307"/>
              <a:gd name="T46" fmla="*/ 0 w 335"/>
              <a:gd name="T47" fmla="*/ 158 h 307"/>
              <a:gd name="T48" fmla="*/ 8 w 335"/>
              <a:gd name="T49" fmla="*/ 156 h 307"/>
              <a:gd name="T50" fmla="*/ 5 w 335"/>
              <a:gd name="T51" fmla="*/ 118 h 307"/>
              <a:gd name="T52" fmla="*/ 72 w 335"/>
              <a:gd name="T53" fmla="*/ 78 h 307"/>
              <a:gd name="T54" fmla="*/ 82 w 335"/>
              <a:gd name="T55" fmla="*/ 54 h 307"/>
              <a:gd name="T56" fmla="*/ 91 w 335"/>
              <a:gd name="T57" fmla="*/ 58 h 307"/>
              <a:gd name="T58" fmla="*/ 113 w 335"/>
              <a:gd name="T59" fmla="*/ 25 h 307"/>
              <a:gd name="T60" fmla="*/ 134 w 335"/>
              <a:gd name="T61" fmla="*/ 43 h 307"/>
              <a:gd name="T62" fmla="*/ 150 w 335"/>
              <a:gd name="T63" fmla="*/ 3 h 307"/>
              <a:gd name="T64" fmla="*/ 204 w 335"/>
              <a:gd name="T65" fmla="*/ 14 h 307"/>
              <a:gd name="T66" fmla="*/ 186 w 335"/>
              <a:gd name="T67" fmla="*/ 39 h 307"/>
              <a:gd name="T68" fmla="*/ 226 w 335"/>
              <a:gd name="T69" fmla="*/ 69 h 307"/>
              <a:gd name="T70" fmla="*/ 243 w 335"/>
              <a:gd name="T71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5" h="307">
                <a:moveTo>
                  <a:pt x="243" y="0"/>
                </a:moveTo>
                <a:lnTo>
                  <a:pt x="275" y="81"/>
                </a:lnTo>
                <a:lnTo>
                  <a:pt x="317" y="127"/>
                </a:lnTo>
                <a:lnTo>
                  <a:pt x="335" y="193"/>
                </a:lnTo>
                <a:lnTo>
                  <a:pt x="316" y="245"/>
                </a:lnTo>
                <a:lnTo>
                  <a:pt x="306" y="282"/>
                </a:lnTo>
                <a:lnTo>
                  <a:pt x="285" y="291"/>
                </a:lnTo>
                <a:lnTo>
                  <a:pt x="279" y="307"/>
                </a:lnTo>
                <a:lnTo>
                  <a:pt x="262" y="291"/>
                </a:lnTo>
                <a:lnTo>
                  <a:pt x="252" y="304"/>
                </a:lnTo>
                <a:lnTo>
                  <a:pt x="226" y="291"/>
                </a:lnTo>
                <a:lnTo>
                  <a:pt x="216" y="262"/>
                </a:lnTo>
                <a:lnTo>
                  <a:pt x="200" y="258"/>
                </a:lnTo>
                <a:lnTo>
                  <a:pt x="205" y="235"/>
                </a:lnTo>
                <a:lnTo>
                  <a:pt x="183" y="250"/>
                </a:lnTo>
                <a:lnTo>
                  <a:pt x="165" y="224"/>
                </a:lnTo>
                <a:lnTo>
                  <a:pt x="148" y="219"/>
                </a:lnTo>
                <a:lnTo>
                  <a:pt x="99" y="230"/>
                </a:lnTo>
                <a:lnTo>
                  <a:pt x="81" y="248"/>
                </a:lnTo>
                <a:lnTo>
                  <a:pt x="51" y="243"/>
                </a:lnTo>
                <a:lnTo>
                  <a:pt x="33" y="259"/>
                </a:lnTo>
                <a:lnTo>
                  <a:pt x="13" y="246"/>
                </a:lnTo>
                <a:lnTo>
                  <a:pt x="21" y="215"/>
                </a:lnTo>
                <a:lnTo>
                  <a:pt x="0" y="158"/>
                </a:lnTo>
                <a:lnTo>
                  <a:pt x="8" y="156"/>
                </a:lnTo>
                <a:lnTo>
                  <a:pt x="5" y="118"/>
                </a:lnTo>
                <a:lnTo>
                  <a:pt x="72" y="78"/>
                </a:lnTo>
                <a:lnTo>
                  <a:pt x="82" y="54"/>
                </a:lnTo>
                <a:lnTo>
                  <a:pt x="91" y="58"/>
                </a:lnTo>
                <a:lnTo>
                  <a:pt x="113" y="25"/>
                </a:lnTo>
                <a:lnTo>
                  <a:pt x="134" y="43"/>
                </a:lnTo>
                <a:lnTo>
                  <a:pt x="150" y="3"/>
                </a:lnTo>
                <a:lnTo>
                  <a:pt x="204" y="14"/>
                </a:lnTo>
                <a:lnTo>
                  <a:pt x="186" y="39"/>
                </a:lnTo>
                <a:lnTo>
                  <a:pt x="226" y="69"/>
                </a:lnTo>
                <a:lnTo>
                  <a:pt x="2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7918399" y="4081532"/>
            <a:ext cx="795324" cy="701760"/>
          </a:xfrm>
          <a:custGeom>
            <a:avLst/>
            <a:gdLst>
              <a:gd name="T0" fmla="*/ 243 w 335"/>
              <a:gd name="T1" fmla="*/ 0 h 307"/>
              <a:gd name="T2" fmla="*/ 275 w 335"/>
              <a:gd name="T3" fmla="*/ 81 h 307"/>
              <a:gd name="T4" fmla="*/ 317 w 335"/>
              <a:gd name="T5" fmla="*/ 127 h 307"/>
              <a:gd name="T6" fmla="*/ 335 w 335"/>
              <a:gd name="T7" fmla="*/ 193 h 307"/>
              <a:gd name="T8" fmla="*/ 316 w 335"/>
              <a:gd name="T9" fmla="*/ 245 h 307"/>
              <a:gd name="T10" fmla="*/ 306 w 335"/>
              <a:gd name="T11" fmla="*/ 282 h 307"/>
              <a:gd name="T12" fmla="*/ 285 w 335"/>
              <a:gd name="T13" fmla="*/ 291 h 307"/>
              <a:gd name="T14" fmla="*/ 279 w 335"/>
              <a:gd name="T15" fmla="*/ 307 h 307"/>
              <a:gd name="T16" fmla="*/ 262 w 335"/>
              <a:gd name="T17" fmla="*/ 291 h 307"/>
              <a:gd name="T18" fmla="*/ 252 w 335"/>
              <a:gd name="T19" fmla="*/ 304 h 307"/>
              <a:gd name="T20" fmla="*/ 226 w 335"/>
              <a:gd name="T21" fmla="*/ 291 h 307"/>
              <a:gd name="T22" fmla="*/ 216 w 335"/>
              <a:gd name="T23" fmla="*/ 262 h 307"/>
              <a:gd name="T24" fmla="*/ 200 w 335"/>
              <a:gd name="T25" fmla="*/ 258 h 307"/>
              <a:gd name="T26" fmla="*/ 205 w 335"/>
              <a:gd name="T27" fmla="*/ 235 h 307"/>
              <a:gd name="T28" fmla="*/ 183 w 335"/>
              <a:gd name="T29" fmla="*/ 250 h 307"/>
              <a:gd name="T30" fmla="*/ 165 w 335"/>
              <a:gd name="T31" fmla="*/ 224 h 307"/>
              <a:gd name="T32" fmla="*/ 148 w 335"/>
              <a:gd name="T33" fmla="*/ 219 h 307"/>
              <a:gd name="T34" fmla="*/ 99 w 335"/>
              <a:gd name="T35" fmla="*/ 230 h 307"/>
              <a:gd name="T36" fmla="*/ 81 w 335"/>
              <a:gd name="T37" fmla="*/ 248 h 307"/>
              <a:gd name="T38" fmla="*/ 51 w 335"/>
              <a:gd name="T39" fmla="*/ 243 h 307"/>
              <a:gd name="T40" fmla="*/ 33 w 335"/>
              <a:gd name="T41" fmla="*/ 259 h 307"/>
              <a:gd name="T42" fmla="*/ 13 w 335"/>
              <a:gd name="T43" fmla="*/ 246 h 307"/>
              <a:gd name="T44" fmla="*/ 21 w 335"/>
              <a:gd name="T45" fmla="*/ 215 h 307"/>
              <a:gd name="T46" fmla="*/ 0 w 335"/>
              <a:gd name="T47" fmla="*/ 158 h 307"/>
              <a:gd name="T48" fmla="*/ 8 w 335"/>
              <a:gd name="T49" fmla="*/ 156 h 307"/>
              <a:gd name="T50" fmla="*/ 5 w 335"/>
              <a:gd name="T51" fmla="*/ 118 h 307"/>
              <a:gd name="T52" fmla="*/ 72 w 335"/>
              <a:gd name="T53" fmla="*/ 78 h 307"/>
              <a:gd name="T54" fmla="*/ 82 w 335"/>
              <a:gd name="T55" fmla="*/ 54 h 307"/>
              <a:gd name="T56" fmla="*/ 91 w 335"/>
              <a:gd name="T57" fmla="*/ 58 h 307"/>
              <a:gd name="T58" fmla="*/ 113 w 335"/>
              <a:gd name="T59" fmla="*/ 25 h 307"/>
              <a:gd name="T60" fmla="*/ 134 w 335"/>
              <a:gd name="T61" fmla="*/ 43 h 307"/>
              <a:gd name="T62" fmla="*/ 150 w 335"/>
              <a:gd name="T63" fmla="*/ 3 h 307"/>
              <a:gd name="T64" fmla="*/ 204 w 335"/>
              <a:gd name="T65" fmla="*/ 14 h 307"/>
              <a:gd name="T66" fmla="*/ 186 w 335"/>
              <a:gd name="T67" fmla="*/ 39 h 307"/>
              <a:gd name="T68" fmla="*/ 226 w 335"/>
              <a:gd name="T69" fmla="*/ 69 h 307"/>
              <a:gd name="T70" fmla="*/ 243 w 335"/>
              <a:gd name="T71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5" h="307">
                <a:moveTo>
                  <a:pt x="243" y="0"/>
                </a:moveTo>
                <a:lnTo>
                  <a:pt x="275" y="81"/>
                </a:lnTo>
                <a:lnTo>
                  <a:pt x="317" y="127"/>
                </a:lnTo>
                <a:lnTo>
                  <a:pt x="335" y="193"/>
                </a:lnTo>
                <a:lnTo>
                  <a:pt x="316" y="245"/>
                </a:lnTo>
                <a:lnTo>
                  <a:pt x="306" y="282"/>
                </a:lnTo>
                <a:lnTo>
                  <a:pt x="285" y="291"/>
                </a:lnTo>
                <a:lnTo>
                  <a:pt x="279" y="307"/>
                </a:lnTo>
                <a:lnTo>
                  <a:pt x="262" y="291"/>
                </a:lnTo>
                <a:lnTo>
                  <a:pt x="252" y="304"/>
                </a:lnTo>
                <a:lnTo>
                  <a:pt x="226" y="291"/>
                </a:lnTo>
                <a:lnTo>
                  <a:pt x="216" y="262"/>
                </a:lnTo>
                <a:lnTo>
                  <a:pt x="200" y="258"/>
                </a:lnTo>
                <a:lnTo>
                  <a:pt x="205" y="235"/>
                </a:lnTo>
                <a:lnTo>
                  <a:pt x="183" y="250"/>
                </a:lnTo>
                <a:lnTo>
                  <a:pt x="165" y="224"/>
                </a:lnTo>
                <a:lnTo>
                  <a:pt x="148" y="219"/>
                </a:lnTo>
                <a:lnTo>
                  <a:pt x="99" y="230"/>
                </a:lnTo>
                <a:lnTo>
                  <a:pt x="81" y="248"/>
                </a:lnTo>
                <a:lnTo>
                  <a:pt x="51" y="243"/>
                </a:lnTo>
                <a:lnTo>
                  <a:pt x="33" y="259"/>
                </a:lnTo>
                <a:lnTo>
                  <a:pt x="13" y="246"/>
                </a:lnTo>
                <a:lnTo>
                  <a:pt x="21" y="215"/>
                </a:lnTo>
                <a:lnTo>
                  <a:pt x="0" y="158"/>
                </a:lnTo>
                <a:lnTo>
                  <a:pt x="8" y="156"/>
                </a:lnTo>
                <a:lnTo>
                  <a:pt x="5" y="118"/>
                </a:lnTo>
                <a:lnTo>
                  <a:pt x="72" y="78"/>
                </a:lnTo>
                <a:lnTo>
                  <a:pt x="82" y="54"/>
                </a:lnTo>
                <a:lnTo>
                  <a:pt x="91" y="58"/>
                </a:lnTo>
                <a:lnTo>
                  <a:pt x="113" y="25"/>
                </a:lnTo>
                <a:lnTo>
                  <a:pt x="134" y="43"/>
                </a:lnTo>
                <a:lnTo>
                  <a:pt x="150" y="3"/>
                </a:lnTo>
                <a:lnTo>
                  <a:pt x="204" y="14"/>
                </a:lnTo>
                <a:lnTo>
                  <a:pt x="186" y="39"/>
                </a:lnTo>
                <a:lnTo>
                  <a:pt x="226" y="69"/>
                </a:lnTo>
                <a:lnTo>
                  <a:pt x="2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8530917" y="4831295"/>
            <a:ext cx="83094" cy="77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8922642" y="4298688"/>
            <a:ext cx="87842" cy="57147"/>
          </a:xfrm>
          <a:custGeom>
            <a:avLst/>
            <a:gdLst>
              <a:gd name="T0" fmla="*/ 5 w 37"/>
              <a:gd name="T1" fmla="*/ 0 h 25"/>
              <a:gd name="T2" fmla="*/ 0 w 37"/>
              <a:gd name="T3" fmla="*/ 6 h 25"/>
              <a:gd name="T4" fmla="*/ 37 w 37"/>
              <a:gd name="T5" fmla="*/ 25 h 25"/>
              <a:gd name="T6" fmla="*/ 5 w 37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25">
                <a:moveTo>
                  <a:pt x="5" y="0"/>
                </a:moveTo>
                <a:lnTo>
                  <a:pt x="0" y="6"/>
                </a:lnTo>
                <a:lnTo>
                  <a:pt x="37" y="25"/>
                </a:lnTo>
                <a:lnTo>
                  <a:pt x="5" y="0"/>
                </a:lnTo>
                <a:close/>
              </a:path>
            </a:pathLst>
          </a:cu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8922642" y="4298688"/>
            <a:ext cx="87842" cy="57147"/>
          </a:xfrm>
          <a:custGeom>
            <a:avLst/>
            <a:gdLst>
              <a:gd name="T0" fmla="*/ 5 w 37"/>
              <a:gd name="T1" fmla="*/ 0 h 25"/>
              <a:gd name="T2" fmla="*/ 0 w 37"/>
              <a:gd name="T3" fmla="*/ 6 h 25"/>
              <a:gd name="T4" fmla="*/ 37 w 37"/>
              <a:gd name="T5" fmla="*/ 25 h 25"/>
              <a:gd name="T6" fmla="*/ 5 w 37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25">
                <a:moveTo>
                  <a:pt x="5" y="0"/>
                </a:moveTo>
                <a:lnTo>
                  <a:pt x="0" y="6"/>
                </a:lnTo>
                <a:lnTo>
                  <a:pt x="37" y="25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8269766" y="3832373"/>
            <a:ext cx="386979" cy="228586"/>
          </a:xfrm>
          <a:custGeom>
            <a:avLst/>
            <a:gdLst>
              <a:gd name="T0" fmla="*/ 163 w 163"/>
              <a:gd name="T1" fmla="*/ 100 h 100"/>
              <a:gd name="T2" fmla="*/ 131 w 163"/>
              <a:gd name="T3" fmla="*/ 49 h 100"/>
              <a:gd name="T4" fmla="*/ 51 w 163"/>
              <a:gd name="T5" fmla="*/ 10 h 100"/>
              <a:gd name="T6" fmla="*/ 35 w 163"/>
              <a:gd name="T7" fmla="*/ 24 h 100"/>
              <a:gd name="T8" fmla="*/ 23 w 163"/>
              <a:gd name="T9" fmla="*/ 0 h 100"/>
              <a:gd name="T10" fmla="*/ 0 w 163"/>
              <a:gd name="T11" fmla="*/ 0 h 100"/>
              <a:gd name="T12" fmla="*/ 9 w 163"/>
              <a:gd name="T13" fmla="*/ 13 h 100"/>
              <a:gd name="T14" fmla="*/ 18 w 163"/>
              <a:gd name="T15" fmla="*/ 16 h 100"/>
              <a:gd name="T16" fmla="*/ 7 w 163"/>
              <a:gd name="T17" fmla="*/ 21 h 100"/>
              <a:gd name="T18" fmla="*/ 18 w 163"/>
              <a:gd name="T19" fmla="*/ 30 h 100"/>
              <a:gd name="T20" fmla="*/ 53 w 163"/>
              <a:gd name="T21" fmla="*/ 38 h 100"/>
              <a:gd name="T22" fmla="*/ 63 w 163"/>
              <a:gd name="T23" fmla="*/ 70 h 100"/>
              <a:gd name="T24" fmla="*/ 85 w 163"/>
              <a:gd name="T25" fmla="*/ 88 h 100"/>
              <a:gd name="T26" fmla="*/ 104 w 163"/>
              <a:gd name="T27" fmla="*/ 77 h 100"/>
              <a:gd name="T28" fmla="*/ 122 w 163"/>
              <a:gd name="T29" fmla="*/ 77 h 100"/>
              <a:gd name="T30" fmla="*/ 141 w 163"/>
              <a:gd name="T31" fmla="*/ 98 h 100"/>
              <a:gd name="T32" fmla="*/ 163 w 163"/>
              <a:gd name="T3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3" h="100">
                <a:moveTo>
                  <a:pt x="163" y="100"/>
                </a:moveTo>
                <a:lnTo>
                  <a:pt x="131" y="49"/>
                </a:lnTo>
                <a:lnTo>
                  <a:pt x="51" y="10"/>
                </a:lnTo>
                <a:lnTo>
                  <a:pt x="35" y="24"/>
                </a:lnTo>
                <a:lnTo>
                  <a:pt x="23" y="0"/>
                </a:lnTo>
                <a:lnTo>
                  <a:pt x="0" y="0"/>
                </a:lnTo>
                <a:lnTo>
                  <a:pt x="9" y="13"/>
                </a:lnTo>
                <a:lnTo>
                  <a:pt x="18" y="16"/>
                </a:lnTo>
                <a:lnTo>
                  <a:pt x="7" y="21"/>
                </a:lnTo>
                <a:lnTo>
                  <a:pt x="18" y="30"/>
                </a:lnTo>
                <a:lnTo>
                  <a:pt x="53" y="38"/>
                </a:lnTo>
                <a:lnTo>
                  <a:pt x="63" y="70"/>
                </a:lnTo>
                <a:lnTo>
                  <a:pt x="85" y="88"/>
                </a:lnTo>
                <a:lnTo>
                  <a:pt x="104" y="77"/>
                </a:lnTo>
                <a:lnTo>
                  <a:pt x="122" y="77"/>
                </a:lnTo>
                <a:lnTo>
                  <a:pt x="141" y="98"/>
                </a:lnTo>
                <a:lnTo>
                  <a:pt x="163" y="1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8623506" y="3871233"/>
            <a:ext cx="75971" cy="96006"/>
          </a:xfrm>
          <a:custGeom>
            <a:avLst/>
            <a:gdLst>
              <a:gd name="T0" fmla="*/ 0 w 32"/>
              <a:gd name="T1" fmla="*/ 29 h 42"/>
              <a:gd name="T2" fmla="*/ 11 w 32"/>
              <a:gd name="T3" fmla="*/ 42 h 42"/>
              <a:gd name="T4" fmla="*/ 32 w 32"/>
              <a:gd name="T5" fmla="*/ 26 h 42"/>
              <a:gd name="T6" fmla="*/ 27 w 32"/>
              <a:gd name="T7" fmla="*/ 7 h 42"/>
              <a:gd name="T8" fmla="*/ 9 w 32"/>
              <a:gd name="T9" fmla="*/ 0 h 42"/>
              <a:gd name="T10" fmla="*/ 25 w 32"/>
              <a:gd name="T11" fmla="*/ 15 h 42"/>
              <a:gd name="T12" fmla="*/ 18 w 32"/>
              <a:gd name="T13" fmla="*/ 29 h 42"/>
              <a:gd name="T14" fmla="*/ 0 w 32"/>
              <a:gd name="T15" fmla="*/ 2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42">
                <a:moveTo>
                  <a:pt x="0" y="29"/>
                </a:moveTo>
                <a:lnTo>
                  <a:pt x="11" y="42"/>
                </a:lnTo>
                <a:lnTo>
                  <a:pt x="32" y="26"/>
                </a:lnTo>
                <a:lnTo>
                  <a:pt x="27" y="7"/>
                </a:lnTo>
                <a:lnTo>
                  <a:pt x="9" y="0"/>
                </a:lnTo>
                <a:lnTo>
                  <a:pt x="25" y="15"/>
                </a:lnTo>
                <a:lnTo>
                  <a:pt x="18" y="29"/>
                </a:lnTo>
                <a:lnTo>
                  <a:pt x="0" y="2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7823435" y="3638075"/>
            <a:ext cx="208921" cy="253731"/>
          </a:xfrm>
          <a:custGeom>
            <a:avLst/>
            <a:gdLst>
              <a:gd name="T0" fmla="*/ 72 w 88"/>
              <a:gd name="T1" fmla="*/ 0 h 111"/>
              <a:gd name="T2" fmla="*/ 88 w 88"/>
              <a:gd name="T3" fmla="*/ 17 h 111"/>
              <a:gd name="T4" fmla="*/ 67 w 88"/>
              <a:gd name="T5" fmla="*/ 34 h 111"/>
              <a:gd name="T6" fmla="*/ 82 w 88"/>
              <a:gd name="T7" fmla="*/ 63 h 111"/>
              <a:gd name="T8" fmla="*/ 65 w 88"/>
              <a:gd name="T9" fmla="*/ 111 h 111"/>
              <a:gd name="T10" fmla="*/ 19 w 88"/>
              <a:gd name="T11" fmla="*/ 104 h 111"/>
              <a:gd name="T12" fmla="*/ 0 w 88"/>
              <a:gd name="T13" fmla="*/ 62 h 111"/>
              <a:gd name="T14" fmla="*/ 20 w 88"/>
              <a:gd name="T15" fmla="*/ 54 h 111"/>
              <a:gd name="T16" fmla="*/ 32 w 88"/>
              <a:gd name="T17" fmla="*/ 41 h 111"/>
              <a:gd name="T18" fmla="*/ 41 w 88"/>
              <a:gd name="T19" fmla="*/ 40 h 111"/>
              <a:gd name="T20" fmla="*/ 55 w 88"/>
              <a:gd name="T21" fmla="*/ 20 h 111"/>
              <a:gd name="T22" fmla="*/ 72 w 88"/>
              <a:gd name="T23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" h="111">
                <a:moveTo>
                  <a:pt x="72" y="0"/>
                </a:moveTo>
                <a:lnTo>
                  <a:pt x="88" y="17"/>
                </a:lnTo>
                <a:lnTo>
                  <a:pt x="67" y="34"/>
                </a:lnTo>
                <a:lnTo>
                  <a:pt x="82" y="63"/>
                </a:lnTo>
                <a:lnTo>
                  <a:pt x="65" y="111"/>
                </a:lnTo>
                <a:lnTo>
                  <a:pt x="19" y="104"/>
                </a:lnTo>
                <a:lnTo>
                  <a:pt x="0" y="62"/>
                </a:lnTo>
                <a:lnTo>
                  <a:pt x="20" y="54"/>
                </a:lnTo>
                <a:lnTo>
                  <a:pt x="32" y="41"/>
                </a:lnTo>
                <a:lnTo>
                  <a:pt x="41" y="40"/>
                </a:lnTo>
                <a:lnTo>
                  <a:pt x="55" y="2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8025233" y="3766084"/>
            <a:ext cx="132950" cy="171440"/>
          </a:xfrm>
          <a:custGeom>
            <a:avLst/>
            <a:gdLst>
              <a:gd name="T0" fmla="*/ 56 w 56"/>
              <a:gd name="T1" fmla="*/ 0 h 75"/>
              <a:gd name="T2" fmla="*/ 7 w 56"/>
              <a:gd name="T3" fmla="*/ 7 h 75"/>
              <a:gd name="T4" fmla="*/ 0 w 56"/>
              <a:gd name="T5" fmla="*/ 57 h 75"/>
              <a:gd name="T6" fmla="*/ 3 w 56"/>
              <a:gd name="T7" fmla="*/ 75 h 75"/>
              <a:gd name="T8" fmla="*/ 13 w 56"/>
              <a:gd name="T9" fmla="*/ 72 h 75"/>
              <a:gd name="T10" fmla="*/ 10 w 56"/>
              <a:gd name="T11" fmla="*/ 48 h 75"/>
              <a:gd name="T12" fmla="*/ 17 w 56"/>
              <a:gd name="T13" fmla="*/ 48 h 75"/>
              <a:gd name="T14" fmla="*/ 21 w 56"/>
              <a:gd name="T15" fmla="*/ 73 h 75"/>
              <a:gd name="T16" fmla="*/ 34 w 56"/>
              <a:gd name="T17" fmla="*/ 65 h 75"/>
              <a:gd name="T18" fmla="*/ 21 w 56"/>
              <a:gd name="T19" fmla="*/ 40 h 75"/>
              <a:gd name="T20" fmla="*/ 39 w 56"/>
              <a:gd name="T21" fmla="*/ 28 h 75"/>
              <a:gd name="T22" fmla="*/ 20 w 56"/>
              <a:gd name="T23" fmla="*/ 30 h 75"/>
              <a:gd name="T24" fmla="*/ 11 w 56"/>
              <a:gd name="T25" fmla="*/ 13 h 75"/>
              <a:gd name="T26" fmla="*/ 43 w 56"/>
              <a:gd name="T27" fmla="*/ 17 h 75"/>
              <a:gd name="T28" fmla="*/ 56 w 56"/>
              <a:gd name="T2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" h="75">
                <a:moveTo>
                  <a:pt x="56" y="0"/>
                </a:moveTo>
                <a:lnTo>
                  <a:pt x="7" y="7"/>
                </a:lnTo>
                <a:lnTo>
                  <a:pt x="0" y="57"/>
                </a:lnTo>
                <a:lnTo>
                  <a:pt x="3" y="75"/>
                </a:lnTo>
                <a:lnTo>
                  <a:pt x="13" y="72"/>
                </a:lnTo>
                <a:lnTo>
                  <a:pt x="10" y="48"/>
                </a:lnTo>
                <a:lnTo>
                  <a:pt x="17" y="48"/>
                </a:lnTo>
                <a:lnTo>
                  <a:pt x="21" y="73"/>
                </a:lnTo>
                <a:lnTo>
                  <a:pt x="34" y="65"/>
                </a:lnTo>
                <a:lnTo>
                  <a:pt x="21" y="40"/>
                </a:lnTo>
                <a:lnTo>
                  <a:pt x="39" y="28"/>
                </a:lnTo>
                <a:lnTo>
                  <a:pt x="20" y="30"/>
                </a:lnTo>
                <a:lnTo>
                  <a:pt x="11" y="13"/>
                </a:lnTo>
                <a:lnTo>
                  <a:pt x="43" y="17"/>
                </a:lnTo>
                <a:lnTo>
                  <a:pt x="5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17"/>
          <p:cNvSpPr/>
          <p:nvPr/>
        </p:nvSpPr>
        <p:spPr bwMode="auto">
          <a:xfrm>
            <a:off x="8096456" y="3571785"/>
            <a:ext cx="80719" cy="93721"/>
          </a:xfrm>
          <a:custGeom>
            <a:avLst/>
            <a:gdLst>
              <a:gd name="T0" fmla="*/ 0 w 34"/>
              <a:gd name="T1" fmla="*/ 11 h 41"/>
              <a:gd name="T2" fmla="*/ 0 w 34"/>
              <a:gd name="T3" fmla="*/ 28 h 41"/>
              <a:gd name="T4" fmla="*/ 26 w 34"/>
              <a:gd name="T5" fmla="*/ 41 h 41"/>
              <a:gd name="T6" fmla="*/ 34 w 34"/>
              <a:gd name="T7" fmla="*/ 0 h 41"/>
              <a:gd name="T8" fmla="*/ 0 w 34"/>
              <a:gd name="T9" fmla="*/ 1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1">
                <a:moveTo>
                  <a:pt x="0" y="11"/>
                </a:moveTo>
                <a:lnTo>
                  <a:pt x="0" y="28"/>
                </a:lnTo>
                <a:lnTo>
                  <a:pt x="26" y="41"/>
                </a:lnTo>
                <a:lnTo>
                  <a:pt x="34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18"/>
          <p:cNvSpPr/>
          <p:nvPr/>
        </p:nvSpPr>
        <p:spPr bwMode="auto">
          <a:xfrm>
            <a:off x="8098831" y="4010670"/>
            <a:ext cx="92591" cy="68576"/>
          </a:xfrm>
          <a:custGeom>
            <a:avLst/>
            <a:gdLst>
              <a:gd name="T0" fmla="*/ 39 w 39"/>
              <a:gd name="T1" fmla="*/ 0 h 30"/>
              <a:gd name="T2" fmla="*/ 39 w 39"/>
              <a:gd name="T3" fmla="*/ 10 h 30"/>
              <a:gd name="T4" fmla="*/ 0 w 39"/>
              <a:gd name="T5" fmla="*/ 30 h 30"/>
              <a:gd name="T6" fmla="*/ 39 w 39"/>
              <a:gd name="T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0">
                <a:moveTo>
                  <a:pt x="39" y="0"/>
                </a:moveTo>
                <a:lnTo>
                  <a:pt x="39" y="10"/>
                </a:lnTo>
                <a:lnTo>
                  <a:pt x="0" y="30"/>
                </a:lnTo>
                <a:lnTo>
                  <a:pt x="39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Freeform 19"/>
          <p:cNvSpPr/>
          <p:nvPr/>
        </p:nvSpPr>
        <p:spPr bwMode="auto">
          <a:xfrm>
            <a:off x="7749837" y="3932951"/>
            <a:ext cx="201799" cy="86863"/>
          </a:xfrm>
          <a:custGeom>
            <a:avLst/>
            <a:gdLst>
              <a:gd name="T0" fmla="*/ 85 w 85"/>
              <a:gd name="T1" fmla="*/ 38 h 38"/>
              <a:gd name="T2" fmla="*/ 71 w 85"/>
              <a:gd name="T3" fmla="*/ 10 h 38"/>
              <a:gd name="T4" fmla="*/ 9 w 85"/>
              <a:gd name="T5" fmla="*/ 0 h 38"/>
              <a:gd name="T6" fmla="*/ 0 w 85"/>
              <a:gd name="T7" fmla="*/ 13 h 38"/>
              <a:gd name="T8" fmla="*/ 83 w 85"/>
              <a:gd name="T9" fmla="*/ 38 h 38"/>
              <a:gd name="T10" fmla="*/ 85 w 85"/>
              <a:gd name="T11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38">
                <a:moveTo>
                  <a:pt x="85" y="38"/>
                </a:moveTo>
                <a:lnTo>
                  <a:pt x="71" y="10"/>
                </a:lnTo>
                <a:lnTo>
                  <a:pt x="9" y="0"/>
                </a:lnTo>
                <a:lnTo>
                  <a:pt x="0" y="13"/>
                </a:lnTo>
                <a:lnTo>
                  <a:pt x="83" y="38"/>
                </a:lnTo>
                <a:lnTo>
                  <a:pt x="85" y="3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" name="Freeform 20"/>
          <p:cNvSpPr/>
          <p:nvPr/>
        </p:nvSpPr>
        <p:spPr bwMode="auto">
          <a:xfrm>
            <a:off x="7552788" y="3663219"/>
            <a:ext cx="227913" cy="281162"/>
          </a:xfrm>
          <a:custGeom>
            <a:avLst/>
            <a:gdLst>
              <a:gd name="T0" fmla="*/ 92 w 96"/>
              <a:gd name="T1" fmla="*/ 111 h 123"/>
              <a:gd name="T2" fmla="*/ 96 w 96"/>
              <a:gd name="T3" fmla="*/ 90 h 123"/>
              <a:gd name="T4" fmla="*/ 48 w 96"/>
              <a:gd name="T5" fmla="*/ 30 h 123"/>
              <a:gd name="T6" fmla="*/ 0 w 96"/>
              <a:gd name="T7" fmla="*/ 0 h 123"/>
              <a:gd name="T8" fmla="*/ 10 w 96"/>
              <a:gd name="T9" fmla="*/ 21 h 123"/>
              <a:gd name="T10" fmla="*/ 55 w 96"/>
              <a:gd name="T11" fmla="*/ 93 h 123"/>
              <a:gd name="T12" fmla="*/ 75 w 96"/>
              <a:gd name="T13" fmla="*/ 123 h 123"/>
              <a:gd name="T14" fmla="*/ 92 w 96"/>
              <a:gd name="T15" fmla="*/ 11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6" h="123">
                <a:moveTo>
                  <a:pt x="92" y="111"/>
                </a:moveTo>
                <a:lnTo>
                  <a:pt x="96" y="90"/>
                </a:lnTo>
                <a:lnTo>
                  <a:pt x="48" y="30"/>
                </a:lnTo>
                <a:lnTo>
                  <a:pt x="0" y="0"/>
                </a:lnTo>
                <a:lnTo>
                  <a:pt x="10" y="21"/>
                </a:lnTo>
                <a:lnTo>
                  <a:pt x="55" y="93"/>
                </a:lnTo>
                <a:lnTo>
                  <a:pt x="75" y="123"/>
                </a:lnTo>
                <a:lnTo>
                  <a:pt x="92" y="11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" name="Freeform 21"/>
          <p:cNvSpPr/>
          <p:nvPr/>
        </p:nvSpPr>
        <p:spPr bwMode="auto">
          <a:xfrm>
            <a:off x="8039477" y="3356914"/>
            <a:ext cx="85468" cy="139438"/>
          </a:xfrm>
          <a:custGeom>
            <a:avLst/>
            <a:gdLst>
              <a:gd name="T0" fmla="*/ 12 w 36"/>
              <a:gd name="T1" fmla="*/ 0 h 61"/>
              <a:gd name="T2" fmla="*/ 0 w 36"/>
              <a:gd name="T3" fmla="*/ 37 h 61"/>
              <a:gd name="T4" fmla="*/ 33 w 36"/>
              <a:gd name="T5" fmla="*/ 61 h 61"/>
              <a:gd name="T6" fmla="*/ 36 w 36"/>
              <a:gd name="T7" fmla="*/ 50 h 61"/>
              <a:gd name="T8" fmla="*/ 17 w 36"/>
              <a:gd name="T9" fmla="*/ 37 h 61"/>
              <a:gd name="T10" fmla="*/ 28 w 36"/>
              <a:gd name="T11" fmla="*/ 6 h 61"/>
              <a:gd name="T12" fmla="*/ 12 w 36"/>
              <a:gd name="T13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61">
                <a:moveTo>
                  <a:pt x="12" y="0"/>
                </a:moveTo>
                <a:lnTo>
                  <a:pt x="0" y="37"/>
                </a:lnTo>
                <a:lnTo>
                  <a:pt x="33" y="61"/>
                </a:lnTo>
                <a:lnTo>
                  <a:pt x="36" y="50"/>
                </a:lnTo>
                <a:lnTo>
                  <a:pt x="17" y="37"/>
                </a:lnTo>
                <a:lnTo>
                  <a:pt x="28" y="6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" name="Freeform 22"/>
          <p:cNvSpPr/>
          <p:nvPr/>
        </p:nvSpPr>
        <p:spPr bwMode="auto">
          <a:xfrm>
            <a:off x="8039477" y="3356914"/>
            <a:ext cx="85468" cy="139438"/>
          </a:xfrm>
          <a:custGeom>
            <a:avLst/>
            <a:gdLst>
              <a:gd name="T0" fmla="*/ 12 w 36"/>
              <a:gd name="T1" fmla="*/ 0 h 61"/>
              <a:gd name="T2" fmla="*/ 0 w 36"/>
              <a:gd name="T3" fmla="*/ 37 h 61"/>
              <a:gd name="T4" fmla="*/ 33 w 36"/>
              <a:gd name="T5" fmla="*/ 61 h 61"/>
              <a:gd name="T6" fmla="*/ 36 w 36"/>
              <a:gd name="T7" fmla="*/ 50 h 61"/>
              <a:gd name="T8" fmla="*/ 17 w 36"/>
              <a:gd name="T9" fmla="*/ 37 h 61"/>
              <a:gd name="T10" fmla="*/ 28 w 36"/>
              <a:gd name="T11" fmla="*/ 6 h 61"/>
              <a:gd name="T12" fmla="*/ 12 w 36"/>
              <a:gd name="T13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61">
                <a:moveTo>
                  <a:pt x="12" y="0"/>
                </a:moveTo>
                <a:lnTo>
                  <a:pt x="0" y="37"/>
                </a:lnTo>
                <a:lnTo>
                  <a:pt x="33" y="61"/>
                </a:lnTo>
                <a:lnTo>
                  <a:pt x="36" y="50"/>
                </a:lnTo>
                <a:lnTo>
                  <a:pt x="17" y="37"/>
                </a:lnTo>
                <a:lnTo>
                  <a:pt x="28" y="6"/>
                </a:lnTo>
                <a:lnTo>
                  <a:pt x="12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7821060" y="3322627"/>
            <a:ext cx="66475" cy="6857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8048974" y="3201475"/>
            <a:ext cx="68850" cy="640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25"/>
          <p:cNvSpPr/>
          <p:nvPr/>
        </p:nvSpPr>
        <p:spPr bwMode="auto">
          <a:xfrm>
            <a:off x="8243650" y="2792307"/>
            <a:ext cx="237410" cy="246873"/>
          </a:xfrm>
          <a:custGeom>
            <a:avLst/>
            <a:gdLst>
              <a:gd name="T0" fmla="*/ 0 w 100"/>
              <a:gd name="T1" fmla="*/ 82 h 108"/>
              <a:gd name="T2" fmla="*/ 7 w 100"/>
              <a:gd name="T3" fmla="*/ 108 h 108"/>
              <a:gd name="T4" fmla="*/ 96 w 100"/>
              <a:gd name="T5" fmla="*/ 63 h 108"/>
              <a:gd name="T6" fmla="*/ 100 w 100"/>
              <a:gd name="T7" fmla="*/ 0 h 108"/>
              <a:gd name="T8" fmla="*/ 87 w 100"/>
              <a:gd name="T9" fmla="*/ 0 h 108"/>
              <a:gd name="T10" fmla="*/ 75 w 100"/>
              <a:gd name="T11" fmla="*/ 41 h 108"/>
              <a:gd name="T12" fmla="*/ 0 w 100"/>
              <a:gd name="T13" fmla="*/ 8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108">
                <a:moveTo>
                  <a:pt x="0" y="82"/>
                </a:moveTo>
                <a:lnTo>
                  <a:pt x="7" y="108"/>
                </a:lnTo>
                <a:lnTo>
                  <a:pt x="96" y="63"/>
                </a:lnTo>
                <a:lnTo>
                  <a:pt x="100" y="0"/>
                </a:lnTo>
                <a:lnTo>
                  <a:pt x="87" y="0"/>
                </a:lnTo>
                <a:lnTo>
                  <a:pt x="75" y="41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26"/>
          <p:cNvSpPr/>
          <p:nvPr/>
        </p:nvSpPr>
        <p:spPr bwMode="auto">
          <a:xfrm>
            <a:off x="8466815" y="2664299"/>
            <a:ext cx="125828" cy="75434"/>
          </a:xfrm>
          <a:custGeom>
            <a:avLst/>
            <a:gdLst>
              <a:gd name="T0" fmla="*/ 7 w 53"/>
              <a:gd name="T1" fmla="*/ 0 h 33"/>
              <a:gd name="T2" fmla="*/ 0 w 53"/>
              <a:gd name="T3" fmla="*/ 33 h 33"/>
              <a:gd name="T4" fmla="*/ 53 w 53"/>
              <a:gd name="T5" fmla="*/ 15 h 33"/>
              <a:gd name="T6" fmla="*/ 7 w 53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" h="33">
                <a:moveTo>
                  <a:pt x="7" y="0"/>
                </a:moveTo>
                <a:lnTo>
                  <a:pt x="0" y="33"/>
                </a:lnTo>
                <a:lnTo>
                  <a:pt x="53" y="15"/>
                </a:lnTo>
                <a:lnTo>
                  <a:pt x="7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" name="Freeform 27"/>
          <p:cNvSpPr/>
          <p:nvPr/>
        </p:nvSpPr>
        <p:spPr bwMode="auto">
          <a:xfrm>
            <a:off x="8483435" y="2415139"/>
            <a:ext cx="40360" cy="230873"/>
          </a:xfrm>
          <a:custGeom>
            <a:avLst/>
            <a:gdLst>
              <a:gd name="T0" fmla="*/ 7 w 17"/>
              <a:gd name="T1" fmla="*/ 6 h 101"/>
              <a:gd name="T2" fmla="*/ 17 w 17"/>
              <a:gd name="T3" fmla="*/ 0 h 101"/>
              <a:gd name="T4" fmla="*/ 17 w 17"/>
              <a:gd name="T5" fmla="*/ 93 h 101"/>
              <a:gd name="T6" fmla="*/ 0 w 17"/>
              <a:gd name="T7" fmla="*/ 101 h 101"/>
              <a:gd name="T8" fmla="*/ 7 w 17"/>
              <a:gd name="T9" fmla="*/ 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01">
                <a:moveTo>
                  <a:pt x="7" y="6"/>
                </a:moveTo>
                <a:lnTo>
                  <a:pt x="17" y="0"/>
                </a:lnTo>
                <a:lnTo>
                  <a:pt x="17" y="93"/>
                </a:lnTo>
                <a:lnTo>
                  <a:pt x="0" y="101"/>
                </a:lnTo>
                <a:lnTo>
                  <a:pt x="7" y="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" name="Oval 31"/>
          <p:cNvSpPr>
            <a:spLocks noChangeArrowheads="1"/>
          </p:cNvSpPr>
          <p:nvPr/>
        </p:nvSpPr>
        <p:spPr bwMode="auto">
          <a:xfrm>
            <a:off x="8395592" y="1644805"/>
            <a:ext cx="52230" cy="45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8519045" y="1667663"/>
            <a:ext cx="21368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7" name="Oval 33"/>
          <p:cNvSpPr>
            <a:spLocks noChangeArrowheads="1"/>
          </p:cNvSpPr>
          <p:nvPr/>
        </p:nvSpPr>
        <p:spPr bwMode="auto">
          <a:xfrm>
            <a:off x="8609261" y="1658520"/>
            <a:ext cx="64101" cy="61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>
            <a:off x="8478686" y="1731668"/>
            <a:ext cx="35612" cy="3657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9" name="Oval 35"/>
          <p:cNvSpPr>
            <a:spLocks noChangeArrowheads="1"/>
          </p:cNvSpPr>
          <p:nvPr/>
        </p:nvSpPr>
        <p:spPr bwMode="auto">
          <a:xfrm>
            <a:off x="8124945" y="1727096"/>
            <a:ext cx="49857" cy="5257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0" name="Oval 36"/>
          <p:cNvSpPr>
            <a:spLocks noChangeArrowheads="1"/>
          </p:cNvSpPr>
          <p:nvPr/>
        </p:nvSpPr>
        <p:spPr bwMode="auto">
          <a:xfrm>
            <a:off x="6512933" y="1436791"/>
            <a:ext cx="54605" cy="5486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1" name="Oval 37"/>
          <p:cNvSpPr>
            <a:spLocks noChangeArrowheads="1"/>
          </p:cNvSpPr>
          <p:nvPr/>
        </p:nvSpPr>
        <p:spPr bwMode="auto">
          <a:xfrm>
            <a:off x="6605522" y="1455078"/>
            <a:ext cx="49857" cy="480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2" name="Freeform 43"/>
          <p:cNvSpPr/>
          <p:nvPr/>
        </p:nvSpPr>
        <p:spPr bwMode="auto">
          <a:xfrm>
            <a:off x="6690989" y="1610516"/>
            <a:ext cx="330000" cy="260588"/>
          </a:xfrm>
          <a:custGeom>
            <a:avLst/>
            <a:gdLst>
              <a:gd name="T0" fmla="*/ 139 w 139"/>
              <a:gd name="T1" fmla="*/ 1 h 114"/>
              <a:gd name="T2" fmla="*/ 139 w 139"/>
              <a:gd name="T3" fmla="*/ 16 h 114"/>
              <a:gd name="T4" fmla="*/ 71 w 139"/>
              <a:gd name="T5" fmla="*/ 33 h 114"/>
              <a:gd name="T6" fmla="*/ 47 w 139"/>
              <a:gd name="T7" fmla="*/ 46 h 114"/>
              <a:gd name="T8" fmla="*/ 30 w 139"/>
              <a:gd name="T9" fmla="*/ 74 h 114"/>
              <a:gd name="T10" fmla="*/ 50 w 139"/>
              <a:gd name="T11" fmla="*/ 107 h 114"/>
              <a:gd name="T12" fmla="*/ 13 w 139"/>
              <a:gd name="T13" fmla="*/ 114 h 114"/>
              <a:gd name="T14" fmla="*/ 0 w 139"/>
              <a:gd name="T15" fmla="*/ 81 h 114"/>
              <a:gd name="T16" fmla="*/ 16 w 139"/>
              <a:gd name="T17" fmla="*/ 57 h 114"/>
              <a:gd name="T18" fmla="*/ 14 w 139"/>
              <a:gd name="T19" fmla="*/ 37 h 114"/>
              <a:gd name="T20" fmla="*/ 135 w 139"/>
              <a:gd name="T21" fmla="*/ 0 h 114"/>
              <a:gd name="T22" fmla="*/ 139 w 139"/>
              <a:gd name="T23" fmla="*/ 1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" h="114">
                <a:moveTo>
                  <a:pt x="139" y="1"/>
                </a:moveTo>
                <a:lnTo>
                  <a:pt x="139" y="16"/>
                </a:lnTo>
                <a:lnTo>
                  <a:pt x="71" y="33"/>
                </a:lnTo>
                <a:lnTo>
                  <a:pt x="47" y="46"/>
                </a:lnTo>
                <a:lnTo>
                  <a:pt x="30" y="74"/>
                </a:lnTo>
                <a:lnTo>
                  <a:pt x="50" y="107"/>
                </a:lnTo>
                <a:lnTo>
                  <a:pt x="13" y="114"/>
                </a:lnTo>
                <a:lnTo>
                  <a:pt x="0" y="81"/>
                </a:lnTo>
                <a:lnTo>
                  <a:pt x="16" y="57"/>
                </a:lnTo>
                <a:lnTo>
                  <a:pt x="14" y="37"/>
                </a:lnTo>
                <a:lnTo>
                  <a:pt x="135" y="0"/>
                </a:lnTo>
                <a:lnTo>
                  <a:pt x="139" y="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6064227" y="1461936"/>
            <a:ext cx="137698" cy="12800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5879047" y="1491651"/>
            <a:ext cx="151942" cy="14401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6061854" y="1560227"/>
            <a:ext cx="42734" cy="411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6" name="Oval 47"/>
          <p:cNvSpPr>
            <a:spLocks noChangeArrowheads="1"/>
          </p:cNvSpPr>
          <p:nvPr/>
        </p:nvSpPr>
        <p:spPr bwMode="auto">
          <a:xfrm>
            <a:off x="6097465" y="1603659"/>
            <a:ext cx="30864" cy="27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7" name="Oval 48"/>
          <p:cNvSpPr>
            <a:spLocks noChangeArrowheads="1"/>
          </p:cNvSpPr>
          <p:nvPr/>
        </p:nvSpPr>
        <p:spPr bwMode="auto">
          <a:xfrm>
            <a:off x="5176314" y="1980826"/>
            <a:ext cx="166187" cy="15772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8" name="Oval 49"/>
          <p:cNvSpPr>
            <a:spLocks noChangeArrowheads="1"/>
          </p:cNvSpPr>
          <p:nvPr/>
        </p:nvSpPr>
        <p:spPr bwMode="auto">
          <a:xfrm>
            <a:off x="5435092" y="2367137"/>
            <a:ext cx="109209" cy="105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9" name="Oval 50"/>
          <p:cNvSpPr>
            <a:spLocks noChangeArrowheads="1"/>
          </p:cNvSpPr>
          <p:nvPr/>
        </p:nvSpPr>
        <p:spPr bwMode="auto">
          <a:xfrm>
            <a:off x="5496818" y="2243700"/>
            <a:ext cx="113957" cy="1074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0" name="Oval 51"/>
          <p:cNvSpPr>
            <a:spLocks noChangeArrowheads="1"/>
          </p:cNvSpPr>
          <p:nvPr/>
        </p:nvSpPr>
        <p:spPr bwMode="auto">
          <a:xfrm>
            <a:off x="5551422" y="2389995"/>
            <a:ext cx="118705" cy="1097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1" name="Oval 52"/>
          <p:cNvSpPr>
            <a:spLocks noChangeArrowheads="1"/>
          </p:cNvSpPr>
          <p:nvPr/>
        </p:nvSpPr>
        <p:spPr bwMode="auto">
          <a:xfrm>
            <a:off x="6130702" y="2920315"/>
            <a:ext cx="33237" cy="3200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6299264" y="2927172"/>
            <a:ext cx="33237" cy="3200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3" name="Oval 54"/>
          <p:cNvSpPr>
            <a:spLocks noChangeArrowheads="1"/>
          </p:cNvSpPr>
          <p:nvPr/>
        </p:nvSpPr>
        <p:spPr bwMode="auto">
          <a:xfrm>
            <a:off x="5715235" y="2808307"/>
            <a:ext cx="42734" cy="4343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4" name="Oval 55"/>
          <p:cNvSpPr>
            <a:spLocks noChangeArrowheads="1"/>
          </p:cNvSpPr>
          <p:nvPr/>
        </p:nvSpPr>
        <p:spPr bwMode="auto">
          <a:xfrm>
            <a:off x="5803076" y="2780877"/>
            <a:ext cx="45109" cy="4343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5" name="Oval 56"/>
          <p:cNvSpPr>
            <a:spLocks noChangeArrowheads="1"/>
          </p:cNvSpPr>
          <p:nvPr/>
        </p:nvSpPr>
        <p:spPr bwMode="auto">
          <a:xfrm>
            <a:off x="5817321" y="2732875"/>
            <a:ext cx="30864" cy="29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6" name="Freeform 57"/>
          <p:cNvSpPr/>
          <p:nvPr/>
        </p:nvSpPr>
        <p:spPr bwMode="auto">
          <a:xfrm>
            <a:off x="6501061" y="4095248"/>
            <a:ext cx="154317" cy="324592"/>
          </a:xfrm>
          <a:custGeom>
            <a:avLst/>
            <a:gdLst>
              <a:gd name="T0" fmla="*/ 51 w 65"/>
              <a:gd name="T1" fmla="*/ 0 h 142"/>
              <a:gd name="T2" fmla="*/ 65 w 65"/>
              <a:gd name="T3" fmla="*/ 27 h 142"/>
              <a:gd name="T4" fmla="*/ 38 w 65"/>
              <a:gd name="T5" fmla="*/ 142 h 142"/>
              <a:gd name="T6" fmla="*/ 14 w 65"/>
              <a:gd name="T7" fmla="*/ 139 h 142"/>
              <a:gd name="T8" fmla="*/ 0 w 65"/>
              <a:gd name="T9" fmla="*/ 108 h 142"/>
              <a:gd name="T10" fmla="*/ 11 w 65"/>
              <a:gd name="T11" fmla="*/ 81 h 142"/>
              <a:gd name="T12" fmla="*/ 6 w 65"/>
              <a:gd name="T13" fmla="*/ 52 h 142"/>
              <a:gd name="T14" fmla="*/ 42 w 65"/>
              <a:gd name="T15" fmla="*/ 32 h 142"/>
              <a:gd name="T16" fmla="*/ 51 w 65"/>
              <a:gd name="T1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142">
                <a:moveTo>
                  <a:pt x="51" y="0"/>
                </a:moveTo>
                <a:lnTo>
                  <a:pt x="65" y="27"/>
                </a:lnTo>
                <a:lnTo>
                  <a:pt x="38" y="142"/>
                </a:lnTo>
                <a:lnTo>
                  <a:pt x="14" y="139"/>
                </a:lnTo>
                <a:lnTo>
                  <a:pt x="0" y="108"/>
                </a:lnTo>
                <a:lnTo>
                  <a:pt x="11" y="81"/>
                </a:lnTo>
                <a:lnTo>
                  <a:pt x="6" y="52"/>
                </a:lnTo>
                <a:lnTo>
                  <a:pt x="42" y="32"/>
                </a:lnTo>
                <a:lnTo>
                  <a:pt x="51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7" name="Oval 58"/>
          <p:cNvSpPr>
            <a:spLocks noChangeArrowheads="1"/>
          </p:cNvSpPr>
          <p:nvPr/>
        </p:nvSpPr>
        <p:spPr bwMode="auto">
          <a:xfrm>
            <a:off x="7239407" y="3585500"/>
            <a:ext cx="92591" cy="9143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8" name="Oval 59"/>
          <p:cNvSpPr>
            <a:spLocks noChangeArrowheads="1"/>
          </p:cNvSpPr>
          <p:nvPr/>
        </p:nvSpPr>
        <p:spPr bwMode="auto">
          <a:xfrm>
            <a:off x="8191420" y="3759225"/>
            <a:ext cx="30864" cy="29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9" name="Oval 60"/>
          <p:cNvSpPr>
            <a:spLocks noChangeArrowheads="1"/>
          </p:cNvSpPr>
          <p:nvPr/>
        </p:nvSpPr>
        <p:spPr bwMode="auto">
          <a:xfrm>
            <a:off x="8020485" y="3542069"/>
            <a:ext cx="30864" cy="29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0" name="Oval 61"/>
          <p:cNvSpPr>
            <a:spLocks noChangeArrowheads="1"/>
          </p:cNvSpPr>
          <p:nvPr/>
        </p:nvSpPr>
        <p:spPr bwMode="auto">
          <a:xfrm>
            <a:off x="8077463" y="3530639"/>
            <a:ext cx="26116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1" name="Oval 62"/>
          <p:cNvSpPr>
            <a:spLocks noChangeArrowheads="1"/>
          </p:cNvSpPr>
          <p:nvPr/>
        </p:nvSpPr>
        <p:spPr bwMode="auto">
          <a:xfrm>
            <a:off x="8110700" y="3560356"/>
            <a:ext cx="16619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2" name="Oval 63"/>
          <p:cNvSpPr>
            <a:spLocks noChangeArrowheads="1"/>
          </p:cNvSpPr>
          <p:nvPr/>
        </p:nvSpPr>
        <p:spPr bwMode="auto">
          <a:xfrm>
            <a:off x="8143938" y="3516924"/>
            <a:ext cx="23741" cy="182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3" name="Oval 64"/>
          <p:cNvSpPr>
            <a:spLocks noChangeArrowheads="1"/>
          </p:cNvSpPr>
          <p:nvPr/>
        </p:nvSpPr>
        <p:spPr bwMode="auto">
          <a:xfrm>
            <a:off x="8113075" y="3510067"/>
            <a:ext cx="26116" cy="2285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4" name="Oval 65"/>
          <p:cNvSpPr>
            <a:spLocks noChangeArrowheads="1"/>
          </p:cNvSpPr>
          <p:nvPr/>
        </p:nvSpPr>
        <p:spPr bwMode="auto">
          <a:xfrm>
            <a:off x="8136816" y="3560356"/>
            <a:ext cx="4748" cy="45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5" name="Oval 66"/>
          <p:cNvSpPr>
            <a:spLocks noChangeArrowheads="1"/>
          </p:cNvSpPr>
          <p:nvPr/>
        </p:nvSpPr>
        <p:spPr bwMode="auto">
          <a:xfrm>
            <a:off x="7799694" y="3699793"/>
            <a:ext cx="23741" cy="2285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6" name="Oval 67"/>
          <p:cNvSpPr>
            <a:spLocks noChangeArrowheads="1"/>
          </p:cNvSpPr>
          <p:nvPr/>
        </p:nvSpPr>
        <p:spPr bwMode="auto">
          <a:xfrm>
            <a:off x="7797319" y="3871233"/>
            <a:ext cx="26116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7" name="Oval 68"/>
          <p:cNvSpPr>
            <a:spLocks noChangeArrowheads="1"/>
          </p:cNvSpPr>
          <p:nvPr/>
        </p:nvSpPr>
        <p:spPr bwMode="auto">
          <a:xfrm>
            <a:off x="7977751" y="4006098"/>
            <a:ext cx="26116" cy="27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8" name="Oval 69"/>
          <p:cNvSpPr>
            <a:spLocks noChangeArrowheads="1"/>
          </p:cNvSpPr>
          <p:nvPr/>
        </p:nvSpPr>
        <p:spPr bwMode="auto">
          <a:xfrm>
            <a:off x="8039477" y="4040387"/>
            <a:ext cx="33237" cy="32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9" name="Oval 70"/>
          <p:cNvSpPr>
            <a:spLocks noChangeArrowheads="1"/>
          </p:cNvSpPr>
          <p:nvPr/>
        </p:nvSpPr>
        <p:spPr bwMode="auto">
          <a:xfrm>
            <a:off x="8058470" y="4006098"/>
            <a:ext cx="33237" cy="3428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0" name="Oval 71"/>
          <p:cNvSpPr>
            <a:spLocks noChangeArrowheads="1"/>
          </p:cNvSpPr>
          <p:nvPr/>
        </p:nvSpPr>
        <p:spPr bwMode="auto">
          <a:xfrm>
            <a:off x="8139190" y="4010670"/>
            <a:ext cx="11871" cy="11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1" name="Oval 72"/>
          <p:cNvSpPr>
            <a:spLocks noChangeArrowheads="1"/>
          </p:cNvSpPr>
          <p:nvPr/>
        </p:nvSpPr>
        <p:spPr bwMode="auto">
          <a:xfrm>
            <a:off x="8165305" y="3994670"/>
            <a:ext cx="11871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2" name="Oval 73"/>
          <p:cNvSpPr>
            <a:spLocks noChangeArrowheads="1"/>
          </p:cNvSpPr>
          <p:nvPr/>
        </p:nvSpPr>
        <p:spPr bwMode="auto">
          <a:xfrm>
            <a:off x="8167679" y="3875805"/>
            <a:ext cx="28489" cy="251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3" name="Oval 74"/>
          <p:cNvSpPr>
            <a:spLocks noChangeArrowheads="1"/>
          </p:cNvSpPr>
          <p:nvPr/>
        </p:nvSpPr>
        <p:spPr bwMode="auto">
          <a:xfrm>
            <a:off x="8219909" y="3871233"/>
            <a:ext cx="37986" cy="3428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4" name="Oval 75"/>
          <p:cNvSpPr>
            <a:spLocks noChangeArrowheads="1"/>
          </p:cNvSpPr>
          <p:nvPr/>
        </p:nvSpPr>
        <p:spPr bwMode="auto">
          <a:xfrm>
            <a:off x="8262643" y="3983240"/>
            <a:ext cx="28489" cy="27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5" name="Oval 76"/>
          <p:cNvSpPr>
            <a:spLocks noChangeArrowheads="1"/>
          </p:cNvSpPr>
          <p:nvPr/>
        </p:nvSpPr>
        <p:spPr bwMode="auto">
          <a:xfrm>
            <a:off x="8314873" y="3946666"/>
            <a:ext cx="28489" cy="27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6" name="Oval 77"/>
          <p:cNvSpPr>
            <a:spLocks noChangeArrowheads="1"/>
          </p:cNvSpPr>
          <p:nvPr/>
        </p:nvSpPr>
        <p:spPr bwMode="auto">
          <a:xfrm>
            <a:off x="8122572" y="3841516"/>
            <a:ext cx="21368" cy="2285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7" name="Oval 78"/>
          <p:cNvSpPr>
            <a:spLocks noChangeArrowheads="1"/>
          </p:cNvSpPr>
          <p:nvPr/>
        </p:nvSpPr>
        <p:spPr bwMode="auto">
          <a:xfrm>
            <a:off x="8158182" y="3841516"/>
            <a:ext cx="23741" cy="2285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8" name="Oval 79"/>
          <p:cNvSpPr>
            <a:spLocks noChangeArrowheads="1"/>
          </p:cNvSpPr>
          <p:nvPr/>
        </p:nvSpPr>
        <p:spPr bwMode="auto">
          <a:xfrm>
            <a:off x="8257894" y="3804943"/>
            <a:ext cx="11871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9" name="Oval 80"/>
          <p:cNvSpPr>
            <a:spLocks noChangeArrowheads="1"/>
          </p:cNvSpPr>
          <p:nvPr/>
        </p:nvSpPr>
        <p:spPr bwMode="auto">
          <a:xfrm>
            <a:off x="8564154" y="3850660"/>
            <a:ext cx="28489" cy="251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0" name="Oval 81"/>
          <p:cNvSpPr>
            <a:spLocks noChangeArrowheads="1"/>
          </p:cNvSpPr>
          <p:nvPr/>
        </p:nvSpPr>
        <p:spPr bwMode="auto">
          <a:xfrm>
            <a:off x="8727966" y="3932951"/>
            <a:ext cx="40360" cy="411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1" name="Oval 82"/>
          <p:cNvSpPr>
            <a:spLocks noChangeArrowheads="1"/>
          </p:cNvSpPr>
          <p:nvPr/>
        </p:nvSpPr>
        <p:spPr bwMode="auto">
          <a:xfrm>
            <a:off x="8782571" y="3974096"/>
            <a:ext cx="14245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2" name="Oval 83"/>
          <p:cNvSpPr>
            <a:spLocks noChangeArrowheads="1"/>
          </p:cNvSpPr>
          <p:nvPr/>
        </p:nvSpPr>
        <p:spPr bwMode="auto">
          <a:xfrm>
            <a:off x="8815808" y="3990098"/>
            <a:ext cx="23741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3" name="Oval 84"/>
          <p:cNvSpPr>
            <a:spLocks noChangeArrowheads="1"/>
          </p:cNvSpPr>
          <p:nvPr/>
        </p:nvSpPr>
        <p:spPr bwMode="auto">
          <a:xfrm>
            <a:off x="8784944" y="4010670"/>
            <a:ext cx="18993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4" name="Oval 85"/>
          <p:cNvSpPr>
            <a:spLocks noChangeArrowheads="1"/>
          </p:cNvSpPr>
          <p:nvPr/>
        </p:nvSpPr>
        <p:spPr bwMode="auto">
          <a:xfrm>
            <a:off x="8853794" y="4024385"/>
            <a:ext cx="14245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5" name="Oval 86"/>
          <p:cNvSpPr>
            <a:spLocks noChangeArrowheads="1"/>
          </p:cNvSpPr>
          <p:nvPr/>
        </p:nvSpPr>
        <p:spPr bwMode="auto">
          <a:xfrm>
            <a:off x="8837175" y="4040387"/>
            <a:ext cx="16619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6" name="Oval 87"/>
          <p:cNvSpPr>
            <a:spLocks noChangeArrowheads="1"/>
          </p:cNvSpPr>
          <p:nvPr/>
        </p:nvSpPr>
        <p:spPr bwMode="auto">
          <a:xfrm>
            <a:off x="8882283" y="4058674"/>
            <a:ext cx="16619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7" name="Oval 88"/>
          <p:cNvSpPr>
            <a:spLocks noChangeArrowheads="1"/>
          </p:cNvSpPr>
          <p:nvPr/>
        </p:nvSpPr>
        <p:spPr bwMode="auto">
          <a:xfrm>
            <a:off x="9008110" y="4202682"/>
            <a:ext cx="18993" cy="18287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8" name="Oval 89"/>
          <p:cNvSpPr>
            <a:spLocks noChangeArrowheads="1"/>
          </p:cNvSpPr>
          <p:nvPr/>
        </p:nvSpPr>
        <p:spPr bwMode="auto">
          <a:xfrm>
            <a:off x="9022354" y="4232399"/>
            <a:ext cx="23741" cy="22859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9" name="Oval 90"/>
          <p:cNvSpPr>
            <a:spLocks noChangeArrowheads="1"/>
          </p:cNvSpPr>
          <p:nvPr/>
        </p:nvSpPr>
        <p:spPr bwMode="auto">
          <a:xfrm>
            <a:off x="9205161" y="4246114"/>
            <a:ext cx="16619" cy="1600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0" name="Oval 91"/>
          <p:cNvSpPr>
            <a:spLocks noChangeArrowheads="1"/>
          </p:cNvSpPr>
          <p:nvPr/>
        </p:nvSpPr>
        <p:spPr bwMode="auto">
          <a:xfrm>
            <a:off x="9233650" y="4200397"/>
            <a:ext cx="30864" cy="3200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1" name="Oval 92"/>
          <p:cNvSpPr>
            <a:spLocks noChangeArrowheads="1"/>
          </p:cNvSpPr>
          <p:nvPr/>
        </p:nvSpPr>
        <p:spPr bwMode="auto">
          <a:xfrm>
            <a:off x="8595016" y="4801578"/>
            <a:ext cx="16619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2" name="Oval 93"/>
          <p:cNvSpPr>
            <a:spLocks noChangeArrowheads="1"/>
          </p:cNvSpPr>
          <p:nvPr/>
        </p:nvSpPr>
        <p:spPr bwMode="auto">
          <a:xfrm>
            <a:off x="8526168" y="4783291"/>
            <a:ext cx="21368" cy="182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3" name="Oval 94"/>
          <p:cNvSpPr>
            <a:spLocks noChangeArrowheads="1"/>
          </p:cNvSpPr>
          <p:nvPr/>
        </p:nvSpPr>
        <p:spPr bwMode="auto">
          <a:xfrm>
            <a:off x="8374226" y="4685000"/>
            <a:ext cx="14245" cy="13715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4" name="Oval 95"/>
          <p:cNvSpPr>
            <a:spLocks noChangeArrowheads="1"/>
          </p:cNvSpPr>
          <p:nvPr/>
        </p:nvSpPr>
        <p:spPr bwMode="auto">
          <a:xfrm>
            <a:off x="7621636" y="3830088"/>
            <a:ext cx="33237" cy="3428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5" name="Oval 96"/>
          <p:cNvSpPr>
            <a:spLocks noChangeArrowheads="1"/>
          </p:cNvSpPr>
          <p:nvPr/>
        </p:nvSpPr>
        <p:spPr bwMode="auto">
          <a:xfrm>
            <a:off x="7652500" y="3868947"/>
            <a:ext cx="14245" cy="11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6" name="Oval 97"/>
          <p:cNvSpPr>
            <a:spLocks noChangeArrowheads="1"/>
          </p:cNvSpPr>
          <p:nvPr/>
        </p:nvSpPr>
        <p:spPr bwMode="auto">
          <a:xfrm>
            <a:off x="7597895" y="3768369"/>
            <a:ext cx="23741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7" name="Oval 98"/>
          <p:cNvSpPr>
            <a:spLocks noChangeArrowheads="1"/>
          </p:cNvSpPr>
          <p:nvPr/>
        </p:nvSpPr>
        <p:spPr bwMode="auto">
          <a:xfrm>
            <a:off x="7562284" y="3736367"/>
            <a:ext cx="18993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7524299" y="3635789"/>
            <a:ext cx="4748" cy="45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9" name="Oval 100"/>
          <p:cNvSpPr>
            <a:spLocks noChangeArrowheads="1"/>
          </p:cNvSpPr>
          <p:nvPr/>
        </p:nvSpPr>
        <p:spPr bwMode="auto">
          <a:xfrm>
            <a:off x="7500558" y="3551213"/>
            <a:ext cx="9496" cy="914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0" name="Oval 101"/>
          <p:cNvSpPr>
            <a:spLocks noChangeArrowheads="1"/>
          </p:cNvSpPr>
          <p:nvPr/>
        </p:nvSpPr>
        <p:spPr bwMode="auto">
          <a:xfrm>
            <a:off x="7514802" y="3503209"/>
            <a:ext cx="14245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1" name="Oval 102"/>
          <p:cNvSpPr>
            <a:spLocks noChangeArrowheads="1"/>
          </p:cNvSpPr>
          <p:nvPr/>
        </p:nvSpPr>
        <p:spPr bwMode="auto">
          <a:xfrm>
            <a:off x="6728975" y="3496352"/>
            <a:ext cx="26116" cy="25145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2" name="Oval 103"/>
          <p:cNvSpPr>
            <a:spLocks noChangeArrowheads="1"/>
          </p:cNvSpPr>
          <p:nvPr/>
        </p:nvSpPr>
        <p:spPr bwMode="auto">
          <a:xfrm>
            <a:off x="6788328" y="4278116"/>
            <a:ext cx="21368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3" name="Oval 104"/>
          <p:cNvSpPr>
            <a:spLocks noChangeArrowheads="1"/>
          </p:cNvSpPr>
          <p:nvPr/>
        </p:nvSpPr>
        <p:spPr bwMode="auto">
          <a:xfrm>
            <a:off x="6752716" y="4310119"/>
            <a:ext cx="16619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4" name="Oval 105"/>
          <p:cNvSpPr>
            <a:spLocks noChangeArrowheads="1"/>
          </p:cNvSpPr>
          <p:nvPr/>
        </p:nvSpPr>
        <p:spPr bwMode="auto">
          <a:xfrm>
            <a:off x="5810199" y="3711223"/>
            <a:ext cx="14245" cy="11430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5" name="Oval 106"/>
          <p:cNvSpPr>
            <a:spLocks noChangeArrowheads="1"/>
          </p:cNvSpPr>
          <p:nvPr/>
        </p:nvSpPr>
        <p:spPr bwMode="auto">
          <a:xfrm>
            <a:off x="5311639" y="3110041"/>
            <a:ext cx="16619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6" name="Oval 107"/>
          <p:cNvSpPr>
            <a:spLocks noChangeArrowheads="1"/>
          </p:cNvSpPr>
          <p:nvPr/>
        </p:nvSpPr>
        <p:spPr bwMode="auto">
          <a:xfrm>
            <a:off x="5333005" y="3114613"/>
            <a:ext cx="16619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7" name="Oval 108"/>
          <p:cNvSpPr>
            <a:spLocks noChangeArrowheads="1"/>
          </p:cNvSpPr>
          <p:nvPr/>
        </p:nvSpPr>
        <p:spPr bwMode="auto">
          <a:xfrm>
            <a:off x="5361494" y="3098612"/>
            <a:ext cx="16619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8" name="Oval 109"/>
          <p:cNvSpPr>
            <a:spLocks noChangeArrowheads="1"/>
          </p:cNvSpPr>
          <p:nvPr/>
        </p:nvSpPr>
        <p:spPr bwMode="auto">
          <a:xfrm>
            <a:off x="5615523" y="2193411"/>
            <a:ext cx="33237" cy="32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9" name="Oval 110"/>
          <p:cNvSpPr>
            <a:spLocks noChangeArrowheads="1"/>
          </p:cNvSpPr>
          <p:nvPr/>
        </p:nvSpPr>
        <p:spPr bwMode="auto">
          <a:xfrm>
            <a:off x="6019120" y="2287131"/>
            <a:ext cx="28489" cy="27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0" name="Oval 111"/>
          <p:cNvSpPr>
            <a:spLocks noChangeArrowheads="1"/>
          </p:cNvSpPr>
          <p:nvPr/>
        </p:nvSpPr>
        <p:spPr bwMode="auto">
          <a:xfrm>
            <a:off x="6076098" y="2261987"/>
            <a:ext cx="28489" cy="27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1" name="Oval 112"/>
          <p:cNvSpPr>
            <a:spLocks noChangeArrowheads="1"/>
          </p:cNvSpPr>
          <p:nvPr/>
        </p:nvSpPr>
        <p:spPr bwMode="auto">
          <a:xfrm>
            <a:off x="6099839" y="2243700"/>
            <a:ext cx="9496" cy="45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2" name="Oval 113"/>
          <p:cNvSpPr>
            <a:spLocks noChangeArrowheads="1"/>
          </p:cNvSpPr>
          <p:nvPr/>
        </p:nvSpPr>
        <p:spPr bwMode="auto">
          <a:xfrm>
            <a:off x="6045234" y="2202555"/>
            <a:ext cx="18993" cy="182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3" name="Oval 114"/>
          <p:cNvSpPr>
            <a:spLocks noChangeArrowheads="1"/>
          </p:cNvSpPr>
          <p:nvPr/>
        </p:nvSpPr>
        <p:spPr bwMode="auto">
          <a:xfrm>
            <a:off x="5943149" y="2369422"/>
            <a:ext cx="14245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4" name="Oval 115"/>
          <p:cNvSpPr>
            <a:spLocks noChangeArrowheads="1"/>
          </p:cNvSpPr>
          <p:nvPr/>
        </p:nvSpPr>
        <p:spPr bwMode="auto">
          <a:xfrm>
            <a:off x="5879047" y="2344278"/>
            <a:ext cx="28489" cy="251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5" name="Oval 116"/>
          <p:cNvSpPr>
            <a:spLocks noChangeArrowheads="1"/>
          </p:cNvSpPr>
          <p:nvPr/>
        </p:nvSpPr>
        <p:spPr bwMode="auto">
          <a:xfrm>
            <a:off x="5888544" y="2385424"/>
            <a:ext cx="21368" cy="251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6" name="Oval 117"/>
          <p:cNvSpPr>
            <a:spLocks noChangeArrowheads="1"/>
          </p:cNvSpPr>
          <p:nvPr/>
        </p:nvSpPr>
        <p:spPr bwMode="auto">
          <a:xfrm>
            <a:off x="6626889" y="1891678"/>
            <a:ext cx="40360" cy="388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7" name="Oval 124"/>
          <p:cNvSpPr>
            <a:spLocks noChangeArrowheads="1"/>
          </p:cNvSpPr>
          <p:nvPr/>
        </p:nvSpPr>
        <p:spPr bwMode="auto">
          <a:xfrm>
            <a:off x="6705234" y="1466508"/>
            <a:ext cx="28489" cy="27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8" name="Oval 125"/>
          <p:cNvSpPr>
            <a:spLocks noChangeArrowheads="1"/>
          </p:cNvSpPr>
          <p:nvPr/>
        </p:nvSpPr>
        <p:spPr bwMode="auto">
          <a:xfrm>
            <a:off x="6671996" y="1493938"/>
            <a:ext cx="35612" cy="3657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9" name="Oval 126"/>
          <p:cNvSpPr>
            <a:spLocks noChangeArrowheads="1"/>
          </p:cNvSpPr>
          <p:nvPr/>
        </p:nvSpPr>
        <p:spPr bwMode="auto">
          <a:xfrm>
            <a:off x="9238398" y="1829959"/>
            <a:ext cx="54605" cy="5257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0" name="Oval 127"/>
          <p:cNvSpPr>
            <a:spLocks noChangeArrowheads="1"/>
          </p:cNvSpPr>
          <p:nvPr/>
        </p:nvSpPr>
        <p:spPr bwMode="auto">
          <a:xfrm>
            <a:off x="9433074" y="2097405"/>
            <a:ext cx="42734" cy="388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1" name="Oval 128"/>
          <p:cNvSpPr>
            <a:spLocks noChangeArrowheads="1"/>
          </p:cNvSpPr>
          <p:nvPr/>
        </p:nvSpPr>
        <p:spPr bwMode="auto">
          <a:xfrm>
            <a:off x="9390340" y="2195697"/>
            <a:ext cx="30864" cy="29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2" name="Oval 129"/>
          <p:cNvSpPr>
            <a:spLocks noChangeArrowheads="1"/>
          </p:cNvSpPr>
          <p:nvPr/>
        </p:nvSpPr>
        <p:spPr bwMode="auto">
          <a:xfrm>
            <a:off x="9511419" y="2209412"/>
            <a:ext cx="18993" cy="182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3" name="Oval 130"/>
          <p:cNvSpPr>
            <a:spLocks noChangeArrowheads="1"/>
          </p:cNvSpPr>
          <p:nvPr/>
        </p:nvSpPr>
        <p:spPr bwMode="auto">
          <a:xfrm>
            <a:off x="9625375" y="2351135"/>
            <a:ext cx="45109" cy="45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4" name="Oval 131"/>
          <p:cNvSpPr>
            <a:spLocks noChangeArrowheads="1"/>
          </p:cNvSpPr>
          <p:nvPr/>
        </p:nvSpPr>
        <p:spPr bwMode="auto">
          <a:xfrm>
            <a:off x="9558901" y="2378565"/>
            <a:ext cx="28489" cy="251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5" name="Oval 132"/>
          <p:cNvSpPr>
            <a:spLocks noChangeArrowheads="1"/>
          </p:cNvSpPr>
          <p:nvPr/>
        </p:nvSpPr>
        <p:spPr bwMode="auto">
          <a:xfrm>
            <a:off x="9501922" y="2424283"/>
            <a:ext cx="28489" cy="27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6" name="Oval 133"/>
          <p:cNvSpPr>
            <a:spLocks noChangeArrowheads="1"/>
          </p:cNvSpPr>
          <p:nvPr/>
        </p:nvSpPr>
        <p:spPr bwMode="auto">
          <a:xfrm>
            <a:off x="9466312" y="2440284"/>
            <a:ext cx="21368" cy="182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7" name="Oval 134"/>
          <p:cNvSpPr>
            <a:spLocks noChangeArrowheads="1"/>
          </p:cNvSpPr>
          <p:nvPr/>
        </p:nvSpPr>
        <p:spPr bwMode="auto">
          <a:xfrm>
            <a:off x="9430699" y="2451713"/>
            <a:ext cx="7123" cy="685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8" name="Oval 135"/>
          <p:cNvSpPr>
            <a:spLocks noChangeArrowheads="1"/>
          </p:cNvSpPr>
          <p:nvPr/>
        </p:nvSpPr>
        <p:spPr bwMode="auto">
          <a:xfrm>
            <a:off x="9345232" y="2451713"/>
            <a:ext cx="23741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9" name="Oval 136"/>
          <p:cNvSpPr>
            <a:spLocks noChangeArrowheads="1"/>
          </p:cNvSpPr>
          <p:nvPr/>
        </p:nvSpPr>
        <p:spPr bwMode="auto">
          <a:xfrm>
            <a:off x="9295376" y="2467715"/>
            <a:ext cx="11871" cy="11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0" name="Oval 137"/>
          <p:cNvSpPr>
            <a:spLocks noChangeArrowheads="1"/>
          </p:cNvSpPr>
          <p:nvPr/>
        </p:nvSpPr>
        <p:spPr bwMode="auto">
          <a:xfrm>
            <a:off x="9221779" y="2481430"/>
            <a:ext cx="14245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1" name="Oval 138"/>
          <p:cNvSpPr>
            <a:spLocks noChangeArrowheads="1"/>
          </p:cNvSpPr>
          <p:nvPr/>
        </p:nvSpPr>
        <p:spPr bwMode="auto">
          <a:xfrm>
            <a:off x="9198038" y="2465428"/>
            <a:ext cx="14245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2" name="Oval 139"/>
          <p:cNvSpPr>
            <a:spLocks noChangeArrowheads="1"/>
          </p:cNvSpPr>
          <p:nvPr/>
        </p:nvSpPr>
        <p:spPr bwMode="auto">
          <a:xfrm>
            <a:off x="9072211" y="2437998"/>
            <a:ext cx="16619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3" name="Oval 140"/>
          <p:cNvSpPr>
            <a:spLocks noChangeArrowheads="1"/>
          </p:cNvSpPr>
          <p:nvPr/>
        </p:nvSpPr>
        <p:spPr bwMode="auto">
          <a:xfrm>
            <a:off x="8773075" y="2511145"/>
            <a:ext cx="21368" cy="182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4" name="Oval 141"/>
          <p:cNvSpPr>
            <a:spLocks noChangeArrowheads="1"/>
          </p:cNvSpPr>
          <p:nvPr/>
        </p:nvSpPr>
        <p:spPr bwMode="auto">
          <a:xfrm>
            <a:off x="8735089" y="2540862"/>
            <a:ext cx="18993" cy="182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5" name="Oval 142"/>
          <p:cNvSpPr>
            <a:spLocks noChangeArrowheads="1"/>
          </p:cNvSpPr>
          <p:nvPr/>
        </p:nvSpPr>
        <p:spPr bwMode="auto">
          <a:xfrm>
            <a:off x="8670988" y="2602580"/>
            <a:ext cx="18993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6" name="Oval 143"/>
          <p:cNvSpPr>
            <a:spLocks noChangeArrowheads="1"/>
          </p:cNvSpPr>
          <p:nvPr/>
        </p:nvSpPr>
        <p:spPr bwMode="auto">
          <a:xfrm>
            <a:off x="8651995" y="2639154"/>
            <a:ext cx="14245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7" name="Oval 144"/>
          <p:cNvSpPr>
            <a:spLocks noChangeArrowheads="1"/>
          </p:cNvSpPr>
          <p:nvPr/>
        </p:nvSpPr>
        <p:spPr bwMode="auto">
          <a:xfrm>
            <a:off x="8614009" y="2657440"/>
            <a:ext cx="14245" cy="16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8" name="Oval 145"/>
          <p:cNvSpPr>
            <a:spLocks noChangeArrowheads="1"/>
          </p:cNvSpPr>
          <p:nvPr/>
        </p:nvSpPr>
        <p:spPr bwMode="auto">
          <a:xfrm>
            <a:off x="8592643" y="2675727"/>
            <a:ext cx="9496" cy="45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9" name="Oval 146"/>
          <p:cNvSpPr>
            <a:spLocks noChangeArrowheads="1"/>
          </p:cNvSpPr>
          <p:nvPr/>
        </p:nvSpPr>
        <p:spPr bwMode="auto">
          <a:xfrm>
            <a:off x="8260269" y="3055180"/>
            <a:ext cx="14245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0" name="Oval 147"/>
          <p:cNvSpPr>
            <a:spLocks noChangeArrowheads="1"/>
          </p:cNvSpPr>
          <p:nvPr/>
        </p:nvSpPr>
        <p:spPr bwMode="auto">
          <a:xfrm>
            <a:off x="8231780" y="3100897"/>
            <a:ext cx="14245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1" name="Oval 148"/>
          <p:cNvSpPr>
            <a:spLocks noChangeArrowheads="1"/>
          </p:cNvSpPr>
          <p:nvPr/>
        </p:nvSpPr>
        <p:spPr bwMode="auto">
          <a:xfrm>
            <a:off x="8208039" y="3139758"/>
            <a:ext cx="37986" cy="3428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2" name="Oval 149"/>
          <p:cNvSpPr>
            <a:spLocks noChangeArrowheads="1"/>
          </p:cNvSpPr>
          <p:nvPr/>
        </p:nvSpPr>
        <p:spPr bwMode="auto">
          <a:xfrm>
            <a:off x="8189046" y="3146615"/>
            <a:ext cx="7123" cy="45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3" name="Oval 150"/>
          <p:cNvSpPr>
            <a:spLocks noChangeArrowheads="1"/>
          </p:cNvSpPr>
          <p:nvPr/>
        </p:nvSpPr>
        <p:spPr bwMode="auto">
          <a:xfrm>
            <a:off x="8172427" y="2986604"/>
            <a:ext cx="11871" cy="914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4" name="Freeform 151"/>
          <p:cNvSpPr/>
          <p:nvPr/>
        </p:nvSpPr>
        <p:spPr bwMode="auto">
          <a:xfrm>
            <a:off x="4205309" y="1317926"/>
            <a:ext cx="1196546" cy="902916"/>
          </a:xfrm>
          <a:custGeom>
            <a:avLst/>
            <a:gdLst>
              <a:gd name="T0" fmla="*/ 277 w 504"/>
              <a:gd name="T1" fmla="*/ 309 h 395"/>
              <a:gd name="T2" fmla="*/ 336 w 504"/>
              <a:gd name="T3" fmla="*/ 266 h 395"/>
              <a:gd name="T4" fmla="*/ 427 w 504"/>
              <a:gd name="T5" fmla="*/ 242 h 395"/>
              <a:gd name="T6" fmla="*/ 396 w 504"/>
              <a:gd name="T7" fmla="*/ 224 h 395"/>
              <a:gd name="T8" fmla="*/ 406 w 504"/>
              <a:gd name="T9" fmla="*/ 221 h 395"/>
              <a:gd name="T10" fmla="*/ 430 w 504"/>
              <a:gd name="T11" fmla="*/ 221 h 395"/>
              <a:gd name="T12" fmla="*/ 429 w 504"/>
              <a:gd name="T13" fmla="*/ 210 h 395"/>
              <a:gd name="T14" fmla="*/ 419 w 504"/>
              <a:gd name="T15" fmla="*/ 188 h 395"/>
              <a:gd name="T16" fmla="*/ 437 w 504"/>
              <a:gd name="T17" fmla="*/ 168 h 395"/>
              <a:gd name="T18" fmla="*/ 459 w 504"/>
              <a:gd name="T19" fmla="*/ 148 h 395"/>
              <a:gd name="T20" fmla="*/ 462 w 504"/>
              <a:gd name="T21" fmla="*/ 129 h 395"/>
              <a:gd name="T22" fmla="*/ 442 w 504"/>
              <a:gd name="T23" fmla="*/ 118 h 395"/>
              <a:gd name="T24" fmla="*/ 467 w 504"/>
              <a:gd name="T25" fmla="*/ 76 h 395"/>
              <a:gd name="T26" fmla="*/ 454 w 504"/>
              <a:gd name="T27" fmla="*/ 39 h 395"/>
              <a:gd name="T28" fmla="*/ 426 w 504"/>
              <a:gd name="T29" fmla="*/ 40 h 395"/>
              <a:gd name="T30" fmla="*/ 439 w 504"/>
              <a:gd name="T31" fmla="*/ 27 h 395"/>
              <a:gd name="T32" fmla="*/ 332 w 504"/>
              <a:gd name="T33" fmla="*/ 26 h 395"/>
              <a:gd name="T34" fmla="*/ 291 w 504"/>
              <a:gd name="T35" fmla="*/ 0 h 395"/>
              <a:gd name="T36" fmla="*/ 251 w 504"/>
              <a:gd name="T37" fmla="*/ 11 h 395"/>
              <a:gd name="T38" fmla="*/ 259 w 504"/>
              <a:gd name="T39" fmla="*/ 37 h 395"/>
              <a:gd name="T40" fmla="*/ 213 w 504"/>
              <a:gd name="T41" fmla="*/ 28 h 395"/>
              <a:gd name="T42" fmla="*/ 219 w 504"/>
              <a:gd name="T43" fmla="*/ 56 h 395"/>
              <a:gd name="T44" fmla="*/ 189 w 504"/>
              <a:gd name="T45" fmla="*/ 47 h 395"/>
              <a:gd name="T46" fmla="*/ 104 w 504"/>
              <a:gd name="T47" fmla="*/ 40 h 395"/>
              <a:gd name="T48" fmla="*/ 95 w 504"/>
              <a:gd name="T49" fmla="*/ 39 h 395"/>
              <a:gd name="T50" fmla="*/ 92 w 504"/>
              <a:gd name="T51" fmla="*/ 60 h 395"/>
              <a:gd name="T52" fmla="*/ 40 w 504"/>
              <a:gd name="T53" fmla="*/ 65 h 395"/>
              <a:gd name="T54" fmla="*/ 71 w 504"/>
              <a:gd name="T55" fmla="*/ 76 h 395"/>
              <a:gd name="T56" fmla="*/ 0 w 504"/>
              <a:gd name="T57" fmla="*/ 96 h 395"/>
              <a:gd name="T58" fmla="*/ 53 w 504"/>
              <a:gd name="T59" fmla="*/ 117 h 395"/>
              <a:gd name="T60" fmla="*/ 35 w 504"/>
              <a:gd name="T61" fmla="*/ 146 h 395"/>
              <a:gd name="T62" fmla="*/ 138 w 504"/>
              <a:gd name="T63" fmla="*/ 164 h 395"/>
              <a:gd name="T64" fmla="*/ 144 w 504"/>
              <a:gd name="T65" fmla="*/ 177 h 395"/>
              <a:gd name="T66" fmla="*/ 137 w 504"/>
              <a:gd name="T67" fmla="*/ 213 h 395"/>
              <a:gd name="T68" fmla="*/ 160 w 504"/>
              <a:gd name="T69" fmla="*/ 215 h 395"/>
              <a:gd name="T70" fmla="*/ 179 w 504"/>
              <a:gd name="T71" fmla="*/ 236 h 395"/>
              <a:gd name="T72" fmla="*/ 156 w 504"/>
              <a:gd name="T73" fmla="*/ 236 h 395"/>
              <a:gd name="T74" fmla="*/ 146 w 504"/>
              <a:gd name="T75" fmla="*/ 261 h 395"/>
              <a:gd name="T76" fmla="*/ 165 w 504"/>
              <a:gd name="T77" fmla="*/ 240 h 395"/>
              <a:gd name="T78" fmla="*/ 180 w 504"/>
              <a:gd name="T79" fmla="*/ 268 h 395"/>
              <a:gd name="T80" fmla="*/ 159 w 504"/>
              <a:gd name="T81" fmla="*/ 305 h 395"/>
              <a:gd name="T82" fmla="*/ 185 w 504"/>
              <a:gd name="T83" fmla="*/ 327 h 395"/>
              <a:gd name="T84" fmla="*/ 206 w 504"/>
              <a:gd name="T85" fmla="*/ 380 h 395"/>
              <a:gd name="T86" fmla="*/ 242 w 504"/>
              <a:gd name="T87" fmla="*/ 395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4" h="395">
                <a:moveTo>
                  <a:pt x="256" y="391"/>
                </a:moveTo>
                <a:lnTo>
                  <a:pt x="277" y="309"/>
                </a:lnTo>
                <a:lnTo>
                  <a:pt x="345" y="279"/>
                </a:lnTo>
                <a:lnTo>
                  <a:pt x="336" y="266"/>
                </a:lnTo>
                <a:lnTo>
                  <a:pt x="354" y="273"/>
                </a:lnTo>
                <a:lnTo>
                  <a:pt x="427" y="242"/>
                </a:lnTo>
                <a:lnTo>
                  <a:pt x="381" y="233"/>
                </a:lnTo>
                <a:lnTo>
                  <a:pt x="396" y="224"/>
                </a:lnTo>
                <a:lnTo>
                  <a:pt x="382" y="217"/>
                </a:lnTo>
                <a:lnTo>
                  <a:pt x="406" y="221"/>
                </a:lnTo>
                <a:lnTo>
                  <a:pt x="430" y="234"/>
                </a:lnTo>
                <a:lnTo>
                  <a:pt x="430" y="221"/>
                </a:lnTo>
                <a:lnTo>
                  <a:pt x="416" y="205"/>
                </a:lnTo>
                <a:lnTo>
                  <a:pt x="429" y="210"/>
                </a:lnTo>
                <a:lnTo>
                  <a:pt x="432" y="204"/>
                </a:lnTo>
                <a:lnTo>
                  <a:pt x="419" y="188"/>
                </a:lnTo>
                <a:lnTo>
                  <a:pt x="442" y="184"/>
                </a:lnTo>
                <a:lnTo>
                  <a:pt x="437" y="168"/>
                </a:lnTo>
                <a:lnTo>
                  <a:pt x="455" y="168"/>
                </a:lnTo>
                <a:lnTo>
                  <a:pt x="459" y="148"/>
                </a:lnTo>
                <a:lnTo>
                  <a:pt x="443" y="131"/>
                </a:lnTo>
                <a:lnTo>
                  <a:pt x="462" y="129"/>
                </a:lnTo>
                <a:lnTo>
                  <a:pt x="453" y="119"/>
                </a:lnTo>
                <a:lnTo>
                  <a:pt x="442" y="118"/>
                </a:lnTo>
                <a:lnTo>
                  <a:pt x="448" y="106"/>
                </a:lnTo>
                <a:lnTo>
                  <a:pt x="467" y="76"/>
                </a:lnTo>
                <a:lnTo>
                  <a:pt x="504" y="44"/>
                </a:lnTo>
                <a:lnTo>
                  <a:pt x="454" y="39"/>
                </a:lnTo>
                <a:lnTo>
                  <a:pt x="416" y="59"/>
                </a:lnTo>
                <a:lnTo>
                  <a:pt x="426" y="40"/>
                </a:lnTo>
                <a:lnTo>
                  <a:pt x="382" y="40"/>
                </a:lnTo>
                <a:lnTo>
                  <a:pt x="439" y="27"/>
                </a:lnTo>
                <a:lnTo>
                  <a:pt x="401" y="11"/>
                </a:lnTo>
                <a:lnTo>
                  <a:pt x="332" y="26"/>
                </a:lnTo>
                <a:lnTo>
                  <a:pt x="391" y="6"/>
                </a:lnTo>
                <a:lnTo>
                  <a:pt x="291" y="0"/>
                </a:lnTo>
                <a:lnTo>
                  <a:pt x="276" y="17"/>
                </a:lnTo>
                <a:lnTo>
                  <a:pt x="251" y="11"/>
                </a:lnTo>
                <a:lnTo>
                  <a:pt x="235" y="20"/>
                </a:lnTo>
                <a:lnTo>
                  <a:pt x="259" y="37"/>
                </a:lnTo>
                <a:lnTo>
                  <a:pt x="224" y="25"/>
                </a:lnTo>
                <a:lnTo>
                  <a:pt x="213" y="28"/>
                </a:lnTo>
                <a:lnTo>
                  <a:pt x="236" y="48"/>
                </a:lnTo>
                <a:lnTo>
                  <a:pt x="219" y="56"/>
                </a:lnTo>
                <a:lnTo>
                  <a:pt x="191" y="25"/>
                </a:lnTo>
                <a:lnTo>
                  <a:pt x="189" y="47"/>
                </a:lnTo>
                <a:lnTo>
                  <a:pt x="153" y="31"/>
                </a:lnTo>
                <a:lnTo>
                  <a:pt x="104" y="40"/>
                </a:lnTo>
                <a:lnTo>
                  <a:pt x="107" y="54"/>
                </a:lnTo>
                <a:lnTo>
                  <a:pt x="95" y="39"/>
                </a:lnTo>
                <a:lnTo>
                  <a:pt x="88" y="45"/>
                </a:lnTo>
                <a:lnTo>
                  <a:pt x="92" y="60"/>
                </a:lnTo>
                <a:lnTo>
                  <a:pt x="82" y="54"/>
                </a:lnTo>
                <a:lnTo>
                  <a:pt x="40" y="65"/>
                </a:lnTo>
                <a:lnTo>
                  <a:pt x="39" y="76"/>
                </a:lnTo>
                <a:lnTo>
                  <a:pt x="71" y="76"/>
                </a:lnTo>
                <a:lnTo>
                  <a:pt x="64" y="91"/>
                </a:lnTo>
                <a:lnTo>
                  <a:pt x="0" y="96"/>
                </a:lnTo>
                <a:lnTo>
                  <a:pt x="8" y="115"/>
                </a:lnTo>
                <a:lnTo>
                  <a:pt x="53" y="117"/>
                </a:lnTo>
                <a:lnTo>
                  <a:pt x="3" y="128"/>
                </a:lnTo>
                <a:lnTo>
                  <a:pt x="35" y="146"/>
                </a:lnTo>
                <a:lnTo>
                  <a:pt x="84" y="132"/>
                </a:lnTo>
                <a:lnTo>
                  <a:pt x="138" y="164"/>
                </a:lnTo>
                <a:lnTo>
                  <a:pt x="131" y="177"/>
                </a:lnTo>
                <a:lnTo>
                  <a:pt x="144" y="177"/>
                </a:lnTo>
                <a:lnTo>
                  <a:pt x="148" y="196"/>
                </a:lnTo>
                <a:lnTo>
                  <a:pt x="137" y="213"/>
                </a:lnTo>
                <a:lnTo>
                  <a:pt x="146" y="220"/>
                </a:lnTo>
                <a:lnTo>
                  <a:pt x="160" y="215"/>
                </a:lnTo>
                <a:lnTo>
                  <a:pt x="180" y="222"/>
                </a:lnTo>
                <a:lnTo>
                  <a:pt x="179" y="236"/>
                </a:lnTo>
                <a:lnTo>
                  <a:pt x="147" y="229"/>
                </a:lnTo>
                <a:lnTo>
                  <a:pt x="156" y="236"/>
                </a:lnTo>
                <a:lnTo>
                  <a:pt x="141" y="243"/>
                </a:lnTo>
                <a:lnTo>
                  <a:pt x="146" y="261"/>
                </a:lnTo>
                <a:lnTo>
                  <a:pt x="169" y="251"/>
                </a:lnTo>
                <a:lnTo>
                  <a:pt x="165" y="240"/>
                </a:lnTo>
                <a:lnTo>
                  <a:pt x="185" y="242"/>
                </a:lnTo>
                <a:lnTo>
                  <a:pt x="180" y="268"/>
                </a:lnTo>
                <a:lnTo>
                  <a:pt x="159" y="282"/>
                </a:lnTo>
                <a:lnTo>
                  <a:pt x="159" y="305"/>
                </a:lnTo>
                <a:lnTo>
                  <a:pt x="171" y="333"/>
                </a:lnTo>
                <a:lnTo>
                  <a:pt x="185" y="327"/>
                </a:lnTo>
                <a:lnTo>
                  <a:pt x="177" y="338"/>
                </a:lnTo>
                <a:lnTo>
                  <a:pt x="206" y="380"/>
                </a:lnTo>
                <a:lnTo>
                  <a:pt x="222" y="374"/>
                </a:lnTo>
                <a:lnTo>
                  <a:pt x="242" y="395"/>
                </a:lnTo>
                <a:lnTo>
                  <a:pt x="256" y="39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5" name="Freeform 152"/>
          <p:cNvSpPr/>
          <p:nvPr/>
        </p:nvSpPr>
        <p:spPr bwMode="auto">
          <a:xfrm>
            <a:off x="4205309" y="1317926"/>
            <a:ext cx="1196546" cy="902916"/>
          </a:xfrm>
          <a:custGeom>
            <a:avLst/>
            <a:gdLst>
              <a:gd name="T0" fmla="*/ 277 w 504"/>
              <a:gd name="T1" fmla="*/ 309 h 395"/>
              <a:gd name="T2" fmla="*/ 336 w 504"/>
              <a:gd name="T3" fmla="*/ 266 h 395"/>
              <a:gd name="T4" fmla="*/ 427 w 504"/>
              <a:gd name="T5" fmla="*/ 242 h 395"/>
              <a:gd name="T6" fmla="*/ 396 w 504"/>
              <a:gd name="T7" fmla="*/ 224 h 395"/>
              <a:gd name="T8" fmla="*/ 406 w 504"/>
              <a:gd name="T9" fmla="*/ 221 h 395"/>
              <a:gd name="T10" fmla="*/ 430 w 504"/>
              <a:gd name="T11" fmla="*/ 221 h 395"/>
              <a:gd name="T12" fmla="*/ 429 w 504"/>
              <a:gd name="T13" fmla="*/ 210 h 395"/>
              <a:gd name="T14" fmla="*/ 419 w 504"/>
              <a:gd name="T15" fmla="*/ 188 h 395"/>
              <a:gd name="T16" fmla="*/ 437 w 504"/>
              <a:gd name="T17" fmla="*/ 168 h 395"/>
              <a:gd name="T18" fmla="*/ 459 w 504"/>
              <a:gd name="T19" fmla="*/ 148 h 395"/>
              <a:gd name="T20" fmla="*/ 462 w 504"/>
              <a:gd name="T21" fmla="*/ 129 h 395"/>
              <a:gd name="T22" fmla="*/ 442 w 504"/>
              <a:gd name="T23" fmla="*/ 118 h 395"/>
              <a:gd name="T24" fmla="*/ 467 w 504"/>
              <a:gd name="T25" fmla="*/ 76 h 395"/>
              <a:gd name="T26" fmla="*/ 454 w 504"/>
              <a:gd name="T27" fmla="*/ 39 h 395"/>
              <a:gd name="T28" fmla="*/ 426 w 504"/>
              <a:gd name="T29" fmla="*/ 40 h 395"/>
              <a:gd name="T30" fmla="*/ 439 w 504"/>
              <a:gd name="T31" fmla="*/ 27 h 395"/>
              <a:gd name="T32" fmla="*/ 332 w 504"/>
              <a:gd name="T33" fmla="*/ 26 h 395"/>
              <a:gd name="T34" fmla="*/ 291 w 504"/>
              <a:gd name="T35" fmla="*/ 0 h 395"/>
              <a:gd name="T36" fmla="*/ 251 w 504"/>
              <a:gd name="T37" fmla="*/ 11 h 395"/>
              <a:gd name="T38" fmla="*/ 259 w 504"/>
              <a:gd name="T39" fmla="*/ 37 h 395"/>
              <a:gd name="T40" fmla="*/ 213 w 504"/>
              <a:gd name="T41" fmla="*/ 28 h 395"/>
              <a:gd name="T42" fmla="*/ 219 w 504"/>
              <a:gd name="T43" fmla="*/ 56 h 395"/>
              <a:gd name="T44" fmla="*/ 189 w 504"/>
              <a:gd name="T45" fmla="*/ 47 h 395"/>
              <a:gd name="T46" fmla="*/ 104 w 504"/>
              <a:gd name="T47" fmla="*/ 40 h 395"/>
              <a:gd name="T48" fmla="*/ 95 w 504"/>
              <a:gd name="T49" fmla="*/ 39 h 395"/>
              <a:gd name="T50" fmla="*/ 92 w 504"/>
              <a:gd name="T51" fmla="*/ 60 h 395"/>
              <a:gd name="T52" fmla="*/ 40 w 504"/>
              <a:gd name="T53" fmla="*/ 65 h 395"/>
              <a:gd name="T54" fmla="*/ 71 w 504"/>
              <a:gd name="T55" fmla="*/ 76 h 395"/>
              <a:gd name="T56" fmla="*/ 0 w 504"/>
              <a:gd name="T57" fmla="*/ 96 h 395"/>
              <a:gd name="T58" fmla="*/ 53 w 504"/>
              <a:gd name="T59" fmla="*/ 117 h 395"/>
              <a:gd name="T60" fmla="*/ 35 w 504"/>
              <a:gd name="T61" fmla="*/ 146 h 395"/>
              <a:gd name="T62" fmla="*/ 138 w 504"/>
              <a:gd name="T63" fmla="*/ 164 h 395"/>
              <a:gd name="T64" fmla="*/ 144 w 504"/>
              <a:gd name="T65" fmla="*/ 177 h 395"/>
              <a:gd name="T66" fmla="*/ 137 w 504"/>
              <a:gd name="T67" fmla="*/ 213 h 395"/>
              <a:gd name="T68" fmla="*/ 160 w 504"/>
              <a:gd name="T69" fmla="*/ 215 h 395"/>
              <a:gd name="T70" fmla="*/ 179 w 504"/>
              <a:gd name="T71" fmla="*/ 236 h 395"/>
              <a:gd name="T72" fmla="*/ 156 w 504"/>
              <a:gd name="T73" fmla="*/ 236 h 395"/>
              <a:gd name="T74" fmla="*/ 146 w 504"/>
              <a:gd name="T75" fmla="*/ 261 h 395"/>
              <a:gd name="T76" fmla="*/ 165 w 504"/>
              <a:gd name="T77" fmla="*/ 240 h 395"/>
              <a:gd name="T78" fmla="*/ 180 w 504"/>
              <a:gd name="T79" fmla="*/ 268 h 395"/>
              <a:gd name="T80" fmla="*/ 159 w 504"/>
              <a:gd name="T81" fmla="*/ 305 h 395"/>
              <a:gd name="T82" fmla="*/ 185 w 504"/>
              <a:gd name="T83" fmla="*/ 327 h 395"/>
              <a:gd name="T84" fmla="*/ 206 w 504"/>
              <a:gd name="T85" fmla="*/ 380 h 395"/>
              <a:gd name="T86" fmla="*/ 242 w 504"/>
              <a:gd name="T87" fmla="*/ 395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4" h="395">
                <a:moveTo>
                  <a:pt x="256" y="391"/>
                </a:moveTo>
                <a:lnTo>
                  <a:pt x="277" y="309"/>
                </a:lnTo>
                <a:lnTo>
                  <a:pt x="345" y="279"/>
                </a:lnTo>
                <a:lnTo>
                  <a:pt x="336" y="266"/>
                </a:lnTo>
                <a:lnTo>
                  <a:pt x="354" y="273"/>
                </a:lnTo>
                <a:lnTo>
                  <a:pt x="427" y="242"/>
                </a:lnTo>
                <a:lnTo>
                  <a:pt x="381" y="233"/>
                </a:lnTo>
                <a:lnTo>
                  <a:pt x="396" y="224"/>
                </a:lnTo>
                <a:lnTo>
                  <a:pt x="382" y="217"/>
                </a:lnTo>
                <a:lnTo>
                  <a:pt x="406" y="221"/>
                </a:lnTo>
                <a:lnTo>
                  <a:pt x="430" y="234"/>
                </a:lnTo>
                <a:lnTo>
                  <a:pt x="430" y="221"/>
                </a:lnTo>
                <a:lnTo>
                  <a:pt x="416" y="205"/>
                </a:lnTo>
                <a:lnTo>
                  <a:pt x="429" y="210"/>
                </a:lnTo>
                <a:lnTo>
                  <a:pt x="432" y="204"/>
                </a:lnTo>
                <a:lnTo>
                  <a:pt x="419" y="188"/>
                </a:lnTo>
                <a:lnTo>
                  <a:pt x="442" y="184"/>
                </a:lnTo>
                <a:lnTo>
                  <a:pt x="437" y="168"/>
                </a:lnTo>
                <a:lnTo>
                  <a:pt x="455" y="168"/>
                </a:lnTo>
                <a:lnTo>
                  <a:pt x="459" y="148"/>
                </a:lnTo>
                <a:lnTo>
                  <a:pt x="443" y="131"/>
                </a:lnTo>
                <a:lnTo>
                  <a:pt x="462" y="129"/>
                </a:lnTo>
                <a:lnTo>
                  <a:pt x="453" y="119"/>
                </a:lnTo>
                <a:lnTo>
                  <a:pt x="442" y="118"/>
                </a:lnTo>
                <a:lnTo>
                  <a:pt x="448" y="106"/>
                </a:lnTo>
                <a:lnTo>
                  <a:pt x="467" y="76"/>
                </a:lnTo>
                <a:lnTo>
                  <a:pt x="504" y="44"/>
                </a:lnTo>
                <a:lnTo>
                  <a:pt x="454" y="39"/>
                </a:lnTo>
                <a:lnTo>
                  <a:pt x="416" y="59"/>
                </a:lnTo>
                <a:lnTo>
                  <a:pt x="426" y="40"/>
                </a:lnTo>
                <a:lnTo>
                  <a:pt x="382" y="40"/>
                </a:lnTo>
                <a:lnTo>
                  <a:pt x="439" y="27"/>
                </a:lnTo>
                <a:lnTo>
                  <a:pt x="401" y="11"/>
                </a:lnTo>
                <a:lnTo>
                  <a:pt x="332" y="26"/>
                </a:lnTo>
                <a:lnTo>
                  <a:pt x="391" y="6"/>
                </a:lnTo>
                <a:lnTo>
                  <a:pt x="291" y="0"/>
                </a:lnTo>
                <a:lnTo>
                  <a:pt x="276" y="17"/>
                </a:lnTo>
                <a:lnTo>
                  <a:pt x="251" y="11"/>
                </a:lnTo>
                <a:lnTo>
                  <a:pt x="235" y="20"/>
                </a:lnTo>
                <a:lnTo>
                  <a:pt x="259" y="37"/>
                </a:lnTo>
                <a:lnTo>
                  <a:pt x="224" y="25"/>
                </a:lnTo>
                <a:lnTo>
                  <a:pt x="213" y="28"/>
                </a:lnTo>
                <a:lnTo>
                  <a:pt x="236" y="48"/>
                </a:lnTo>
                <a:lnTo>
                  <a:pt x="219" y="56"/>
                </a:lnTo>
                <a:lnTo>
                  <a:pt x="191" y="25"/>
                </a:lnTo>
                <a:lnTo>
                  <a:pt x="189" y="47"/>
                </a:lnTo>
                <a:lnTo>
                  <a:pt x="153" y="31"/>
                </a:lnTo>
                <a:lnTo>
                  <a:pt x="104" y="40"/>
                </a:lnTo>
                <a:lnTo>
                  <a:pt x="107" y="54"/>
                </a:lnTo>
                <a:lnTo>
                  <a:pt x="95" y="39"/>
                </a:lnTo>
                <a:lnTo>
                  <a:pt x="88" y="45"/>
                </a:lnTo>
                <a:lnTo>
                  <a:pt x="92" y="60"/>
                </a:lnTo>
                <a:lnTo>
                  <a:pt x="82" y="54"/>
                </a:lnTo>
                <a:lnTo>
                  <a:pt x="40" y="65"/>
                </a:lnTo>
                <a:lnTo>
                  <a:pt x="39" y="76"/>
                </a:lnTo>
                <a:lnTo>
                  <a:pt x="71" y="76"/>
                </a:lnTo>
                <a:lnTo>
                  <a:pt x="64" y="91"/>
                </a:lnTo>
                <a:lnTo>
                  <a:pt x="0" y="96"/>
                </a:lnTo>
                <a:lnTo>
                  <a:pt x="8" y="115"/>
                </a:lnTo>
                <a:lnTo>
                  <a:pt x="53" y="117"/>
                </a:lnTo>
                <a:lnTo>
                  <a:pt x="3" y="128"/>
                </a:lnTo>
                <a:lnTo>
                  <a:pt x="35" y="146"/>
                </a:lnTo>
                <a:lnTo>
                  <a:pt x="84" y="132"/>
                </a:lnTo>
                <a:lnTo>
                  <a:pt x="138" y="164"/>
                </a:lnTo>
                <a:lnTo>
                  <a:pt x="131" y="177"/>
                </a:lnTo>
                <a:lnTo>
                  <a:pt x="144" y="177"/>
                </a:lnTo>
                <a:lnTo>
                  <a:pt x="148" y="196"/>
                </a:lnTo>
                <a:lnTo>
                  <a:pt x="137" y="213"/>
                </a:lnTo>
                <a:lnTo>
                  <a:pt x="146" y="220"/>
                </a:lnTo>
                <a:lnTo>
                  <a:pt x="160" y="215"/>
                </a:lnTo>
                <a:lnTo>
                  <a:pt x="180" y="222"/>
                </a:lnTo>
                <a:lnTo>
                  <a:pt x="179" y="236"/>
                </a:lnTo>
                <a:lnTo>
                  <a:pt x="147" y="229"/>
                </a:lnTo>
                <a:lnTo>
                  <a:pt x="156" y="236"/>
                </a:lnTo>
                <a:lnTo>
                  <a:pt x="141" y="243"/>
                </a:lnTo>
                <a:lnTo>
                  <a:pt x="146" y="261"/>
                </a:lnTo>
                <a:lnTo>
                  <a:pt x="169" y="251"/>
                </a:lnTo>
                <a:lnTo>
                  <a:pt x="165" y="240"/>
                </a:lnTo>
                <a:lnTo>
                  <a:pt x="185" y="242"/>
                </a:lnTo>
                <a:lnTo>
                  <a:pt x="180" y="268"/>
                </a:lnTo>
                <a:lnTo>
                  <a:pt x="159" y="282"/>
                </a:lnTo>
                <a:lnTo>
                  <a:pt x="159" y="305"/>
                </a:lnTo>
                <a:lnTo>
                  <a:pt x="171" y="333"/>
                </a:lnTo>
                <a:lnTo>
                  <a:pt x="185" y="327"/>
                </a:lnTo>
                <a:lnTo>
                  <a:pt x="177" y="338"/>
                </a:lnTo>
                <a:lnTo>
                  <a:pt x="206" y="380"/>
                </a:lnTo>
                <a:lnTo>
                  <a:pt x="222" y="374"/>
                </a:lnTo>
                <a:lnTo>
                  <a:pt x="242" y="395"/>
                </a:lnTo>
                <a:lnTo>
                  <a:pt x="256" y="391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6" name="Freeform 153"/>
          <p:cNvSpPr/>
          <p:nvPr/>
        </p:nvSpPr>
        <p:spPr bwMode="auto">
          <a:xfrm>
            <a:off x="2289410" y="1809387"/>
            <a:ext cx="2677983" cy="3428791"/>
          </a:xfrm>
          <a:custGeom>
            <a:avLst/>
            <a:gdLst>
              <a:gd name="T0" fmla="*/ 847 w 1128"/>
              <a:gd name="T1" fmla="*/ 307 h 1500"/>
              <a:gd name="T2" fmla="*/ 908 w 1128"/>
              <a:gd name="T3" fmla="*/ 352 h 1500"/>
              <a:gd name="T4" fmla="*/ 813 w 1128"/>
              <a:gd name="T5" fmla="*/ 401 h 1500"/>
              <a:gd name="T6" fmla="*/ 770 w 1128"/>
              <a:gd name="T7" fmla="*/ 446 h 1500"/>
              <a:gd name="T8" fmla="*/ 730 w 1128"/>
              <a:gd name="T9" fmla="*/ 605 h 1500"/>
              <a:gd name="T10" fmla="*/ 629 w 1128"/>
              <a:gd name="T11" fmla="*/ 548 h 1500"/>
              <a:gd name="T12" fmla="*/ 604 w 1128"/>
              <a:gd name="T13" fmla="*/ 668 h 1500"/>
              <a:gd name="T14" fmla="*/ 669 w 1128"/>
              <a:gd name="T15" fmla="*/ 699 h 1500"/>
              <a:gd name="T16" fmla="*/ 735 w 1128"/>
              <a:gd name="T17" fmla="*/ 777 h 1500"/>
              <a:gd name="T18" fmla="*/ 814 w 1128"/>
              <a:gd name="T19" fmla="*/ 778 h 1500"/>
              <a:gd name="T20" fmla="*/ 893 w 1128"/>
              <a:gd name="T21" fmla="*/ 780 h 1500"/>
              <a:gd name="T22" fmla="*/ 952 w 1128"/>
              <a:gd name="T23" fmla="*/ 803 h 1500"/>
              <a:gd name="T24" fmla="*/ 973 w 1128"/>
              <a:gd name="T25" fmla="*/ 884 h 1500"/>
              <a:gd name="T26" fmla="*/ 1045 w 1128"/>
              <a:gd name="T27" fmla="*/ 902 h 1500"/>
              <a:gd name="T28" fmla="*/ 1104 w 1128"/>
              <a:gd name="T29" fmla="*/ 989 h 1500"/>
              <a:gd name="T30" fmla="*/ 1062 w 1128"/>
              <a:gd name="T31" fmla="*/ 1113 h 1500"/>
              <a:gd name="T32" fmla="*/ 977 w 1128"/>
              <a:gd name="T33" fmla="*/ 1198 h 1500"/>
              <a:gd name="T34" fmla="*/ 921 w 1128"/>
              <a:gd name="T35" fmla="*/ 1290 h 1500"/>
              <a:gd name="T36" fmla="*/ 880 w 1128"/>
              <a:gd name="T37" fmla="*/ 1338 h 1500"/>
              <a:gd name="T38" fmla="*/ 859 w 1128"/>
              <a:gd name="T39" fmla="*/ 1397 h 1500"/>
              <a:gd name="T40" fmla="*/ 851 w 1128"/>
              <a:gd name="T41" fmla="*/ 1487 h 1500"/>
              <a:gd name="T42" fmla="*/ 781 w 1128"/>
              <a:gd name="T43" fmla="*/ 1418 h 1500"/>
              <a:gd name="T44" fmla="*/ 796 w 1128"/>
              <a:gd name="T45" fmla="*/ 1248 h 1500"/>
              <a:gd name="T46" fmla="*/ 772 w 1128"/>
              <a:gd name="T47" fmla="*/ 1015 h 1500"/>
              <a:gd name="T48" fmla="*/ 722 w 1128"/>
              <a:gd name="T49" fmla="*/ 893 h 1500"/>
              <a:gd name="T50" fmla="*/ 735 w 1128"/>
              <a:gd name="T51" fmla="*/ 790 h 1500"/>
              <a:gd name="T52" fmla="*/ 630 w 1128"/>
              <a:gd name="T53" fmla="*/ 701 h 1500"/>
              <a:gd name="T54" fmla="*/ 453 w 1128"/>
              <a:gd name="T55" fmla="*/ 529 h 1500"/>
              <a:gd name="T56" fmla="*/ 448 w 1128"/>
              <a:gd name="T57" fmla="*/ 575 h 1500"/>
              <a:gd name="T58" fmla="*/ 368 w 1128"/>
              <a:gd name="T59" fmla="*/ 332 h 1500"/>
              <a:gd name="T60" fmla="*/ 208 w 1128"/>
              <a:gd name="T61" fmla="*/ 168 h 1500"/>
              <a:gd name="T62" fmla="*/ 111 w 1128"/>
              <a:gd name="T63" fmla="*/ 185 h 1500"/>
              <a:gd name="T64" fmla="*/ 18 w 1128"/>
              <a:gd name="T65" fmla="*/ 169 h 1500"/>
              <a:gd name="T66" fmla="*/ 0 w 1128"/>
              <a:gd name="T67" fmla="*/ 106 h 1500"/>
              <a:gd name="T68" fmla="*/ 56 w 1128"/>
              <a:gd name="T69" fmla="*/ 75 h 1500"/>
              <a:gd name="T70" fmla="*/ 267 w 1128"/>
              <a:gd name="T71" fmla="*/ 32 h 1500"/>
              <a:gd name="T72" fmla="*/ 365 w 1128"/>
              <a:gd name="T73" fmla="*/ 34 h 1500"/>
              <a:gd name="T74" fmla="*/ 492 w 1128"/>
              <a:gd name="T75" fmla="*/ 68 h 1500"/>
              <a:gd name="T76" fmla="*/ 579 w 1128"/>
              <a:gd name="T77" fmla="*/ 51 h 1500"/>
              <a:gd name="T78" fmla="*/ 605 w 1128"/>
              <a:gd name="T79" fmla="*/ 5 h 1500"/>
              <a:gd name="T80" fmla="*/ 675 w 1128"/>
              <a:gd name="T81" fmla="*/ 66 h 1500"/>
              <a:gd name="T82" fmla="*/ 731 w 1128"/>
              <a:gd name="T83" fmla="*/ 66 h 1500"/>
              <a:gd name="T84" fmla="*/ 650 w 1128"/>
              <a:gd name="T85" fmla="*/ 127 h 1500"/>
              <a:gd name="T86" fmla="*/ 644 w 1128"/>
              <a:gd name="T87" fmla="*/ 218 h 1500"/>
              <a:gd name="T88" fmla="*/ 728 w 1128"/>
              <a:gd name="T89" fmla="*/ 247 h 1500"/>
              <a:gd name="T90" fmla="*/ 741 w 1128"/>
              <a:gd name="T91" fmla="*/ 248 h 1500"/>
              <a:gd name="T92" fmla="*/ 761 w 1128"/>
              <a:gd name="T93" fmla="*/ 171 h 1500"/>
              <a:gd name="T94" fmla="*/ 836 w 1128"/>
              <a:gd name="T95" fmla="*/ 18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28" h="1500">
                <a:moveTo>
                  <a:pt x="866" y="169"/>
                </a:moveTo>
                <a:lnTo>
                  <a:pt x="945" y="276"/>
                </a:lnTo>
                <a:lnTo>
                  <a:pt x="895" y="307"/>
                </a:lnTo>
                <a:lnTo>
                  <a:pt x="847" y="307"/>
                </a:lnTo>
                <a:lnTo>
                  <a:pt x="809" y="348"/>
                </a:lnTo>
                <a:lnTo>
                  <a:pt x="863" y="315"/>
                </a:lnTo>
                <a:lnTo>
                  <a:pt x="879" y="359"/>
                </a:lnTo>
                <a:lnTo>
                  <a:pt x="908" y="352"/>
                </a:lnTo>
                <a:lnTo>
                  <a:pt x="873" y="393"/>
                </a:lnTo>
                <a:lnTo>
                  <a:pt x="861" y="385"/>
                </a:lnTo>
                <a:lnTo>
                  <a:pt x="869" y="363"/>
                </a:lnTo>
                <a:lnTo>
                  <a:pt x="813" y="401"/>
                </a:lnTo>
                <a:lnTo>
                  <a:pt x="826" y="418"/>
                </a:lnTo>
                <a:lnTo>
                  <a:pt x="788" y="425"/>
                </a:lnTo>
                <a:lnTo>
                  <a:pt x="781" y="456"/>
                </a:lnTo>
                <a:lnTo>
                  <a:pt x="770" y="446"/>
                </a:lnTo>
                <a:lnTo>
                  <a:pt x="774" y="476"/>
                </a:lnTo>
                <a:lnTo>
                  <a:pt x="734" y="524"/>
                </a:lnTo>
                <a:lnTo>
                  <a:pt x="741" y="591"/>
                </a:lnTo>
                <a:lnTo>
                  <a:pt x="730" y="605"/>
                </a:lnTo>
                <a:lnTo>
                  <a:pt x="713" y="546"/>
                </a:lnTo>
                <a:lnTo>
                  <a:pt x="654" y="536"/>
                </a:lnTo>
                <a:lnTo>
                  <a:pt x="667" y="559"/>
                </a:lnTo>
                <a:lnTo>
                  <a:pt x="629" y="548"/>
                </a:lnTo>
                <a:lnTo>
                  <a:pt x="600" y="562"/>
                </a:lnTo>
                <a:lnTo>
                  <a:pt x="589" y="585"/>
                </a:lnTo>
                <a:lnTo>
                  <a:pt x="590" y="634"/>
                </a:lnTo>
                <a:lnTo>
                  <a:pt x="604" y="668"/>
                </a:lnTo>
                <a:lnTo>
                  <a:pt x="626" y="670"/>
                </a:lnTo>
                <a:lnTo>
                  <a:pt x="657" y="643"/>
                </a:lnTo>
                <a:lnTo>
                  <a:pt x="682" y="637"/>
                </a:lnTo>
                <a:lnTo>
                  <a:pt x="669" y="699"/>
                </a:lnTo>
                <a:lnTo>
                  <a:pt x="704" y="710"/>
                </a:lnTo>
                <a:lnTo>
                  <a:pt x="713" y="722"/>
                </a:lnTo>
                <a:lnTo>
                  <a:pt x="711" y="748"/>
                </a:lnTo>
                <a:lnTo>
                  <a:pt x="735" y="777"/>
                </a:lnTo>
                <a:lnTo>
                  <a:pt x="754" y="762"/>
                </a:lnTo>
                <a:lnTo>
                  <a:pt x="767" y="782"/>
                </a:lnTo>
                <a:lnTo>
                  <a:pt x="805" y="738"/>
                </a:lnTo>
                <a:lnTo>
                  <a:pt x="814" y="778"/>
                </a:lnTo>
                <a:lnTo>
                  <a:pt x="821" y="748"/>
                </a:lnTo>
                <a:lnTo>
                  <a:pt x="853" y="762"/>
                </a:lnTo>
                <a:lnTo>
                  <a:pt x="889" y="759"/>
                </a:lnTo>
                <a:lnTo>
                  <a:pt x="893" y="780"/>
                </a:lnTo>
                <a:lnTo>
                  <a:pt x="918" y="790"/>
                </a:lnTo>
                <a:lnTo>
                  <a:pt x="920" y="805"/>
                </a:lnTo>
                <a:lnTo>
                  <a:pt x="937" y="800"/>
                </a:lnTo>
                <a:lnTo>
                  <a:pt x="952" y="803"/>
                </a:lnTo>
                <a:lnTo>
                  <a:pt x="985" y="825"/>
                </a:lnTo>
                <a:lnTo>
                  <a:pt x="997" y="865"/>
                </a:lnTo>
                <a:lnTo>
                  <a:pt x="941" y="895"/>
                </a:lnTo>
                <a:lnTo>
                  <a:pt x="973" y="884"/>
                </a:lnTo>
                <a:lnTo>
                  <a:pt x="972" y="897"/>
                </a:lnTo>
                <a:lnTo>
                  <a:pt x="999" y="872"/>
                </a:lnTo>
                <a:lnTo>
                  <a:pt x="1033" y="885"/>
                </a:lnTo>
                <a:lnTo>
                  <a:pt x="1045" y="902"/>
                </a:lnTo>
                <a:lnTo>
                  <a:pt x="1059" y="898"/>
                </a:lnTo>
                <a:lnTo>
                  <a:pt x="1114" y="928"/>
                </a:lnTo>
                <a:lnTo>
                  <a:pt x="1128" y="956"/>
                </a:lnTo>
                <a:lnTo>
                  <a:pt x="1104" y="989"/>
                </a:lnTo>
                <a:lnTo>
                  <a:pt x="1086" y="1008"/>
                </a:lnTo>
                <a:lnTo>
                  <a:pt x="1085" y="1053"/>
                </a:lnTo>
                <a:lnTo>
                  <a:pt x="1062" y="1099"/>
                </a:lnTo>
                <a:lnTo>
                  <a:pt x="1062" y="1113"/>
                </a:lnTo>
                <a:lnTo>
                  <a:pt x="1000" y="1145"/>
                </a:lnTo>
                <a:lnTo>
                  <a:pt x="1000" y="1176"/>
                </a:lnTo>
                <a:lnTo>
                  <a:pt x="980" y="1217"/>
                </a:lnTo>
                <a:lnTo>
                  <a:pt x="977" y="1198"/>
                </a:lnTo>
                <a:lnTo>
                  <a:pt x="954" y="1242"/>
                </a:lnTo>
                <a:lnTo>
                  <a:pt x="914" y="1235"/>
                </a:lnTo>
                <a:lnTo>
                  <a:pt x="933" y="1263"/>
                </a:lnTo>
                <a:lnTo>
                  <a:pt x="921" y="1290"/>
                </a:lnTo>
                <a:lnTo>
                  <a:pt x="891" y="1294"/>
                </a:lnTo>
                <a:lnTo>
                  <a:pt x="885" y="1316"/>
                </a:lnTo>
                <a:lnTo>
                  <a:pt x="865" y="1317"/>
                </a:lnTo>
                <a:lnTo>
                  <a:pt x="880" y="1338"/>
                </a:lnTo>
                <a:lnTo>
                  <a:pt x="871" y="1342"/>
                </a:lnTo>
                <a:lnTo>
                  <a:pt x="862" y="1359"/>
                </a:lnTo>
                <a:lnTo>
                  <a:pt x="847" y="1376"/>
                </a:lnTo>
                <a:lnTo>
                  <a:pt x="859" y="1397"/>
                </a:lnTo>
                <a:lnTo>
                  <a:pt x="853" y="1413"/>
                </a:lnTo>
                <a:lnTo>
                  <a:pt x="827" y="1445"/>
                </a:lnTo>
                <a:lnTo>
                  <a:pt x="832" y="1462"/>
                </a:lnTo>
                <a:lnTo>
                  <a:pt x="851" y="1487"/>
                </a:lnTo>
                <a:lnTo>
                  <a:pt x="861" y="1492"/>
                </a:lnTo>
                <a:lnTo>
                  <a:pt x="829" y="1500"/>
                </a:lnTo>
                <a:lnTo>
                  <a:pt x="794" y="1475"/>
                </a:lnTo>
                <a:lnTo>
                  <a:pt x="781" y="1418"/>
                </a:lnTo>
                <a:lnTo>
                  <a:pt x="792" y="1370"/>
                </a:lnTo>
                <a:lnTo>
                  <a:pt x="803" y="1334"/>
                </a:lnTo>
                <a:lnTo>
                  <a:pt x="788" y="1314"/>
                </a:lnTo>
                <a:lnTo>
                  <a:pt x="796" y="1248"/>
                </a:lnTo>
                <a:lnTo>
                  <a:pt x="812" y="1202"/>
                </a:lnTo>
                <a:lnTo>
                  <a:pt x="823" y="1076"/>
                </a:lnTo>
                <a:lnTo>
                  <a:pt x="806" y="1046"/>
                </a:lnTo>
                <a:lnTo>
                  <a:pt x="772" y="1015"/>
                </a:lnTo>
                <a:lnTo>
                  <a:pt x="753" y="952"/>
                </a:lnTo>
                <a:lnTo>
                  <a:pt x="726" y="935"/>
                </a:lnTo>
                <a:lnTo>
                  <a:pt x="737" y="906"/>
                </a:lnTo>
                <a:lnTo>
                  <a:pt x="722" y="893"/>
                </a:lnTo>
                <a:lnTo>
                  <a:pt x="757" y="837"/>
                </a:lnTo>
                <a:lnTo>
                  <a:pt x="756" y="795"/>
                </a:lnTo>
                <a:lnTo>
                  <a:pt x="743" y="778"/>
                </a:lnTo>
                <a:lnTo>
                  <a:pt x="735" y="790"/>
                </a:lnTo>
                <a:lnTo>
                  <a:pt x="711" y="786"/>
                </a:lnTo>
                <a:lnTo>
                  <a:pt x="688" y="751"/>
                </a:lnTo>
                <a:lnTo>
                  <a:pt x="668" y="732"/>
                </a:lnTo>
                <a:lnTo>
                  <a:pt x="630" y="701"/>
                </a:lnTo>
                <a:lnTo>
                  <a:pt x="608" y="701"/>
                </a:lnTo>
                <a:lnTo>
                  <a:pt x="518" y="663"/>
                </a:lnTo>
                <a:lnTo>
                  <a:pt x="518" y="639"/>
                </a:lnTo>
                <a:lnTo>
                  <a:pt x="453" y="529"/>
                </a:lnTo>
                <a:lnTo>
                  <a:pt x="441" y="529"/>
                </a:lnTo>
                <a:lnTo>
                  <a:pt x="498" y="627"/>
                </a:lnTo>
                <a:lnTo>
                  <a:pt x="479" y="633"/>
                </a:lnTo>
                <a:lnTo>
                  <a:pt x="448" y="575"/>
                </a:lnTo>
                <a:lnTo>
                  <a:pt x="451" y="555"/>
                </a:lnTo>
                <a:lnTo>
                  <a:pt x="400" y="492"/>
                </a:lnTo>
                <a:lnTo>
                  <a:pt x="363" y="425"/>
                </a:lnTo>
                <a:lnTo>
                  <a:pt x="368" y="332"/>
                </a:lnTo>
                <a:lnTo>
                  <a:pt x="334" y="301"/>
                </a:lnTo>
                <a:lnTo>
                  <a:pt x="314" y="249"/>
                </a:lnTo>
                <a:lnTo>
                  <a:pt x="277" y="210"/>
                </a:lnTo>
                <a:lnTo>
                  <a:pt x="208" y="168"/>
                </a:lnTo>
                <a:lnTo>
                  <a:pt x="169" y="156"/>
                </a:lnTo>
                <a:lnTo>
                  <a:pt x="142" y="179"/>
                </a:lnTo>
                <a:lnTo>
                  <a:pt x="142" y="152"/>
                </a:lnTo>
                <a:lnTo>
                  <a:pt x="111" y="185"/>
                </a:lnTo>
                <a:lnTo>
                  <a:pt x="50" y="244"/>
                </a:lnTo>
                <a:lnTo>
                  <a:pt x="86" y="186"/>
                </a:lnTo>
                <a:lnTo>
                  <a:pt x="53" y="185"/>
                </a:lnTo>
                <a:lnTo>
                  <a:pt x="18" y="169"/>
                </a:lnTo>
                <a:lnTo>
                  <a:pt x="26" y="125"/>
                </a:lnTo>
                <a:lnTo>
                  <a:pt x="52" y="123"/>
                </a:lnTo>
                <a:lnTo>
                  <a:pt x="54" y="105"/>
                </a:lnTo>
                <a:lnTo>
                  <a:pt x="0" y="106"/>
                </a:lnTo>
                <a:lnTo>
                  <a:pt x="0" y="83"/>
                </a:lnTo>
                <a:lnTo>
                  <a:pt x="21" y="73"/>
                </a:lnTo>
                <a:lnTo>
                  <a:pt x="53" y="87"/>
                </a:lnTo>
                <a:lnTo>
                  <a:pt x="56" y="75"/>
                </a:lnTo>
                <a:lnTo>
                  <a:pt x="5" y="52"/>
                </a:lnTo>
                <a:lnTo>
                  <a:pt x="36" y="38"/>
                </a:lnTo>
                <a:lnTo>
                  <a:pt x="89" y="0"/>
                </a:lnTo>
                <a:lnTo>
                  <a:pt x="267" y="32"/>
                </a:lnTo>
                <a:lnTo>
                  <a:pt x="330" y="15"/>
                </a:lnTo>
                <a:lnTo>
                  <a:pt x="296" y="41"/>
                </a:lnTo>
                <a:lnTo>
                  <a:pt x="339" y="18"/>
                </a:lnTo>
                <a:lnTo>
                  <a:pt x="365" y="34"/>
                </a:lnTo>
                <a:lnTo>
                  <a:pt x="375" y="31"/>
                </a:lnTo>
                <a:lnTo>
                  <a:pt x="418" y="31"/>
                </a:lnTo>
                <a:lnTo>
                  <a:pt x="455" y="68"/>
                </a:lnTo>
                <a:lnTo>
                  <a:pt x="492" y="68"/>
                </a:lnTo>
                <a:lnTo>
                  <a:pt x="508" y="52"/>
                </a:lnTo>
                <a:lnTo>
                  <a:pt x="527" y="52"/>
                </a:lnTo>
                <a:lnTo>
                  <a:pt x="552" y="77"/>
                </a:lnTo>
                <a:lnTo>
                  <a:pt x="579" y="51"/>
                </a:lnTo>
                <a:lnTo>
                  <a:pt x="598" y="70"/>
                </a:lnTo>
                <a:lnTo>
                  <a:pt x="623" y="45"/>
                </a:lnTo>
                <a:lnTo>
                  <a:pt x="634" y="33"/>
                </a:lnTo>
                <a:lnTo>
                  <a:pt x="605" y="5"/>
                </a:lnTo>
                <a:lnTo>
                  <a:pt x="637" y="5"/>
                </a:lnTo>
                <a:lnTo>
                  <a:pt x="661" y="28"/>
                </a:lnTo>
                <a:lnTo>
                  <a:pt x="675" y="42"/>
                </a:lnTo>
                <a:lnTo>
                  <a:pt x="675" y="66"/>
                </a:lnTo>
                <a:lnTo>
                  <a:pt x="692" y="48"/>
                </a:lnTo>
                <a:lnTo>
                  <a:pt x="705" y="35"/>
                </a:lnTo>
                <a:lnTo>
                  <a:pt x="731" y="35"/>
                </a:lnTo>
                <a:lnTo>
                  <a:pt x="731" y="66"/>
                </a:lnTo>
                <a:lnTo>
                  <a:pt x="713" y="85"/>
                </a:lnTo>
                <a:lnTo>
                  <a:pt x="663" y="85"/>
                </a:lnTo>
                <a:lnTo>
                  <a:pt x="663" y="113"/>
                </a:lnTo>
                <a:lnTo>
                  <a:pt x="650" y="127"/>
                </a:lnTo>
                <a:lnTo>
                  <a:pt x="626" y="151"/>
                </a:lnTo>
                <a:lnTo>
                  <a:pt x="626" y="179"/>
                </a:lnTo>
                <a:lnTo>
                  <a:pt x="626" y="201"/>
                </a:lnTo>
                <a:lnTo>
                  <a:pt x="644" y="218"/>
                </a:lnTo>
                <a:lnTo>
                  <a:pt x="664" y="223"/>
                </a:lnTo>
                <a:lnTo>
                  <a:pt x="683" y="236"/>
                </a:lnTo>
                <a:lnTo>
                  <a:pt x="709" y="241"/>
                </a:lnTo>
                <a:lnTo>
                  <a:pt x="728" y="247"/>
                </a:lnTo>
                <a:lnTo>
                  <a:pt x="723" y="273"/>
                </a:lnTo>
                <a:lnTo>
                  <a:pt x="740" y="290"/>
                </a:lnTo>
                <a:lnTo>
                  <a:pt x="753" y="274"/>
                </a:lnTo>
                <a:lnTo>
                  <a:pt x="741" y="248"/>
                </a:lnTo>
                <a:lnTo>
                  <a:pt x="755" y="241"/>
                </a:lnTo>
                <a:lnTo>
                  <a:pt x="768" y="214"/>
                </a:lnTo>
                <a:lnTo>
                  <a:pt x="750" y="184"/>
                </a:lnTo>
                <a:lnTo>
                  <a:pt x="761" y="171"/>
                </a:lnTo>
                <a:lnTo>
                  <a:pt x="755" y="140"/>
                </a:lnTo>
                <a:lnTo>
                  <a:pt x="799" y="142"/>
                </a:lnTo>
                <a:lnTo>
                  <a:pt x="834" y="165"/>
                </a:lnTo>
                <a:lnTo>
                  <a:pt x="836" y="186"/>
                </a:lnTo>
                <a:lnTo>
                  <a:pt x="859" y="191"/>
                </a:lnTo>
                <a:lnTo>
                  <a:pt x="866" y="16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7" name="Freeform 154"/>
          <p:cNvSpPr/>
          <p:nvPr/>
        </p:nvSpPr>
        <p:spPr bwMode="auto">
          <a:xfrm>
            <a:off x="2289410" y="1809387"/>
            <a:ext cx="2677983" cy="3428791"/>
          </a:xfrm>
          <a:custGeom>
            <a:avLst/>
            <a:gdLst>
              <a:gd name="T0" fmla="*/ 847 w 1128"/>
              <a:gd name="T1" fmla="*/ 307 h 1500"/>
              <a:gd name="T2" fmla="*/ 908 w 1128"/>
              <a:gd name="T3" fmla="*/ 352 h 1500"/>
              <a:gd name="T4" fmla="*/ 813 w 1128"/>
              <a:gd name="T5" fmla="*/ 401 h 1500"/>
              <a:gd name="T6" fmla="*/ 770 w 1128"/>
              <a:gd name="T7" fmla="*/ 446 h 1500"/>
              <a:gd name="T8" fmla="*/ 730 w 1128"/>
              <a:gd name="T9" fmla="*/ 605 h 1500"/>
              <a:gd name="T10" fmla="*/ 629 w 1128"/>
              <a:gd name="T11" fmla="*/ 548 h 1500"/>
              <a:gd name="T12" fmla="*/ 604 w 1128"/>
              <a:gd name="T13" fmla="*/ 668 h 1500"/>
              <a:gd name="T14" fmla="*/ 669 w 1128"/>
              <a:gd name="T15" fmla="*/ 699 h 1500"/>
              <a:gd name="T16" fmla="*/ 735 w 1128"/>
              <a:gd name="T17" fmla="*/ 777 h 1500"/>
              <a:gd name="T18" fmla="*/ 814 w 1128"/>
              <a:gd name="T19" fmla="*/ 778 h 1500"/>
              <a:gd name="T20" fmla="*/ 893 w 1128"/>
              <a:gd name="T21" fmla="*/ 780 h 1500"/>
              <a:gd name="T22" fmla="*/ 952 w 1128"/>
              <a:gd name="T23" fmla="*/ 803 h 1500"/>
              <a:gd name="T24" fmla="*/ 973 w 1128"/>
              <a:gd name="T25" fmla="*/ 884 h 1500"/>
              <a:gd name="T26" fmla="*/ 1045 w 1128"/>
              <a:gd name="T27" fmla="*/ 902 h 1500"/>
              <a:gd name="T28" fmla="*/ 1104 w 1128"/>
              <a:gd name="T29" fmla="*/ 989 h 1500"/>
              <a:gd name="T30" fmla="*/ 1062 w 1128"/>
              <a:gd name="T31" fmla="*/ 1113 h 1500"/>
              <a:gd name="T32" fmla="*/ 977 w 1128"/>
              <a:gd name="T33" fmla="*/ 1198 h 1500"/>
              <a:gd name="T34" fmla="*/ 921 w 1128"/>
              <a:gd name="T35" fmla="*/ 1290 h 1500"/>
              <a:gd name="T36" fmla="*/ 880 w 1128"/>
              <a:gd name="T37" fmla="*/ 1338 h 1500"/>
              <a:gd name="T38" fmla="*/ 859 w 1128"/>
              <a:gd name="T39" fmla="*/ 1397 h 1500"/>
              <a:gd name="T40" fmla="*/ 851 w 1128"/>
              <a:gd name="T41" fmla="*/ 1487 h 1500"/>
              <a:gd name="T42" fmla="*/ 781 w 1128"/>
              <a:gd name="T43" fmla="*/ 1418 h 1500"/>
              <a:gd name="T44" fmla="*/ 796 w 1128"/>
              <a:gd name="T45" fmla="*/ 1248 h 1500"/>
              <a:gd name="T46" fmla="*/ 772 w 1128"/>
              <a:gd name="T47" fmla="*/ 1015 h 1500"/>
              <a:gd name="T48" fmla="*/ 722 w 1128"/>
              <a:gd name="T49" fmla="*/ 893 h 1500"/>
              <a:gd name="T50" fmla="*/ 735 w 1128"/>
              <a:gd name="T51" fmla="*/ 790 h 1500"/>
              <a:gd name="T52" fmla="*/ 630 w 1128"/>
              <a:gd name="T53" fmla="*/ 701 h 1500"/>
              <a:gd name="T54" fmla="*/ 453 w 1128"/>
              <a:gd name="T55" fmla="*/ 529 h 1500"/>
              <a:gd name="T56" fmla="*/ 448 w 1128"/>
              <a:gd name="T57" fmla="*/ 575 h 1500"/>
              <a:gd name="T58" fmla="*/ 368 w 1128"/>
              <a:gd name="T59" fmla="*/ 332 h 1500"/>
              <a:gd name="T60" fmla="*/ 208 w 1128"/>
              <a:gd name="T61" fmla="*/ 168 h 1500"/>
              <a:gd name="T62" fmla="*/ 111 w 1128"/>
              <a:gd name="T63" fmla="*/ 185 h 1500"/>
              <a:gd name="T64" fmla="*/ 18 w 1128"/>
              <a:gd name="T65" fmla="*/ 169 h 1500"/>
              <a:gd name="T66" fmla="*/ 0 w 1128"/>
              <a:gd name="T67" fmla="*/ 106 h 1500"/>
              <a:gd name="T68" fmla="*/ 56 w 1128"/>
              <a:gd name="T69" fmla="*/ 75 h 1500"/>
              <a:gd name="T70" fmla="*/ 267 w 1128"/>
              <a:gd name="T71" fmla="*/ 32 h 1500"/>
              <a:gd name="T72" fmla="*/ 365 w 1128"/>
              <a:gd name="T73" fmla="*/ 34 h 1500"/>
              <a:gd name="T74" fmla="*/ 492 w 1128"/>
              <a:gd name="T75" fmla="*/ 68 h 1500"/>
              <a:gd name="T76" fmla="*/ 579 w 1128"/>
              <a:gd name="T77" fmla="*/ 51 h 1500"/>
              <a:gd name="T78" fmla="*/ 605 w 1128"/>
              <a:gd name="T79" fmla="*/ 5 h 1500"/>
              <a:gd name="T80" fmla="*/ 675 w 1128"/>
              <a:gd name="T81" fmla="*/ 66 h 1500"/>
              <a:gd name="T82" fmla="*/ 731 w 1128"/>
              <a:gd name="T83" fmla="*/ 66 h 1500"/>
              <a:gd name="T84" fmla="*/ 650 w 1128"/>
              <a:gd name="T85" fmla="*/ 127 h 1500"/>
              <a:gd name="T86" fmla="*/ 644 w 1128"/>
              <a:gd name="T87" fmla="*/ 218 h 1500"/>
              <a:gd name="T88" fmla="*/ 728 w 1128"/>
              <a:gd name="T89" fmla="*/ 247 h 1500"/>
              <a:gd name="T90" fmla="*/ 741 w 1128"/>
              <a:gd name="T91" fmla="*/ 248 h 1500"/>
              <a:gd name="T92" fmla="*/ 761 w 1128"/>
              <a:gd name="T93" fmla="*/ 171 h 1500"/>
              <a:gd name="T94" fmla="*/ 836 w 1128"/>
              <a:gd name="T95" fmla="*/ 18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28" h="1500">
                <a:moveTo>
                  <a:pt x="866" y="169"/>
                </a:moveTo>
                <a:lnTo>
                  <a:pt x="945" y="276"/>
                </a:lnTo>
                <a:lnTo>
                  <a:pt x="895" y="307"/>
                </a:lnTo>
                <a:lnTo>
                  <a:pt x="847" y="307"/>
                </a:lnTo>
                <a:lnTo>
                  <a:pt x="809" y="348"/>
                </a:lnTo>
                <a:lnTo>
                  <a:pt x="863" y="315"/>
                </a:lnTo>
                <a:lnTo>
                  <a:pt x="879" y="359"/>
                </a:lnTo>
                <a:lnTo>
                  <a:pt x="908" y="352"/>
                </a:lnTo>
                <a:lnTo>
                  <a:pt x="873" y="393"/>
                </a:lnTo>
                <a:lnTo>
                  <a:pt x="861" y="385"/>
                </a:lnTo>
                <a:lnTo>
                  <a:pt x="869" y="363"/>
                </a:lnTo>
                <a:lnTo>
                  <a:pt x="813" y="401"/>
                </a:lnTo>
                <a:lnTo>
                  <a:pt x="826" y="418"/>
                </a:lnTo>
                <a:lnTo>
                  <a:pt x="788" y="425"/>
                </a:lnTo>
                <a:lnTo>
                  <a:pt x="781" y="456"/>
                </a:lnTo>
                <a:lnTo>
                  <a:pt x="770" y="446"/>
                </a:lnTo>
                <a:lnTo>
                  <a:pt x="774" y="476"/>
                </a:lnTo>
                <a:lnTo>
                  <a:pt x="734" y="524"/>
                </a:lnTo>
                <a:lnTo>
                  <a:pt x="741" y="591"/>
                </a:lnTo>
                <a:lnTo>
                  <a:pt x="730" y="605"/>
                </a:lnTo>
                <a:lnTo>
                  <a:pt x="713" y="546"/>
                </a:lnTo>
                <a:lnTo>
                  <a:pt x="654" y="536"/>
                </a:lnTo>
                <a:lnTo>
                  <a:pt x="667" y="559"/>
                </a:lnTo>
                <a:lnTo>
                  <a:pt x="629" y="548"/>
                </a:lnTo>
                <a:lnTo>
                  <a:pt x="600" y="562"/>
                </a:lnTo>
                <a:lnTo>
                  <a:pt x="589" y="585"/>
                </a:lnTo>
                <a:lnTo>
                  <a:pt x="590" y="634"/>
                </a:lnTo>
                <a:lnTo>
                  <a:pt x="604" y="668"/>
                </a:lnTo>
                <a:lnTo>
                  <a:pt x="626" y="670"/>
                </a:lnTo>
                <a:lnTo>
                  <a:pt x="657" y="643"/>
                </a:lnTo>
                <a:lnTo>
                  <a:pt x="682" y="637"/>
                </a:lnTo>
                <a:lnTo>
                  <a:pt x="669" y="699"/>
                </a:lnTo>
                <a:lnTo>
                  <a:pt x="704" y="710"/>
                </a:lnTo>
                <a:lnTo>
                  <a:pt x="713" y="722"/>
                </a:lnTo>
                <a:lnTo>
                  <a:pt x="711" y="748"/>
                </a:lnTo>
                <a:lnTo>
                  <a:pt x="735" y="777"/>
                </a:lnTo>
                <a:lnTo>
                  <a:pt x="754" y="762"/>
                </a:lnTo>
                <a:lnTo>
                  <a:pt x="767" y="782"/>
                </a:lnTo>
                <a:lnTo>
                  <a:pt x="805" y="738"/>
                </a:lnTo>
                <a:lnTo>
                  <a:pt x="814" y="778"/>
                </a:lnTo>
                <a:lnTo>
                  <a:pt x="821" y="748"/>
                </a:lnTo>
                <a:lnTo>
                  <a:pt x="853" y="762"/>
                </a:lnTo>
                <a:lnTo>
                  <a:pt x="889" y="759"/>
                </a:lnTo>
                <a:lnTo>
                  <a:pt x="893" y="780"/>
                </a:lnTo>
                <a:lnTo>
                  <a:pt x="918" y="790"/>
                </a:lnTo>
                <a:lnTo>
                  <a:pt x="920" y="805"/>
                </a:lnTo>
                <a:lnTo>
                  <a:pt x="937" y="800"/>
                </a:lnTo>
                <a:lnTo>
                  <a:pt x="952" y="803"/>
                </a:lnTo>
                <a:lnTo>
                  <a:pt x="985" y="825"/>
                </a:lnTo>
                <a:lnTo>
                  <a:pt x="997" y="865"/>
                </a:lnTo>
                <a:lnTo>
                  <a:pt x="941" y="895"/>
                </a:lnTo>
                <a:lnTo>
                  <a:pt x="973" y="884"/>
                </a:lnTo>
                <a:lnTo>
                  <a:pt x="972" y="897"/>
                </a:lnTo>
                <a:lnTo>
                  <a:pt x="999" y="872"/>
                </a:lnTo>
                <a:lnTo>
                  <a:pt x="1033" y="885"/>
                </a:lnTo>
                <a:lnTo>
                  <a:pt x="1045" y="902"/>
                </a:lnTo>
                <a:lnTo>
                  <a:pt x="1059" y="898"/>
                </a:lnTo>
                <a:lnTo>
                  <a:pt x="1114" y="928"/>
                </a:lnTo>
                <a:lnTo>
                  <a:pt x="1128" y="956"/>
                </a:lnTo>
                <a:lnTo>
                  <a:pt x="1104" y="989"/>
                </a:lnTo>
                <a:lnTo>
                  <a:pt x="1086" y="1008"/>
                </a:lnTo>
                <a:lnTo>
                  <a:pt x="1085" y="1053"/>
                </a:lnTo>
                <a:lnTo>
                  <a:pt x="1062" y="1099"/>
                </a:lnTo>
                <a:lnTo>
                  <a:pt x="1062" y="1113"/>
                </a:lnTo>
                <a:lnTo>
                  <a:pt x="1000" y="1145"/>
                </a:lnTo>
                <a:lnTo>
                  <a:pt x="1000" y="1176"/>
                </a:lnTo>
                <a:lnTo>
                  <a:pt x="980" y="1217"/>
                </a:lnTo>
                <a:lnTo>
                  <a:pt x="977" y="1198"/>
                </a:lnTo>
                <a:lnTo>
                  <a:pt x="954" y="1242"/>
                </a:lnTo>
                <a:lnTo>
                  <a:pt x="914" y="1235"/>
                </a:lnTo>
                <a:lnTo>
                  <a:pt x="933" y="1263"/>
                </a:lnTo>
                <a:lnTo>
                  <a:pt x="921" y="1290"/>
                </a:lnTo>
                <a:lnTo>
                  <a:pt x="891" y="1294"/>
                </a:lnTo>
                <a:lnTo>
                  <a:pt x="885" y="1316"/>
                </a:lnTo>
                <a:lnTo>
                  <a:pt x="865" y="1317"/>
                </a:lnTo>
                <a:lnTo>
                  <a:pt x="880" y="1338"/>
                </a:lnTo>
                <a:lnTo>
                  <a:pt x="871" y="1342"/>
                </a:lnTo>
                <a:lnTo>
                  <a:pt x="862" y="1359"/>
                </a:lnTo>
                <a:lnTo>
                  <a:pt x="847" y="1376"/>
                </a:lnTo>
                <a:lnTo>
                  <a:pt x="859" y="1397"/>
                </a:lnTo>
                <a:lnTo>
                  <a:pt x="853" y="1413"/>
                </a:lnTo>
                <a:lnTo>
                  <a:pt x="827" y="1445"/>
                </a:lnTo>
                <a:lnTo>
                  <a:pt x="832" y="1462"/>
                </a:lnTo>
                <a:lnTo>
                  <a:pt x="851" y="1487"/>
                </a:lnTo>
                <a:lnTo>
                  <a:pt x="861" y="1492"/>
                </a:lnTo>
                <a:lnTo>
                  <a:pt x="829" y="1500"/>
                </a:lnTo>
                <a:lnTo>
                  <a:pt x="794" y="1475"/>
                </a:lnTo>
                <a:lnTo>
                  <a:pt x="781" y="1418"/>
                </a:lnTo>
                <a:lnTo>
                  <a:pt x="792" y="1370"/>
                </a:lnTo>
                <a:lnTo>
                  <a:pt x="803" y="1334"/>
                </a:lnTo>
                <a:lnTo>
                  <a:pt x="788" y="1314"/>
                </a:lnTo>
                <a:lnTo>
                  <a:pt x="796" y="1248"/>
                </a:lnTo>
                <a:lnTo>
                  <a:pt x="812" y="1202"/>
                </a:lnTo>
                <a:lnTo>
                  <a:pt x="823" y="1076"/>
                </a:lnTo>
                <a:lnTo>
                  <a:pt x="806" y="1046"/>
                </a:lnTo>
                <a:lnTo>
                  <a:pt x="772" y="1015"/>
                </a:lnTo>
                <a:lnTo>
                  <a:pt x="753" y="952"/>
                </a:lnTo>
                <a:lnTo>
                  <a:pt x="726" y="935"/>
                </a:lnTo>
                <a:lnTo>
                  <a:pt x="737" y="906"/>
                </a:lnTo>
                <a:lnTo>
                  <a:pt x="722" y="893"/>
                </a:lnTo>
                <a:lnTo>
                  <a:pt x="757" y="837"/>
                </a:lnTo>
                <a:lnTo>
                  <a:pt x="756" y="795"/>
                </a:lnTo>
                <a:lnTo>
                  <a:pt x="743" y="778"/>
                </a:lnTo>
                <a:lnTo>
                  <a:pt x="735" y="790"/>
                </a:lnTo>
                <a:lnTo>
                  <a:pt x="711" y="786"/>
                </a:lnTo>
                <a:lnTo>
                  <a:pt x="688" y="751"/>
                </a:lnTo>
                <a:lnTo>
                  <a:pt x="668" y="732"/>
                </a:lnTo>
                <a:lnTo>
                  <a:pt x="630" y="701"/>
                </a:lnTo>
                <a:lnTo>
                  <a:pt x="608" y="701"/>
                </a:lnTo>
                <a:lnTo>
                  <a:pt x="518" y="663"/>
                </a:lnTo>
                <a:lnTo>
                  <a:pt x="518" y="639"/>
                </a:lnTo>
                <a:lnTo>
                  <a:pt x="453" y="529"/>
                </a:lnTo>
                <a:lnTo>
                  <a:pt x="441" y="529"/>
                </a:lnTo>
                <a:lnTo>
                  <a:pt x="498" y="627"/>
                </a:lnTo>
                <a:lnTo>
                  <a:pt x="479" y="633"/>
                </a:lnTo>
                <a:lnTo>
                  <a:pt x="448" y="575"/>
                </a:lnTo>
                <a:lnTo>
                  <a:pt x="451" y="555"/>
                </a:lnTo>
                <a:lnTo>
                  <a:pt x="400" y="492"/>
                </a:lnTo>
                <a:lnTo>
                  <a:pt x="363" y="425"/>
                </a:lnTo>
                <a:lnTo>
                  <a:pt x="368" y="332"/>
                </a:lnTo>
                <a:lnTo>
                  <a:pt x="334" y="301"/>
                </a:lnTo>
                <a:lnTo>
                  <a:pt x="314" y="249"/>
                </a:lnTo>
                <a:lnTo>
                  <a:pt x="277" y="210"/>
                </a:lnTo>
                <a:lnTo>
                  <a:pt x="208" y="168"/>
                </a:lnTo>
                <a:lnTo>
                  <a:pt x="169" y="156"/>
                </a:lnTo>
                <a:lnTo>
                  <a:pt x="142" y="179"/>
                </a:lnTo>
                <a:lnTo>
                  <a:pt x="142" y="152"/>
                </a:lnTo>
                <a:lnTo>
                  <a:pt x="111" y="185"/>
                </a:lnTo>
                <a:lnTo>
                  <a:pt x="50" y="244"/>
                </a:lnTo>
                <a:lnTo>
                  <a:pt x="86" y="186"/>
                </a:lnTo>
                <a:lnTo>
                  <a:pt x="53" y="185"/>
                </a:lnTo>
                <a:lnTo>
                  <a:pt x="18" y="169"/>
                </a:lnTo>
                <a:lnTo>
                  <a:pt x="26" y="125"/>
                </a:lnTo>
                <a:lnTo>
                  <a:pt x="52" y="123"/>
                </a:lnTo>
                <a:lnTo>
                  <a:pt x="54" y="105"/>
                </a:lnTo>
                <a:lnTo>
                  <a:pt x="0" y="106"/>
                </a:lnTo>
                <a:lnTo>
                  <a:pt x="0" y="83"/>
                </a:lnTo>
                <a:lnTo>
                  <a:pt x="21" y="73"/>
                </a:lnTo>
                <a:lnTo>
                  <a:pt x="53" y="87"/>
                </a:lnTo>
                <a:lnTo>
                  <a:pt x="56" y="75"/>
                </a:lnTo>
                <a:lnTo>
                  <a:pt x="5" y="52"/>
                </a:lnTo>
                <a:lnTo>
                  <a:pt x="36" y="38"/>
                </a:lnTo>
                <a:lnTo>
                  <a:pt x="89" y="0"/>
                </a:lnTo>
                <a:lnTo>
                  <a:pt x="267" y="32"/>
                </a:lnTo>
                <a:lnTo>
                  <a:pt x="330" y="15"/>
                </a:lnTo>
                <a:lnTo>
                  <a:pt x="296" y="41"/>
                </a:lnTo>
                <a:lnTo>
                  <a:pt x="339" y="18"/>
                </a:lnTo>
                <a:lnTo>
                  <a:pt x="365" y="34"/>
                </a:lnTo>
                <a:lnTo>
                  <a:pt x="375" y="31"/>
                </a:lnTo>
                <a:lnTo>
                  <a:pt x="418" y="31"/>
                </a:lnTo>
                <a:lnTo>
                  <a:pt x="455" y="68"/>
                </a:lnTo>
                <a:lnTo>
                  <a:pt x="492" y="68"/>
                </a:lnTo>
                <a:lnTo>
                  <a:pt x="508" y="52"/>
                </a:lnTo>
                <a:lnTo>
                  <a:pt x="527" y="52"/>
                </a:lnTo>
                <a:lnTo>
                  <a:pt x="552" y="77"/>
                </a:lnTo>
                <a:lnTo>
                  <a:pt x="579" y="51"/>
                </a:lnTo>
                <a:lnTo>
                  <a:pt x="598" y="70"/>
                </a:lnTo>
                <a:lnTo>
                  <a:pt x="623" y="45"/>
                </a:lnTo>
                <a:lnTo>
                  <a:pt x="634" y="33"/>
                </a:lnTo>
                <a:lnTo>
                  <a:pt x="605" y="5"/>
                </a:lnTo>
                <a:lnTo>
                  <a:pt x="637" y="5"/>
                </a:lnTo>
                <a:lnTo>
                  <a:pt x="661" y="28"/>
                </a:lnTo>
                <a:lnTo>
                  <a:pt x="675" y="42"/>
                </a:lnTo>
                <a:lnTo>
                  <a:pt x="675" y="66"/>
                </a:lnTo>
                <a:lnTo>
                  <a:pt x="692" y="48"/>
                </a:lnTo>
                <a:lnTo>
                  <a:pt x="705" y="35"/>
                </a:lnTo>
                <a:lnTo>
                  <a:pt x="731" y="35"/>
                </a:lnTo>
                <a:lnTo>
                  <a:pt x="731" y="66"/>
                </a:lnTo>
                <a:lnTo>
                  <a:pt x="713" y="85"/>
                </a:lnTo>
                <a:lnTo>
                  <a:pt x="663" y="85"/>
                </a:lnTo>
                <a:lnTo>
                  <a:pt x="663" y="113"/>
                </a:lnTo>
                <a:lnTo>
                  <a:pt x="650" y="127"/>
                </a:lnTo>
                <a:lnTo>
                  <a:pt x="626" y="151"/>
                </a:lnTo>
                <a:lnTo>
                  <a:pt x="626" y="179"/>
                </a:lnTo>
                <a:lnTo>
                  <a:pt x="626" y="201"/>
                </a:lnTo>
                <a:lnTo>
                  <a:pt x="644" y="218"/>
                </a:lnTo>
                <a:lnTo>
                  <a:pt x="664" y="223"/>
                </a:lnTo>
                <a:lnTo>
                  <a:pt x="683" y="236"/>
                </a:lnTo>
                <a:lnTo>
                  <a:pt x="709" y="241"/>
                </a:lnTo>
                <a:lnTo>
                  <a:pt x="728" y="247"/>
                </a:lnTo>
                <a:lnTo>
                  <a:pt x="723" y="273"/>
                </a:lnTo>
                <a:lnTo>
                  <a:pt x="740" y="290"/>
                </a:lnTo>
                <a:lnTo>
                  <a:pt x="753" y="274"/>
                </a:lnTo>
                <a:lnTo>
                  <a:pt x="741" y="248"/>
                </a:lnTo>
                <a:lnTo>
                  <a:pt x="755" y="241"/>
                </a:lnTo>
                <a:lnTo>
                  <a:pt x="768" y="214"/>
                </a:lnTo>
                <a:lnTo>
                  <a:pt x="750" y="184"/>
                </a:lnTo>
                <a:lnTo>
                  <a:pt x="761" y="171"/>
                </a:lnTo>
                <a:lnTo>
                  <a:pt x="755" y="140"/>
                </a:lnTo>
                <a:lnTo>
                  <a:pt x="799" y="142"/>
                </a:lnTo>
                <a:lnTo>
                  <a:pt x="834" y="165"/>
                </a:lnTo>
                <a:lnTo>
                  <a:pt x="836" y="186"/>
                </a:lnTo>
                <a:lnTo>
                  <a:pt x="859" y="191"/>
                </a:lnTo>
                <a:lnTo>
                  <a:pt x="866" y="1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8" name="Freeform 155"/>
          <p:cNvSpPr/>
          <p:nvPr/>
        </p:nvSpPr>
        <p:spPr bwMode="auto">
          <a:xfrm>
            <a:off x="3846819" y="1715666"/>
            <a:ext cx="572159" cy="418313"/>
          </a:xfrm>
          <a:custGeom>
            <a:avLst/>
            <a:gdLst>
              <a:gd name="T0" fmla="*/ 241 w 241"/>
              <a:gd name="T1" fmla="*/ 111 h 183"/>
              <a:gd name="T2" fmla="*/ 222 w 241"/>
              <a:gd name="T3" fmla="*/ 146 h 183"/>
              <a:gd name="T4" fmla="*/ 193 w 241"/>
              <a:gd name="T5" fmla="*/ 124 h 183"/>
              <a:gd name="T6" fmla="*/ 189 w 241"/>
              <a:gd name="T7" fmla="*/ 140 h 183"/>
              <a:gd name="T8" fmla="*/ 213 w 241"/>
              <a:gd name="T9" fmla="*/ 165 h 183"/>
              <a:gd name="T10" fmla="*/ 200 w 241"/>
              <a:gd name="T11" fmla="*/ 170 h 183"/>
              <a:gd name="T12" fmla="*/ 182 w 241"/>
              <a:gd name="T13" fmla="*/ 165 h 183"/>
              <a:gd name="T14" fmla="*/ 200 w 241"/>
              <a:gd name="T15" fmla="*/ 183 h 183"/>
              <a:gd name="T16" fmla="*/ 159 w 241"/>
              <a:gd name="T17" fmla="*/ 183 h 183"/>
              <a:gd name="T18" fmla="*/ 144 w 241"/>
              <a:gd name="T19" fmla="*/ 160 h 183"/>
              <a:gd name="T20" fmla="*/ 99 w 241"/>
              <a:gd name="T21" fmla="*/ 159 h 183"/>
              <a:gd name="T22" fmla="*/ 120 w 241"/>
              <a:gd name="T23" fmla="*/ 149 h 183"/>
              <a:gd name="T24" fmla="*/ 147 w 241"/>
              <a:gd name="T25" fmla="*/ 142 h 183"/>
              <a:gd name="T26" fmla="*/ 138 w 241"/>
              <a:gd name="T27" fmla="*/ 128 h 183"/>
              <a:gd name="T28" fmla="*/ 149 w 241"/>
              <a:gd name="T29" fmla="*/ 112 h 183"/>
              <a:gd name="T30" fmla="*/ 149 w 241"/>
              <a:gd name="T31" fmla="*/ 88 h 183"/>
              <a:gd name="T32" fmla="*/ 125 w 241"/>
              <a:gd name="T33" fmla="*/ 80 h 183"/>
              <a:gd name="T34" fmla="*/ 93 w 241"/>
              <a:gd name="T35" fmla="*/ 56 h 183"/>
              <a:gd name="T36" fmla="*/ 65 w 241"/>
              <a:gd name="T37" fmla="*/ 67 h 183"/>
              <a:gd name="T38" fmla="*/ 25 w 241"/>
              <a:gd name="T39" fmla="*/ 62 h 183"/>
              <a:gd name="T40" fmla="*/ 0 w 241"/>
              <a:gd name="T41" fmla="*/ 27 h 183"/>
              <a:gd name="T42" fmla="*/ 20 w 241"/>
              <a:gd name="T43" fmla="*/ 4 h 183"/>
              <a:gd name="T44" fmla="*/ 42 w 241"/>
              <a:gd name="T45" fmla="*/ 2 h 183"/>
              <a:gd name="T46" fmla="*/ 27 w 241"/>
              <a:gd name="T47" fmla="*/ 49 h 183"/>
              <a:gd name="T48" fmla="*/ 54 w 241"/>
              <a:gd name="T49" fmla="*/ 3 h 183"/>
              <a:gd name="T50" fmla="*/ 78 w 241"/>
              <a:gd name="T51" fmla="*/ 3 h 183"/>
              <a:gd name="T52" fmla="*/ 78 w 241"/>
              <a:gd name="T53" fmla="*/ 28 h 183"/>
              <a:gd name="T54" fmla="*/ 95 w 241"/>
              <a:gd name="T55" fmla="*/ 0 h 183"/>
              <a:gd name="T56" fmla="*/ 111 w 241"/>
              <a:gd name="T57" fmla="*/ 8 h 183"/>
              <a:gd name="T58" fmla="*/ 99 w 241"/>
              <a:gd name="T59" fmla="*/ 21 h 183"/>
              <a:gd name="T60" fmla="*/ 111 w 241"/>
              <a:gd name="T61" fmla="*/ 26 h 183"/>
              <a:gd name="T62" fmla="*/ 132 w 241"/>
              <a:gd name="T63" fmla="*/ 28 h 183"/>
              <a:gd name="T64" fmla="*/ 136 w 241"/>
              <a:gd name="T65" fmla="*/ 39 h 183"/>
              <a:gd name="T66" fmla="*/ 162 w 241"/>
              <a:gd name="T67" fmla="*/ 43 h 183"/>
              <a:gd name="T68" fmla="*/ 191 w 241"/>
              <a:gd name="T69" fmla="*/ 61 h 183"/>
              <a:gd name="T70" fmla="*/ 192 w 241"/>
              <a:gd name="T71" fmla="*/ 80 h 183"/>
              <a:gd name="T72" fmla="*/ 184 w 241"/>
              <a:gd name="T73" fmla="*/ 87 h 183"/>
              <a:gd name="T74" fmla="*/ 241 w 241"/>
              <a:gd name="T75" fmla="*/ 11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1" h="183">
                <a:moveTo>
                  <a:pt x="241" y="111"/>
                </a:moveTo>
                <a:lnTo>
                  <a:pt x="222" y="146"/>
                </a:lnTo>
                <a:lnTo>
                  <a:pt x="193" y="124"/>
                </a:lnTo>
                <a:lnTo>
                  <a:pt x="189" y="140"/>
                </a:lnTo>
                <a:lnTo>
                  <a:pt x="213" y="165"/>
                </a:lnTo>
                <a:lnTo>
                  <a:pt x="200" y="170"/>
                </a:lnTo>
                <a:lnTo>
                  <a:pt x="182" y="165"/>
                </a:lnTo>
                <a:lnTo>
                  <a:pt x="200" y="183"/>
                </a:lnTo>
                <a:lnTo>
                  <a:pt x="159" y="183"/>
                </a:lnTo>
                <a:lnTo>
                  <a:pt x="144" y="160"/>
                </a:lnTo>
                <a:lnTo>
                  <a:pt x="99" y="159"/>
                </a:lnTo>
                <a:lnTo>
                  <a:pt x="120" y="149"/>
                </a:lnTo>
                <a:lnTo>
                  <a:pt x="147" y="142"/>
                </a:lnTo>
                <a:lnTo>
                  <a:pt x="138" y="128"/>
                </a:lnTo>
                <a:lnTo>
                  <a:pt x="149" y="112"/>
                </a:lnTo>
                <a:lnTo>
                  <a:pt x="149" y="88"/>
                </a:lnTo>
                <a:lnTo>
                  <a:pt x="125" y="80"/>
                </a:lnTo>
                <a:lnTo>
                  <a:pt x="93" y="56"/>
                </a:lnTo>
                <a:lnTo>
                  <a:pt x="65" y="67"/>
                </a:lnTo>
                <a:lnTo>
                  <a:pt x="25" y="62"/>
                </a:lnTo>
                <a:lnTo>
                  <a:pt x="0" y="27"/>
                </a:lnTo>
                <a:lnTo>
                  <a:pt x="20" y="4"/>
                </a:lnTo>
                <a:lnTo>
                  <a:pt x="42" y="2"/>
                </a:lnTo>
                <a:lnTo>
                  <a:pt x="27" y="49"/>
                </a:lnTo>
                <a:lnTo>
                  <a:pt x="54" y="3"/>
                </a:lnTo>
                <a:lnTo>
                  <a:pt x="78" y="3"/>
                </a:lnTo>
                <a:lnTo>
                  <a:pt x="78" y="28"/>
                </a:lnTo>
                <a:lnTo>
                  <a:pt x="95" y="0"/>
                </a:lnTo>
                <a:lnTo>
                  <a:pt x="111" y="8"/>
                </a:lnTo>
                <a:lnTo>
                  <a:pt x="99" y="21"/>
                </a:lnTo>
                <a:lnTo>
                  <a:pt x="111" y="26"/>
                </a:lnTo>
                <a:lnTo>
                  <a:pt x="132" y="28"/>
                </a:lnTo>
                <a:lnTo>
                  <a:pt x="136" y="39"/>
                </a:lnTo>
                <a:lnTo>
                  <a:pt x="162" y="43"/>
                </a:lnTo>
                <a:lnTo>
                  <a:pt x="191" y="61"/>
                </a:lnTo>
                <a:lnTo>
                  <a:pt x="192" y="80"/>
                </a:lnTo>
                <a:lnTo>
                  <a:pt x="184" y="87"/>
                </a:lnTo>
                <a:lnTo>
                  <a:pt x="241" y="11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9" name="Freeform 156"/>
          <p:cNvSpPr/>
          <p:nvPr/>
        </p:nvSpPr>
        <p:spPr bwMode="auto">
          <a:xfrm>
            <a:off x="3735237" y="1349928"/>
            <a:ext cx="688489" cy="297162"/>
          </a:xfrm>
          <a:custGeom>
            <a:avLst/>
            <a:gdLst>
              <a:gd name="T0" fmla="*/ 290 w 290"/>
              <a:gd name="T1" fmla="*/ 14 h 130"/>
              <a:gd name="T2" fmla="*/ 184 w 290"/>
              <a:gd name="T3" fmla="*/ 72 h 130"/>
              <a:gd name="T4" fmla="*/ 158 w 290"/>
              <a:gd name="T5" fmla="*/ 62 h 130"/>
              <a:gd name="T6" fmla="*/ 175 w 290"/>
              <a:gd name="T7" fmla="*/ 92 h 130"/>
              <a:gd name="T8" fmla="*/ 134 w 290"/>
              <a:gd name="T9" fmla="*/ 104 h 130"/>
              <a:gd name="T10" fmla="*/ 142 w 290"/>
              <a:gd name="T11" fmla="*/ 115 h 130"/>
              <a:gd name="T12" fmla="*/ 134 w 290"/>
              <a:gd name="T13" fmla="*/ 130 h 130"/>
              <a:gd name="T14" fmla="*/ 111 w 290"/>
              <a:gd name="T15" fmla="*/ 117 h 130"/>
              <a:gd name="T16" fmla="*/ 58 w 290"/>
              <a:gd name="T17" fmla="*/ 117 h 130"/>
              <a:gd name="T18" fmla="*/ 79 w 290"/>
              <a:gd name="T19" fmla="*/ 97 h 130"/>
              <a:gd name="T20" fmla="*/ 102 w 290"/>
              <a:gd name="T21" fmla="*/ 103 h 130"/>
              <a:gd name="T22" fmla="*/ 69 w 290"/>
              <a:gd name="T23" fmla="*/ 85 h 130"/>
              <a:gd name="T24" fmla="*/ 106 w 290"/>
              <a:gd name="T25" fmla="*/ 78 h 130"/>
              <a:gd name="T26" fmla="*/ 39 w 290"/>
              <a:gd name="T27" fmla="*/ 80 h 130"/>
              <a:gd name="T28" fmla="*/ 17 w 290"/>
              <a:gd name="T29" fmla="*/ 79 h 130"/>
              <a:gd name="T30" fmla="*/ 0 w 290"/>
              <a:gd name="T31" fmla="*/ 51 h 130"/>
              <a:gd name="T32" fmla="*/ 1 w 290"/>
              <a:gd name="T33" fmla="*/ 34 h 130"/>
              <a:gd name="T34" fmla="*/ 48 w 290"/>
              <a:gd name="T35" fmla="*/ 46 h 130"/>
              <a:gd name="T36" fmla="*/ 145 w 290"/>
              <a:gd name="T37" fmla="*/ 56 h 130"/>
              <a:gd name="T38" fmla="*/ 159 w 290"/>
              <a:gd name="T39" fmla="*/ 37 h 130"/>
              <a:gd name="T40" fmla="*/ 47 w 290"/>
              <a:gd name="T41" fmla="*/ 40 h 130"/>
              <a:gd name="T42" fmla="*/ 43 w 290"/>
              <a:gd name="T43" fmla="*/ 29 h 130"/>
              <a:gd name="T44" fmla="*/ 102 w 290"/>
              <a:gd name="T45" fmla="*/ 12 h 130"/>
              <a:gd name="T46" fmla="*/ 168 w 290"/>
              <a:gd name="T47" fmla="*/ 7 h 130"/>
              <a:gd name="T48" fmla="*/ 244 w 290"/>
              <a:gd name="T49" fmla="*/ 0 h 130"/>
              <a:gd name="T50" fmla="*/ 290 w 290"/>
              <a:gd name="T51" fmla="*/ 1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0" h="130">
                <a:moveTo>
                  <a:pt x="290" y="14"/>
                </a:moveTo>
                <a:lnTo>
                  <a:pt x="184" y="72"/>
                </a:lnTo>
                <a:lnTo>
                  <a:pt x="158" y="62"/>
                </a:lnTo>
                <a:lnTo>
                  <a:pt x="175" y="92"/>
                </a:lnTo>
                <a:lnTo>
                  <a:pt x="134" y="104"/>
                </a:lnTo>
                <a:lnTo>
                  <a:pt x="142" y="115"/>
                </a:lnTo>
                <a:lnTo>
                  <a:pt x="134" y="130"/>
                </a:lnTo>
                <a:lnTo>
                  <a:pt x="111" y="117"/>
                </a:lnTo>
                <a:lnTo>
                  <a:pt x="58" y="117"/>
                </a:lnTo>
                <a:lnTo>
                  <a:pt x="79" y="97"/>
                </a:lnTo>
                <a:lnTo>
                  <a:pt x="102" y="103"/>
                </a:lnTo>
                <a:lnTo>
                  <a:pt x="69" y="85"/>
                </a:lnTo>
                <a:lnTo>
                  <a:pt x="106" y="78"/>
                </a:lnTo>
                <a:lnTo>
                  <a:pt x="39" y="80"/>
                </a:lnTo>
                <a:lnTo>
                  <a:pt x="17" y="79"/>
                </a:lnTo>
                <a:lnTo>
                  <a:pt x="0" y="51"/>
                </a:lnTo>
                <a:lnTo>
                  <a:pt x="1" y="34"/>
                </a:lnTo>
                <a:lnTo>
                  <a:pt x="48" y="46"/>
                </a:lnTo>
                <a:lnTo>
                  <a:pt x="145" y="56"/>
                </a:lnTo>
                <a:lnTo>
                  <a:pt x="159" y="37"/>
                </a:lnTo>
                <a:lnTo>
                  <a:pt x="47" y="40"/>
                </a:lnTo>
                <a:lnTo>
                  <a:pt x="43" y="29"/>
                </a:lnTo>
                <a:lnTo>
                  <a:pt x="102" y="12"/>
                </a:lnTo>
                <a:lnTo>
                  <a:pt x="168" y="7"/>
                </a:lnTo>
                <a:lnTo>
                  <a:pt x="244" y="0"/>
                </a:lnTo>
                <a:lnTo>
                  <a:pt x="290" y="1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0" name="Oval 157"/>
          <p:cNvSpPr>
            <a:spLocks noChangeArrowheads="1"/>
          </p:cNvSpPr>
          <p:nvPr/>
        </p:nvSpPr>
        <p:spPr bwMode="auto">
          <a:xfrm>
            <a:off x="3148834" y="1715666"/>
            <a:ext cx="121080" cy="11200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1" name="Oval 158"/>
          <p:cNvSpPr>
            <a:spLocks noChangeArrowheads="1"/>
          </p:cNvSpPr>
          <p:nvPr/>
        </p:nvSpPr>
        <p:spPr bwMode="auto">
          <a:xfrm>
            <a:off x="3172575" y="1546512"/>
            <a:ext cx="97339" cy="9829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2" name="Oval 159"/>
          <p:cNvSpPr>
            <a:spLocks noChangeArrowheads="1"/>
          </p:cNvSpPr>
          <p:nvPr/>
        </p:nvSpPr>
        <p:spPr bwMode="auto">
          <a:xfrm>
            <a:off x="3319769" y="1567086"/>
            <a:ext cx="14245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3" name="Oval 160"/>
          <p:cNvSpPr>
            <a:spLocks noChangeArrowheads="1"/>
          </p:cNvSpPr>
          <p:nvPr/>
        </p:nvSpPr>
        <p:spPr bwMode="auto">
          <a:xfrm>
            <a:off x="3379122" y="1546512"/>
            <a:ext cx="37986" cy="3886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4" name="Oval 161"/>
          <p:cNvSpPr>
            <a:spLocks noChangeArrowheads="1"/>
          </p:cNvSpPr>
          <p:nvPr/>
        </p:nvSpPr>
        <p:spPr bwMode="auto">
          <a:xfrm>
            <a:off x="3443222" y="1525940"/>
            <a:ext cx="40360" cy="3428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5" name="Oval 162"/>
          <p:cNvSpPr>
            <a:spLocks noChangeArrowheads="1"/>
          </p:cNvSpPr>
          <p:nvPr/>
        </p:nvSpPr>
        <p:spPr bwMode="auto">
          <a:xfrm>
            <a:off x="3315021" y="1628803"/>
            <a:ext cx="52230" cy="480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6" name="Oval 163"/>
          <p:cNvSpPr>
            <a:spLocks noChangeArrowheads="1"/>
          </p:cNvSpPr>
          <p:nvPr/>
        </p:nvSpPr>
        <p:spPr bwMode="auto">
          <a:xfrm>
            <a:off x="3445597" y="1617374"/>
            <a:ext cx="85468" cy="8457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7" name="Oval 164"/>
          <p:cNvSpPr>
            <a:spLocks noChangeArrowheads="1"/>
          </p:cNvSpPr>
          <p:nvPr/>
        </p:nvSpPr>
        <p:spPr bwMode="auto">
          <a:xfrm>
            <a:off x="3535813" y="1514510"/>
            <a:ext cx="66475" cy="6629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8" name="Oval 165"/>
          <p:cNvSpPr>
            <a:spLocks noChangeArrowheads="1"/>
          </p:cNvSpPr>
          <p:nvPr/>
        </p:nvSpPr>
        <p:spPr bwMode="auto">
          <a:xfrm>
            <a:off x="3656891" y="1553370"/>
            <a:ext cx="49857" cy="5028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9" name="Oval 166"/>
          <p:cNvSpPr>
            <a:spLocks noChangeArrowheads="1"/>
          </p:cNvSpPr>
          <p:nvPr/>
        </p:nvSpPr>
        <p:spPr bwMode="auto">
          <a:xfrm>
            <a:off x="3690128" y="1544227"/>
            <a:ext cx="33237" cy="29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0" name="Oval 167"/>
          <p:cNvSpPr>
            <a:spLocks noChangeArrowheads="1"/>
          </p:cNvSpPr>
          <p:nvPr/>
        </p:nvSpPr>
        <p:spPr bwMode="auto">
          <a:xfrm>
            <a:off x="3744733" y="1601373"/>
            <a:ext cx="59353" cy="5714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1" name="Oval 168"/>
          <p:cNvSpPr>
            <a:spLocks noChangeArrowheads="1"/>
          </p:cNvSpPr>
          <p:nvPr/>
        </p:nvSpPr>
        <p:spPr bwMode="auto">
          <a:xfrm>
            <a:off x="3849194" y="1651662"/>
            <a:ext cx="66475" cy="6629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2" name="Oval 169"/>
          <p:cNvSpPr>
            <a:spLocks noChangeArrowheads="1"/>
          </p:cNvSpPr>
          <p:nvPr/>
        </p:nvSpPr>
        <p:spPr bwMode="auto">
          <a:xfrm>
            <a:off x="3937035" y="1647090"/>
            <a:ext cx="71223" cy="7314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3" name="Oval 170"/>
          <p:cNvSpPr>
            <a:spLocks noChangeArrowheads="1"/>
          </p:cNvSpPr>
          <p:nvPr/>
        </p:nvSpPr>
        <p:spPr bwMode="auto">
          <a:xfrm>
            <a:off x="3758978" y="1706522"/>
            <a:ext cx="45109" cy="45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4" name="Oval 171"/>
          <p:cNvSpPr>
            <a:spLocks noChangeArrowheads="1"/>
          </p:cNvSpPr>
          <p:nvPr/>
        </p:nvSpPr>
        <p:spPr bwMode="auto">
          <a:xfrm>
            <a:off x="3614157" y="1736239"/>
            <a:ext cx="61727" cy="61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5" name="Oval 172"/>
          <p:cNvSpPr>
            <a:spLocks noChangeArrowheads="1"/>
          </p:cNvSpPr>
          <p:nvPr/>
        </p:nvSpPr>
        <p:spPr bwMode="auto">
          <a:xfrm>
            <a:off x="3317396" y="1752240"/>
            <a:ext cx="168562" cy="16001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6" name="Oval 173"/>
          <p:cNvSpPr>
            <a:spLocks noChangeArrowheads="1"/>
          </p:cNvSpPr>
          <p:nvPr/>
        </p:nvSpPr>
        <p:spPr bwMode="auto">
          <a:xfrm>
            <a:off x="3490704" y="1747668"/>
            <a:ext cx="23741" cy="2285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7" name="Oval 174"/>
          <p:cNvSpPr>
            <a:spLocks noChangeArrowheads="1"/>
          </p:cNvSpPr>
          <p:nvPr/>
        </p:nvSpPr>
        <p:spPr bwMode="auto">
          <a:xfrm>
            <a:off x="3514445" y="1797957"/>
            <a:ext cx="104460" cy="1051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8" name="Oval 175"/>
          <p:cNvSpPr>
            <a:spLocks noChangeArrowheads="1"/>
          </p:cNvSpPr>
          <p:nvPr/>
        </p:nvSpPr>
        <p:spPr bwMode="auto">
          <a:xfrm>
            <a:off x="3557179" y="1603659"/>
            <a:ext cx="52230" cy="45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9" name="Oval 176"/>
          <p:cNvSpPr>
            <a:spLocks noChangeArrowheads="1"/>
          </p:cNvSpPr>
          <p:nvPr/>
        </p:nvSpPr>
        <p:spPr bwMode="auto">
          <a:xfrm>
            <a:off x="3633150" y="1635661"/>
            <a:ext cx="73598" cy="7086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0" name="Oval 177"/>
          <p:cNvSpPr>
            <a:spLocks noChangeArrowheads="1"/>
          </p:cNvSpPr>
          <p:nvPr/>
        </p:nvSpPr>
        <p:spPr bwMode="auto">
          <a:xfrm>
            <a:off x="3692503" y="1770526"/>
            <a:ext cx="30864" cy="27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1" name="Oval 178"/>
          <p:cNvSpPr>
            <a:spLocks noChangeArrowheads="1"/>
          </p:cNvSpPr>
          <p:nvPr/>
        </p:nvSpPr>
        <p:spPr bwMode="auto">
          <a:xfrm>
            <a:off x="3834949" y="1569371"/>
            <a:ext cx="18993" cy="182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2" name="Oval 179"/>
          <p:cNvSpPr>
            <a:spLocks noChangeArrowheads="1"/>
          </p:cNvSpPr>
          <p:nvPr/>
        </p:nvSpPr>
        <p:spPr bwMode="auto">
          <a:xfrm>
            <a:off x="3925165" y="2051688"/>
            <a:ext cx="66475" cy="6171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3" name="Oval 180"/>
          <p:cNvSpPr>
            <a:spLocks noChangeArrowheads="1"/>
          </p:cNvSpPr>
          <p:nvPr/>
        </p:nvSpPr>
        <p:spPr bwMode="auto">
          <a:xfrm>
            <a:off x="4124589" y="1935108"/>
            <a:ext cx="26116" cy="27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4" name="Oval 181"/>
          <p:cNvSpPr>
            <a:spLocks noChangeArrowheads="1"/>
          </p:cNvSpPr>
          <p:nvPr/>
        </p:nvSpPr>
        <p:spPr bwMode="auto">
          <a:xfrm>
            <a:off x="4069984" y="1905393"/>
            <a:ext cx="30864" cy="29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5" name="Oval 182"/>
          <p:cNvSpPr>
            <a:spLocks noChangeArrowheads="1"/>
          </p:cNvSpPr>
          <p:nvPr/>
        </p:nvSpPr>
        <p:spPr bwMode="auto">
          <a:xfrm>
            <a:off x="3984517" y="2115692"/>
            <a:ext cx="18993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6" name="Oval 183"/>
          <p:cNvSpPr>
            <a:spLocks noChangeArrowheads="1"/>
          </p:cNvSpPr>
          <p:nvPr/>
        </p:nvSpPr>
        <p:spPr bwMode="auto">
          <a:xfrm>
            <a:off x="4024877" y="2124836"/>
            <a:ext cx="28489" cy="251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7" name="Oval 184"/>
          <p:cNvSpPr>
            <a:spLocks noChangeArrowheads="1"/>
          </p:cNvSpPr>
          <p:nvPr/>
        </p:nvSpPr>
        <p:spPr bwMode="auto">
          <a:xfrm>
            <a:off x="4499697" y="2497430"/>
            <a:ext cx="106835" cy="10286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8" name="Oval 185"/>
          <p:cNvSpPr>
            <a:spLocks noChangeArrowheads="1"/>
          </p:cNvSpPr>
          <p:nvPr/>
        </p:nvSpPr>
        <p:spPr bwMode="auto">
          <a:xfrm>
            <a:off x="4378617" y="2529432"/>
            <a:ext cx="26116" cy="2285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9" name="Oval 186"/>
          <p:cNvSpPr>
            <a:spLocks noChangeArrowheads="1"/>
          </p:cNvSpPr>
          <p:nvPr/>
        </p:nvSpPr>
        <p:spPr bwMode="auto">
          <a:xfrm>
            <a:off x="4062863" y="3187760"/>
            <a:ext cx="28489" cy="29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0" name="Oval 187"/>
          <p:cNvSpPr>
            <a:spLocks noChangeArrowheads="1"/>
          </p:cNvSpPr>
          <p:nvPr/>
        </p:nvSpPr>
        <p:spPr bwMode="auto">
          <a:xfrm>
            <a:off x="3977395" y="3226620"/>
            <a:ext cx="47482" cy="457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1" name="Oval 188"/>
          <p:cNvSpPr>
            <a:spLocks noChangeArrowheads="1"/>
          </p:cNvSpPr>
          <p:nvPr/>
        </p:nvSpPr>
        <p:spPr bwMode="auto">
          <a:xfrm>
            <a:off x="4060488" y="3244907"/>
            <a:ext cx="54605" cy="5714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2" name="Oval 189"/>
          <p:cNvSpPr>
            <a:spLocks noChangeArrowheads="1"/>
          </p:cNvSpPr>
          <p:nvPr/>
        </p:nvSpPr>
        <p:spPr bwMode="auto">
          <a:xfrm>
            <a:off x="4138834" y="3288338"/>
            <a:ext cx="23741" cy="2743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3" name="Oval 190"/>
          <p:cNvSpPr>
            <a:spLocks noChangeArrowheads="1"/>
          </p:cNvSpPr>
          <p:nvPr/>
        </p:nvSpPr>
        <p:spPr bwMode="auto">
          <a:xfrm>
            <a:off x="4084229" y="3331770"/>
            <a:ext cx="37986" cy="3428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4" name="Oval 191"/>
          <p:cNvSpPr>
            <a:spLocks noChangeArrowheads="1"/>
          </p:cNvSpPr>
          <p:nvPr/>
        </p:nvSpPr>
        <p:spPr bwMode="auto">
          <a:xfrm>
            <a:off x="4181568" y="3292910"/>
            <a:ext cx="102087" cy="9829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5" name="Oval 192"/>
          <p:cNvSpPr>
            <a:spLocks noChangeArrowheads="1"/>
          </p:cNvSpPr>
          <p:nvPr/>
        </p:nvSpPr>
        <p:spPr bwMode="auto">
          <a:xfrm>
            <a:off x="4319265" y="3334055"/>
            <a:ext cx="23741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6" name="Oval 193"/>
          <p:cNvSpPr>
            <a:spLocks noChangeArrowheads="1"/>
          </p:cNvSpPr>
          <p:nvPr/>
        </p:nvSpPr>
        <p:spPr bwMode="auto">
          <a:xfrm>
            <a:off x="4414229" y="3398059"/>
            <a:ext cx="14245" cy="137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7" name="Oval 194"/>
          <p:cNvSpPr>
            <a:spLocks noChangeArrowheads="1"/>
          </p:cNvSpPr>
          <p:nvPr/>
        </p:nvSpPr>
        <p:spPr bwMode="auto">
          <a:xfrm>
            <a:off x="4430847" y="5105598"/>
            <a:ext cx="71223" cy="6629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8" name="Oval 209"/>
          <p:cNvSpPr>
            <a:spLocks noChangeArrowheads="1"/>
          </p:cNvSpPr>
          <p:nvPr/>
        </p:nvSpPr>
        <p:spPr bwMode="auto">
          <a:xfrm>
            <a:off x="3782717" y="3800371"/>
            <a:ext cx="28489" cy="27430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79" name="Oval 210"/>
          <p:cNvSpPr>
            <a:spLocks noChangeArrowheads="1"/>
          </p:cNvSpPr>
          <p:nvPr/>
        </p:nvSpPr>
        <p:spPr bwMode="auto">
          <a:xfrm>
            <a:off x="2495956" y="3308911"/>
            <a:ext cx="35612" cy="3200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0" name="Oval 211"/>
          <p:cNvSpPr>
            <a:spLocks noChangeArrowheads="1"/>
          </p:cNvSpPr>
          <p:nvPr/>
        </p:nvSpPr>
        <p:spPr bwMode="auto">
          <a:xfrm>
            <a:off x="2552934" y="2268844"/>
            <a:ext cx="42734" cy="38860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1" name="Oval 212"/>
          <p:cNvSpPr>
            <a:spLocks noChangeArrowheads="1"/>
          </p:cNvSpPr>
          <p:nvPr/>
        </p:nvSpPr>
        <p:spPr bwMode="auto">
          <a:xfrm>
            <a:off x="2574302" y="2243700"/>
            <a:ext cx="14245" cy="13715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2" name="Oval 213"/>
          <p:cNvSpPr>
            <a:spLocks noChangeArrowheads="1"/>
          </p:cNvSpPr>
          <p:nvPr/>
        </p:nvSpPr>
        <p:spPr bwMode="auto">
          <a:xfrm>
            <a:off x="2973150" y="2367137"/>
            <a:ext cx="56978" cy="54861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3" name="Oval 214"/>
          <p:cNvSpPr>
            <a:spLocks noChangeArrowheads="1"/>
          </p:cNvSpPr>
          <p:nvPr/>
        </p:nvSpPr>
        <p:spPr bwMode="auto">
          <a:xfrm>
            <a:off x="2992143" y="2437998"/>
            <a:ext cx="9496" cy="6858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4" name="Oval 215"/>
          <p:cNvSpPr>
            <a:spLocks noChangeArrowheads="1"/>
          </p:cNvSpPr>
          <p:nvPr/>
        </p:nvSpPr>
        <p:spPr bwMode="auto">
          <a:xfrm>
            <a:off x="2339265" y="2376280"/>
            <a:ext cx="35612" cy="3200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5" name="Oval 216"/>
          <p:cNvSpPr>
            <a:spLocks noChangeArrowheads="1"/>
          </p:cNvSpPr>
          <p:nvPr/>
        </p:nvSpPr>
        <p:spPr bwMode="auto">
          <a:xfrm>
            <a:off x="2289410" y="2181981"/>
            <a:ext cx="45109" cy="4343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6" name="Oval 217"/>
          <p:cNvSpPr>
            <a:spLocks noChangeArrowheads="1"/>
          </p:cNvSpPr>
          <p:nvPr/>
        </p:nvSpPr>
        <p:spPr bwMode="auto">
          <a:xfrm>
            <a:off x="2211064" y="2076832"/>
            <a:ext cx="40360" cy="36574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7" name="Freeform 218"/>
          <p:cNvSpPr>
            <a:spLocks noEditPoints="1"/>
          </p:cNvSpPr>
          <p:nvPr/>
        </p:nvSpPr>
        <p:spPr bwMode="auto">
          <a:xfrm>
            <a:off x="5297577" y="1386501"/>
            <a:ext cx="4149925" cy="3058482"/>
          </a:xfrm>
          <a:custGeom>
            <a:avLst/>
            <a:gdLst>
              <a:gd name="T0" fmla="*/ 1281 w 1482"/>
              <a:gd name="T1" fmla="*/ 115 h 1134"/>
              <a:gd name="T2" fmla="*/ 1171 w 1482"/>
              <a:gd name="T3" fmla="*/ 95 h 1134"/>
              <a:gd name="T4" fmla="*/ 1068 w 1482"/>
              <a:gd name="T5" fmla="*/ 104 h 1134"/>
              <a:gd name="T6" fmla="*/ 922 w 1482"/>
              <a:gd name="T7" fmla="*/ 57 h 1134"/>
              <a:gd name="T8" fmla="*/ 881 w 1482"/>
              <a:gd name="T9" fmla="*/ 0 h 1134"/>
              <a:gd name="T10" fmla="*/ 748 w 1482"/>
              <a:gd name="T11" fmla="*/ 61 h 1134"/>
              <a:gd name="T12" fmla="*/ 710 w 1482"/>
              <a:gd name="T13" fmla="*/ 112 h 1134"/>
              <a:gd name="T14" fmla="*/ 661 w 1482"/>
              <a:gd name="T15" fmla="*/ 122 h 1134"/>
              <a:gd name="T16" fmla="*/ 656 w 1482"/>
              <a:gd name="T17" fmla="*/ 160 h 1134"/>
              <a:gd name="T18" fmla="*/ 606 w 1482"/>
              <a:gd name="T19" fmla="*/ 94 h 1134"/>
              <a:gd name="T20" fmla="*/ 552 w 1482"/>
              <a:gd name="T21" fmla="*/ 134 h 1134"/>
              <a:gd name="T22" fmla="*/ 468 w 1482"/>
              <a:gd name="T23" fmla="*/ 138 h 1134"/>
              <a:gd name="T24" fmla="*/ 401 w 1482"/>
              <a:gd name="T25" fmla="*/ 172 h 1134"/>
              <a:gd name="T26" fmla="*/ 396 w 1482"/>
              <a:gd name="T27" fmla="*/ 123 h 1134"/>
              <a:gd name="T28" fmla="*/ 251 w 1482"/>
              <a:gd name="T29" fmla="*/ 120 h 1134"/>
              <a:gd name="T30" fmla="*/ 179 w 1482"/>
              <a:gd name="T31" fmla="*/ 260 h 1134"/>
              <a:gd name="T32" fmla="*/ 253 w 1482"/>
              <a:gd name="T33" fmla="*/ 250 h 1134"/>
              <a:gd name="T34" fmla="*/ 311 w 1482"/>
              <a:gd name="T35" fmla="*/ 162 h 1134"/>
              <a:gd name="T36" fmla="*/ 304 w 1482"/>
              <a:gd name="T37" fmla="*/ 269 h 1134"/>
              <a:gd name="T38" fmla="*/ 190 w 1482"/>
              <a:gd name="T39" fmla="*/ 266 h 1134"/>
              <a:gd name="T40" fmla="*/ 136 w 1482"/>
              <a:gd name="T41" fmla="*/ 350 h 1134"/>
              <a:gd name="T42" fmla="*/ 105 w 1482"/>
              <a:gd name="T43" fmla="*/ 483 h 1134"/>
              <a:gd name="T44" fmla="*/ 220 w 1482"/>
              <a:gd name="T45" fmla="*/ 445 h 1134"/>
              <a:gd name="T46" fmla="*/ 254 w 1482"/>
              <a:gd name="T47" fmla="*/ 454 h 1134"/>
              <a:gd name="T48" fmla="*/ 276 w 1482"/>
              <a:gd name="T49" fmla="*/ 479 h 1134"/>
              <a:gd name="T50" fmla="*/ 337 w 1482"/>
              <a:gd name="T51" fmla="*/ 443 h 1134"/>
              <a:gd name="T52" fmla="*/ 374 w 1482"/>
              <a:gd name="T53" fmla="*/ 545 h 1134"/>
              <a:gd name="T54" fmla="*/ 202 w 1482"/>
              <a:gd name="T55" fmla="*/ 518 h 1134"/>
              <a:gd name="T56" fmla="*/ 53 w 1482"/>
              <a:gd name="T57" fmla="*/ 527 h 1134"/>
              <a:gd name="T58" fmla="*/ 13 w 1482"/>
              <a:gd name="T59" fmla="*/ 722 h 1134"/>
              <a:gd name="T60" fmla="*/ 191 w 1482"/>
              <a:gd name="T61" fmla="*/ 784 h 1134"/>
              <a:gd name="T62" fmla="*/ 212 w 1482"/>
              <a:gd name="T63" fmla="*/ 967 h 1134"/>
              <a:gd name="T64" fmla="*/ 256 w 1482"/>
              <a:gd name="T65" fmla="*/ 1134 h 1134"/>
              <a:gd name="T66" fmla="*/ 418 w 1482"/>
              <a:gd name="T67" fmla="*/ 964 h 1134"/>
              <a:gd name="T68" fmla="*/ 453 w 1482"/>
              <a:gd name="T69" fmla="*/ 728 h 1134"/>
              <a:gd name="T70" fmla="*/ 379 w 1482"/>
              <a:gd name="T71" fmla="*/ 568 h 1134"/>
              <a:gd name="T72" fmla="*/ 543 w 1482"/>
              <a:gd name="T73" fmla="*/ 643 h 1134"/>
              <a:gd name="T74" fmla="*/ 477 w 1482"/>
              <a:gd name="T75" fmla="*/ 550 h 1134"/>
              <a:gd name="T76" fmla="*/ 620 w 1482"/>
              <a:gd name="T77" fmla="*/ 624 h 1134"/>
              <a:gd name="T78" fmla="*/ 698 w 1482"/>
              <a:gd name="T79" fmla="*/ 731 h 1134"/>
              <a:gd name="T80" fmla="*/ 819 w 1482"/>
              <a:gd name="T81" fmla="*/ 671 h 1134"/>
              <a:gd name="T82" fmla="*/ 874 w 1482"/>
              <a:gd name="T83" fmla="*/ 809 h 1134"/>
              <a:gd name="T84" fmla="*/ 884 w 1482"/>
              <a:gd name="T85" fmla="*/ 729 h 1134"/>
              <a:gd name="T86" fmla="*/ 966 w 1482"/>
              <a:gd name="T87" fmla="*/ 616 h 1134"/>
              <a:gd name="T88" fmla="*/ 1004 w 1482"/>
              <a:gd name="T89" fmla="*/ 449 h 1134"/>
              <a:gd name="T90" fmla="*/ 1030 w 1482"/>
              <a:gd name="T91" fmla="*/ 515 h 1134"/>
              <a:gd name="T92" fmla="*/ 1132 w 1482"/>
              <a:gd name="T93" fmla="*/ 360 h 1134"/>
              <a:gd name="T94" fmla="*/ 1215 w 1482"/>
              <a:gd name="T95" fmla="*/ 249 h 1134"/>
              <a:gd name="T96" fmla="*/ 1258 w 1482"/>
              <a:gd name="T97" fmla="*/ 263 h 1134"/>
              <a:gd name="T98" fmla="*/ 1291 w 1482"/>
              <a:gd name="T99" fmla="*/ 252 h 1134"/>
              <a:gd name="T100" fmla="*/ 1444 w 1482"/>
              <a:gd name="T101" fmla="*/ 175 h 1134"/>
              <a:gd name="T102" fmla="*/ 380 w 1482"/>
              <a:gd name="T103" fmla="*/ 437 h 1134"/>
              <a:gd name="T104" fmla="*/ 363 w 1482"/>
              <a:gd name="T105" fmla="*/ 403 h 1134"/>
              <a:gd name="T106" fmla="*/ 393 w 1482"/>
              <a:gd name="T107" fmla="*/ 403 h 1134"/>
              <a:gd name="T108" fmla="*/ 513 w 1482"/>
              <a:gd name="T109" fmla="*/ 463 h 1134"/>
              <a:gd name="T110" fmla="*/ 466 w 1482"/>
              <a:gd name="T111" fmla="*/ 391 h 1134"/>
              <a:gd name="T112" fmla="*/ 502 w 1482"/>
              <a:gd name="T113" fmla="*/ 439 h 1134"/>
              <a:gd name="T114" fmla="*/ 564 w 1482"/>
              <a:gd name="T115" fmla="*/ 421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2" h="1134">
                <a:moveTo>
                  <a:pt x="1455" y="153"/>
                </a:moveTo>
                <a:cubicBezTo>
                  <a:pt x="1402" y="115"/>
                  <a:pt x="1402" y="115"/>
                  <a:pt x="1402" y="115"/>
                </a:cubicBezTo>
                <a:cubicBezTo>
                  <a:pt x="1348" y="105"/>
                  <a:pt x="1348" y="105"/>
                  <a:pt x="1348" y="105"/>
                </a:cubicBezTo>
                <a:cubicBezTo>
                  <a:pt x="1350" y="120"/>
                  <a:pt x="1350" y="120"/>
                  <a:pt x="1350" y="120"/>
                </a:cubicBezTo>
                <a:cubicBezTo>
                  <a:pt x="1341" y="127"/>
                  <a:pt x="1341" y="127"/>
                  <a:pt x="1341" y="127"/>
                </a:cubicBezTo>
                <a:cubicBezTo>
                  <a:pt x="1332" y="114"/>
                  <a:pt x="1332" y="114"/>
                  <a:pt x="1332" y="114"/>
                </a:cubicBezTo>
                <a:cubicBezTo>
                  <a:pt x="1281" y="115"/>
                  <a:pt x="1281" y="115"/>
                  <a:pt x="1281" y="115"/>
                </a:cubicBezTo>
                <a:cubicBezTo>
                  <a:pt x="1278" y="125"/>
                  <a:pt x="1278" y="125"/>
                  <a:pt x="1278" y="125"/>
                </a:cubicBezTo>
                <a:cubicBezTo>
                  <a:pt x="1274" y="104"/>
                  <a:pt x="1274" y="104"/>
                  <a:pt x="1274" y="104"/>
                </a:cubicBezTo>
                <a:cubicBezTo>
                  <a:pt x="1254" y="94"/>
                  <a:pt x="1254" y="94"/>
                  <a:pt x="1254" y="94"/>
                </a:cubicBezTo>
                <a:cubicBezTo>
                  <a:pt x="1197" y="103"/>
                  <a:pt x="1197" y="103"/>
                  <a:pt x="1197" y="103"/>
                </a:cubicBezTo>
                <a:cubicBezTo>
                  <a:pt x="1201" y="82"/>
                  <a:pt x="1201" y="82"/>
                  <a:pt x="1201" y="82"/>
                </a:cubicBezTo>
                <a:cubicBezTo>
                  <a:pt x="1179" y="81"/>
                  <a:pt x="1179" y="81"/>
                  <a:pt x="1179" y="81"/>
                </a:cubicBezTo>
                <a:cubicBezTo>
                  <a:pt x="1171" y="95"/>
                  <a:pt x="1171" y="95"/>
                  <a:pt x="1171" y="95"/>
                </a:cubicBezTo>
                <a:cubicBezTo>
                  <a:pt x="1170" y="81"/>
                  <a:pt x="1170" y="81"/>
                  <a:pt x="1170" y="81"/>
                </a:cubicBezTo>
                <a:cubicBezTo>
                  <a:pt x="1130" y="71"/>
                  <a:pt x="1130" y="71"/>
                  <a:pt x="1130" y="71"/>
                </a:cubicBezTo>
                <a:cubicBezTo>
                  <a:pt x="1126" y="92"/>
                  <a:pt x="1126" y="92"/>
                  <a:pt x="1126" y="92"/>
                </a:cubicBezTo>
                <a:cubicBezTo>
                  <a:pt x="1120" y="87"/>
                  <a:pt x="1120" y="87"/>
                  <a:pt x="1120" y="87"/>
                </a:cubicBezTo>
                <a:cubicBezTo>
                  <a:pt x="1110" y="97"/>
                  <a:pt x="1110" y="97"/>
                  <a:pt x="1110" y="97"/>
                </a:cubicBezTo>
                <a:cubicBezTo>
                  <a:pt x="1080" y="82"/>
                  <a:pt x="1080" y="82"/>
                  <a:pt x="1080" y="82"/>
                </a:cubicBezTo>
                <a:cubicBezTo>
                  <a:pt x="1068" y="104"/>
                  <a:pt x="1068" y="104"/>
                  <a:pt x="1068" y="104"/>
                </a:cubicBezTo>
                <a:cubicBezTo>
                  <a:pt x="1040" y="84"/>
                  <a:pt x="1040" y="84"/>
                  <a:pt x="1040" y="84"/>
                </a:cubicBezTo>
                <a:cubicBezTo>
                  <a:pt x="1023" y="78"/>
                  <a:pt x="1023" y="78"/>
                  <a:pt x="1023" y="78"/>
                </a:cubicBezTo>
                <a:cubicBezTo>
                  <a:pt x="1004" y="69"/>
                  <a:pt x="1004" y="69"/>
                  <a:pt x="1004" y="69"/>
                </a:cubicBezTo>
                <a:cubicBezTo>
                  <a:pt x="971" y="65"/>
                  <a:pt x="971" y="65"/>
                  <a:pt x="971" y="65"/>
                </a:cubicBezTo>
                <a:cubicBezTo>
                  <a:pt x="971" y="60"/>
                  <a:pt x="971" y="60"/>
                  <a:pt x="971" y="60"/>
                </a:cubicBezTo>
                <a:cubicBezTo>
                  <a:pt x="949" y="59"/>
                  <a:pt x="949" y="59"/>
                  <a:pt x="949" y="59"/>
                </a:cubicBezTo>
                <a:cubicBezTo>
                  <a:pt x="922" y="57"/>
                  <a:pt x="922" y="57"/>
                  <a:pt x="922" y="57"/>
                </a:cubicBezTo>
                <a:cubicBezTo>
                  <a:pt x="885" y="79"/>
                  <a:pt x="885" y="79"/>
                  <a:pt x="885" y="79"/>
                </a:cubicBezTo>
                <a:cubicBezTo>
                  <a:pt x="914" y="52"/>
                  <a:pt x="914" y="52"/>
                  <a:pt x="914" y="52"/>
                </a:cubicBezTo>
                <a:cubicBezTo>
                  <a:pt x="938" y="45"/>
                  <a:pt x="938" y="45"/>
                  <a:pt x="938" y="45"/>
                </a:cubicBezTo>
                <a:cubicBezTo>
                  <a:pt x="949" y="25"/>
                  <a:pt x="949" y="25"/>
                  <a:pt x="949" y="25"/>
                </a:cubicBezTo>
                <a:cubicBezTo>
                  <a:pt x="923" y="12"/>
                  <a:pt x="923" y="12"/>
                  <a:pt x="923" y="12"/>
                </a:cubicBezTo>
                <a:cubicBezTo>
                  <a:pt x="894" y="19"/>
                  <a:pt x="894" y="19"/>
                  <a:pt x="894" y="19"/>
                </a:cubicBezTo>
                <a:cubicBezTo>
                  <a:pt x="881" y="0"/>
                  <a:pt x="881" y="0"/>
                  <a:pt x="881" y="0"/>
                </a:cubicBezTo>
                <a:cubicBezTo>
                  <a:pt x="852" y="7"/>
                  <a:pt x="852" y="7"/>
                  <a:pt x="852" y="7"/>
                </a:cubicBezTo>
                <a:cubicBezTo>
                  <a:pt x="860" y="19"/>
                  <a:pt x="860" y="19"/>
                  <a:pt x="860" y="19"/>
                </a:cubicBezTo>
                <a:cubicBezTo>
                  <a:pt x="828" y="28"/>
                  <a:pt x="828" y="28"/>
                  <a:pt x="828" y="28"/>
                </a:cubicBezTo>
                <a:cubicBezTo>
                  <a:pt x="825" y="19"/>
                  <a:pt x="825" y="19"/>
                  <a:pt x="825" y="19"/>
                </a:cubicBezTo>
                <a:cubicBezTo>
                  <a:pt x="755" y="34"/>
                  <a:pt x="755" y="34"/>
                  <a:pt x="755" y="34"/>
                </a:cubicBezTo>
                <a:cubicBezTo>
                  <a:pt x="755" y="59"/>
                  <a:pt x="755" y="59"/>
                  <a:pt x="755" y="59"/>
                </a:cubicBezTo>
                <a:cubicBezTo>
                  <a:pt x="748" y="61"/>
                  <a:pt x="748" y="61"/>
                  <a:pt x="748" y="61"/>
                </a:cubicBezTo>
                <a:cubicBezTo>
                  <a:pt x="748" y="55"/>
                  <a:pt x="748" y="55"/>
                  <a:pt x="748" y="55"/>
                </a:cubicBezTo>
                <a:cubicBezTo>
                  <a:pt x="711" y="59"/>
                  <a:pt x="711" y="59"/>
                  <a:pt x="711" y="59"/>
                </a:cubicBezTo>
                <a:cubicBezTo>
                  <a:pt x="711" y="76"/>
                  <a:pt x="711" y="76"/>
                  <a:pt x="711" y="76"/>
                </a:cubicBezTo>
                <a:cubicBezTo>
                  <a:pt x="729" y="87"/>
                  <a:pt x="729" y="87"/>
                  <a:pt x="729" y="87"/>
                </a:cubicBezTo>
                <a:cubicBezTo>
                  <a:pt x="724" y="109"/>
                  <a:pt x="724" y="109"/>
                  <a:pt x="724" y="109"/>
                </a:cubicBezTo>
                <a:cubicBezTo>
                  <a:pt x="746" y="119"/>
                  <a:pt x="746" y="119"/>
                  <a:pt x="746" y="119"/>
                </a:cubicBezTo>
                <a:cubicBezTo>
                  <a:pt x="710" y="112"/>
                  <a:pt x="710" y="112"/>
                  <a:pt x="710" y="112"/>
                </a:cubicBezTo>
                <a:cubicBezTo>
                  <a:pt x="718" y="88"/>
                  <a:pt x="718" y="88"/>
                  <a:pt x="718" y="88"/>
                </a:cubicBezTo>
                <a:cubicBezTo>
                  <a:pt x="696" y="77"/>
                  <a:pt x="696" y="77"/>
                  <a:pt x="696" y="77"/>
                </a:cubicBezTo>
                <a:cubicBezTo>
                  <a:pt x="682" y="96"/>
                  <a:pt x="682" y="96"/>
                  <a:pt x="682" y="96"/>
                </a:cubicBezTo>
                <a:cubicBezTo>
                  <a:pt x="672" y="94"/>
                  <a:pt x="672" y="94"/>
                  <a:pt x="672" y="94"/>
                </a:cubicBezTo>
                <a:cubicBezTo>
                  <a:pt x="664" y="71"/>
                  <a:pt x="664" y="71"/>
                  <a:pt x="664" y="71"/>
                </a:cubicBezTo>
                <a:cubicBezTo>
                  <a:pt x="656" y="100"/>
                  <a:pt x="656" y="100"/>
                  <a:pt x="656" y="100"/>
                </a:cubicBezTo>
                <a:cubicBezTo>
                  <a:pt x="661" y="122"/>
                  <a:pt x="661" y="122"/>
                  <a:pt x="661" y="122"/>
                </a:cubicBezTo>
                <a:cubicBezTo>
                  <a:pt x="677" y="120"/>
                  <a:pt x="677" y="120"/>
                  <a:pt x="677" y="120"/>
                </a:cubicBezTo>
                <a:cubicBezTo>
                  <a:pt x="690" y="131"/>
                  <a:pt x="690" y="131"/>
                  <a:pt x="690" y="131"/>
                </a:cubicBezTo>
                <a:cubicBezTo>
                  <a:pt x="687" y="152"/>
                  <a:pt x="687" y="152"/>
                  <a:pt x="687" y="152"/>
                </a:cubicBezTo>
                <a:cubicBezTo>
                  <a:pt x="681" y="131"/>
                  <a:pt x="681" y="131"/>
                  <a:pt x="681" y="131"/>
                </a:cubicBezTo>
                <a:cubicBezTo>
                  <a:pt x="671" y="125"/>
                  <a:pt x="671" y="125"/>
                  <a:pt x="671" y="125"/>
                </a:cubicBezTo>
                <a:cubicBezTo>
                  <a:pt x="661" y="132"/>
                  <a:pt x="661" y="132"/>
                  <a:pt x="661" y="132"/>
                </a:cubicBezTo>
                <a:cubicBezTo>
                  <a:pt x="656" y="160"/>
                  <a:pt x="656" y="160"/>
                  <a:pt x="656" y="160"/>
                </a:cubicBezTo>
                <a:cubicBezTo>
                  <a:pt x="630" y="161"/>
                  <a:pt x="630" y="161"/>
                  <a:pt x="630" y="161"/>
                </a:cubicBezTo>
                <a:cubicBezTo>
                  <a:pt x="651" y="150"/>
                  <a:pt x="651" y="150"/>
                  <a:pt x="651" y="150"/>
                </a:cubicBezTo>
                <a:cubicBezTo>
                  <a:pt x="653" y="128"/>
                  <a:pt x="653" y="128"/>
                  <a:pt x="653" y="128"/>
                </a:cubicBezTo>
                <a:cubicBezTo>
                  <a:pt x="647" y="109"/>
                  <a:pt x="647" y="109"/>
                  <a:pt x="647" y="109"/>
                </a:cubicBezTo>
                <a:cubicBezTo>
                  <a:pt x="649" y="70"/>
                  <a:pt x="649" y="70"/>
                  <a:pt x="649" y="70"/>
                </a:cubicBezTo>
                <a:cubicBezTo>
                  <a:pt x="629" y="69"/>
                  <a:pt x="629" y="69"/>
                  <a:pt x="629" y="69"/>
                </a:cubicBezTo>
                <a:cubicBezTo>
                  <a:pt x="606" y="94"/>
                  <a:pt x="606" y="94"/>
                  <a:pt x="606" y="94"/>
                </a:cubicBezTo>
                <a:cubicBezTo>
                  <a:pt x="611" y="117"/>
                  <a:pt x="611" y="117"/>
                  <a:pt x="611" y="117"/>
                </a:cubicBezTo>
                <a:cubicBezTo>
                  <a:pt x="624" y="132"/>
                  <a:pt x="624" y="132"/>
                  <a:pt x="624" y="132"/>
                </a:cubicBezTo>
                <a:cubicBezTo>
                  <a:pt x="614" y="138"/>
                  <a:pt x="614" y="138"/>
                  <a:pt x="614" y="138"/>
                </a:cubicBezTo>
                <a:cubicBezTo>
                  <a:pt x="578" y="114"/>
                  <a:pt x="578" y="114"/>
                  <a:pt x="578" y="114"/>
                </a:cubicBezTo>
                <a:cubicBezTo>
                  <a:pt x="561" y="118"/>
                  <a:pt x="561" y="118"/>
                  <a:pt x="561" y="118"/>
                </a:cubicBezTo>
                <a:cubicBezTo>
                  <a:pt x="563" y="131"/>
                  <a:pt x="563" y="131"/>
                  <a:pt x="563" y="131"/>
                </a:cubicBezTo>
                <a:cubicBezTo>
                  <a:pt x="552" y="134"/>
                  <a:pt x="552" y="134"/>
                  <a:pt x="552" y="134"/>
                </a:cubicBezTo>
                <a:cubicBezTo>
                  <a:pt x="552" y="127"/>
                  <a:pt x="552" y="127"/>
                  <a:pt x="552" y="127"/>
                </a:cubicBezTo>
                <a:cubicBezTo>
                  <a:pt x="508" y="131"/>
                  <a:pt x="508" y="131"/>
                  <a:pt x="508" y="131"/>
                </a:cubicBezTo>
                <a:cubicBezTo>
                  <a:pt x="476" y="143"/>
                  <a:pt x="476" y="143"/>
                  <a:pt x="476" y="143"/>
                </a:cubicBezTo>
                <a:cubicBezTo>
                  <a:pt x="469" y="155"/>
                  <a:pt x="469" y="155"/>
                  <a:pt x="469" y="155"/>
                </a:cubicBezTo>
                <a:cubicBezTo>
                  <a:pt x="455" y="160"/>
                  <a:pt x="455" y="160"/>
                  <a:pt x="455" y="160"/>
                </a:cubicBezTo>
                <a:cubicBezTo>
                  <a:pt x="460" y="143"/>
                  <a:pt x="460" y="143"/>
                  <a:pt x="460" y="143"/>
                </a:cubicBezTo>
                <a:cubicBezTo>
                  <a:pt x="468" y="138"/>
                  <a:pt x="468" y="138"/>
                  <a:pt x="468" y="138"/>
                </a:cubicBezTo>
                <a:cubicBezTo>
                  <a:pt x="444" y="124"/>
                  <a:pt x="444" y="124"/>
                  <a:pt x="444" y="124"/>
                </a:cubicBezTo>
                <a:cubicBezTo>
                  <a:pt x="449" y="136"/>
                  <a:pt x="449" y="136"/>
                  <a:pt x="449" y="136"/>
                </a:cubicBezTo>
                <a:cubicBezTo>
                  <a:pt x="440" y="160"/>
                  <a:pt x="440" y="160"/>
                  <a:pt x="440" y="160"/>
                </a:cubicBezTo>
                <a:cubicBezTo>
                  <a:pt x="426" y="157"/>
                  <a:pt x="426" y="157"/>
                  <a:pt x="426" y="157"/>
                </a:cubicBezTo>
                <a:cubicBezTo>
                  <a:pt x="412" y="165"/>
                  <a:pt x="412" y="165"/>
                  <a:pt x="412" y="165"/>
                </a:cubicBezTo>
                <a:cubicBezTo>
                  <a:pt x="417" y="179"/>
                  <a:pt x="417" y="179"/>
                  <a:pt x="417" y="179"/>
                </a:cubicBezTo>
                <a:cubicBezTo>
                  <a:pt x="401" y="172"/>
                  <a:pt x="401" y="172"/>
                  <a:pt x="401" y="172"/>
                </a:cubicBezTo>
                <a:cubicBezTo>
                  <a:pt x="406" y="189"/>
                  <a:pt x="406" y="189"/>
                  <a:pt x="406" y="189"/>
                </a:cubicBezTo>
                <a:cubicBezTo>
                  <a:pt x="379" y="182"/>
                  <a:pt x="379" y="182"/>
                  <a:pt x="379" y="182"/>
                </a:cubicBezTo>
                <a:cubicBezTo>
                  <a:pt x="379" y="166"/>
                  <a:pt x="379" y="166"/>
                  <a:pt x="379" y="166"/>
                </a:cubicBezTo>
                <a:cubicBezTo>
                  <a:pt x="362" y="148"/>
                  <a:pt x="362" y="148"/>
                  <a:pt x="362" y="148"/>
                </a:cubicBezTo>
                <a:cubicBezTo>
                  <a:pt x="408" y="160"/>
                  <a:pt x="408" y="160"/>
                  <a:pt x="408" y="160"/>
                </a:cubicBezTo>
                <a:cubicBezTo>
                  <a:pt x="424" y="148"/>
                  <a:pt x="424" y="148"/>
                  <a:pt x="424" y="148"/>
                </a:cubicBezTo>
                <a:cubicBezTo>
                  <a:pt x="396" y="123"/>
                  <a:pt x="396" y="123"/>
                  <a:pt x="396" y="123"/>
                </a:cubicBezTo>
                <a:cubicBezTo>
                  <a:pt x="354" y="108"/>
                  <a:pt x="354" y="108"/>
                  <a:pt x="354" y="108"/>
                </a:cubicBezTo>
                <a:cubicBezTo>
                  <a:pt x="346" y="104"/>
                  <a:pt x="346" y="104"/>
                  <a:pt x="346" y="104"/>
                </a:cubicBezTo>
                <a:cubicBezTo>
                  <a:pt x="326" y="88"/>
                  <a:pt x="326" y="88"/>
                  <a:pt x="326" y="88"/>
                </a:cubicBezTo>
                <a:cubicBezTo>
                  <a:pt x="299" y="103"/>
                  <a:pt x="299" y="103"/>
                  <a:pt x="299" y="103"/>
                </a:cubicBezTo>
                <a:cubicBezTo>
                  <a:pt x="274" y="101"/>
                  <a:pt x="274" y="101"/>
                  <a:pt x="274" y="101"/>
                </a:cubicBezTo>
                <a:cubicBezTo>
                  <a:pt x="266" y="119"/>
                  <a:pt x="266" y="119"/>
                  <a:pt x="266" y="119"/>
                </a:cubicBezTo>
                <a:cubicBezTo>
                  <a:pt x="251" y="120"/>
                  <a:pt x="251" y="120"/>
                  <a:pt x="251" y="120"/>
                </a:cubicBezTo>
                <a:cubicBezTo>
                  <a:pt x="251" y="142"/>
                  <a:pt x="251" y="142"/>
                  <a:pt x="251" y="142"/>
                </a:cubicBezTo>
                <a:cubicBezTo>
                  <a:pt x="207" y="188"/>
                  <a:pt x="207" y="188"/>
                  <a:pt x="207" y="188"/>
                </a:cubicBezTo>
                <a:cubicBezTo>
                  <a:pt x="189" y="198"/>
                  <a:pt x="189" y="198"/>
                  <a:pt x="189" y="198"/>
                </a:cubicBezTo>
                <a:cubicBezTo>
                  <a:pt x="172" y="214"/>
                  <a:pt x="172" y="214"/>
                  <a:pt x="172" y="214"/>
                </a:cubicBezTo>
                <a:cubicBezTo>
                  <a:pt x="171" y="239"/>
                  <a:pt x="171" y="239"/>
                  <a:pt x="171" y="239"/>
                </a:cubicBezTo>
                <a:cubicBezTo>
                  <a:pt x="171" y="256"/>
                  <a:pt x="171" y="256"/>
                  <a:pt x="171" y="256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210" y="247"/>
                  <a:pt x="210" y="247"/>
                  <a:pt x="210" y="247"/>
                </a:cubicBezTo>
                <a:cubicBezTo>
                  <a:pt x="221" y="276"/>
                  <a:pt x="221" y="276"/>
                  <a:pt x="221" y="276"/>
                </a:cubicBezTo>
                <a:cubicBezTo>
                  <a:pt x="223" y="293"/>
                  <a:pt x="223" y="293"/>
                  <a:pt x="223" y="293"/>
                </a:cubicBezTo>
                <a:cubicBezTo>
                  <a:pt x="234" y="289"/>
                  <a:pt x="234" y="289"/>
                  <a:pt x="234" y="289"/>
                </a:cubicBezTo>
                <a:cubicBezTo>
                  <a:pt x="236" y="279"/>
                  <a:pt x="236" y="279"/>
                  <a:pt x="236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53" y="250"/>
                  <a:pt x="253" y="250"/>
                  <a:pt x="253" y="250"/>
                </a:cubicBezTo>
                <a:cubicBezTo>
                  <a:pt x="266" y="240"/>
                  <a:pt x="266" y="240"/>
                  <a:pt x="266" y="240"/>
                </a:cubicBezTo>
                <a:cubicBezTo>
                  <a:pt x="262" y="227"/>
                  <a:pt x="262" y="227"/>
                  <a:pt x="262" y="227"/>
                </a:cubicBezTo>
                <a:cubicBezTo>
                  <a:pt x="252" y="226"/>
                  <a:pt x="252" y="226"/>
                  <a:pt x="252" y="226"/>
                </a:cubicBezTo>
                <a:cubicBezTo>
                  <a:pt x="255" y="199"/>
                  <a:pt x="255" y="199"/>
                  <a:pt x="255" y="199"/>
                </a:cubicBezTo>
                <a:cubicBezTo>
                  <a:pt x="283" y="179"/>
                  <a:pt x="283" y="179"/>
                  <a:pt x="283" y="179"/>
                </a:cubicBezTo>
                <a:cubicBezTo>
                  <a:pt x="283" y="158"/>
                  <a:pt x="283" y="158"/>
                  <a:pt x="283" y="158"/>
                </a:cubicBezTo>
                <a:cubicBezTo>
                  <a:pt x="311" y="162"/>
                  <a:pt x="311" y="162"/>
                  <a:pt x="311" y="162"/>
                </a:cubicBezTo>
                <a:cubicBezTo>
                  <a:pt x="281" y="200"/>
                  <a:pt x="281" y="200"/>
                  <a:pt x="281" y="200"/>
                </a:cubicBezTo>
                <a:cubicBezTo>
                  <a:pt x="290" y="223"/>
                  <a:pt x="290" y="223"/>
                  <a:pt x="290" y="223"/>
                </a:cubicBezTo>
                <a:cubicBezTo>
                  <a:pt x="300" y="236"/>
                  <a:pt x="300" y="236"/>
                  <a:pt x="300" y="236"/>
                </a:cubicBezTo>
                <a:cubicBezTo>
                  <a:pt x="333" y="222"/>
                  <a:pt x="333" y="222"/>
                  <a:pt x="333" y="222"/>
                </a:cubicBezTo>
                <a:cubicBezTo>
                  <a:pt x="345" y="237"/>
                  <a:pt x="345" y="237"/>
                  <a:pt x="345" y="237"/>
                </a:cubicBezTo>
                <a:cubicBezTo>
                  <a:pt x="302" y="244"/>
                  <a:pt x="302" y="244"/>
                  <a:pt x="302" y="244"/>
                </a:cubicBezTo>
                <a:cubicBezTo>
                  <a:pt x="304" y="269"/>
                  <a:pt x="304" y="269"/>
                  <a:pt x="304" y="269"/>
                </a:cubicBezTo>
                <a:cubicBezTo>
                  <a:pt x="285" y="264"/>
                  <a:pt x="285" y="264"/>
                  <a:pt x="285" y="264"/>
                </a:cubicBezTo>
                <a:cubicBezTo>
                  <a:pt x="276" y="291"/>
                  <a:pt x="276" y="291"/>
                  <a:pt x="276" y="291"/>
                </a:cubicBezTo>
                <a:cubicBezTo>
                  <a:pt x="260" y="302"/>
                  <a:pt x="260" y="302"/>
                  <a:pt x="260" y="302"/>
                </a:cubicBezTo>
                <a:cubicBezTo>
                  <a:pt x="213" y="305"/>
                  <a:pt x="213" y="305"/>
                  <a:pt x="213" y="305"/>
                </a:cubicBezTo>
                <a:cubicBezTo>
                  <a:pt x="200" y="304"/>
                  <a:pt x="200" y="304"/>
                  <a:pt x="200" y="304"/>
                </a:cubicBezTo>
                <a:cubicBezTo>
                  <a:pt x="204" y="264"/>
                  <a:pt x="204" y="264"/>
                  <a:pt x="204" y="264"/>
                </a:cubicBezTo>
                <a:cubicBezTo>
                  <a:pt x="190" y="266"/>
                  <a:pt x="190" y="266"/>
                  <a:pt x="190" y="266"/>
                </a:cubicBezTo>
                <a:cubicBezTo>
                  <a:pt x="189" y="288"/>
                  <a:pt x="189" y="288"/>
                  <a:pt x="189" y="288"/>
                </a:cubicBezTo>
                <a:cubicBezTo>
                  <a:pt x="195" y="311"/>
                  <a:pt x="195" y="311"/>
                  <a:pt x="195" y="311"/>
                </a:cubicBezTo>
                <a:cubicBezTo>
                  <a:pt x="185" y="316"/>
                  <a:pt x="185" y="316"/>
                  <a:pt x="185" y="316"/>
                </a:cubicBezTo>
                <a:cubicBezTo>
                  <a:pt x="165" y="314"/>
                  <a:pt x="165" y="314"/>
                  <a:pt x="165" y="314"/>
                </a:cubicBezTo>
                <a:cubicBezTo>
                  <a:pt x="157" y="331"/>
                  <a:pt x="157" y="331"/>
                  <a:pt x="157" y="331"/>
                </a:cubicBezTo>
                <a:cubicBezTo>
                  <a:pt x="142" y="338"/>
                  <a:pt x="142" y="338"/>
                  <a:pt x="142" y="338"/>
                </a:cubicBezTo>
                <a:cubicBezTo>
                  <a:pt x="136" y="350"/>
                  <a:pt x="136" y="350"/>
                  <a:pt x="136" y="350"/>
                </a:cubicBezTo>
                <a:cubicBezTo>
                  <a:pt x="124" y="355"/>
                  <a:pt x="124" y="355"/>
                  <a:pt x="124" y="355"/>
                </a:cubicBezTo>
                <a:cubicBezTo>
                  <a:pt x="94" y="366"/>
                  <a:pt x="94" y="366"/>
                  <a:pt x="94" y="366"/>
                </a:cubicBezTo>
                <a:cubicBezTo>
                  <a:pt x="119" y="396"/>
                  <a:pt x="119" y="396"/>
                  <a:pt x="119" y="396"/>
                </a:cubicBezTo>
                <a:cubicBezTo>
                  <a:pt x="119" y="417"/>
                  <a:pt x="119" y="417"/>
                  <a:pt x="119" y="417"/>
                </a:cubicBezTo>
                <a:cubicBezTo>
                  <a:pt x="58" y="411"/>
                  <a:pt x="58" y="411"/>
                  <a:pt x="58" y="411"/>
                </a:cubicBezTo>
                <a:cubicBezTo>
                  <a:pt x="59" y="480"/>
                  <a:pt x="59" y="480"/>
                  <a:pt x="59" y="480"/>
                </a:cubicBezTo>
                <a:cubicBezTo>
                  <a:pt x="105" y="483"/>
                  <a:pt x="105" y="483"/>
                  <a:pt x="105" y="483"/>
                </a:cubicBezTo>
                <a:cubicBezTo>
                  <a:pt x="129" y="457"/>
                  <a:pt x="129" y="457"/>
                  <a:pt x="129" y="457"/>
                </a:cubicBezTo>
                <a:cubicBezTo>
                  <a:pt x="152" y="432"/>
                  <a:pt x="152" y="432"/>
                  <a:pt x="152" y="432"/>
                </a:cubicBezTo>
                <a:cubicBezTo>
                  <a:pt x="150" y="421"/>
                  <a:pt x="150" y="421"/>
                  <a:pt x="150" y="421"/>
                </a:cubicBezTo>
                <a:cubicBezTo>
                  <a:pt x="157" y="417"/>
                  <a:pt x="157" y="417"/>
                  <a:pt x="157" y="417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93" y="411"/>
                  <a:pt x="193" y="411"/>
                  <a:pt x="193" y="411"/>
                </a:cubicBezTo>
                <a:cubicBezTo>
                  <a:pt x="220" y="445"/>
                  <a:pt x="220" y="445"/>
                  <a:pt x="220" y="445"/>
                </a:cubicBezTo>
                <a:cubicBezTo>
                  <a:pt x="241" y="462"/>
                  <a:pt x="241" y="462"/>
                  <a:pt x="241" y="462"/>
                </a:cubicBezTo>
                <a:cubicBezTo>
                  <a:pt x="236" y="475"/>
                  <a:pt x="236" y="475"/>
                  <a:pt x="236" y="475"/>
                </a:cubicBezTo>
                <a:cubicBezTo>
                  <a:pt x="242" y="476"/>
                  <a:pt x="242" y="476"/>
                  <a:pt x="242" y="476"/>
                </a:cubicBezTo>
                <a:cubicBezTo>
                  <a:pt x="248" y="466"/>
                  <a:pt x="248" y="466"/>
                  <a:pt x="248" y="466"/>
                </a:cubicBezTo>
                <a:cubicBezTo>
                  <a:pt x="245" y="451"/>
                  <a:pt x="245" y="451"/>
                  <a:pt x="245" y="451"/>
                </a:cubicBezTo>
                <a:cubicBezTo>
                  <a:pt x="246" y="449"/>
                  <a:pt x="246" y="449"/>
                  <a:pt x="246" y="449"/>
                </a:cubicBezTo>
                <a:cubicBezTo>
                  <a:pt x="254" y="454"/>
                  <a:pt x="254" y="454"/>
                  <a:pt x="254" y="454"/>
                </a:cubicBezTo>
                <a:cubicBezTo>
                  <a:pt x="257" y="451"/>
                  <a:pt x="257" y="451"/>
                  <a:pt x="257" y="451"/>
                </a:cubicBezTo>
                <a:cubicBezTo>
                  <a:pt x="209" y="413"/>
                  <a:pt x="209" y="413"/>
                  <a:pt x="209" y="413"/>
                </a:cubicBezTo>
                <a:cubicBezTo>
                  <a:pt x="221" y="397"/>
                  <a:pt x="221" y="397"/>
                  <a:pt x="221" y="397"/>
                </a:cubicBezTo>
                <a:cubicBezTo>
                  <a:pt x="267" y="436"/>
                  <a:pt x="267" y="436"/>
                  <a:pt x="267" y="436"/>
                </a:cubicBezTo>
                <a:cubicBezTo>
                  <a:pt x="266" y="450"/>
                  <a:pt x="266" y="450"/>
                  <a:pt x="266" y="450"/>
                </a:cubicBezTo>
                <a:cubicBezTo>
                  <a:pt x="279" y="465"/>
                  <a:pt x="279" y="465"/>
                  <a:pt x="279" y="465"/>
                </a:cubicBezTo>
                <a:cubicBezTo>
                  <a:pt x="276" y="479"/>
                  <a:pt x="276" y="479"/>
                  <a:pt x="276" y="479"/>
                </a:cubicBezTo>
                <a:cubicBezTo>
                  <a:pt x="295" y="492"/>
                  <a:pt x="295" y="492"/>
                  <a:pt x="295" y="492"/>
                </a:cubicBezTo>
                <a:cubicBezTo>
                  <a:pt x="306" y="479"/>
                  <a:pt x="306" y="479"/>
                  <a:pt x="306" y="479"/>
                </a:cubicBezTo>
                <a:cubicBezTo>
                  <a:pt x="291" y="462"/>
                  <a:pt x="291" y="462"/>
                  <a:pt x="291" y="462"/>
                </a:cubicBezTo>
                <a:cubicBezTo>
                  <a:pt x="299" y="450"/>
                  <a:pt x="299" y="450"/>
                  <a:pt x="299" y="450"/>
                </a:cubicBezTo>
                <a:cubicBezTo>
                  <a:pt x="316" y="445"/>
                  <a:pt x="316" y="445"/>
                  <a:pt x="316" y="445"/>
                </a:cubicBezTo>
                <a:cubicBezTo>
                  <a:pt x="322" y="452"/>
                  <a:pt x="322" y="452"/>
                  <a:pt x="322" y="452"/>
                </a:cubicBezTo>
                <a:cubicBezTo>
                  <a:pt x="337" y="443"/>
                  <a:pt x="337" y="443"/>
                  <a:pt x="337" y="443"/>
                </a:cubicBezTo>
                <a:cubicBezTo>
                  <a:pt x="340" y="446"/>
                  <a:pt x="340" y="446"/>
                  <a:pt x="340" y="446"/>
                </a:cubicBezTo>
                <a:cubicBezTo>
                  <a:pt x="318" y="457"/>
                  <a:pt x="318" y="457"/>
                  <a:pt x="318" y="457"/>
                </a:cubicBezTo>
                <a:cubicBezTo>
                  <a:pt x="319" y="478"/>
                  <a:pt x="319" y="478"/>
                  <a:pt x="319" y="478"/>
                </a:cubicBezTo>
                <a:cubicBezTo>
                  <a:pt x="342" y="492"/>
                  <a:pt x="342" y="492"/>
                  <a:pt x="342" y="492"/>
                </a:cubicBezTo>
                <a:cubicBezTo>
                  <a:pt x="386" y="483"/>
                  <a:pt x="386" y="483"/>
                  <a:pt x="386" y="483"/>
                </a:cubicBezTo>
                <a:cubicBezTo>
                  <a:pt x="387" y="507"/>
                  <a:pt x="387" y="507"/>
                  <a:pt x="387" y="507"/>
                </a:cubicBezTo>
                <a:cubicBezTo>
                  <a:pt x="374" y="545"/>
                  <a:pt x="374" y="545"/>
                  <a:pt x="374" y="545"/>
                </a:cubicBezTo>
                <a:cubicBezTo>
                  <a:pt x="340" y="541"/>
                  <a:pt x="340" y="541"/>
                  <a:pt x="340" y="541"/>
                </a:cubicBezTo>
                <a:cubicBezTo>
                  <a:pt x="283" y="524"/>
                  <a:pt x="283" y="524"/>
                  <a:pt x="283" y="524"/>
                </a:cubicBezTo>
                <a:cubicBezTo>
                  <a:pt x="267" y="533"/>
                  <a:pt x="267" y="533"/>
                  <a:pt x="267" y="533"/>
                </a:cubicBezTo>
                <a:cubicBezTo>
                  <a:pt x="273" y="546"/>
                  <a:pt x="273" y="546"/>
                  <a:pt x="273" y="546"/>
                </a:cubicBezTo>
                <a:cubicBezTo>
                  <a:pt x="262" y="549"/>
                  <a:pt x="262" y="549"/>
                  <a:pt x="262" y="549"/>
                </a:cubicBezTo>
                <a:cubicBezTo>
                  <a:pt x="225" y="526"/>
                  <a:pt x="225" y="526"/>
                  <a:pt x="225" y="526"/>
                </a:cubicBezTo>
                <a:cubicBezTo>
                  <a:pt x="202" y="518"/>
                  <a:pt x="202" y="518"/>
                  <a:pt x="202" y="518"/>
                </a:cubicBezTo>
                <a:cubicBezTo>
                  <a:pt x="205" y="501"/>
                  <a:pt x="205" y="501"/>
                  <a:pt x="205" y="501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167" y="484"/>
                  <a:pt x="167" y="484"/>
                  <a:pt x="167" y="484"/>
                </a:cubicBezTo>
                <a:cubicBezTo>
                  <a:pt x="109" y="498"/>
                  <a:pt x="109" y="498"/>
                  <a:pt x="109" y="498"/>
                </a:cubicBezTo>
                <a:cubicBezTo>
                  <a:pt x="86" y="495"/>
                  <a:pt x="86" y="495"/>
                  <a:pt x="86" y="495"/>
                </a:cubicBezTo>
                <a:cubicBezTo>
                  <a:pt x="75" y="512"/>
                  <a:pt x="75" y="512"/>
                  <a:pt x="75" y="512"/>
                </a:cubicBezTo>
                <a:cubicBezTo>
                  <a:pt x="53" y="527"/>
                  <a:pt x="53" y="527"/>
                  <a:pt x="53" y="527"/>
                </a:cubicBezTo>
                <a:cubicBezTo>
                  <a:pt x="58" y="551"/>
                  <a:pt x="58" y="551"/>
                  <a:pt x="58" y="551"/>
                </a:cubicBezTo>
                <a:cubicBezTo>
                  <a:pt x="42" y="572"/>
                  <a:pt x="42" y="572"/>
                  <a:pt x="42" y="572"/>
                </a:cubicBezTo>
                <a:cubicBezTo>
                  <a:pt x="29" y="575"/>
                  <a:pt x="29" y="575"/>
                  <a:pt x="29" y="575"/>
                </a:cubicBezTo>
                <a:cubicBezTo>
                  <a:pt x="6" y="628"/>
                  <a:pt x="6" y="628"/>
                  <a:pt x="6" y="628"/>
                </a:cubicBezTo>
                <a:cubicBezTo>
                  <a:pt x="11" y="661"/>
                  <a:pt x="11" y="661"/>
                  <a:pt x="11" y="661"/>
                </a:cubicBezTo>
                <a:cubicBezTo>
                  <a:pt x="0" y="694"/>
                  <a:pt x="0" y="694"/>
                  <a:pt x="0" y="694"/>
                </a:cubicBezTo>
                <a:cubicBezTo>
                  <a:pt x="13" y="722"/>
                  <a:pt x="13" y="722"/>
                  <a:pt x="13" y="722"/>
                </a:cubicBezTo>
                <a:cubicBezTo>
                  <a:pt x="36" y="755"/>
                  <a:pt x="36" y="755"/>
                  <a:pt x="36" y="755"/>
                </a:cubicBezTo>
                <a:cubicBezTo>
                  <a:pt x="68" y="782"/>
                  <a:pt x="68" y="782"/>
                  <a:pt x="68" y="782"/>
                </a:cubicBezTo>
                <a:cubicBezTo>
                  <a:pt x="84" y="779"/>
                  <a:pt x="84" y="779"/>
                  <a:pt x="84" y="779"/>
                </a:cubicBezTo>
                <a:cubicBezTo>
                  <a:pt x="104" y="781"/>
                  <a:pt x="104" y="781"/>
                  <a:pt x="104" y="781"/>
                </a:cubicBezTo>
                <a:cubicBezTo>
                  <a:pt x="153" y="762"/>
                  <a:pt x="153" y="762"/>
                  <a:pt x="153" y="762"/>
                </a:cubicBezTo>
                <a:cubicBezTo>
                  <a:pt x="170" y="782"/>
                  <a:pt x="170" y="782"/>
                  <a:pt x="170" y="782"/>
                </a:cubicBezTo>
                <a:cubicBezTo>
                  <a:pt x="191" y="784"/>
                  <a:pt x="191" y="784"/>
                  <a:pt x="191" y="784"/>
                </a:cubicBezTo>
                <a:cubicBezTo>
                  <a:pt x="200" y="798"/>
                  <a:pt x="200" y="798"/>
                  <a:pt x="200" y="798"/>
                </a:cubicBezTo>
                <a:cubicBezTo>
                  <a:pt x="193" y="836"/>
                  <a:pt x="193" y="836"/>
                  <a:pt x="193" y="836"/>
                </a:cubicBezTo>
                <a:cubicBezTo>
                  <a:pt x="214" y="864"/>
                  <a:pt x="214" y="864"/>
                  <a:pt x="214" y="864"/>
                </a:cubicBezTo>
                <a:cubicBezTo>
                  <a:pt x="218" y="895"/>
                  <a:pt x="218" y="895"/>
                  <a:pt x="218" y="895"/>
                </a:cubicBezTo>
                <a:cubicBezTo>
                  <a:pt x="219" y="908"/>
                  <a:pt x="219" y="908"/>
                  <a:pt x="219" y="908"/>
                </a:cubicBezTo>
                <a:cubicBezTo>
                  <a:pt x="227" y="926"/>
                  <a:pt x="227" y="926"/>
                  <a:pt x="227" y="926"/>
                </a:cubicBezTo>
                <a:cubicBezTo>
                  <a:pt x="212" y="967"/>
                  <a:pt x="212" y="967"/>
                  <a:pt x="212" y="967"/>
                </a:cubicBezTo>
                <a:cubicBezTo>
                  <a:pt x="215" y="999"/>
                  <a:pt x="215" y="999"/>
                  <a:pt x="215" y="999"/>
                </a:cubicBezTo>
                <a:cubicBezTo>
                  <a:pt x="231" y="1028"/>
                  <a:pt x="231" y="1028"/>
                  <a:pt x="231" y="1028"/>
                </a:cubicBezTo>
                <a:cubicBezTo>
                  <a:pt x="236" y="1077"/>
                  <a:pt x="236" y="1077"/>
                  <a:pt x="236" y="1077"/>
                </a:cubicBezTo>
                <a:cubicBezTo>
                  <a:pt x="244" y="1082"/>
                  <a:pt x="244" y="1082"/>
                  <a:pt x="244" y="1082"/>
                </a:cubicBezTo>
                <a:cubicBezTo>
                  <a:pt x="256" y="1112"/>
                  <a:pt x="256" y="1112"/>
                  <a:pt x="256" y="1112"/>
                </a:cubicBezTo>
                <a:cubicBezTo>
                  <a:pt x="251" y="1122"/>
                  <a:pt x="251" y="1122"/>
                  <a:pt x="251" y="1122"/>
                </a:cubicBezTo>
                <a:cubicBezTo>
                  <a:pt x="256" y="1134"/>
                  <a:pt x="256" y="1134"/>
                  <a:pt x="256" y="1134"/>
                </a:cubicBezTo>
                <a:cubicBezTo>
                  <a:pt x="316" y="1134"/>
                  <a:pt x="316" y="1134"/>
                  <a:pt x="316" y="1134"/>
                </a:cubicBezTo>
                <a:cubicBezTo>
                  <a:pt x="358" y="1083"/>
                  <a:pt x="358" y="1083"/>
                  <a:pt x="358" y="1083"/>
                </a:cubicBezTo>
                <a:cubicBezTo>
                  <a:pt x="360" y="1053"/>
                  <a:pt x="360" y="1053"/>
                  <a:pt x="360" y="1053"/>
                </a:cubicBezTo>
                <a:cubicBezTo>
                  <a:pt x="377" y="1042"/>
                  <a:pt x="377" y="1042"/>
                  <a:pt x="377" y="1042"/>
                </a:cubicBezTo>
                <a:cubicBezTo>
                  <a:pt x="375" y="997"/>
                  <a:pt x="375" y="997"/>
                  <a:pt x="375" y="997"/>
                </a:cubicBezTo>
                <a:cubicBezTo>
                  <a:pt x="385" y="983"/>
                  <a:pt x="385" y="983"/>
                  <a:pt x="385" y="983"/>
                </a:cubicBezTo>
                <a:cubicBezTo>
                  <a:pt x="418" y="964"/>
                  <a:pt x="418" y="964"/>
                  <a:pt x="418" y="964"/>
                </a:cubicBezTo>
                <a:cubicBezTo>
                  <a:pt x="418" y="926"/>
                  <a:pt x="418" y="926"/>
                  <a:pt x="418" y="926"/>
                </a:cubicBezTo>
                <a:cubicBezTo>
                  <a:pt x="404" y="874"/>
                  <a:pt x="404" y="874"/>
                  <a:pt x="404" y="874"/>
                </a:cubicBezTo>
                <a:cubicBezTo>
                  <a:pt x="428" y="830"/>
                  <a:pt x="428" y="830"/>
                  <a:pt x="428" y="830"/>
                </a:cubicBezTo>
                <a:cubicBezTo>
                  <a:pt x="475" y="781"/>
                  <a:pt x="475" y="781"/>
                  <a:pt x="475" y="781"/>
                </a:cubicBezTo>
                <a:cubicBezTo>
                  <a:pt x="493" y="729"/>
                  <a:pt x="493" y="729"/>
                  <a:pt x="493" y="729"/>
                </a:cubicBezTo>
                <a:cubicBezTo>
                  <a:pt x="494" y="718"/>
                  <a:pt x="494" y="718"/>
                  <a:pt x="494" y="718"/>
                </a:cubicBezTo>
                <a:cubicBezTo>
                  <a:pt x="453" y="728"/>
                  <a:pt x="453" y="728"/>
                  <a:pt x="453" y="728"/>
                </a:cubicBezTo>
                <a:cubicBezTo>
                  <a:pt x="436" y="722"/>
                  <a:pt x="436" y="722"/>
                  <a:pt x="436" y="722"/>
                </a:cubicBezTo>
                <a:cubicBezTo>
                  <a:pt x="436" y="710"/>
                  <a:pt x="436" y="710"/>
                  <a:pt x="436" y="710"/>
                </a:cubicBezTo>
                <a:cubicBezTo>
                  <a:pt x="407" y="673"/>
                  <a:pt x="407" y="673"/>
                  <a:pt x="407" y="673"/>
                </a:cubicBezTo>
                <a:cubicBezTo>
                  <a:pt x="396" y="648"/>
                  <a:pt x="396" y="648"/>
                  <a:pt x="396" y="648"/>
                </a:cubicBezTo>
                <a:cubicBezTo>
                  <a:pt x="380" y="601"/>
                  <a:pt x="380" y="601"/>
                  <a:pt x="380" y="601"/>
                </a:cubicBezTo>
                <a:cubicBezTo>
                  <a:pt x="364" y="558"/>
                  <a:pt x="364" y="558"/>
                  <a:pt x="364" y="558"/>
                </a:cubicBezTo>
                <a:cubicBezTo>
                  <a:pt x="379" y="568"/>
                  <a:pt x="379" y="568"/>
                  <a:pt x="379" y="568"/>
                </a:cubicBezTo>
                <a:cubicBezTo>
                  <a:pt x="408" y="613"/>
                  <a:pt x="408" y="613"/>
                  <a:pt x="408" y="613"/>
                </a:cubicBezTo>
                <a:cubicBezTo>
                  <a:pt x="404" y="630"/>
                  <a:pt x="404" y="630"/>
                  <a:pt x="404" y="630"/>
                </a:cubicBezTo>
                <a:cubicBezTo>
                  <a:pt x="434" y="673"/>
                  <a:pt x="434" y="673"/>
                  <a:pt x="434" y="673"/>
                </a:cubicBezTo>
                <a:cubicBezTo>
                  <a:pt x="441" y="708"/>
                  <a:pt x="441" y="708"/>
                  <a:pt x="441" y="708"/>
                </a:cubicBezTo>
                <a:cubicBezTo>
                  <a:pt x="448" y="707"/>
                  <a:pt x="448" y="707"/>
                  <a:pt x="448" y="707"/>
                </a:cubicBezTo>
                <a:cubicBezTo>
                  <a:pt x="503" y="686"/>
                  <a:pt x="503" y="686"/>
                  <a:pt x="503" y="686"/>
                </a:cubicBezTo>
                <a:cubicBezTo>
                  <a:pt x="543" y="643"/>
                  <a:pt x="543" y="643"/>
                  <a:pt x="543" y="643"/>
                </a:cubicBezTo>
                <a:cubicBezTo>
                  <a:pt x="554" y="619"/>
                  <a:pt x="554" y="619"/>
                  <a:pt x="554" y="619"/>
                </a:cubicBezTo>
                <a:cubicBezTo>
                  <a:pt x="529" y="585"/>
                  <a:pt x="529" y="585"/>
                  <a:pt x="529" y="585"/>
                </a:cubicBezTo>
                <a:cubicBezTo>
                  <a:pt x="514" y="607"/>
                  <a:pt x="514" y="607"/>
                  <a:pt x="514" y="607"/>
                </a:cubicBezTo>
                <a:cubicBezTo>
                  <a:pt x="496" y="601"/>
                  <a:pt x="496" y="601"/>
                  <a:pt x="496" y="601"/>
                </a:cubicBezTo>
                <a:cubicBezTo>
                  <a:pt x="496" y="591"/>
                  <a:pt x="496" y="591"/>
                  <a:pt x="496" y="591"/>
                </a:cubicBezTo>
                <a:cubicBezTo>
                  <a:pt x="469" y="555"/>
                  <a:pt x="469" y="555"/>
                  <a:pt x="469" y="555"/>
                </a:cubicBezTo>
                <a:cubicBezTo>
                  <a:pt x="477" y="550"/>
                  <a:pt x="477" y="550"/>
                  <a:pt x="477" y="550"/>
                </a:cubicBezTo>
                <a:cubicBezTo>
                  <a:pt x="498" y="570"/>
                  <a:pt x="498" y="570"/>
                  <a:pt x="498" y="570"/>
                </a:cubicBezTo>
                <a:cubicBezTo>
                  <a:pt x="517" y="585"/>
                  <a:pt x="517" y="585"/>
                  <a:pt x="517" y="585"/>
                </a:cubicBezTo>
                <a:cubicBezTo>
                  <a:pt x="535" y="576"/>
                  <a:pt x="535" y="576"/>
                  <a:pt x="535" y="576"/>
                </a:cubicBezTo>
                <a:cubicBezTo>
                  <a:pt x="541" y="596"/>
                  <a:pt x="541" y="596"/>
                  <a:pt x="541" y="596"/>
                </a:cubicBezTo>
                <a:cubicBezTo>
                  <a:pt x="598" y="595"/>
                  <a:pt x="598" y="595"/>
                  <a:pt x="598" y="595"/>
                </a:cubicBezTo>
                <a:cubicBezTo>
                  <a:pt x="628" y="618"/>
                  <a:pt x="628" y="618"/>
                  <a:pt x="628" y="618"/>
                </a:cubicBezTo>
                <a:cubicBezTo>
                  <a:pt x="620" y="624"/>
                  <a:pt x="620" y="624"/>
                  <a:pt x="620" y="624"/>
                </a:cubicBezTo>
                <a:cubicBezTo>
                  <a:pt x="638" y="643"/>
                  <a:pt x="638" y="643"/>
                  <a:pt x="638" y="643"/>
                </a:cubicBezTo>
                <a:cubicBezTo>
                  <a:pt x="647" y="621"/>
                  <a:pt x="647" y="621"/>
                  <a:pt x="647" y="621"/>
                </a:cubicBezTo>
                <a:cubicBezTo>
                  <a:pt x="654" y="671"/>
                  <a:pt x="654" y="671"/>
                  <a:pt x="654" y="671"/>
                </a:cubicBezTo>
                <a:cubicBezTo>
                  <a:pt x="668" y="734"/>
                  <a:pt x="668" y="734"/>
                  <a:pt x="668" y="734"/>
                </a:cubicBezTo>
                <a:cubicBezTo>
                  <a:pt x="677" y="750"/>
                  <a:pt x="677" y="750"/>
                  <a:pt x="677" y="750"/>
                </a:cubicBezTo>
                <a:cubicBezTo>
                  <a:pt x="687" y="747"/>
                  <a:pt x="687" y="747"/>
                  <a:pt x="687" y="747"/>
                </a:cubicBezTo>
                <a:cubicBezTo>
                  <a:pt x="698" y="731"/>
                  <a:pt x="698" y="731"/>
                  <a:pt x="698" y="731"/>
                </a:cubicBezTo>
                <a:cubicBezTo>
                  <a:pt x="700" y="688"/>
                  <a:pt x="700" y="688"/>
                  <a:pt x="700" y="688"/>
                </a:cubicBezTo>
                <a:cubicBezTo>
                  <a:pt x="778" y="620"/>
                  <a:pt x="778" y="620"/>
                  <a:pt x="778" y="620"/>
                </a:cubicBezTo>
                <a:cubicBezTo>
                  <a:pt x="793" y="647"/>
                  <a:pt x="793" y="647"/>
                  <a:pt x="793" y="647"/>
                </a:cubicBezTo>
                <a:cubicBezTo>
                  <a:pt x="802" y="657"/>
                  <a:pt x="802" y="657"/>
                  <a:pt x="802" y="657"/>
                </a:cubicBezTo>
                <a:cubicBezTo>
                  <a:pt x="803" y="680"/>
                  <a:pt x="803" y="680"/>
                  <a:pt x="803" y="680"/>
                </a:cubicBezTo>
                <a:cubicBezTo>
                  <a:pt x="813" y="683"/>
                  <a:pt x="813" y="683"/>
                  <a:pt x="813" y="683"/>
                </a:cubicBezTo>
                <a:cubicBezTo>
                  <a:pt x="819" y="671"/>
                  <a:pt x="819" y="671"/>
                  <a:pt x="819" y="671"/>
                </a:cubicBezTo>
                <a:cubicBezTo>
                  <a:pt x="829" y="703"/>
                  <a:pt x="829" y="703"/>
                  <a:pt x="829" y="703"/>
                </a:cubicBezTo>
                <a:cubicBezTo>
                  <a:pt x="833" y="732"/>
                  <a:pt x="833" y="732"/>
                  <a:pt x="833" y="732"/>
                </a:cubicBezTo>
                <a:cubicBezTo>
                  <a:pt x="833" y="749"/>
                  <a:pt x="833" y="749"/>
                  <a:pt x="833" y="749"/>
                </a:cubicBezTo>
                <a:cubicBezTo>
                  <a:pt x="845" y="761"/>
                  <a:pt x="845" y="761"/>
                  <a:pt x="845" y="761"/>
                </a:cubicBezTo>
                <a:cubicBezTo>
                  <a:pt x="851" y="792"/>
                  <a:pt x="851" y="792"/>
                  <a:pt x="851" y="792"/>
                </a:cubicBezTo>
                <a:cubicBezTo>
                  <a:pt x="865" y="814"/>
                  <a:pt x="865" y="814"/>
                  <a:pt x="865" y="814"/>
                </a:cubicBezTo>
                <a:cubicBezTo>
                  <a:pt x="874" y="809"/>
                  <a:pt x="874" y="809"/>
                  <a:pt x="874" y="809"/>
                </a:cubicBezTo>
                <a:cubicBezTo>
                  <a:pt x="869" y="783"/>
                  <a:pt x="869" y="783"/>
                  <a:pt x="869" y="783"/>
                </a:cubicBezTo>
                <a:cubicBezTo>
                  <a:pt x="839" y="739"/>
                  <a:pt x="839" y="739"/>
                  <a:pt x="839" y="739"/>
                </a:cubicBezTo>
                <a:cubicBezTo>
                  <a:pt x="847" y="701"/>
                  <a:pt x="847" y="701"/>
                  <a:pt x="847" y="701"/>
                </a:cubicBezTo>
                <a:cubicBezTo>
                  <a:pt x="874" y="737"/>
                  <a:pt x="874" y="737"/>
                  <a:pt x="874" y="737"/>
                </a:cubicBezTo>
                <a:cubicBezTo>
                  <a:pt x="874" y="750"/>
                  <a:pt x="874" y="750"/>
                  <a:pt x="874" y="750"/>
                </a:cubicBezTo>
                <a:cubicBezTo>
                  <a:pt x="890" y="749"/>
                  <a:pt x="890" y="749"/>
                  <a:pt x="890" y="749"/>
                </a:cubicBezTo>
                <a:cubicBezTo>
                  <a:pt x="884" y="729"/>
                  <a:pt x="884" y="729"/>
                  <a:pt x="884" y="729"/>
                </a:cubicBezTo>
                <a:cubicBezTo>
                  <a:pt x="899" y="732"/>
                  <a:pt x="899" y="732"/>
                  <a:pt x="899" y="732"/>
                </a:cubicBezTo>
                <a:cubicBezTo>
                  <a:pt x="918" y="716"/>
                  <a:pt x="918" y="716"/>
                  <a:pt x="918" y="716"/>
                </a:cubicBezTo>
                <a:cubicBezTo>
                  <a:pt x="879" y="656"/>
                  <a:pt x="879" y="656"/>
                  <a:pt x="879" y="656"/>
                </a:cubicBezTo>
                <a:cubicBezTo>
                  <a:pt x="907" y="631"/>
                  <a:pt x="907" y="631"/>
                  <a:pt x="907" y="631"/>
                </a:cubicBezTo>
                <a:cubicBezTo>
                  <a:pt x="921" y="638"/>
                  <a:pt x="921" y="638"/>
                  <a:pt x="921" y="638"/>
                </a:cubicBezTo>
                <a:cubicBezTo>
                  <a:pt x="928" y="631"/>
                  <a:pt x="928" y="631"/>
                  <a:pt x="928" y="631"/>
                </a:cubicBezTo>
                <a:cubicBezTo>
                  <a:pt x="966" y="616"/>
                  <a:pt x="966" y="616"/>
                  <a:pt x="966" y="616"/>
                </a:cubicBezTo>
                <a:cubicBezTo>
                  <a:pt x="997" y="554"/>
                  <a:pt x="997" y="554"/>
                  <a:pt x="997" y="554"/>
                </a:cubicBezTo>
                <a:cubicBezTo>
                  <a:pt x="980" y="500"/>
                  <a:pt x="980" y="500"/>
                  <a:pt x="980" y="500"/>
                </a:cubicBezTo>
                <a:cubicBezTo>
                  <a:pt x="1012" y="480"/>
                  <a:pt x="1012" y="480"/>
                  <a:pt x="1012" y="480"/>
                </a:cubicBezTo>
                <a:cubicBezTo>
                  <a:pt x="979" y="478"/>
                  <a:pt x="979" y="478"/>
                  <a:pt x="979" y="478"/>
                </a:cubicBezTo>
                <a:cubicBezTo>
                  <a:pt x="967" y="467"/>
                  <a:pt x="967" y="467"/>
                  <a:pt x="967" y="467"/>
                </a:cubicBezTo>
                <a:cubicBezTo>
                  <a:pt x="997" y="445"/>
                  <a:pt x="997" y="445"/>
                  <a:pt x="997" y="445"/>
                </a:cubicBezTo>
                <a:cubicBezTo>
                  <a:pt x="1004" y="449"/>
                  <a:pt x="1004" y="449"/>
                  <a:pt x="1004" y="449"/>
                </a:cubicBezTo>
                <a:cubicBezTo>
                  <a:pt x="993" y="463"/>
                  <a:pt x="993" y="463"/>
                  <a:pt x="993" y="463"/>
                </a:cubicBezTo>
                <a:cubicBezTo>
                  <a:pt x="1020" y="457"/>
                  <a:pt x="1020" y="457"/>
                  <a:pt x="1020" y="457"/>
                </a:cubicBezTo>
                <a:cubicBezTo>
                  <a:pt x="1028" y="466"/>
                  <a:pt x="1028" y="466"/>
                  <a:pt x="1028" y="466"/>
                </a:cubicBezTo>
                <a:cubicBezTo>
                  <a:pt x="1020" y="472"/>
                  <a:pt x="1020" y="472"/>
                  <a:pt x="1020" y="472"/>
                </a:cubicBezTo>
                <a:cubicBezTo>
                  <a:pt x="1025" y="479"/>
                  <a:pt x="1025" y="479"/>
                  <a:pt x="1025" y="479"/>
                </a:cubicBezTo>
                <a:cubicBezTo>
                  <a:pt x="1035" y="479"/>
                  <a:pt x="1035" y="479"/>
                  <a:pt x="1035" y="479"/>
                </a:cubicBezTo>
                <a:cubicBezTo>
                  <a:pt x="1030" y="515"/>
                  <a:pt x="1030" y="515"/>
                  <a:pt x="1030" y="515"/>
                </a:cubicBezTo>
                <a:cubicBezTo>
                  <a:pt x="1054" y="500"/>
                  <a:pt x="1054" y="500"/>
                  <a:pt x="1054" y="500"/>
                </a:cubicBezTo>
                <a:cubicBezTo>
                  <a:pt x="1041" y="457"/>
                  <a:pt x="1041" y="457"/>
                  <a:pt x="1041" y="457"/>
                </a:cubicBezTo>
                <a:cubicBezTo>
                  <a:pt x="1055" y="440"/>
                  <a:pt x="1055" y="440"/>
                  <a:pt x="1055" y="440"/>
                </a:cubicBezTo>
                <a:cubicBezTo>
                  <a:pt x="1056" y="431"/>
                  <a:pt x="1056" y="431"/>
                  <a:pt x="1056" y="431"/>
                </a:cubicBezTo>
                <a:cubicBezTo>
                  <a:pt x="1073" y="418"/>
                  <a:pt x="1073" y="418"/>
                  <a:pt x="1073" y="418"/>
                </a:cubicBezTo>
                <a:cubicBezTo>
                  <a:pt x="1084" y="426"/>
                  <a:pt x="1084" y="426"/>
                  <a:pt x="1084" y="426"/>
                </a:cubicBezTo>
                <a:cubicBezTo>
                  <a:pt x="1132" y="360"/>
                  <a:pt x="1132" y="360"/>
                  <a:pt x="1132" y="360"/>
                </a:cubicBezTo>
                <a:cubicBezTo>
                  <a:pt x="1137" y="322"/>
                  <a:pt x="1137" y="322"/>
                  <a:pt x="1137" y="322"/>
                </a:cubicBezTo>
                <a:cubicBezTo>
                  <a:pt x="1117" y="309"/>
                  <a:pt x="1117" y="309"/>
                  <a:pt x="1117" y="309"/>
                </a:cubicBezTo>
                <a:cubicBezTo>
                  <a:pt x="1111" y="314"/>
                  <a:pt x="1111" y="314"/>
                  <a:pt x="1111" y="314"/>
                </a:cubicBezTo>
                <a:cubicBezTo>
                  <a:pt x="1092" y="303"/>
                  <a:pt x="1092" y="303"/>
                  <a:pt x="1092" y="303"/>
                </a:cubicBezTo>
                <a:cubicBezTo>
                  <a:pt x="1145" y="241"/>
                  <a:pt x="1145" y="241"/>
                  <a:pt x="1145" y="241"/>
                </a:cubicBezTo>
                <a:cubicBezTo>
                  <a:pt x="1218" y="240"/>
                  <a:pt x="1218" y="240"/>
                  <a:pt x="1218" y="240"/>
                </a:cubicBezTo>
                <a:cubicBezTo>
                  <a:pt x="1215" y="249"/>
                  <a:pt x="1215" y="249"/>
                  <a:pt x="1215" y="249"/>
                </a:cubicBezTo>
                <a:cubicBezTo>
                  <a:pt x="1236" y="245"/>
                  <a:pt x="1236" y="245"/>
                  <a:pt x="1236" y="245"/>
                </a:cubicBezTo>
                <a:cubicBezTo>
                  <a:pt x="1234" y="235"/>
                  <a:pt x="1234" y="235"/>
                  <a:pt x="1234" y="235"/>
                </a:cubicBezTo>
                <a:cubicBezTo>
                  <a:pt x="1268" y="207"/>
                  <a:pt x="1268" y="207"/>
                  <a:pt x="1268" y="207"/>
                </a:cubicBezTo>
                <a:cubicBezTo>
                  <a:pt x="1272" y="231"/>
                  <a:pt x="1272" y="231"/>
                  <a:pt x="1272" y="231"/>
                </a:cubicBezTo>
                <a:cubicBezTo>
                  <a:pt x="1311" y="205"/>
                  <a:pt x="1311" y="205"/>
                  <a:pt x="1311" y="205"/>
                </a:cubicBezTo>
                <a:cubicBezTo>
                  <a:pt x="1294" y="232"/>
                  <a:pt x="1294" y="232"/>
                  <a:pt x="1294" y="232"/>
                </a:cubicBezTo>
                <a:cubicBezTo>
                  <a:pt x="1258" y="263"/>
                  <a:pt x="1258" y="263"/>
                  <a:pt x="1258" y="263"/>
                </a:cubicBezTo>
                <a:cubicBezTo>
                  <a:pt x="1241" y="284"/>
                  <a:pt x="1241" y="284"/>
                  <a:pt x="1241" y="284"/>
                </a:cubicBezTo>
                <a:cubicBezTo>
                  <a:pt x="1248" y="341"/>
                  <a:pt x="1248" y="341"/>
                  <a:pt x="1248" y="341"/>
                </a:cubicBezTo>
                <a:cubicBezTo>
                  <a:pt x="1287" y="299"/>
                  <a:pt x="1287" y="299"/>
                  <a:pt x="1287" y="299"/>
                </a:cubicBezTo>
                <a:cubicBezTo>
                  <a:pt x="1285" y="281"/>
                  <a:pt x="1285" y="281"/>
                  <a:pt x="1285" y="281"/>
                </a:cubicBezTo>
                <a:cubicBezTo>
                  <a:pt x="1299" y="281"/>
                  <a:pt x="1299" y="281"/>
                  <a:pt x="1299" y="281"/>
                </a:cubicBezTo>
                <a:cubicBezTo>
                  <a:pt x="1293" y="265"/>
                  <a:pt x="1293" y="265"/>
                  <a:pt x="1293" y="265"/>
                </a:cubicBezTo>
                <a:cubicBezTo>
                  <a:pt x="1291" y="252"/>
                  <a:pt x="1291" y="252"/>
                  <a:pt x="1291" y="252"/>
                </a:cubicBezTo>
                <a:cubicBezTo>
                  <a:pt x="1305" y="235"/>
                  <a:pt x="1305" y="235"/>
                  <a:pt x="1305" y="235"/>
                </a:cubicBezTo>
                <a:cubicBezTo>
                  <a:pt x="1344" y="234"/>
                  <a:pt x="1344" y="234"/>
                  <a:pt x="1344" y="234"/>
                </a:cubicBezTo>
                <a:cubicBezTo>
                  <a:pt x="1408" y="207"/>
                  <a:pt x="1408" y="207"/>
                  <a:pt x="1408" y="207"/>
                </a:cubicBezTo>
                <a:cubicBezTo>
                  <a:pt x="1390" y="180"/>
                  <a:pt x="1390" y="180"/>
                  <a:pt x="1390" y="180"/>
                </a:cubicBezTo>
                <a:cubicBezTo>
                  <a:pt x="1427" y="179"/>
                  <a:pt x="1427" y="179"/>
                  <a:pt x="1427" y="179"/>
                </a:cubicBezTo>
                <a:cubicBezTo>
                  <a:pt x="1416" y="157"/>
                  <a:pt x="1416" y="157"/>
                  <a:pt x="1416" y="157"/>
                </a:cubicBezTo>
                <a:cubicBezTo>
                  <a:pt x="1444" y="175"/>
                  <a:pt x="1444" y="175"/>
                  <a:pt x="1444" y="175"/>
                </a:cubicBezTo>
                <a:cubicBezTo>
                  <a:pt x="1449" y="184"/>
                  <a:pt x="1449" y="184"/>
                  <a:pt x="1449" y="184"/>
                </a:cubicBezTo>
                <a:cubicBezTo>
                  <a:pt x="1465" y="188"/>
                  <a:pt x="1465" y="188"/>
                  <a:pt x="1465" y="188"/>
                </a:cubicBezTo>
                <a:cubicBezTo>
                  <a:pt x="1482" y="167"/>
                  <a:pt x="1482" y="167"/>
                  <a:pt x="1482" y="167"/>
                </a:cubicBezTo>
                <a:cubicBezTo>
                  <a:pt x="1455" y="153"/>
                  <a:pt x="1455" y="153"/>
                  <a:pt x="1455" y="153"/>
                </a:cubicBezTo>
                <a:moveTo>
                  <a:pt x="423" y="442"/>
                </a:moveTo>
                <a:cubicBezTo>
                  <a:pt x="410" y="445"/>
                  <a:pt x="410" y="445"/>
                  <a:pt x="410" y="445"/>
                </a:cubicBezTo>
                <a:cubicBezTo>
                  <a:pt x="380" y="437"/>
                  <a:pt x="380" y="437"/>
                  <a:pt x="380" y="437"/>
                </a:cubicBezTo>
                <a:cubicBezTo>
                  <a:pt x="358" y="435"/>
                  <a:pt x="358" y="435"/>
                  <a:pt x="358" y="435"/>
                </a:cubicBezTo>
                <a:cubicBezTo>
                  <a:pt x="348" y="442"/>
                  <a:pt x="348" y="442"/>
                  <a:pt x="348" y="442"/>
                </a:cubicBezTo>
                <a:cubicBezTo>
                  <a:pt x="329" y="437"/>
                  <a:pt x="329" y="437"/>
                  <a:pt x="329" y="437"/>
                </a:cubicBezTo>
                <a:cubicBezTo>
                  <a:pt x="326" y="432"/>
                  <a:pt x="326" y="432"/>
                  <a:pt x="326" y="432"/>
                </a:cubicBezTo>
                <a:cubicBezTo>
                  <a:pt x="348" y="386"/>
                  <a:pt x="348" y="386"/>
                  <a:pt x="348" y="386"/>
                </a:cubicBezTo>
                <a:cubicBezTo>
                  <a:pt x="363" y="393"/>
                  <a:pt x="363" y="393"/>
                  <a:pt x="363" y="393"/>
                </a:cubicBezTo>
                <a:cubicBezTo>
                  <a:pt x="363" y="403"/>
                  <a:pt x="363" y="403"/>
                  <a:pt x="363" y="403"/>
                </a:cubicBezTo>
                <a:cubicBezTo>
                  <a:pt x="374" y="411"/>
                  <a:pt x="374" y="411"/>
                  <a:pt x="374" y="411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76" y="390"/>
                  <a:pt x="376" y="390"/>
                  <a:pt x="376" y="390"/>
                </a:cubicBezTo>
                <a:cubicBezTo>
                  <a:pt x="408" y="380"/>
                  <a:pt x="408" y="380"/>
                  <a:pt x="408" y="380"/>
                </a:cubicBezTo>
                <a:cubicBezTo>
                  <a:pt x="396" y="390"/>
                  <a:pt x="396" y="390"/>
                  <a:pt x="396" y="390"/>
                </a:cubicBezTo>
                <a:cubicBezTo>
                  <a:pt x="402" y="395"/>
                  <a:pt x="402" y="395"/>
                  <a:pt x="402" y="395"/>
                </a:cubicBezTo>
                <a:cubicBezTo>
                  <a:pt x="393" y="403"/>
                  <a:pt x="393" y="403"/>
                  <a:pt x="393" y="403"/>
                </a:cubicBezTo>
                <a:cubicBezTo>
                  <a:pt x="420" y="424"/>
                  <a:pt x="420" y="424"/>
                  <a:pt x="420" y="424"/>
                </a:cubicBezTo>
                <a:cubicBezTo>
                  <a:pt x="426" y="433"/>
                  <a:pt x="426" y="433"/>
                  <a:pt x="426" y="433"/>
                </a:cubicBezTo>
                <a:cubicBezTo>
                  <a:pt x="423" y="442"/>
                  <a:pt x="423" y="442"/>
                  <a:pt x="423" y="442"/>
                </a:cubicBezTo>
                <a:moveTo>
                  <a:pt x="519" y="448"/>
                </a:moveTo>
                <a:cubicBezTo>
                  <a:pt x="509" y="445"/>
                  <a:pt x="509" y="445"/>
                  <a:pt x="509" y="445"/>
                </a:cubicBezTo>
                <a:cubicBezTo>
                  <a:pt x="505" y="458"/>
                  <a:pt x="505" y="458"/>
                  <a:pt x="505" y="458"/>
                </a:cubicBezTo>
                <a:cubicBezTo>
                  <a:pt x="513" y="463"/>
                  <a:pt x="513" y="463"/>
                  <a:pt x="513" y="463"/>
                </a:cubicBezTo>
                <a:cubicBezTo>
                  <a:pt x="514" y="483"/>
                  <a:pt x="514" y="483"/>
                  <a:pt x="514" y="483"/>
                </a:cubicBezTo>
                <a:cubicBezTo>
                  <a:pt x="503" y="488"/>
                  <a:pt x="503" y="488"/>
                  <a:pt x="503" y="488"/>
                </a:cubicBezTo>
                <a:cubicBezTo>
                  <a:pt x="479" y="480"/>
                  <a:pt x="479" y="480"/>
                  <a:pt x="479" y="480"/>
                </a:cubicBezTo>
                <a:cubicBezTo>
                  <a:pt x="484" y="446"/>
                  <a:pt x="484" y="446"/>
                  <a:pt x="484" y="446"/>
                </a:cubicBezTo>
                <a:cubicBezTo>
                  <a:pt x="472" y="429"/>
                  <a:pt x="472" y="429"/>
                  <a:pt x="472" y="429"/>
                </a:cubicBezTo>
                <a:cubicBezTo>
                  <a:pt x="463" y="411"/>
                  <a:pt x="463" y="411"/>
                  <a:pt x="463" y="411"/>
                </a:cubicBezTo>
                <a:cubicBezTo>
                  <a:pt x="466" y="391"/>
                  <a:pt x="466" y="391"/>
                  <a:pt x="466" y="391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7" y="400"/>
                  <a:pt x="517" y="400"/>
                  <a:pt x="517" y="400"/>
                </a:cubicBezTo>
                <a:cubicBezTo>
                  <a:pt x="503" y="408"/>
                  <a:pt x="503" y="408"/>
                  <a:pt x="503" y="408"/>
                </a:cubicBezTo>
                <a:cubicBezTo>
                  <a:pt x="503" y="399"/>
                  <a:pt x="503" y="399"/>
                  <a:pt x="503" y="399"/>
                </a:cubicBezTo>
                <a:cubicBezTo>
                  <a:pt x="488" y="413"/>
                  <a:pt x="488" y="413"/>
                  <a:pt x="488" y="413"/>
                </a:cubicBezTo>
                <a:cubicBezTo>
                  <a:pt x="504" y="429"/>
                  <a:pt x="504" y="429"/>
                  <a:pt x="504" y="429"/>
                </a:cubicBezTo>
                <a:cubicBezTo>
                  <a:pt x="502" y="439"/>
                  <a:pt x="502" y="439"/>
                  <a:pt x="502" y="439"/>
                </a:cubicBezTo>
                <a:cubicBezTo>
                  <a:pt x="519" y="437"/>
                  <a:pt x="519" y="437"/>
                  <a:pt x="519" y="437"/>
                </a:cubicBezTo>
                <a:cubicBezTo>
                  <a:pt x="519" y="448"/>
                  <a:pt x="519" y="448"/>
                  <a:pt x="519" y="448"/>
                </a:cubicBezTo>
                <a:moveTo>
                  <a:pt x="564" y="421"/>
                </a:moveTo>
                <a:cubicBezTo>
                  <a:pt x="554" y="421"/>
                  <a:pt x="547" y="414"/>
                  <a:pt x="547" y="405"/>
                </a:cubicBezTo>
                <a:cubicBezTo>
                  <a:pt x="547" y="396"/>
                  <a:pt x="554" y="388"/>
                  <a:pt x="564" y="388"/>
                </a:cubicBezTo>
                <a:cubicBezTo>
                  <a:pt x="573" y="388"/>
                  <a:pt x="580" y="396"/>
                  <a:pt x="580" y="405"/>
                </a:cubicBezTo>
                <a:cubicBezTo>
                  <a:pt x="580" y="414"/>
                  <a:pt x="573" y="421"/>
                  <a:pt x="564" y="421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8" name="Freeform 220"/>
          <p:cNvSpPr>
            <a:spLocks noEditPoints="1"/>
          </p:cNvSpPr>
          <p:nvPr/>
        </p:nvSpPr>
        <p:spPr bwMode="auto">
          <a:xfrm>
            <a:off x="8917894" y="2600295"/>
            <a:ext cx="735971" cy="715475"/>
          </a:xfrm>
          <a:custGeom>
            <a:avLst/>
            <a:gdLst>
              <a:gd name="T0" fmla="*/ 109 w 263"/>
              <a:gd name="T1" fmla="*/ 223 h 265"/>
              <a:gd name="T2" fmla="*/ 125 w 263"/>
              <a:gd name="T3" fmla="*/ 193 h 265"/>
              <a:gd name="T4" fmla="*/ 135 w 263"/>
              <a:gd name="T5" fmla="*/ 163 h 265"/>
              <a:gd name="T6" fmla="*/ 136 w 263"/>
              <a:gd name="T7" fmla="*/ 132 h 265"/>
              <a:gd name="T8" fmla="*/ 135 w 263"/>
              <a:gd name="T9" fmla="*/ 163 h 265"/>
              <a:gd name="T10" fmla="*/ 144 w 263"/>
              <a:gd name="T11" fmla="*/ 101 h 265"/>
              <a:gd name="T12" fmla="*/ 156 w 263"/>
              <a:gd name="T13" fmla="*/ 70 h 265"/>
              <a:gd name="T14" fmla="*/ 161 w 263"/>
              <a:gd name="T15" fmla="*/ 40 h 265"/>
              <a:gd name="T16" fmla="*/ 157 w 263"/>
              <a:gd name="T17" fmla="*/ 9 h 265"/>
              <a:gd name="T18" fmla="*/ 161 w 263"/>
              <a:gd name="T19" fmla="*/ 40 h 265"/>
              <a:gd name="T20" fmla="*/ 171 w 263"/>
              <a:gd name="T21" fmla="*/ 0 h 265"/>
              <a:gd name="T22" fmla="*/ 136 w 263"/>
              <a:gd name="T23" fmla="*/ 75 h 265"/>
              <a:gd name="T24" fmla="*/ 104 w 263"/>
              <a:gd name="T25" fmla="*/ 77 h 265"/>
              <a:gd name="T26" fmla="*/ 84 w 263"/>
              <a:gd name="T27" fmla="*/ 87 h 265"/>
              <a:gd name="T28" fmla="*/ 61 w 263"/>
              <a:gd name="T29" fmla="*/ 86 h 265"/>
              <a:gd name="T30" fmla="*/ 41 w 263"/>
              <a:gd name="T31" fmla="*/ 96 h 265"/>
              <a:gd name="T32" fmla="*/ 33 w 263"/>
              <a:gd name="T33" fmla="*/ 117 h 265"/>
              <a:gd name="T34" fmla="*/ 4 w 263"/>
              <a:gd name="T35" fmla="*/ 107 h 265"/>
              <a:gd name="T36" fmla="*/ 83 w 263"/>
              <a:gd name="T37" fmla="*/ 116 h 265"/>
              <a:gd name="T38" fmla="*/ 119 w 263"/>
              <a:gd name="T39" fmla="*/ 137 h 265"/>
              <a:gd name="T40" fmla="*/ 59 w 263"/>
              <a:gd name="T41" fmla="*/ 228 h 265"/>
              <a:gd name="T42" fmla="*/ 105 w 263"/>
              <a:gd name="T43" fmla="*/ 237 h 265"/>
              <a:gd name="T44" fmla="*/ 104 w 263"/>
              <a:gd name="T45" fmla="*/ 254 h 265"/>
              <a:gd name="T46" fmla="*/ 103 w 263"/>
              <a:gd name="T47" fmla="*/ 261 h 265"/>
              <a:gd name="T48" fmla="*/ 150 w 263"/>
              <a:gd name="T49" fmla="*/ 265 h 265"/>
              <a:gd name="T50" fmla="*/ 122 w 263"/>
              <a:gd name="T51" fmla="*/ 214 h 265"/>
              <a:gd name="T52" fmla="*/ 151 w 263"/>
              <a:gd name="T53" fmla="*/ 135 h 265"/>
              <a:gd name="T54" fmla="*/ 259 w 263"/>
              <a:gd name="T55" fmla="*/ 191 h 265"/>
              <a:gd name="T56" fmla="*/ 236 w 263"/>
              <a:gd name="T57" fmla="*/ 151 h 265"/>
              <a:gd name="T58" fmla="*/ 224 w 263"/>
              <a:gd name="T59" fmla="*/ 130 h 265"/>
              <a:gd name="T60" fmla="*/ 203 w 263"/>
              <a:gd name="T61" fmla="*/ 119 h 265"/>
              <a:gd name="T62" fmla="*/ 191 w 263"/>
              <a:gd name="T63" fmla="*/ 100 h 265"/>
              <a:gd name="T64" fmla="*/ 165 w 263"/>
              <a:gd name="T65" fmla="*/ 83 h 265"/>
              <a:gd name="T66" fmla="*/ 172 w 263"/>
              <a:gd name="T67" fmla="*/ 0 h 265"/>
              <a:gd name="T68" fmla="*/ 172 w 263"/>
              <a:gd name="T6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3" h="265">
                <a:moveTo>
                  <a:pt x="115" y="224"/>
                </a:moveTo>
                <a:cubicBezTo>
                  <a:pt x="109" y="223"/>
                  <a:pt x="109" y="223"/>
                  <a:pt x="109" y="223"/>
                </a:cubicBezTo>
                <a:cubicBezTo>
                  <a:pt x="112" y="213"/>
                  <a:pt x="116" y="203"/>
                  <a:pt x="119" y="193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2" y="204"/>
                  <a:pt x="119" y="214"/>
                  <a:pt x="115" y="224"/>
                </a:cubicBezTo>
                <a:moveTo>
                  <a:pt x="135" y="163"/>
                </a:moveTo>
                <a:cubicBezTo>
                  <a:pt x="128" y="162"/>
                  <a:pt x="128" y="162"/>
                  <a:pt x="128" y="162"/>
                </a:cubicBezTo>
                <a:cubicBezTo>
                  <a:pt x="131" y="152"/>
                  <a:pt x="134" y="142"/>
                  <a:pt x="136" y="132"/>
                </a:cubicBezTo>
                <a:cubicBezTo>
                  <a:pt x="143" y="132"/>
                  <a:pt x="143" y="132"/>
                  <a:pt x="143" y="132"/>
                </a:cubicBezTo>
                <a:cubicBezTo>
                  <a:pt x="140" y="142"/>
                  <a:pt x="138" y="153"/>
                  <a:pt x="135" y="163"/>
                </a:cubicBezTo>
                <a:moveTo>
                  <a:pt x="150" y="101"/>
                </a:moveTo>
                <a:cubicBezTo>
                  <a:pt x="144" y="101"/>
                  <a:pt x="144" y="101"/>
                  <a:pt x="144" y="101"/>
                </a:cubicBezTo>
                <a:cubicBezTo>
                  <a:pt x="146" y="91"/>
                  <a:pt x="148" y="80"/>
                  <a:pt x="150" y="70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55" y="81"/>
                  <a:pt x="153" y="91"/>
                  <a:pt x="150" y="101"/>
                </a:cubicBezTo>
                <a:moveTo>
                  <a:pt x="161" y="40"/>
                </a:moveTo>
                <a:cubicBezTo>
                  <a:pt x="154" y="39"/>
                  <a:pt x="154" y="39"/>
                  <a:pt x="154" y="39"/>
                </a:cubicBezTo>
                <a:cubicBezTo>
                  <a:pt x="156" y="29"/>
                  <a:pt x="157" y="19"/>
                  <a:pt x="157" y="9"/>
                </a:cubicBezTo>
                <a:cubicBezTo>
                  <a:pt x="164" y="9"/>
                  <a:pt x="164" y="9"/>
                  <a:pt x="164" y="9"/>
                </a:cubicBezTo>
                <a:cubicBezTo>
                  <a:pt x="163" y="19"/>
                  <a:pt x="162" y="29"/>
                  <a:pt x="161" y="40"/>
                </a:cubicBezTo>
                <a:moveTo>
                  <a:pt x="17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67" y="0"/>
                  <a:pt x="155" y="2"/>
                  <a:pt x="149" y="24"/>
                </a:cubicBezTo>
                <a:cubicBezTo>
                  <a:pt x="136" y="75"/>
                  <a:pt x="136" y="75"/>
                  <a:pt x="136" y="75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88" y="72"/>
                  <a:pt x="88" y="72"/>
                  <a:pt x="88" y="72"/>
                </a:cubicBezTo>
                <a:cubicBezTo>
                  <a:pt x="84" y="87"/>
                  <a:pt x="84" y="87"/>
                  <a:pt x="84" y="87"/>
                </a:cubicBezTo>
                <a:cubicBezTo>
                  <a:pt x="59" y="93"/>
                  <a:pt x="59" y="93"/>
                  <a:pt x="59" y="93"/>
                </a:cubicBezTo>
                <a:cubicBezTo>
                  <a:pt x="61" y="86"/>
                  <a:pt x="61" y="86"/>
                  <a:pt x="61" y="86"/>
                </a:cubicBezTo>
                <a:cubicBezTo>
                  <a:pt x="45" y="82"/>
                  <a:pt x="45" y="82"/>
                  <a:pt x="45" y="82"/>
                </a:cubicBezTo>
                <a:cubicBezTo>
                  <a:pt x="41" y="96"/>
                  <a:pt x="41" y="96"/>
                  <a:pt x="41" y="96"/>
                </a:cubicBezTo>
                <a:cubicBezTo>
                  <a:pt x="40" y="103"/>
                  <a:pt x="39" y="111"/>
                  <a:pt x="38" y="118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4" y="111"/>
                  <a:pt x="35" y="105"/>
                  <a:pt x="36" y="99"/>
                </a:cubicBezTo>
                <a:cubicBezTo>
                  <a:pt x="4" y="107"/>
                  <a:pt x="4" y="107"/>
                  <a:pt x="4" y="107"/>
                </a:cubicBezTo>
                <a:cubicBezTo>
                  <a:pt x="0" y="121"/>
                  <a:pt x="0" y="121"/>
                  <a:pt x="0" y="121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0" y="133"/>
                  <a:pt x="119" y="137"/>
                  <a:pt x="119" y="137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59" y="228"/>
                  <a:pt x="59" y="228"/>
                  <a:pt x="59" y="228"/>
                </a:cubicBezTo>
                <a:cubicBezTo>
                  <a:pt x="56" y="240"/>
                  <a:pt x="56" y="240"/>
                  <a:pt x="56" y="240"/>
                </a:cubicBezTo>
                <a:cubicBezTo>
                  <a:pt x="105" y="237"/>
                  <a:pt x="105" y="237"/>
                  <a:pt x="105" y="237"/>
                </a:cubicBezTo>
                <a:cubicBezTo>
                  <a:pt x="101" y="254"/>
                  <a:pt x="101" y="254"/>
                  <a:pt x="101" y="254"/>
                </a:cubicBezTo>
                <a:cubicBezTo>
                  <a:pt x="104" y="254"/>
                  <a:pt x="104" y="254"/>
                  <a:pt x="104" y="254"/>
                </a:cubicBezTo>
                <a:cubicBezTo>
                  <a:pt x="103" y="256"/>
                  <a:pt x="102" y="258"/>
                  <a:pt x="102" y="261"/>
                </a:cubicBezTo>
                <a:cubicBezTo>
                  <a:pt x="103" y="261"/>
                  <a:pt x="103" y="261"/>
                  <a:pt x="103" y="261"/>
                </a:cubicBezTo>
                <a:cubicBezTo>
                  <a:pt x="109" y="238"/>
                  <a:pt x="109" y="238"/>
                  <a:pt x="109" y="238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53" y="254"/>
                  <a:pt x="153" y="254"/>
                  <a:pt x="153" y="254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9" y="141"/>
                  <a:pt x="151" y="135"/>
                </a:cubicBezTo>
                <a:cubicBezTo>
                  <a:pt x="189" y="145"/>
                  <a:pt x="189" y="145"/>
                  <a:pt x="189" y="145"/>
                </a:cubicBezTo>
                <a:cubicBezTo>
                  <a:pt x="259" y="191"/>
                  <a:pt x="259" y="191"/>
                  <a:pt x="259" y="191"/>
                </a:cubicBezTo>
                <a:cubicBezTo>
                  <a:pt x="263" y="177"/>
                  <a:pt x="263" y="177"/>
                  <a:pt x="263" y="177"/>
                </a:cubicBezTo>
                <a:cubicBezTo>
                  <a:pt x="236" y="151"/>
                  <a:pt x="236" y="151"/>
                  <a:pt x="236" y="151"/>
                </a:cubicBezTo>
                <a:cubicBezTo>
                  <a:pt x="240" y="135"/>
                  <a:pt x="240" y="135"/>
                  <a:pt x="240" y="135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207" y="105"/>
                  <a:pt x="207" y="105"/>
                  <a:pt x="207" y="105"/>
                </a:cubicBezTo>
                <a:cubicBezTo>
                  <a:pt x="191" y="100"/>
                  <a:pt x="191" y="100"/>
                  <a:pt x="191" y="100"/>
                </a:cubicBezTo>
                <a:cubicBezTo>
                  <a:pt x="190" y="106"/>
                  <a:pt x="190" y="106"/>
                  <a:pt x="190" y="106"/>
                </a:cubicBezTo>
                <a:cubicBezTo>
                  <a:pt x="165" y="83"/>
                  <a:pt x="165" y="83"/>
                  <a:pt x="165" y="83"/>
                </a:cubicBezTo>
                <a:cubicBezTo>
                  <a:pt x="179" y="32"/>
                  <a:pt x="179" y="32"/>
                  <a:pt x="179" y="32"/>
                </a:cubicBezTo>
                <a:cubicBezTo>
                  <a:pt x="185" y="10"/>
                  <a:pt x="176" y="2"/>
                  <a:pt x="172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71" y="0"/>
                  <a:pt x="171" y="0"/>
                  <a:pt x="171" y="0"/>
                </a:cubicBezTo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89" name="Freeform 221"/>
          <p:cNvSpPr>
            <a:spLocks noEditPoints="1"/>
          </p:cNvSpPr>
          <p:nvPr/>
        </p:nvSpPr>
        <p:spPr bwMode="auto">
          <a:xfrm>
            <a:off x="2785596" y="3180903"/>
            <a:ext cx="1312877" cy="1520098"/>
          </a:xfrm>
          <a:custGeom>
            <a:avLst/>
            <a:gdLst>
              <a:gd name="T0" fmla="*/ 469 w 469"/>
              <a:gd name="T1" fmla="*/ 564 h 564"/>
              <a:gd name="T2" fmla="*/ 408 w 469"/>
              <a:gd name="T3" fmla="*/ 556 h 564"/>
              <a:gd name="T4" fmla="*/ 428 w 469"/>
              <a:gd name="T5" fmla="*/ 558 h 564"/>
              <a:gd name="T6" fmla="*/ 368 w 469"/>
              <a:gd name="T7" fmla="*/ 555 h 564"/>
              <a:gd name="T8" fmla="*/ 388 w 469"/>
              <a:gd name="T9" fmla="*/ 554 h 564"/>
              <a:gd name="T10" fmla="*/ 327 w 469"/>
              <a:gd name="T11" fmla="*/ 547 h 564"/>
              <a:gd name="T12" fmla="*/ 328 w 469"/>
              <a:gd name="T13" fmla="*/ 544 h 564"/>
              <a:gd name="T14" fmla="*/ 308 w 469"/>
              <a:gd name="T15" fmla="*/ 543 h 564"/>
              <a:gd name="T16" fmla="*/ 250 w 469"/>
              <a:gd name="T17" fmla="*/ 523 h 564"/>
              <a:gd name="T18" fmla="*/ 269 w 469"/>
              <a:gd name="T19" fmla="*/ 529 h 564"/>
              <a:gd name="T20" fmla="*/ 210 w 469"/>
              <a:gd name="T21" fmla="*/ 512 h 564"/>
              <a:gd name="T22" fmla="*/ 230 w 469"/>
              <a:gd name="T23" fmla="*/ 516 h 564"/>
              <a:gd name="T24" fmla="*/ 173 w 469"/>
              <a:gd name="T25" fmla="*/ 494 h 564"/>
              <a:gd name="T26" fmla="*/ 175 w 469"/>
              <a:gd name="T27" fmla="*/ 491 h 564"/>
              <a:gd name="T28" fmla="*/ 155 w 469"/>
              <a:gd name="T29" fmla="*/ 483 h 564"/>
              <a:gd name="T30" fmla="*/ 107 w 469"/>
              <a:gd name="T31" fmla="*/ 444 h 564"/>
              <a:gd name="T32" fmla="*/ 123 w 469"/>
              <a:gd name="T33" fmla="*/ 457 h 564"/>
              <a:gd name="T34" fmla="*/ 76 w 469"/>
              <a:gd name="T35" fmla="*/ 417 h 564"/>
              <a:gd name="T36" fmla="*/ 79 w 469"/>
              <a:gd name="T37" fmla="*/ 415 h 564"/>
              <a:gd name="T38" fmla="*/ 63 w 469"/>
              <a:gd name="T39" fmla="*/ 401 h 564"/>
              <a:gd name="T40" fmla="*/ 34 w 469"/>
              <a:gd name="T41" fmla="*/ 346 h 564"/>
              <a:gd name="T42" fmla="*/ 44 w 469"/>
              <a:gd name="T43" fmla="*/ 365 h 564"/>
              <a:gd name="T44" fmla="*/ 17 w 469"/>
              <a:gd name="T45" fmla="*/ 309 h 564"/>
              <a:gd name="T46" fmla="*/ 20 w 469"/>
              <a:gd name="T47" fmla="*/ 308 h 564"/>
              <a:gd name="T48" fmla="*/ 12 w 469"/>
              <a:gd name="T49" fmla="*/ 289 h 564"/>
              <a:gd name="T50" fmla="*/ 11 w 469"/>
              <a:gd name="T51" fmla="*/ 268 h 564"/>
              <a:gd name="T52" fmla="*/ 4 w 469"/>
              <a:gd name="T53" fmla="*/ 248 h 564"/>
              <a:gd name="T54" fmla="*/ 1 w 469"/>
              <a:gd name="T55" fmla="*/ 186 h 564"/>
              <a:gd name="T56" fmla="*/ 4 w 469"/>
              <a:gd name="T57" fmla="*/ 186 h 564"/>
              <a:gd name="T58" fmla="*/ 3 w 469"/>
              <a:gd name="T59" fmla="*/ 166 h 564"/>
              <a:gd name="T60" fmla="*/ 6 w 469"/>
              <a:gd name="T61" fmla="*/ 145 h 564"/>
              <a:gd name="T62" fmla="*/ 15 w 469"/>
              <a:gd name="T63" fmla="*/ 127 h 564"/>
              <a:gd name="T64" fmla="*/ 42 w 469"/>
              <a:gd name="T65" fmla="*/ 72 h 564"/>
              <a:gd name="T66" fmla="*/ 44 w 469"/>
              <a:gd name="T67" fmla="*/ 75 h 564"/>
              <a:gd name="T68" fmla="*/ 55 w 469"/>
              <a:gd name="T69" fmla="*/ 58 h 564"/>
              <a:gd name="T70" fmla="*/ 73 w 469"/>
              <a:gd name="T71" fmla="*/ 47 h 564"/>
              <a:gd name="T72" fmla="*/ 88 w 469"/>
              <a:gd name="T73" fmla="*/ 33 h 564"/>
              <a:gd name="T74" fmla="*/ 107 w 469"/>
              <a:gd name="T75" fmla="*/ 27 h 564"/>
              <a:gd name="T76" fmla="*/ 124 w 469"/>
              <a:gd name="T77" fmla="*/ 16 h 564"/>
              <a:gd name="T78" fmla="*/ 144 w 469"/>
              <a:gd name="T79" fmla="*/ 10 h 564"/>
              <a:gd name="T80" fmla="*/ 163 w 469"/>
              <a:gd name="T81" fmla="*/ 5 h 564"/>
              <a:gd name="T82" fmla="*/ 179 w 469"/>
              <a:gd name="T83" fmla="*/ 6 h 564"/>
              <a:gd name="T84" fmla="*/ 209 w 469"/>
              <a:gd name="T85" fmla="*/ 0 h 564"/>
              <a:gd name="T86" fmla="*/ 208 w 469"/>
              <a:gd name="T87" fmla="*/ 4 h 564"/>
              <a:gd name="T88" fmla="*/ 209 w 469"/>
              <a:gd name="T89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9" h="564">
                <a:moveTo>
                  <a:pt x="449" y="560"/>
                </a:moveTo>
                <a:cubicBezTo>
                  <a:pt x="449" y="563"/>
                  <a:pt x="449" y="563"/>
                  <a:pt x="449" y="563"/>
                </a:cubicBezTo>
                <a:cubicBezTo>
                  <a:pt x="456" y="563"/>
                  <a:pt x="462" y="564"/>
                  <a:pt x="469" y="564"/>
                </a:cubicBezTo>
                <a:cubicBezTo>
                  <a:pt x="469" y="560"/>
                  <a:pt x="469" y="560"/>
                  <a:pt x="469" y="560"/>
                </a:cubicBezTo>
                <a:cubicBezTo>
                  <a:pt x="462" y="560"/>
                  <a:pt x="456" y="560"/>
                  <a:pt x="449" y="560"/>
                </a:cubicBezTo>
                <a:moveTo>
                  <a:pt x="408" y="556"/>
                </a:moveTo>
                <a:cubicBezTo>
                  <a:pt x="408" y="560"/>
                  <a:pt x="408" y="560"/>
                  <a:pt x="408" y="560"/>
                </a:cubicBezTo>
                <a:cubicBezTo>
                  <a:pt x="415" y="560"/>
                  <a:pt x="422" y="561"/>
                  <a:pt x="428" y="562"/>
                </a:cubicBezTo>
                <a:cubicBezTo>
                  <a:pt x="428" y="558"/>
                  <a:pt x="428" y="558"/>
                  <a:pt x="428" y="558"/>
                </a:cubicBezTo>
                <a:cubicBezTo>
                  <a:pt x="422" y="558"/>
                  <a:pt x="415" y="557"/>
                  <a:pt x="408" y="556"/>
                </a:cubicBezTo>
                <a:moveTo>
                  <a:pt x="368" y="551"/>
                </a:moveTo>
                <a:cubicBezTo>
                  <a:pt x="368" y="555"/>
                  <a:pt x="368" y="555"/>
                  <a:pt x="368" y="555"/>
                </a:cubicBezTo>
                <a:cubicBezTo>
                  <a:pt x="374" y="556"/>
                  <a:pt x="381" y="556"/>
                  <a:pt x="388" y="557"/>
                </a:cubicBezTo>
                <a:cubicBezTo>
                  <a:pt x="388" y="554"/>
                  <a:pt x="388" y="554"/>
                  <a:pt x="388" y="554"/>
                </a:cubicBezTo>
                <a:cubicBezTo>
                  <a:pt x="388" y="554"/>
                  <a:pt x="388" y="554"/>
                  <a:pt x="388" y="554"/>
                </a:cubicBezTo>
                <a:cubicBezTo>
                  <a:pt x="382" y="553"/>
                  <a:pt x="375" y="552"/>
                  <a:pt x="368" y="551"/>
                </a:cubicBezTo>
                <a:moveTo>
                  <a:pt x="328" y="544"/>
                </a:moveTo>
                <a:cubicBezTo>
                  <a:pt x="327" y="547"/>
                  <a:pt x="327" y="547"/>
                  <a:pt x="327" y="547"/>
                </a:cubicBezTo>
                <a:cubicBezTo>
                  <a:pt x="334" y="549"/>
                  <a:pt x="341" y="550"/>
                  <a:pt x="348" y="551"/>
                </a:cubicBezTo>
                <a:cubicBezTo>
                  <a:pt x="348" y="548"/>
                  <a:pt x="348" y="548"/>
                  <a:pt x="348" y="548"/>
                </a:cubicBezTo>
                <a:cubicBezTo>
                  <a:pt x="341" y="547"/>
                  <a:pt x="335" y="545"/>
                  <a:pt x="328" y="544"/>
                </a:cubicBezTo>
                <a:moveTo>
                  <a:pt x="288" y="535"/>
                </a:moveTo>
                <a:cubicBezTo>
                  <a:pt x="288" y="538"/>
                  <a:pt x="288" y="538"/>
                  <a:pt x="288" y="538"/>
                </a:cubicBezTo>
                <a:cubicBezTo>
                  <a:pt x="294" y="540"/>
                  <a:pt x="301" y="541"/>
                  <a:pt x="308" y="543"/>
                </a:cubicBezTo>
                <a:cubicBezTo>
                  <a:pt x="308" y="540"/>
                  <a:pt x="308" y="540"/>
                  <a:pt x="308" y="540"/>
                </a:cubicBezTo>
                <a:cubicBezTo>
                  <a:pt x="302" y="538"/>
                  <a:pt x="295" y="537"/>
                  <a:pt x="288" y="535"/>
                </a:cubicBezTo>
                <a:moveTo>
                  <a:pt x="250" y="523"/>
                </a:moveTo>
                <a:cubicBezTo>
                  <a:pt x="249" y="526"/>
                  <a:pt x="249" y="526"/>
                  <a:pt x="249" y="526"/>
                </a:cubicBezTo>
                <a:cubicBezTo>
                  <a:pt x="255" y="528"/>
                  <a:pt x="262" y="531"/>
                  <a:pt x="268" y="532"/>
                </a:cubicBezTo>
                <a:cubicBezTo>
                  <a:pt x="269" y="529"/>
                  <a:pt x="269" y="529"/>
                  <a:pt x="269" y="529"/>
                </a:cubicBezTo>
                <a:cubicBezTo>
                  <a:pt x="262" y="527"/>
                  <a:pt x="256" y="525"/>
                  <a:pt x="250" y="523"/>
                </a:cubicBezTo>
                <a:moveTo>
                  <a:pt x="212" y="508"/>
                </a:moveTo>
                <a:cubicBezTo>
                  <a:pt x="210" y="512"/>
                  <a:pt x="210" y="512"/>
                  <a:pt x="210" y="512"/>
                </a:cubicBezTo>
                <a:cubicBezTo>
                  <a:pt x="217" y="514"/>
                  <a:pt x="223" y="517"/>
                  <a:pt x="229" y="519"/>
                </a:cubicBezTo>
                <a:cubicBezTo>
                  <a:pt x="230" y="516"/>
                  <a:pt x="230" y="516"/>
                  <a:pt x="230" y="516"/>
                </a:cubicBezTo>
                <a:cubicBezTo>
                  <a:pt x="230" y="516"/>
                  <a:pt x="230" y="516"/>
                  <a:pt x="230" y="516"/>
                </a:cubicBezTo>
                <a:cubicBezTo>
                  <a:pt x="224" y="514"/>
                  <a:pt x="218" y="511"/>
                  <a:pt x="212" y="508"/>
                </a:cubicBezTo>
                <a:moveTo>
                  <a:pt x="175" y="491"/>
                </a:moveTo>
                <a:cubicBezTo>
                  <a:pt x="173" y="494"/>
                  <a:pt x="173" y="494"/>
                  <a:pt x="173" y="494"/>
                </a:cubicBezTo>
                <a:cubicBezTo>
                  <a:pt x="179" y="497"/>
                  <a:pt x="185" y="500"/>
                  <a:pt x="192" y="503"/>
                </a:cubicBezTo>
                <a:cubicBezTo>
                  <a:pt x="193" y="500"/>
                  <a:pt x="193" y="500"/>
                  <a:pt x="193" y="500"/>
                </a:cubicBezTo>
                <a:cubicBezTo>
                  <a:pt x="187" y="497"/>
                  <a:pt x="181" y="494"/>
                  <a:pt x="175" y="491"/>
                </a:cubicBezTo>
                <a:moveTo>
                  <a:pt x="140" y="469"/>
                </a:moveTo>
                <a:cubicBezTo>
                  <a:pt x="138" y="472"/>
                  <a:pt x="138" y="472"/>
                  <a:pt x="138" y="472"/>
                </a:cubicBezTo>
                <a:cubicBezTo>
                  <a:pt x="144" y="476"/>
                  <a:pt x="149" y="480"/>
                  <a:pt x="155" y="483"/>
                </a:cubicBezTo>
                <a:cubicBezTo>
                  <a:pt x="157" y="480"/>
                  <a:pt x="157" y="480"/>
                  <a:pt x="157" y="480"/>
                </a:cubicBezTo>
                <a:cubicBezTo>
                  <a:pt x="151" y="477"/>
                  <a:pt x="145" y="473"/>
                  <a:pt x="140" y="469"/>
                </a:cubicBezTo>
                <a:moveTo>
                  <a:pt x="107" y="444"/>
                </a:moveTo>
                <a:cubicBezTo>
                  <a:pt x="105" y="447"/>
                  <a:pt x="105" y="447"/>
                  <a:pt x="105" y="447"/>
                </a:cubicBezTo>
                <a:cubicBezTo>
                  <a:pt x="110" y="451"/>
                  <a:pt x="116" y="456"/>
                  <a:pt x="121" y="460"/>
                </a:cubicBezTo>
                <a:cubicBezTo>
                  <a:pt x="123" y="457"/>
                  <a:pt x="123" y="457"/>
                  <a:pt x="123" y="457"/>
                </a:cubicBezTo>
                <a:cubicBezTo>
                  <a:pt x="118" y="453"/>
                  <a:pt x="113" y="449"/>
                  <a:pt x="107" y="444"/>
                </a:cubicBezTo>
                <a:moveTo>
                  <a:pt x="79" y="415"/>
                </a:moveTo>
                <a:cubicBezTo>
                  <a:pt x="76" y="417"/>
                  <a:pt x="76" y="417"/>
                  <a:pt x="76" y="417"/>
                </a:cubicBezTo>
                <a:cubicBezTo>
                  <a:pt x="81" y="423"/>
                  <a:pt x="85" y="428"/>
                  <a:pt x="90" y="433"/>
                </a:cubicBezTo>
                <a:cubicBezTo>
                  <a:pt x="92" y="430"/>
                  <a:pt x="92" y="430"/>
                  <a:pt x="92" y="430"/>
                </a:cubicBezTo>
                <a:cubicBezTo>
                  <a:pt x="88" y="425"/>
                  <a:pt x="83" y="420"/>
                  <a:pt x="79" y="415"/>
                </a:cubicBezTo>
                <a:moveTo>
                  <a:pt x="54" y="382"/>
                </a:moveTo>
                <a:cubicBezTo>
                  <a:pt x="51" y="384"/>
                  <a:pt x="51" y="384"/>
                  <a:pt x="51" y="384"/>
                </a:cubicBezTo>
                <a:cubicBezTo>
                  <a:pt x="55" y="390"/>
                  <a:pt x="59" y="396"/>
                  <a:pt x="63" y="401"/>
                </a:cubicBezTo>
                <a:cubicBezTo>
                  <a:pt x="66" y="399"/>
                  <a:pt x="66" y="399"/>
                  <a:pt x="66" y="399"/>
                </a:cubicBezTo>
                <a:cubicBezTo>
                  <a:pt x="62" y="394"/>
                  <a:pt x="58" y="388"/>
                  <a:pt x="54" y="382"/>
                </a:cubicBezTo>
                <a:moveTo>
                  <a:pt x="34" y="346"/>
                </a:moveTo>
                <a:cubicBezTo>
                  <a:pt x="31" y="348"/>
                  <a:pt x="31" y="348"/>
                  <a:pt x="31" y="348"/>
                </a:cubicBezTo>
                <a:cubicBezTo>
                  <a:pt x="34" y="354"/>
                  <a:pt x="37" y="360"/>
                  <a:pt x="41" y="366"/>
                </a:cubicBezTo>
                <a:cubicBezTo>
                  <a:pt x="44" y="365"/>
                  <a:pt x="44" y="365"/>
                  <a:pt x="44" y="365"/>
                </a:cubicBezTo>
                <a:cubicBezTo>
                  <a:pt x="40" y="359"/>
                  <a:pt x="37" y="353"/>
                  <a:pt x="34" y="346"/>
                </a:cubicBezTo>
                <a:moveTo>
                  <a:pt x="20" y="308"/>
                </a:moveTo>
                <a:cubicBezTo>
                  <a:pt x="17" y="309"/>
                  <a:pt x="17" y="309"/>
                  <a:pt x="17" y="309"/>
                </a:cubicBezTo>
                <a:cubicBezTo>
                  <a:pt x="19" y="315"/>
                  <a:pt x="21" y="322"/>
                  <a:pt x="23" y="328"/>
                </a:cubicBezTo>
                <a:cubicBezTo>
                  <a:pt x="27" y="327"/>
                  <a:pt x="27" y="327"/>
                  <a:pt x="27" y="327"/>
                </a:cubicBezTo>
                <a:cubicBezTo>
                  <a:pt x="24" y="321"/>
                  <a:pt x="22" y="314"/>
                  <a:pt x="20" y="308"/>
                </a:cubicBezTo>
                <a:moveTo>
                  <a:pt x="11" y="268"/>
                </a:moveTo>
                <a:cubicBezTo>
                  <a:pt x="7" y="268"/>
                  <a:pt x="7" y="268"/>
                  <a:pt x="7" y="268"/>
                </a:cubicBezTo>
                <a:cubicBezTo>
                  <a:pt x="9" y="275"/>
                  <a:pt x="10" y="282"/>
                  <a:pt x="12" y="289"/>
                </a:cubicBezTo>
                <a:cubicBezTo>
                  <a:pt x="15" y="288"/>
                  <a:pt x="15" y="288"/>
                  <a:pt x="15" y="288"/>
                </a:cubicBezTo>
                <a:cubicBezTo>
                  <a:pt x="15" y="288"/>
                  <a:pt x="15" y="288"/>
                  <a:pt x="15" y="288"/>
                </a:cubicBezTo>
                <a:cubicBezTo>
                  <a:pt x="13" y="281"/>
                  <a:pt x="12" y="274"/>
                  <a:pt x="11" y="268"/>
                </a:cubicBezTo>
                <a:moveTo>
                  <a:pt x="5" y="227"/>
                </a:moveTo>
                <a:cubicBezTo>
                  <a:pt x="2" y="227"/>
                  <a:pt x="2" y="227"/>
                  <a:pt x="2" y="227"/>
                </a:cubicBezTo>
                <a:cubicBezTo>
                  <a:pt x="2" y="234"/>
                  <a:pt x="3" y="241"/>
                  <a:pt x="4" y="248"/>
                </a:cubicBezTo>
                <a:cubicBezTo>
                  <a:pt x="7" y="247"/>
                  <a:pt x="7" y="247"/>
                  <a:pt x="7" y="247"/>
                </a:cubicBezTo>
                <a:cubicBezTo>
                  <a:pt x="6" y="240"/>
                  <a:pt x="6" y="234"/>
                  <a:pt x="5" y="227"/>
                </a:cubicBezTo>
                <a:moveTo>
                  <a:pt x="1" y="186"/>
                </a:moveTo>
                <a:cubicBezTo>
                  <a:pt x="0" y="193"/>
                  <a:pt x="0" y="200"/>
                  <a:pt x="0" y="207"/>
                </a:cubicBezTo>
                <a:cubicBezTo>
                  <a:pt x="4" y="207"/>
                  <a:pt x="4" y="207"/>
                  <a:pt x="4" y="207"/>
                </a:cubicBezTo>
                <a:cubicBezTo>
                  <a:pt x="4" y="200"/>
                  <a:pt x="4" y="193"/>
                  <a:pt x="4" y="186"/>
                </a:cubicBezTo>
                <a:cubicBezTo>
                  <a:pt x="1" y="186"/>
                  <a:pt x="1" y="186"/>
                  <a:pt x="1" y="186"/>
                </a:cubicBezTo>
                <a:moveTo>
                  <a:pt x="6" y="145"/>
                </a:moveTo>
                <a:cubicBezTo>
                  <a:pt x="5" y="152"/>
                  <a:pt x="4" y="158"/>
                  <a:pt x="3" y="166"/>
                </a:cubicBezTo>
                <a:cubicBezTo>
                  <a:pt x="6" y="166"/>
                  <a:pt x="6" y="166"/>
                  <a:pt x="6" y="166"/>
                </a:cubicBezTo>
                <a:cubicBezTo>
                  <a:pt x="7" y="159"/>
                  <a:pt x="8" y="152"/>
                  <a:pt x="10" y="146"/>
                </a:cubicBezTo>
                <a:cubicBezTo>
                  <a:pt x="6" y="145"/>
                  <a:pt x="6" y="145"/>
                  <a:pt x="6" y="145"/>
                </a:cubicBezTo>
                <a:moveTo>
                  <a:pt x="20" y="107"/>
                </a:moveTo>
                <a:cubicBezTo>
                  <a:pt x="17" y="113"/>
                  <a:pt x="14" y="119"/>
                  <a:pt x="12" y="126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17" y="120"/>
                  <a:pt x="20" y="114"/>
                  <a:pt x="23" y="108"/>
                </a:cubicBezTo>
                <a:cubicBezTo>
                  <a:pt x="20" y="107"/>
                  <a:pt x="20" y="107"/>
                  <a:pt x="20" y="107"/>
                </a:cubicBezTo>
                <a:moveTo>
                  <a:pt x="42" y="72"/>
                </a:moveTo>
                <a:cubicBezTo>
                  <a:pt x="37" y="78"/>
                  <a:pt x="33" y="83"/>
                  <a:pt x="30" y="89"/>
                </a:cubicBezTo>
                <a:cubicBezTo>
                  <a:pt x="32" y="91"/>
                  <a:pt x="32" y="91"/>
                  <a:pt x="32" y="91"/>
                </a:cubicBezTo>
                <a:cubicBezTo>
                  <a:pt x="36" y="85"/>
                  <a:pt x="40" y="80"/>
                  <a:pt x="44" y="75"/>
                </a:cubicBezTo>
                <a:cubicBezTo>
                  <a:pt x="42" y="72"/>
                  <a:pt x="42" y="72"/>
                  <a:pt x="42" y="72"/>
                </a:cubicBezTo>
                <a:moveTo>
                  <a:pt x="71" y="45"/>
                </a:moveTo>
                <a:cubicBezTo>
                  <a:pt x="66" y="49"/>
                  <a:pt x="60" y="53"/>
                  <a:pt x="55" y="58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63" y="56"/>
                  <a:pt x="68" y="51"/>
                  <a:pt x="73" y="47"/>
                </a:cubicBezTo>
                <a:cubicBezTo>
                  <a:pt x="71" y="45"/>
                  <a:pt x="71" y="45"/>
                  <a:pt x="71" y="45"/>
                </a:cubicBezTo>
                <a:moveTo>
                  <a:pt x="106" y="24"/>
                </a:moveTo>
                <a:cubicBezTo>
                  <a:pt x="100" y="27"/>
                  <a:pt x="94" y="30"/>
                  <a:pt x="88" y="33"/>
                </a:cubicBezTo>
                <a:cubicBezTo>
                  <a:pt x="90" y="36"/>
                  <a:pt x="90" y="36"/>
                  <a:pt x="90" y="36"/>
                </a:cubicBezTo>
                <a:cubicBezTo>
                  <a:pt x="90" y="36"/>
                  <a:pt x="90" y="36"/>
                  <a:pt x="90" y="36"/>
                </a:cubicBezTo>
                <a:cubicBezTo>
                  <a:pt x="95" y="33"/>
                  <a:pt x="101" y="30"/>
                  <a:pt x="107" y="27"/>
                </a:cubicBezTo>
                <a:cubicBezTo>
                  <a:pt x="106" y="24"/>
                  <a:pt x="106" y="24"/>
                  <a:pt x="106" y="24"/>
                </a:cubicBezTo>
                <a:moveTo>
                  <a:pt x="144" y="10"/>
                </a:moveTo>
                <a:cubicBezTo>
                  <a:pt x="137" y="12"/>
                  <a:pt x="131" y="14"/>
                  <a:pt x="124" y="16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32" y="17"/>
                  <a:pt x="138" y="15"/>
                  <a:pt x="145" y="13"/>
                </a:cubicBezTo>
                <a:cubicBezTo>
                  <a:pt x="144" y="10"/>
                  <a:pt x="144" y="10"/>
                  <a:pt x="144" y="10"/>
                </a:cubicBezTo>
                <a:moveTo>
                  <a:pt x="183" y="2"/>
                </a:moveTo>
                <a:cubicBezTo>
                  <a:pt x="182" y="2"/>
                  <a:pt x="180" y="2"/>
                  <a:pt x="178" y="3"/>
                </a:cubicBezTo>
                <a:cubicBezTo>
                  <a:pt x="173" y="3"/>
                  <a:pt x="169" y="4"/>
                  <a:pt x="163" y="5"/>
                </a:cubicBezTo>
                <a:cubicBezTo>
                  <a:pt x="164" y="9"/>
                  <a:pt x="164" y="9"/>
                  <a:pt x="164" y="9"/>
                </a:cubicBezTo>
                <a:cubicBezTo>
                  <a:pt x="164" y="9"/>
                  <a:pt x="164" y="9"/>
                  <a:pt x="164" y="9"/>
                </a:cubicBezTo>
                <a:cubicBezTo>
                  <a:pt x="169" y="8"/>
                  <a:pt x="174" y="7"/>
                  <a:pt x="179" y="6"/>
                </a:cubicBezTo>
                <a:cubicBezTo>
                  <a:pt x="180" y="6"/>
                  <a:pt x="182" y="6"/>
                  <a:pt x="184" y="5"/>
                </a:cubicBezTo>
                <a:cubicBezTo>
                  <a:pt x="183" y="2"/>
                  <a:pt x="183" y="2"/>
                  <a:pt x="183" y="2"/>
                </a:cubicBezTo>
                <a:moveTo>
                  <a:pt x="209" y="0"/>
                </a:moveTo>
                <a:cubicBezTo>
                  <a:pt x="208" y="0"/>
                  <a:pt x="206" y="0"/>
                  <a:pt x="204" y="0"/>
                </a:cubicBezTo>
                <a:cubicBezTo>
                  <a:pt x="204" y="4"/>
                  <a:pt x="204" y="4"/>
                  <a:pt x="204" y="4"/>
                </a:cubicBezTo>
                <a:cubicBezTo>
                  <a:pt x="206" y="4"/>
                  <a:pt x="208" y="4"/>
                  <a:pt x="208" y="4"/>
                </a:cubicBezTo>
                <a:cubicBezTo>
                  <a:pt x="209" y="4"/>
                  <a:pt x="209" y="4"/>
                  <a:pt x="209" y="4"/>
                </a:cubicBezTo>
                <a:cubicBezTo>
                  <a:pt x="209" y="0"/>
                  <a:pt x="209" y="0"/>
                  <a:pt x="209" y="0"/>
                </a:cubicBezTo>
                <a:cubicBezTo>
                  <a:pt x="209" y="0"/>
                  <a:pt x="209" y="0"/>
                  <a:pt x="209" y="0"/>
                </a:cubicBezTo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0" name="Freeform 222"/>
          <p:cNvSpPr/>
          <p:nvPr/>
        </p:nvSpPr>
        <p:spPr bwMode="auto">
          <a:xfrm>
            <a:off x="4269408" y="4691857"/>
            <a:ext cx="56978" cy="9143"/>
          </a:xfrm>
          <a:custGeom>
            <a:avLst/>
            <a:gdLst>
              <a:gd name="T0" fmla="*/ 20 w 20"/>
              <a:gd name="T1" fmla="*/ 0 h 4"/>
              <a:gd name="T2" fmla="*/ 0 w 20"/>
              <a:gd name="T3" fmla="*/ 1 h 4"/>
              <a:gd name="T4" fmla="*/ 0 w 20"/>
              <a:gd name="T5" fmla="*/ 4 h 4"/>
              <a:gd name="T6" fmla="*/ 20 w 20"/>
              <a:gd name="T7" fmla="*/ 3 h 4"/>
              <a:gd name="T8" fmla="*/ 20 w 20"/>
              <a:gd name="T9" fmla="*/ 0 h 4"/>
              <a:gd name="T10" fmla="*/ 20 w 20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4">
                <a:moveTo>
                  <a:pt x="20" y="0"/>
                </a:moveTo>
                <a:cubicBezTo>
                  <a:pt x="20" y="0"/>
                  <a:pt x="13" y="0"/>
                  <a:pt x="0" y="1"/>
                </a:cubicBezTo>
                <a:cubicBezTo>
                  <a:pt x="0" y="4"/>
                  <a:pt x="0" y="4"/>
                  <a:pt x="0" y="4"/>
                </a:cubicBezTo>
                <a:cubicBezTo>
                  <a:pt x="13" y="4"/>
                  <a:pt x="20" y="3"/>
                  <a:pt x="20" y="3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1" name="Freeform 223"/>
          <p:cNvSpPr/>
          <p:nvPr/>
        </p:nvSpPr>
        <p:spPr bwMode="auto">
          <a:xfrm>
            <a:off x="4155452" y="4694143"/>
            <a:ext cx="18993" cy="9143"/>
          </a:xfrm>
          <a:custGeom>
            <a:avLst/>
            <a:gdLst>
              <a:gd name="T0" fmla="*/ 0 w 7"/>
              <a:gd name="T1" fmla="*/ 0 h 4"/>
              <a:gd name="T2" fmla="*/ 0 w 7"/>
              <a:gd name="T3" fmla="*/ 3 h 4"/>
              <a:gd name="T4" fmla="*/ 7 w 7"/>
              <a:gd name="T5" fmla="*/ 4 h 4"/>
              <a:gd name="T6" fmla="*/ 7 w 7"/>
              <a:gd name="T7" fmla="*/ 0 h 4"/>
              <a:gd name="T8" fmla="*/ 0 w 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0" y="0"/>
                </a:moveTo>
                <a:cubicBezTo>
                  <a:pt x="0" y="3"/>
                  <a:pt x="0" y="3"/>
                  <a:pt x="0" y="3"/>
                </a:cubicBezTo>
                <a:cubicBezTo>
                  <a:pt x="3" y="3"/>
                  <a:pt x="5" y="4"/>
                  <a:pt x="7" y="4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3" y="0"/>
                  <a:pt x="0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2" name="Freeform 224"/>
          <p:cNvSpPr/>
          <p:nvPr/>
        </p:nvSpPr>
        <p:spPr bwMode="auto">
          <a:xfrm>
            <a:off x="4174444" y="4694143"/>
            <a:ext cx="37986" cy="9143"/>
          </a:xfrm>
          <a:custGeom>
            <a:avLst/>
            <a:gdLst>
              <a:gd name="T0" fmla="*/ 0 w 14"/>
              <a:gd name="T1" fmla="*/ 0 h 4"/>
              <a:gd name="T2" fmla="*/ 0 w 14"/>
              <a:gd name="T3" fmla="*/ 4 h 4"/>
              <a:gd name="T4" fmla="*/ 8 w 14"/>
              <a:gd name="T5" fmla="*/ 4 h 4"/>
              <a:gd name="T6" fmla="*/ 14 w 14"/>
              <a:gd name="T7" fmla="*/ 4 h 4"/>
              <a:gd name="T8" fmla="*/ 13 w 14"/>
              <a:gd name="T9" fmla="*/ 0 h 4"/>
              <a:gd name="T10" fmla="*/ 8 w 14"/>
              <a:gd name="T11" fmla="*/ 0 h 4"/>
              <a:gd name="T12" fmla="*/ 0 w 1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4">
                <a:moveTo>
                  <a:pt x="0" y="0"/>
                </a:moveTo>
                <a:cubicBezTo>
                  <a:pt x="0" y="4"/>
                  <a:pt x="0" y="4"/>
                  <a:pt x="0" y="4"/>
                </a:cubicBezTo>
                <a:cubicBezTo>
                  <a:pt x="3" y="4"/>
                  <a:pt x="5" y="4"/>
                  <a:pt x="8" y="4"/>
                </a:cubicBezTo>
                <a:cubicBezTo>
                  <a:pt x="10" y="4"/>
                  <a:pt x="12" y="4"/>
                  <a:pt x="14" y="4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0" y="0"/>
                  <a:pt x="8" y="0"/>
                </a:cubicBezTo>
                <a:cubicBezTo>
                  <a:pt x="5" y="0"/>
                  <a:pt x="3" y="0"/>
                  <a:pt x="0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3" name="Freeform 225"/>
          <p:cNvSpPr>
            <a:spLocks noEditPoints="1"/>
          </p:cNvSpPr>
          <p:nvPr/>
        </p:nvSpPr>
        <p:spPr bwMode="auto">
          <a:xfrm>
            <a:off x="2659769" y="3190047"/>
            <a:ext cx="1666617" cy="1513240"/>
          </a:xfrm>
          <a:custGeom>
            <a:avLst/>
            <a:gdLst>
              <a:gd name="T0" fmla="*/ 595 w 595"/>
              <a:gd name="T1" fmla="*/ 556 h 561"/>
              <a:gd name="T2" fmla="*/ 573 w 595"/>
              <a:gd name="T3" fmla="*/ 560 h 561"/>
              <a:gd name="T4" fmla="*/ 551 w 595"/>
              <a:gd name="T5" fmla="*/ 558 h 561"/>
              <a:gd name="T6" fmla="*/ 484 w 595"/>
              <a:gd name="T7" fmla="*/ 560 h 561"/>
              <a:gd name="T8" fmla="*/ 506 w 595"/>
              <a:gd name="T9" fmla="*/ 561 h 561"/>
              <a:gd name="T10" fmla="*/ 440 w 595"/>
              <a:gd name="T11" fmla="*/ 554 h 561"/>
              <a:gd name="T12" fmla="*/ 440 w 595"/>
              <a:gd name="T13" fmla="*/ 558 h 561"/>
              <a:gd name="T14" fmla="*/ 418 w 595"/>
              <a:gd name="T15" fmla="*/ 552 h 561"/>
              <a:gd name="T16" fmla="*/ 396 w 595"/>
              <a:gd name="T17" fmla="*/ 553 h 561"/>
              <a:gd name="T18" fmla="*/ 374 w 595"/>
              <a:gd name="T19" fmla="*/ 547 h 561"/>
              <a:gd name="T20" fmla="*/ 309 w 595"/>
              <a:gd name="T21" fmla="*/ 538 h 561"/>
              <a:gd name="T22" fmla="*/ 330 w 595"/>
              <a:gd name="T23" fmla="*/ 542 h 561"/>
              <a:gd name="T24" fmla="*/ 267 w 595"/>
              <a:gd name="T25" fmla="*/ 523 h 561"/>
              <a:gd name="T26" fmla="*/ 266 w 595"/>
              <a:gd name="T27" fmla="*/ 526 h 561"/>
              <a:gd name="T28" fmla="*/ 246 w 595"/>
              <a:gd name="T29" fmla="*/ 516 h 561"/>
              <a:gd name="T30" fmla="*/ 224 w 595"/>
              <a:gd name="T31" fmla="*/ 512 h 561"/>
              <a:gd name="T32" fmla="*/ 206 w 595"/>
              <a:gd name="T33" fmla="*/ 501 h 561"/>
              <a:gd name="T34" fmla="*/ 146 w 595"/>
              <a:gd name="T35" fmla="*/ 474 h 561"/>
              <a:gd name="T36" fmla="*/ 165 w 595"/>
              <a:gd name="T37" fmla="*/ 485 h 561"/>
              <a:gd name="T38" fmla="*/ 113 w 595"/>
              <a:gd name="T39" fmla="*/ 446 h 561"/>
              <a:gd name="T40" fmla="*/ 111 w 595"/>
              <a:gd name="T41" fmla="*/ 449 h 561"/>
              <a:gd name="T42" fmla="*/ 97 w 595"/>
              <a:gd name="T43" fmla="*/ 432 h 561"/>
              <a:gd name="T44" fmla="*/ 52 w 595"/>
              <a:gd name="T45" fmla="*/ 387 h 561"/>
              <a:gd name="T46" fmla="*/ 65 w 595"/>
              <a:gd name="T47" fmla="*/ 404 h 561"/>
              <a:gd name="T48" fmla="*/ 35 w 595"/>
              <a:gd name="T49" fmla="*/ 349 h 561"/>
              <a:gd name="T50" fmla="*/ 31 w 595"/>
              <a:gd name="T51" fmla="*/ 350 h 561"/>
              <a:gd name="T52" fmla="*/ 27 w 595"/>
              <a:gd name="T53" fmla="*/ 330 h 561"/>
              <a:gd name="T54" fmla="*/ 6 w 595"/>
              <a:gd name="T55" fmla="*/ 271 h 561"/>
              <a:gd name="T56" fmla="*/ 14 w 595"/>
              <a:gd name="T57" fmla="*/ 290 h 561"/>
              <a:gd name="T58" fmla="*/ 3 w 595"/>
              <a:gd name="T59" fmla="*/ 251 h 561"/>
              <a:gd name="T60" fmla="*/ 7 w 595"/>
              <a:gd name="T61" fmla="*/ 250 h 561"/>
              <a:gd name="T62" fmla="*/ 0 w 595"/>
              <a:gd name="T63" fmla="*/ 189 h 561"/>
              <a:gd name="T64" fmla="*/ 0 w 595"/>
              <a:gd name="T65" fmla="*/ 209 h 561"/>
              <a:gd name="T66" fmla="*/ 11 w 595"/>
              <a:gd name="T67" fmla="*/ 149 h 561"/>
              <a:gd name="T68" fmla="*/ 14 w 595"/>
              <a:gd name="T69" fmla="*/ 128 h 561"/>
              <a:gd name="T70" fmla="*/ 17 w 595"/>
              <a:gd name="T71" fmla="*/ 129 h 561"/>
              <a:gd name="T72" fmla="*/ 47 w 595"/>
              <a:gd name="T73" fmla="*/ 74 h 561"/>
              <a:gd name="T74" fmla="*/ 33 w 595"/>
              <a:gd name="T75" fmla="*/ 91 h 561"/>
              <a:gd name="T76" fmla="*/ 79 w 595"/>
              <a:gd name="T77" fmla="*/ 46 h 561"/>
              <a:gd name="T78" fmla="*/ 98 w 595"/>
              <a:gd name="T79" fmla="*/ 34 h 561"/>
              <a:gd name="T80" fmla="*/ 100 w 595"/>
              <a:gd name="T81" fmla="*/ 37 h 561"/>
              <a:gd name="T82" fmla="*/ 138 w 595"/>
              <a:gd name="T83" fmla="*/ 17 h 561"/>
              <a:gd name="T84" fmla="*/ 139 w 595"/>
              <a:gd name="T85" fmla="*/ 20 h 561"/>
              <a:gd name="T86" fmla="*/ 225 w 595"/>
              <a:gd name="T87" fmla="*/ 0 h 561"/>
              <a:gd name="T88" fmla="*/ 225 w 595"/>
              <a:gd name="T89" fmla="*/ 3 h 561"/>
              <a:gd name="T90" fmla="*/ 203 w 595"/>
              <a:gd name="T91" fmla="*/ 2 h 561"/>
              <a:gd name="T92" fmla="*/ 182 w 595"/>
              <a:gd name="T93" fmla="*/ 9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95" h="561">
                <a:moveTo>
                  <a:pt x="573" y="560"/>
                </a:moveTo>
                <a:cubicBezTo>
                  <a:pt x="573" y="557"/>
                  <a:pt x="573" y="557"/>
                  <a:pt x="573" y="557"/>
                </a:cubicBezTo>
                <a:cubicBezTo>
                  <a:pt x="587" y="556"/>
                  <a:pt x="595" y="556"/>
                  <a:pt x="595" y="556"/>
                </a:cubicBezTo>
                <a:cubicBezTo>
                  <a:pt x="595" y="556"/>
                  <a:pt x="595" y="556"/>
                  <a:pt x="595" y="556"/>
                </a:cubicBezTo>
                <a:cubicBezTo>
                  <a:pt x="595" y="559"/>
                  <a:pt x="595" y="559"/>
                  <a:pt x="595" y="559"/>
                </a:cubicBezTo>
                <a:cubicBezTo>
                  <a:pt x="595" y="559"/>
                  <a:pt x="587" y="560"/>
                  <a:pt x="573" y="560"/>
                </a:cubicBezTo>
                <a:close/>
                <a:moveTo>
                  <a:pt x="528" y="561"/>
                </a:moveTo>
                <a:cubicBezTo>
                  <a:pt x="528" y="558"/>
                  <a:pt x="528" y="558"/>
                  <a:pt x="528" y="558"/>
                </a:cubicBezTo>
                <a:cubicBezTo>
                  <a:pt x="536" y="558"/>
                  <a:pt x="544" y="558"/>
                  <a:pt x="551" y="558"/>
                </a:cubicBezTo>
                <a:cubicBezTo>
                  <a:pt x="551" y="561"/>
                  <a:pt x="551" y="561"/>
                  <a:pt x="551" y="561"/>
                </a:cubicBezTo>
                <a:cubicBezTo>
                  <a:pt x="544" y="561"/>
                  <a:pt x="536" y="561"/>
                  <a:pt x="528" y="561"/>
                </a:cubicBezTo>
                <a:close/>
                <a:moveTo>
                  <a:pt x="484" y="560"/>
                </a:moveTo>
                <a:cubicBezTo>
                  <a:pt x="484" y="557"/>
                  <a:pt x="484" y="557"/>
                  <a:pt x="484" y="557"/>
                </a:cubicBezTo>
                <a:cubicBezTo>
                  <a:pt x="492" y="557"/>
                  <a:pt x="499" y="557"/>
                  <a:pt x="506" y="558"/>
                </a:cubicBezTo>
                <a:cubicBezTo>
                  <a:pt x="506" y="561"/>
                  <a:pt x="506" y="561"/>
                  <a:pt x="506" y="561"/>
                </a:cubicBezTo>
                <a:cubicBezTo>
                  <a:pt x="499" y="561"/>
                  <a:pt x="492" y="561"/>
                  <a:pt x="484" y="560"/>
                </a:cubicBezTo>
                <a:close/>
                <a:moveTo>
                  <a:pt x="440" y="558"/>
                </a:moveTo>
                <a:cubicBezTo>
                  <a:pt x="440" y="554"/>
                  <a:pt x="440" y="554"/>
                  <a:pt x="440" y="554"/>
                </a:cubicBezTo>
                <a:cubicBezTo>
                  <a:pt x="448" y="555"/>
                  <a:pt x="455" y="555"/>
                  <a:pt x="462" y="556"/>
                </a:cubicBezTo>
                <a:cubicBezTo>
                  <a:pt x="462" y="559"/>
                  <a:pt x="462" y="559"/>
                  <a:pt x="462" y="559"/>
                </a:cubicBezTo>
                <a:cubicBezTo>
                  <a:pt x="455" y="559"/>
                  <a:pt x="447" y="558"/>
                  <a:pt x="440" y="558"/>
                </a:cubicBezTo>
                <a:close/>
                <a:moveTo>
                  <a:pt x="396" y="553"/>
                </a:moveTo>
                <a:cubicBezTo>
                  <a:pt x="396" y="550"/>
                  <a:pt x="396" y="550"/>
                  <a:pt x="396" y="550"/>
                </a:cubicBezTo>
                <a:cubicBezTo>
                  <a:pt x="404" y="551"/>
                  <a:pt x="411" y="551"/>
                  <a:pt x="418" y="552"/>
                </a:cubicBezTo>
                <a:cubicBezTo>
                  <a:pt x="418" y="552"/>
                  <a:pt x="418" y="552"/>
                  <a:pt x="418" y="552"/>
                </a:cubicBezTo>
                <a:cubicBezTo>
                  <a:pt x="418" y="556"/>
                  <a:pt x="418" y="556"/>
                  <a:pt x="418" y="556"/>
                </a:cubicBezTo>
                <a:cubicBezTo>
                  <a:pt x="411" y="555"/>
                  <a:pt x="403" y="554"/>
                  <a:pt x="396" y="553"/>
                </a:cubicBezTo>
                <a:close/>
                <a:moveTo>
                  <a:pt x="352" y="546"/>
                </a:moveTo>
                <a:cubicBezTo>
                  <a:pt x="353" y="543"/>
                  <a:pt x="353" y="543"/>
                  <a:pt x="353" y="543"/>
                </a:cubicBezTo>
                <a:cubicBezTo>
                  <a:pt x="360" y="544"/>
                  <a:pt x="367" y="546"/>
                  <a:pt x="374" y="547"/>
                </a:cubicBezTo>
                <a:cubicBezTo>
                  <a:pt x="374" y="550"/>
                  <a:pt x="374" y="550"/>
                  <a:pt x="374" y="550"/>
                </a:cubicBezTo>
                <a:cubicBezTo>
                  <a:pt x="367" y="549"/>
                  <a:pt x="359" y="548"/>
                  <a:pt x="352" y="546"/>
                </a:cubicBezTo>
                <a:close/>
                <a:moveTo>
                  <a:pt x="309" y="538"/>
                </a:moveTo>
                <a:cubicBezTo>
                  <a:pt x="310" y="534"/>
                  <a:pt x="310" y="534"/>
                  <a:pt x="310" y="534"/>
                </a:cubicBezTo>
                <a:cubicBezTo>
                  <a:pt x="317" y="536"/>
                  <a:pt x="324" y="537"/>
                  <a:pt x="331" y="539"/>
                </a:cubicBezTo>
                <a:cubicBezTo>
                  <a:pt x="330" y="542"/>
                  <a:pt x="330" y="542"/>
                  <a:pt x="330" y="542"/>
                </a:cubicBezTo>
                <a:cubicBezTo>
                  <a:pt x="323" y="541"/>
                  <a:pt x="316" y="539"/>
                  <a:pt x="309" y="538"/>
                </a:cubicBezTo>
                <a:close/>
                <a:moveTo>
                  <a:pt x="266" y="526"/>
                </a:moveTo>
                <a:cubicBezTo>
                  <a:pt x="267" y="523"/>
                  <a:pt x="267" y="523"/>
                  <a:pt x="267" y="523"/>
                </a:cubicBezTo>
                <a:cubicBezTo>
                  <a:pt x="274" y="525"/>
                  <a:pt x="281" y="527"/>
                  <a:pt x="288" y="529"/>
                </a:cubicBezTo>
                <a:cubicBezTo>
                  <a:pt x="287" y="532"/>
                  <a:pt x="287" y="532"/>
                  <a:pt x="287" y="532"/>
                </a:cubicBezTo>
                <a:cubicBezTo>
                  <a:pt x="280" y="530"/>
                  <a:pt x="273" y="528"/>
                  <a:pt x="266" y="526"/>
                </a:cubicBezTo>
                <a:close/>
                <a:moveTo>
                  <a:pt x="224" y="512"/>
                </a:moveTo>
                <a:cubicBezTo>
                  <a:pt x="226" y="509"/>
                  <a:pt x="226" y="509"/>
                  <a:pt x="226" y="509"/>
                </a:cubicBezTo>
                <a:cubicBezTo>
                  <a:pt x="233" y="512"/>
                  <a:pt x="239" y="514"/>
                  <a:pt x="246" y="516"/>
                </a:cubicBezTo>
                <a:cubicBezTo>
                  <a:pt x="246" y="516"/>
                  <a:pt x="246" y="516"/>
                  <a:pt x="246" y="516"/>
                </a:cubicBezTo>
                <a:cubicBezTo>
                  <a:pt x="245" y="520"/>
                  <a:pt x="245" y="520"/>
                  <a:pt x="245" y="520"/>
                </a:cubicBezTo>
                <a:cubicBezTo>
                  <a:pt x="238" y="517"/>
                  <a:pt x="231" y="515"/>
                  <a:pt x="224" y="512"/>
                </a:cubicBezTo>
                <a:close/>
                <a:moveTo>
                  <a:pt x="184" y="495"/>
                </a:moveTo>
                <a:cubicBezTo>
                  <a:pt x="186" y="492"/>
                  <a:pt x="186" y="492"/>
                  <a:pt x="186" y="492"/>
                </a:cubicBezTo>
                <a:cubicBezTo>
                  <a:pt x="192" y="495"/>
                  <a:pt x="199" y="498"/>
                  <a:pt x="206" y="501"/>
                </a:cubicBezTo>
                <a:cubicBezTo>
                  <a:pt x="204" y="504"/>
                  <a:pt x="204" y="504"/>
                  <a:pt x="204" y="504"/>
                </a:cubicBezTo>
                <a:cubicBezTo>
                  <a:pt x="197" y="501"/>
                  <a:pt x="191" y="498"/>
                  <a:pt x="184" y="495"/>
                </a:cubicBezTo>
                <a:close/>
                <a:moveTo>
                  <a:pt x="146" y="474"/>
                </a:moveTo>
                <a:cubicBezTo>
                  <a:pt x="148" y="471"/>
                  <a:pt x="148" y="471"/>
                  <a:pt x="148" y="471"/>
                </a:cubicBezTo>
                <a:cubicBezTo>
                  <a:pt x="154" y="475"/>
                  <a:pt x="160" y="478"/>
                  <a:pt x="167" y="482"/>
                </a:cubicBezTo>
                <a:cubicBezTo>
                  <a:pt x="165" y="485"/>
                  <a:pt x="165" y="485"/>
                  <a:pt x="165" y="485"/>
                </a:cubicBezTo>
                <a:cubicBezTo>
                  <a:pt x="158" y="481"/>
                  <a:pt x="152" y="477"/>
                  <a:pt x="146" y="474"/>
                </a:cubicBezTo>
                <a:close/>
                <a:moveTo>
                  <a:pt x="111" y="449"/>
                </a:moveTo>
                <a:cubicBezTo>
                  <a:pt x="113" y="446"/>
                  <a:pt x="113" y="446"/>
                  <a:pt x="113" y="446"/>
                </a:cubicBezTo>
                <a:cubicBezTo>
                  <a:pt x="119" y="450"/>
                  <a:pt x="124" y="455"/>
                  <a:pt x="130" y="459"/>
                </a:cubicBezTo>
                <a:cubicBezTo>
                  <a:pt x="128" y="462"/>
                  <a:pt x="128" y="462"/>
                  <a:pt x="128" y="462"/>
                </a:cubicBezTo>
                <a:cubicBezTo>
                  <a:pt x="122" y="457"/>
                  <a:pt x="116" y="453"/>
                  <a:pt x="111" y="449"/>
                </a:cubicBezTo>
                <a:close/>
                <a:moveTo>
                  <a:pt x="79" y="420"/>
                </a:moveTo>
                <a:cubicBezTo>
                  <a:pt x="82" y="417"/>
                  <a:pt x="82" y="417"/>
                  <a:pt x="82" y="417"/>
                </a:cubicBezTo>
                <a:cubicBezTo>
                  <a:pt x="87" y="422"/>
                  <a:pt x="92" y="427"/>
                  <a:pt x="97" y="432"/>
                </a:cubicBezTo>
                <a:cubicBezTo>
                  <a:pt x="94" y="435"/>
                  <a:pt x="94" y="435"/>
                  <a:pt x="94" y="435"/>
                </a:cubicBezTo>
                <a:cubicBezTo>
                  <a:pt x="89" y="430"/>
                  <a:pt x="84" y="425"/>
                  <a:pt x="79" y="420"/>
                </a:cubicBezTo>
                <a:close/>
                <a:moveTo>
                  <a:pt x="52" y="387"/>
                </a:moveTo>
                <a:cubicBezTo>
                  <a:pt x="56" y="385"/>
                  <a:pt x="56" y="385"/>
                  <a:pt x="56" y="385"/>
                </a:cubicBezTo>
                <a:cubicBezTo>
                  <a:pt x="59" y="390"/>
                  <a:pt x="64" y="396"/>
                  <a:pt x="68" y="401"/>
                </a:cubicBezTo>
                <a:cubicBezTo>
                  <a:pt x="65" y="404"/>
                  <a:pt x="65" y="404"/>
                  <a:pt x="65" y="404"/>
                </a:cubicBezTo>
                <a:cubicBezTo>
                  <a:pt x="61" y="398"/>
                  <a:pt x="56" y="392"/>
                  <a:pt x="52" y="387"/>
                </a:cubicBezTo>
                <a:close/>
                <a:moveTo>
                  <a:pt x="31" y="350"/>
                </a:moveTo>
                <a:cubicBezTo>
                  <a:pt x="35" y="349"/>
                  <a:pt x="35" y="349"/>
                  <a:pt x="35" y="349"/>
                </a:cubicBezTo>
                <a:cubicBezTo>
                  <a:pt x="38" y="355"/>
                  <a:pt x="41" y="361"/>
                  <a:pt x="44" y="367"/>
                </a:cubicBezTo>
                <a:cubicBezTo>
                  <a:pt x="41" y="369"/>
                  <a:pt x="41" y="369"/>
                  <a:pt x="41" y="369"/>
                </a:cubicBezTo>
                <a:cubicBezTo>
                  <a:pt x="38" y="363"/>
                  <a:pt x="34" y="357"/>
                  <a:pt x="31" y="350"/>
                </a:cubicBezTo>
                <a:close/>
                <a:moveTo>
                  <a:pt x="16" y="311"/>
                </a:moveTo>
                <a:cubicBezTo>
                  <a:pt x="20" y="310"/>
                  <a:pt x="20" y="310"/>
                  <a:pt x="20" y="310"/>
                </a:cubicBezTo>
                <a:cubicBezTo>
                  <a:pt x="22" y="317"/>
                  <a:pt x="24" y="324"/>
                  <a:pt x="27" y="330"/>
                </a:cubicBezTo>
                <a:cubicBezTo>
                  <a:pt x="23" y="331"/>
                  <a:pt x="23" y="331"/>
                  <a:pt x="23" y="331"/>
                </a:cubicBezTo>
                <a:cubicBezTo>
                  <a:pt x="21" y="325"/>
                  <a:pt x="18" y="318"/>
                  <a:pt x="16" y="311"/>
                </a:cubicBezTo>
                <a:close/>
                <a:moveTo>
                  <a:pt x="6" y="271"/>
                </a:moveTo>
                <a:cubicBezTo>
                  <a:pt x="10" y="270"/>
                  <a:pt x="10" y="270"/>
                  <a:pt x="10" y="270"/>
                </a:cubicBezTo>
                <a:cubicBezTo>
                  <a:pt x="11" y="277"/>
                  <a:pt x="13" y="284"/>
                  <a:pt x="14" y="290"/>
                </a:cubicBezTo>
                <a:cubicBezTo>
                  <a:pt x="14" y="290"/>
                  <a:pt x="14" y="290"/>
                  <a:pt x="14" y="290"/>
                </a:cubicBezTo>
                <a:cubicBezTo>
                  <a:pt x="11" y="291"/>
                  <a:pt x="11" y="291"/>
                  <a:pt x="11" y="291"/>
                </a:cubicBezTo>
                <a:cubicBezTo>
                  <a:pt x="9" y="284"/>
                  <a:pt x="8" y="278"/>
                  <a:pt x="6" y="271"/>
                </a:cubicBezTo>
                <a:close/>
                <a:moveTo>
                  <a:pt x="3" y="251"/>
                </a:moveTo>
                <a:cubicBezTo>
                  <a:pt x="2" y="244"/>
                  <a:pt x="1" y="237"/>
                  <a:pt x="1" y="230"/>
                </a:cubicBezTo>
                <a:cubicBezTo>
                  <a:pt x="4" y="230"/>
                  <a:pt x="4" y="230"/>
                  <a:pt x="4" y="230"/>
                </a:cubicBezTo>
                <a:cubicBezTo>
                  <a:pt x="5" y="236"/>
                  <a:pt x="6" y="243"/>
                  <a:pt x="7" y="250"/>
                </a:cubicBezTo>
                <a:lnTo>
                  <a:pt x="3" y="251"/>
                </a:lnTo>
                <a:close/>
                <a:moveTo>
                  <a:pt x="0" y="209"/>
                </a:moveTo>
                <a:cubicBezTo>
                  <a:pt x="0" y="202"/>
                  <a:pt x="0" y="195"/>
                  <a:pt x="0" y="189"/>
                </a:cubicBezTo>
                <a:cubicBezTo>
                  <a:pt x="4" y="189"/>
                  <a:pt x="4" y="189"/>
                  <a:pt x="4" y="189"/>
                </a:cubicBezTo>
                <a:cubicBezTo>
                  <a:pt x="4" y="195"/>
                  <a:pt x="3" y="202"/>
                  <a:pt x="3" y="209"/>
                </a:cubicBezTo>
                <a:lnTo>
                  <a:pt x="0" y="209"/>
                </a:lnTo>
                <a:close/>
                <a:moveTo>
                  <a:pt x="3" y="168"/>
                </a:moveTo>
                <a:cubicBezTo>
                  <a:pt x="4" y="161"/>
                  <a:pt x="5" y="154"/>
                  <a:pt x="7" y="148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9" y="155"/>
                  <a:pt x="8" y="162"/>
                  <a:pt x="6" y="169"/>
                </a:cubicBezTo>
                <a:lnTo>
                  <a:pt x="3" y="168"/>
                </a:lnTo>
                <a:close/>
                <a:moveTo>
                  <a:pt x="14" y="128"/>
                </a:moveTo>
                <a:cubicBezTo>
                  <a:pt x="16" y="121"/>
                  <a:pt x="19" y="115"/>
                  <a:pt x="22" y="109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2" y="116"/>
                  <a:pt x="20" y="122"/>
                  <a:pt x="17" y="129"/>
                </a:cubicBezTo>
                <a:lnTo>
                  <a:pt x="14" y="128"/>
                </a:lnTo>
                <a:close/>
                <a:moveTo>
                  <a:pt x="33" y="91"/>
                </a:moveTo>
                <a:cubicBezTo>
                  <a:pt x="38" y="85"/>
                  <a:pt x="42" y="79"/>
                  <a:pt x="47" y="74"/>
                </a:cubicBezTo>
                <a:cubicBezTo>
                  <a:pt x="50" y="76"/>
                  <a:pt x="50" y="76"/>
                  <a:pt x="50" y="76"/>
                </a:cubicBezTo>
                <a:cubicBezTo>
                  <a:pt x="45" y="82"/>
                  <a:pt x="41" y="87"/>
                  <a:pt x="37" y="93"/>
                </a:cubicBezTo>
                <a:lnTo>
                  <a:pt x="33" y="91"/>
                </a:lnTo>
                <a:close/>
                <a:moveTo>
                  <a:pt x="65" y="62"/>
                </a:moveTo>
                <a:cubicBezTo>
                  <a:pt x="62" y="59"/>
                  <a:pt x="62" y="59"/>
                  <a:pt x="62" y="59"/>
                </a:cubicBezTo>
                <a:cubicBezTo>
                  <a:pt x="68" y="54"/>
                  <a:pt x="74" y="50"/>
                  <a:pt x="79" y="46"/>
                </a:cubicBezTo>
                <a:cubicBezTo>
                  <a:pt x="82" y="49"/>
                  <a:pt x="82" y="49"/>
                  <a:pt x="82" y="49"/>
                </a:cubicBezTo>
                <a:cubicBezTo>
                  <a:pt x="76" y="53"/>
                  <a:pt x="70" y="57"/>
                  <a:pt x="65" y="62"/>
                </a:cubicBezTo>
                <a:close/>
                <a:moveTo>
                  <a:pt x="98" y="34"/>
                </a:moveTo>
                <a:cubicBezTo>
                  <a:pt x="105" y="31"/>
                  <a:pt x="111" y="28"/>
                  <a:pt x="118" y="25"/>
                </a:cubicBezTo>
                <a:cubicBezTo>
                  <a:pt x="119" y="28"/>
                  <a:pt x="119" y="28"/>
                  <a:pt x="119" y="28"/>
                </a:cubicBezTo>
                <a:cubicBezTo>
                  <a:pt x="113" y="31"/>
                  <a:pt x="106" y="34"/>
                  <a:pt x="100" y="37"/>
                </a:cubicBezTo>
                <a:cubicBezTo>
                  <a:pt x="100" y="37"/>
                  <a:pt x="100" y="37"/>
                  <a:pt x="100" y="37"/>
                </a:cubicBezTo>
                <a:lnTo>
                  <a:pt x="98" y="34"/>
                </a:lnTo>
                <a:close/>
                <a:moveTo>
                  <a:pt x="138" y="17"/>
                </a:moveTo>
                <a:cubicBezTo>
                  <a:pt x="145" y="14"/>
                  <a:pt x="152" y="12"/>
                  <a:pt x="159" y="10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54" y="15"/>
                  <a:pt x="147" y="18"/>
                  <a:pt x="139" y="20"/>
                </a:cubicBezTo>
                <a:lnTo>
                  <a:pt x="138" y="17"/>
                </a:lnTo>
                <a:close/>
                <a:moveTo>
                  <a:pt x="225" y="3"/>
                </a:moveTo>
                <a:cubicBezTo>
                  <a:pt x="225" y="0"/>
                  <a:pt x="225" y="0"/>
                  <a:pt x="225" y="0"/>
                </a:cubicBezTo>
                <a:cubicBezTo>
                  <a:pt x="229" y="0"/>
                  <a:pt x="231" y="0"/>
                  <a:pt x="231" y="0"/>
                </a:cubicBezTo>
                <a:cubicBezTo>
                  <a:pt x="231" y="3"/>
                  <a:pt x="231" y="3"/>
                  <a:pt x="231" y="3"/>
                </a:cubicBezTo>
                <a:cubicBezTo>
                  <a:pt x="231" y="3"/>
                  <a:pt x="229" y="3"/>
                  <a:pt x="225" y="3"/>
                </a:cubicBezTo>
                <a:close/>
                <a:moveTo>
                  <a:pt x="181" y="5"/>
                </a:moveTo>
                <a:cubicBezTo>
                  <a:pt x="187" y="4"/>
                  <a:pt x="192" y="3"/>
                  <a:pt x="197" y="3"/>
                </a:cubicBezTo>
                <a:cubicBezTo>
                  <a:pt x="199" y="2"/>
                  <a:pt x="201" y="2"/>
                  <a:pt x="203" y="2"/>
                </a:cubicBezTo>
                <a:cubicBezTo>
                  <a:pt x="203" y="5"/>
                  <a:pt x="203" y="5"/>
                  <a:pt x="203" y="5"/>
                </a:cubicBezTo>
                <a:cubicBezTo>
                  <a:pt x="202" y="5"/>
                  <a:pt x="200" y="6"/>
                  <a:pt x="198" y="6"/>
                </a:cubicBezTo>
                <a:cubicBezTo>
                  <a:pt x="193" y="7"/>
                  <a:pt x="187" y="8"/>
                  <a:pt x="182" y="9"/>
                </a:cubicBezTo>
                <a:cubicBezTo>
                  <a:pt x="182" y="9"/>
                  <a:pt x="182" y="9"/>
                  <a:pt x="182" y="9"/>
                </a:cubicBezTo>
                <a:lnTo>
                  <a:pt x="181" y="5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4" name="Freeform 226"/>
          <p:cNvSpPr/>
          <p:nvPr/>
        </p:nvSpPr>
        <p:spPr bwMode="auto">
          <a:xfrm>
            <a:off x="8644872" y="1850532"/>
            <a:ext cx="11871" cy="9143"/>
          </a:xfrm>
          <a:custGeom>
            <a:avLst/>
            <a:gdLst>
              <a:gd name="T0" fmla="*/ 1 w 4"/>
              <a:gd name="T1" fmla="*/ 0 h 4"/>
              <a:gd name="T2" fmla="*/ 0 w 4"/>
              <a:gd name="T3" fmla="*/ 4 h 4"/>
              <a:gd name="T4" fmla="*/ 4 w 4"/>
              <a:gd name="T5" fmla="*/ 3 h 4"/>
              <a:gd name="T6" fmla="*/ 4 w 4"/>
              <a:gd name="T7" fmla="*/ 0 h 4"/>
              <a:gd name="T8" fmla="*/ 1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1" y="0"/>
                </a:moveTo>
                <a:cubicBezTo>
                  <a:pt x="0" y="4"/>
                  <a:pt x="0" y="4"/>
                  <a:pt x="0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5" name="Freeform 227"/>
          <p:cNvSpPr>
            <a:spLocks noEditPoints="1"/>
          </p:cNvSpPr>
          <p:nvPr/>
        </p:nvSpPr>
        <p:spPr bwMode="auto">
          <a:xfrm>
            <a:off x="8317246" y="1845961"/>
            <a:ext cx="339497" cy="25145"/>
          </a:xfrm>
          <a:custGeom>
            <a:avLst/>
            <a:gdLst>
              <a:gd name="T0" fmla="*/ 41 w 121"/>
              <a:gd name="T1" fmla="*/ 1 h 9"/>
              <a:gd name="T2" fmla="*/ 0 w 121"/>
              <a:gd name="T3" fmla="*/ 4 h 9"/>
              <a:gd name="T4" fmla="*/ 1 w 121"/>
              <a:gd name="T5" fmla="*/ 9 h 9"/>
              <a:gd name="T6" fmla="*/ 41 w 121"/>
              <a:gd name="T7" fmla="*/ 6 h 9"/>
              <a:gd name="T8" fmla="*/ 41 w 121"/>
              <a:gd name="T9" fmla="*/ 1 h 9"/>
              <a:gd name="T10" fmla="*/ 83 w 121"/>
              <a:gd name="T11" fmla="*/ 0 h 9"/>
              <a:gd name="T12" fmla="*/ 81 w 121"/>
              <a:gd name="T13" fmla="*/ 0 h 9"/>
              <a:gd name="T14" fmla="*/ 81 w 121"/>
              <a:gd name="T15" fmla="*/ 5 h 9"/>
              <a:gd name="T16" fmla="*/ 83 w 121"/>
              <a:gd name="T17" fmla="*/ 5 h 9"/>
              <a:gd name="T18" fmla="*/ 120 w 121"/>
              <a:gd name="T19" fmla="*/ 6 h 9"/>
              <a:gd name="T20" fmla="*/ 121 w 121"/>
              <a:gd name="T21" fmla="*/ 4 h 9"/>
              <a:gd name="T22" fmla="*/ 117 w 121"/>
              <a:gd name="T23" fmla="*/ 5 h 9"/>
              <a:gd name="T24" fmla="*/ 118 w 121"/>
              <a:gd name="T25" fmla="*/ 1 h 9"/>
              <a:gd name="T26" fmla="*/ 83 w 121"/>
              <a:gd name="T2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" h="9">
                <a:moveTo>
                  <a:pt x="41" y="1"/>
                </a:moveTo>
                <a:cubicBezTo>
                  <a:pt x="28" y="2"/>
                  <a:pt x="14" y="3"/>
                  <a:pt x="0" y="4"/>
                </a:cubicBezTo>
                <a:cubicBezTo>
                  <a:pt x="1" y="9"/>
                  <a:pt x="1" y="9"/>
                  <a:pt x="1" y="9"/>
                </a:cubicBezTo>
                <a:cubicBezTo>
                  <a:pt x="14" y="8"/>
                  <a:pt x="28" y="7"/>
                  <a:pt x="41" y="6"/>
                </a:cubicBezTo>
                <a:cubicBezTo>
                  <a:pt x="41" y="1"/>
                  <a:pt x="41" y="1"/>
                  <a:pt x="41" y="1"/>
                </a:cubicBezTo>
                <a:moveTo>
                  <a:pt x="83" y="0"/>
                </a:moveTo>
                <a:cubicBezTo>
                  <a:pt x="82" y="0"/>
                  <a:pt x="82" y="0"/>
                  <a:pt x="81" y="0"/>
                </a:cubicBezTo>
                <a:cubicBezTo>
                  <a:pt x="81" y="5"/>
                  <a:pt x="81" y="5"/>
                  <a:pt x="81" y="5"/>
                </a:cubicBezTo>
                <a:cubicBezTo>
                  <a:pt x="81" y="5"/>
                  <a:pt x="82" y="5"/>
                  <a:pt x="83" y="5"/>
                </a:cubicBezTo>
                <a:cubicBezTo>
                  <a:pt x="96" y="5"/>
                  <a:pt x="108" y="5"/>
                  <a:pt x="120" y="6"/>
                </a:cubicBezTo>
                <a:cubicBezTo>
                  <a:pt x="121" y="4"/>
                  <a:pt x="121" y="4"/>
                  <a:pt x="121" y="4"/>
                </a:cubicBezTo>
                <a:cubicBezTo>
                  <a:pt x="117" y="5"/>
                  <a:pt x="117" y="5"/>
                  <a:pt x="117" y="5"/>
                </a:cubicBezTo>
                <a:cubicBezTo>
                  <a:pt x="118" y="1"/>
                  <a:pt x="118" y="1"/>
                  <a:pt x="118" y="1"/>
                </a:cubicBezTo>
                <a:cubicBezTo>
                  <a:pt x="106" y="0"/>
                  <a:pt x="95" y="0"/>
                  <a:pt x="83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6" name="Freeform 228"/>
          <p:cNvSpPr/>
          <p:nvPr/>
        </p:nvSpPr>
        <p:spPr bwMode="auto">
          <a:xfrm>
            <a:off x="8863289" y="1875676"/>
            <a:ext cx="11871" cy="16002"/>
          </a:xfrm>
          <a:custGeom>
            <a:avLst/>
            <a:gdLst>
              <a:gd name="T0" fmla="*/ 0 w 4"/>
              <a:gd name="T1" fmla="*/ 0 h 6"/>
              <a:gd name="T2" fmla="*/ 1 w 4"/>
              <a:gd name="T3" fmla="*/ 6 h 6"/>
              <a:gd name="T4" fmla="*/ 2 w 4"/>
              <a:gd name="T5" fmla="*/ 6 h 6"/>
              <a:gd name="T6" fmla="*/ 4 w 4"/>
              <a:gd name="T7" fmla="*/ 1 h 6"/>
              <a:gd name="T8" fmla="*/ 0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0" y="0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2" y="1"/>
                  <a:pt x="0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7" name="Freeform 229"/>
          <p:cNvSpPr>
            <a:spLocks noEditPoints="1"/>
          </p:cNvSpPr>
          <p:nvPr/>
        </p:nvSpPr>
        <p:spPr bwMode="auto">
          <a:xfrm>
            <a:off x="7875664" y="1859676"/>
            <a:ext cx="1196546" cy="102864"/>
          </a:xfrm>
          <a:custGeom>
            <a:avLst/>
            <a:gdLst>
              <a:gd name="T0" fmla="*/ 394 w 427"/>
              <a:gd name="T1" fmla="*/ 19 h 38"/>
              <a:gd name="T2" fmla="*/ 390 w 427"/>
              <a:gd name="T3" fmla="*/ 23 h 38"/>
              <a:gd name="T4" fmla="*/ 423 w 427"/>
              <a:gd name="T5" fmla="*/ 38 h 38"/>
              <a:gd name="T6" fmla="*/ 427 w 427"/>
              <a:gd name="T7" fmla="*/ 34 h 38"/>
              <a:gd name="T8" fmla="*/ 394 w 427"/>
              <a:gd name="T9" fmla="*/ 19 h 38"/>
              <a:gd name="T10" fmla="*/ 38 w 427"/>
              <a:gd name="T11" fmla="*/ 18 h 38"/>
              <a:gd name="T12" fmla="*/ 38 w 427"/>
              <a:gd name="T13" fmla="*/ 18 h 38"/>
              <a:gd name="T14" fmla="*/ 29 w 427"/>
              <a:gd name="T15" fmla="*/ 20 h 38"/>
              <a:gd name="T16" fmla="*/ 30 w 427"/>
              <a:gd name="T17" fmla="*/ 24 h 38"/>
              <a:gd name="T18" fmla="*/ 0 w 427"/>
              <a:gd name="T19" fmla="*/ 31 h 38"/>
              <a:gd name="T20" fmla="*/ 0 w 427"/>
              <a:gd name="T21" fmla="*/ 31 h 38"/>
              <a:gd name="T22" fmla="*/ 39 w 427"/>
              <a:gd name="T23" fmla="*/ 23 h 38"/>
              <a:gd name="T24" fmla="*/ 38 w 427"/>
              <a:gd name="T25" fmla="*/ 18 h 38"/>
              <a:gd name="T26" fmla="*/ 118 w 427"/>
              <a:gd name="T27" fmla="*/ 4 h 38"/>
              <a:gd name="T28" fmla="*/ 107 w 427"/>
              <a:gd name="T29" fmla="*/ 5 h 38"/>
              <a:gd name="T30" fmla="*/ 89 w 427"/>
              <a:gd name="T31" fmla="*/ 8 h 38"/>
              <a:gd name="T32" fmla="*/ 90 w 427"/>
              <a:gd name="T33" fmla="*/ 13 h 38"/>
              <a:gd name="T34" fmla="*/ 82 w 427"/>
              <a:gd name="T35" fmla="*/ 14 h 38"/>
              <a:gd name="T36" fmla="*/ 79 w 427"/>
              <a:gd name="T37" fmla="*/ 15 h 38"/>
              <a:gd name="T38" fmla="*/ 79 w 427"/>
              <a:gd name="T39" fmla="*/ 15 h 38"/>
              <a:gd name="T40" fmla="*/ 108 w 427"/>
              <a:gd name="T41" fmla="*/ 11 h 38"/>
              <a:gd name="T42" fmla="*/ 119 w 427"/>
              <a:gd name="T43" fmla="*/ 9 h 38"/>
              <a:gd name="T44" fmla="*/ 118 w 427"/>
              <a:gd name="T45" fmla="*/ 4 h 38"/>
              <a:gd name="T46" fmla="*/ 319 w 427"/>
              <a:gd name="T47" fmla="*/ 0 h 38"/>
              <a:gd name="T48" fmla="*/ 317 w 427"/>
              <a:gd name="T49" fmla="*/ 5 h 38"/>
              <a:gd name="T50" fmla="*/ 354 w 427"/>
              <a:gd name="T51" fmla="*/ 12 h 38"/>
              <a:gd name="T52" fmla="*/ 353 w 427"/>
              <a:gd name="T53" fmla="*/ 6 h 38"/>
              <a:gd name="T54" fmla="*/ 319 w 427"/>
              <a:gd name="T5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38">
                <a:moveTo>
                  <a:pt x="394" y="19"/>
                </a:moveTo>
                <a:cubicBezTo>
                  <a:pt x="390" y="23"/>
                  <a:pt x="390" y="23"/>
                  <a:pt x="390" y="23"/>
                </a:cubicBezTo>
                <a:cubicBezTo>
                  <a:pt x="402" y="28"/>
                  <a:pt x="413" y="33"/>
                  <a:pt x="423" y="38"/>
                </a:cubicBezTo>
                <a:cubicBezTo>
                  <a:pt x="427" y="34"/>
                  <a:pt x="427" y="34"/>
                  <a:pt x="427" y="34"/>
                </a:cubicBezTo>
                <a:cubicBezTo>
                  <a:pt x="417" y="28"/>
                  <a:pt x="406" y="23"/>
                  <a:pt x="394" y="19"/>
                </a:cubicBezTo>
                <a:moveTo>
                  <a:pt x="38" y="18"/>
                </a:moveTo>
                <a:cubicBezTo>
                  <a:pt x="38" y="18"/>
                  <a:pt x="38" y="18"/>
                  <a:pt x="38" y="18"/>
                </a:cubicBezTo>
                <a:cubicBezTo>
                  <a:pt x="35" y="18"/>
                  <a:pt x="32" y="19"/>
                  <a:pt x="29" y="20"/>
                </a:cubicBezTo>
                <a:cubicBezTo>
                  <a:pt x="30" y="24"/>
                  <a:pt x="30" y="24"/>
                  <a:pt x="30" y="24"/>
                </a:cubicBezTo>
                <a:cubicBezTo>
                  <a:pt x="20" y="26"/>
                  <a:pt x="10" y="29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14" y="28"/>
                  <a:pt x="27" y="25"/>
                  <a:pt x="39" y="23"/>
                </a:cubicBezTo>
                <a:cubicBezTo>
                  <a:pt x="38" y="18"/>
                  <a:pt x="38" y="18"/>
                  <a:pt x="38" y="18"/>
                </a:cubicBezTo>
                <a:moveTo>
                  <a:pt x="118" y="4"/>
                </a:moveTo>
                <a:cubicBezTo>
                  <a:pt x="115" y="4"/>
                  <a:pt x="111" y="5"/>
                  <a:pt x="107" y="5"/>
                </a:cubicBezTo>
                <a:cubicBezTo>
                  <a:pt x="101" y="6"/>
                  <a:pt x="95" y="7"/>
                  <a:pt x="89" y="8"/>
                </a:cubicBezTo>
                <a:cubicBezTo>
                  <a:pt x="90" y="13"/>
                  <a:pt x="90" y="13"/>
                  <a:pt x="90" y="13"/>
                </a:cubicBezTo>
                <a:cubicBezTo>
                  <a:pt x="87" y="14"/>
                  <a:pt x="84" y="14"/>
                  <a:pt x="82" y="14"/>
                </a:cubicBezTo>
                <a:cubicBezTo>
                  <a:pt x="81" y="15"/>
                  <a:pt x="80" y="15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89" y="14"/>
                  <a:pt x="99" y="12"/>
                  <a:pt x="108" y="11"/>
                </a:cubicBezTo>
                <a:cubicBezTo>
                  <a:pt x="112" y="10"/>
                  <a:pt x="115" y="9"/>
                  <a:pt x="119" y="9"/>
                </a:cubicBezTo>
                <a:cubicBezTo>
                  <a:pt x="118" y="4"/>
                  <a:pt x="118" y="4"/>
                  <a:pt x="118" y="4"/>
                </a:cubicBezTo>
                <a:moveTo>
                  <a:pt x="319" y="0"/>
                </a:moveTo>
                <a:cubicBezTo>
                  <a:pt x="317" y="5"/>
                  <a:pt x="317" y="5"/>
                  <a:pt x="317" y="5"/>
                </a:cubicBezTo>
                <a:cubicBezTo>
                  <a:pt x="330" y="7"/>
                  <a:pt x="343" y="9"/>
                  <a:pt x="354" y="12"/>
                </a:cubicBezTo>
                <a:cubicBezTo>
                  <a:pt x="353" y="6"/>
                  <a:pt x="353" y="6"/>
                  <a:pt x="353" y="6"/>
                </a:cubicBezTo>
                <a:cubicBezTo>
                  <a:pt x="342" y="4"/>
                  <a:pt x="331" y="2"/>
                  <a:pt x="319" y="0"/>
                </a:cubicBezTo>
              </a:path>
            </a:pathLst>
          </a:custGeom>
          <a:solidFill>
            <a:srgbClr val="2B38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8" name="Freeform 230"/>
          <p:cNvSpPr/>
          <p:nvPr/>
        </p:nvSpPr>
        <p:spPr bwMode="auto">
          <a:xfrm>
            <a:off x="9200411" y="2067688"/>
            <a:ext cx="21368" cy="9143"/>
          </a:xfrm>
          <a:custGeom>
            <a:avLst/>
            <a:gdLst>
              <a:gd name="T0" fmla="*/ 8 w 8"/>
              <a:gd name="T1" fmla="*/ 0 h 3"/>
              <a:gd name="T2" fmla="*/ 0 w 8"/>
              <a:gd name="T3" fmla="*/ 0 h 3"/>
              <a:gd name="T4" fmla="*/ 3 w 8"/>
              <a:gd name="T5" fmla="*/ 3 h 3"/>
              <a:gd name="T6" fmla="*/ 8 w 8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3">
                <a:moveTo>
                  <a:pt x="8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9" name="Freeform 231"/>
          <p:cNvSpPr/>
          <p:nvPr/>
        </p:nvSpPr>
        <p:spPr bwMode="auto">
          <a:xfrm>
            <a:off x="9141059" y="2005971"/>
            <a:ext cx="80719" cy="61719"/>
          </a:xfrm>
          <a:custGeom>
            <a:avLst/>
            <a:gdLst>
              <a:gd name="T0" fmla="*/ 5 w 29"/>
              <a:gd name="T1" fmla="*/ 0 h 23"/>
              <a:gd name="T2" fmla="*/ 0 w 29"/>
              <a:gd name="T3" fmla="*/ 3 h 23"/>
              <a:gd name="T4" fmla="*/ 21 w 29"/>
              <a:gd name="T5" fmla="*/ 23 h 23"/>
              <a:gd name="T6" fmla="*/ 29 w 29"/>
              <a:gd name="T7" fmla="*/ 23 h 23"/>
              <a:gd name="T8" fmla="*/ 29 w 29"/>
              <a:gd name="T9" fmla="*/ 23 h 23"/>
              <a:gd name="T10" fmla="*/ 5 w 29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3">
                <a:moveTo>
                  <a:pt x="5" y="0"/>
                </a:moveTo>
                <a:cubicBezTo>
                  <a:pt x="0" y="3"/>
                  <a:pt x="0" y="3"/>
                  <a:pt x="0" y="3"/>
                </a:cubicBezTo>
                <a:cubicBezTo>
                  <a:pt x="7" y="10"/>
                  <a:pt x="14" y="16"/>
                  <a:pt x="21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2" y="15"/>
                  <a:pt x="14" y="7"/>
                  <a:pt x="5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0" name="Freeform 232"/>
          <p:cNvSpPr>
            <a:spLocks noEditPoints="1"/>
          </p:cNvSpPr>
          <p:nvPr/>
        </p:nvSpPr>
        <p:spPr bwMode="auto">
          <a:xfrm>
            <a:off x="9262138" y="2138551"/>
            <a:ext cx="116332" cy="402312"/>
          </a:xfrm>
          <a:custGeom>
            <a:avLst/>
            <a:gdLst>
              <a:gd name="T0" fmla="*/ 41 w 42"/>
              <a:gd name="T1" fmla="*/ 118 h 149"/>
              <a:gd name="T2" fmla="*/ 37 w 42"/>
              <a:gd name="T3" fmla="*/ 118 h 149"/>
              <a:gd name="T4" fmla="*/ 38 w 42"/>
              <a:gd name="T5" fmla="*/ 120 h 149"/>
              <a:gd name="T6" fmla="*/ 35 w 42"/>
              <a:gd name="T7" fmla="*/ 123 h 149"/>
              <a:gd name="T8" fmla="*/ 36 w 42"/>
              <a:gd name="T9" fmla="*/ 149 h 149"/>
              <a:gd name="T10" fmla="*/ 42 w 42"/>
              <a:gd name="T11" fmla="*/ 149 h 149"/>
              <a:gd name="T12" fmla="*/ 41 w 42"/>
              <a:gd name="T13" fmla="*/ 118 h 149"/>
              <a:gd name="T14" fmla="*/ 31 w 42"/>
              <a:gd name="T15" fmla="*/ 57 h 149"/>
              <a:gd name="T16" fmla="*/ 24 w 42"/>
              <a:gd name="T17" fmla="*/ 59 h 149"/>
              <a:gd name="T18" fmla="*/ 31 w 42"/>
              <a:gd name="T19" fmla="*/ 88 h 149"/>
              <a:gd name="T20" fmla="*/ 38 w 42"/>
              <a:gd name="T21" fmla="*/ 87 h 149"/>
              <a:gd name="T22" fmla="*/ 31 w 42"/>
              <a:gd name="T23" fmla="*/ 57 h 149"/>
              <a:gd name="T24" fmla="*/ 6 w 42"/>
              <a:gd name="T25" fmla="*/ 0 h 149"/>
              <a:gd name="T26" fmla="*/ 0 w 42"/>
              <a:gd name="T27" fmla="*/ 2 h 149"/>
              <a:gd name="T28" fmla="*/ 14 w 42"/>
              <a:gd name="T29" fmla="*/ 30 h 149"/>
              <a:gd name="T30" fmla="*/ 20 w 42"/>
              <a:gd name="T31" fmla="*/ 28 h 149"/>
              <a:gd name="T32" fmla="*/ 6 w 42"/>
              <a:gd name="T33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149">
                <a:moveTo>
                  <a:pt x="41" y="118"/>
                </a:moveTo>
                <a:cubicBezTo>
                  <a:pt x="37" y="118"/>
                  <a:pt x="37" y="118"/>
                  <a:pt x="37" y="118"/>
                </a:cubicBezTo>
                <a:cubicBezTo>
                  <a:pt x="37" y="119"/>
                  <a:pt x="38" y="119"/>
                  <a:pt x="38" y="120"/>
                </a:cubicBezTo>
                <a:cubicBezTo>
                  <a:pt x="38" y="122"/>
                  <a:pt x="36" y="123"/>
                  <a:pt x="35" y="123"/>
                </a:cubicBezTo>
                <a:cubicBezTo>
                  <a:pt x="35" y="132"/>
                  <a:pt x="36" y="140"/>
                  <a:pt x="36" y="149"/>
                </a:cubicBezTo>
                <a:cubicBezTo>
                  <a:pt x="42" y="149"/>
                  <a:pt x="42" y="149"/>
                  <a:pt x="42" y="149"/>
                </a:cubicBezTo>
                <a:cubicBezTo>
                  <a:pt x="42" y="138"/>
                  <a:pt x="42" y="128"/>
                  <a:pt x="41" y="118"/>
                </a:cubicBezTo>
                <a:moveTo>
                  <a:pt x="31" y="57"/>
                </a:moveTo>
                <a:cubicBezTo>
                  <a:pt x="24" y="59"/>
                  <a:pt x="24" y="59"/>
                  <a:pt x="24" y="59"/>
                </a:cubicBezTo>
                <a:cubicBezTo>
                  <a:pt x="27" y="68"/>
                  <a:pt x="29" y="78"/>
                  <a:pt x="31" y="88"/>
                </a:cubicBezTo>
                <a:cubicBezTo>
                  <a:pt x="38" y="87"/>
                  <a:pt x="38" y="87"/>
                  <a:pt x="38" y="87"/>
                </a:cubicBezTo>
                <a:cubicBezTo>
                  <a:pt x="36" y="77"/>
                  <a:pt x="34" y="67"/>
                  <a:pt x="31" y="57"/>
                </a:cubicBezTo>
                <a:moveTo>
                  <a:pt x="6" y="0"/>
                </a:moveTo>
                <a:cubicBezTo>
                  <a:pt x="0" y="2"/>
                  <a:pt x="0" y="2"/>
                  <a:pt x="0" y="2"/>
                </a:cubicBezTo>
                <a:cubicBezTo>
                  <a:pt x="5" y="11"/>
                  <a:pt x="10" y="20"/>
                  <a:pt x="14" y="30"/>
                </a:cubicBezTo>
                <a:cubicBezTo>
                  <a:pt x="20" y="28"/>
                  <a:pt x="20" y="28"/>
                  <a:pt x="20" y="28"/>
                </a:cubicBezTo>
                <a:cubicBezTo>
                  <a:pt x="16" y="18"/>
                  <a:pt x="11" y="9"/>
                  <a:pt x="6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1" name="Freeform 233"/>
          <p:cNvSpPr/>
          <p:nvPr/>
        </p:nvSpPr>
        <p:spPr bwMode="auto">
          <a:xfrm>
            <a:off x="9359476" y="2456285"/>
            <a:ext cx="9496" cy="13715"/>
          </a:xfrm>
          <a:custGeom>
            <a:avLst/>
            <a:gdLst>
              <a:gd name="T0" fmla="*/ 2 w 3"/>
              <a:gd name="T1" fmla="*/ 0 h 5"/>
              <a:gd name="T2" fmla="*/ 0 w 3"/>
              <a:gd name="T3" fmla="*/ 1 h 5"/>
              <a:gd name="T4" fmla="*/ 0 w 3"/>
              <a:gd name="T5" fmla="*/ 5 h 5"/>
              <a:gd name="T6" fmla="*/ 3 w 3"/>
              <a:gd name="T7" fmla="*/ 2 h 5"/>
              <a:gd name="T8" fmla="*/ 2 w 3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5">
                <a:moveTo>
                  <a:pt x="2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4"/>
                  <a:pt x="0" y="5"/>
                </a:cubicBezTo>
                <a:cubicBezTo>
                  <a:pt x="1" y="5"/>
                  <a:pt x="3" y="4"/>
                  <a:pt x="3" y="2"/>
                </a:cubicBezTo>
                <a:cubicBezTo>
                  <a:pt x="3" y="1"/>
                  <a:pt x="2" y="1"/>
                  <a:pt x="2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2" name="Freeform 234"/>
          <p:cNvSpPr>
            <a:spLocks noEditPoints="1"/>
          </p:cNvSpPr>
          <p:nvPr/>
        </p:nvSpPr>
        <p:spPr bwMode="auto">
          <a:xfrm>
            <a:off x="9221779" y="2623153"/>
            <a:ext cx="154317" cy="580609"/>
          </a:xfrm>
          <a:custGeom>
            <a:avLst/>
            <a:gdLst>
              <a:gd name="T0" fmla="*/ 10 w 55"/>
              <a:gd name="T1" fmla="*/ 184 h 215"/>
              <a:gd name="T2" fmla="*/ 0 w 55"/>
              <a:gd name="T3" fmla="*/ 214 h 215"/>
              <a:gd name="T4" fmla="*/ 6 w 55"/>
              <a:gd name="T5" fmla="*/ 215 h 215"/>
              <a:gd name="T6" fmla="*/ 16 w 55"/>
              <a:gd name="T7" fmla="*/ 184 h 215"/>
              <a:gd name="T8" fmla="*/ 10 w 55"/>
              <a:gd name="T9" fmla="*/ 184 h 215"/>
              <a:gd name="T10" fmla="*/ 27 w 55"/>
              <a:gd name="T11" fmla="*/ 123 h 215"/>
              <a:gd name="T12" fmla="*/ 19 w 55"/>
              <a:gd name="T13" fmla="*/ 153 h 215"/>
              <a:gd name="T14" fmla="*/ 26 w 55"/>
              <a:gd name="T15" fmla="*/ 154 h 215"/>
              <a:gd name="T16" fmla="*/ 34 w 55"/>
              <a:gd name="T17" fmla="*/ 123 h 215"/>
              <a:gd name="T18" fmla="*/ 27 w 55"/>
              <a:gd name="T19" fmla="*/ 123 h 215"/>
              <a:gd name="T20" fmla="*/ 41 w 55"/>
              <a:gd name="T21" fmla="*/ 61 h 215"/>
              <a:gd name="T22" fmla="*/ 35 w 55"/>
              <a:gd name="T23" fmla="*/ 92 h 215"/>
              <a:gd name="T24" fmla="*/ 41 w 55"/>
              <a:gd name="T25" fmla="*/ 92 h 215"/>
              <a:gd name="T26" fmla="*/ 47 w 55"/>
              <a:gd name="T27" fmla="*/ 61 h 215"/>
              <a:gd name="T28" fmla="*/ 41 w 55"/>
              <a:gd name="T29" fmla="*/ 61 h 215"/>
              <a:gd name="T30" fmla="*/ 55 w 55"/>
              <a:gd name="T31" fmla="*/ 0 h 215"/>
              <a:gd name="T32" fmla="*/ 48 w 55"/>
              <a:gd name="T33" fmla="*/ 0 h 215"/>
              <a:gd name="T34" fmla="*/ 45 w 55"/>
              <a:gd name="T35" fmla="*/ 30 h 215"/>
              <a:gd name="T36" fmla="*/ 52 w 55"/>
              <a:gd name="T37" fmla="*/ 31 h 215"/>
              <a:gd name="T38" fmla="*/ 55 w 55"/>
              <a:gd name="T3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" h="215">
                <a:moveTo>
                  <a:pt x="10" y="184"/>
                </a:moveTo>
                <a:cubicBezTo>
                  <a:pt x="7" y="194"/>
                  <a:pt x="3" y="204"/>
                  <a:pt x="0" y="214"/>
                </a:cubicBezTo>
                <a:cubicBezTo>
                  <a:pt x="6" y="215"/>
                  <a:pt x="6" y="215"/>
                  <a:pt x="6" y="215"/>
                </a:cubicBezTo>
                <a:cubicBezTo>
                  <a:pt x="10" y="205"/>
                  <a:pt x="13" y="195"/>
                  <a:pt x="16" y="184"/>
                </a:cubicBezTo>
                <a:cubicBezTo>
                  <a:pt x="10" y="184"/>
                  <a:pt x="10" y="184"/>
                  <a:pt x="10" y="184"/>
                </a:cubicBezTo>
                <a:moveTo>
                  <a:pt x="27" y="123"/>
                </a:moveTo>
                <a:cubicBezTo>
                  <a:pt x="25" y="133"/>
                  <a:pt x="22" y="143"/>
                  <a:pt x="19" y="153"/>
                </a:cubicBezTo>
                <a:cubicBezTo>
                  <a:pt x="26" y="154"/>
                  <a:pt x="26" y="154"/>
                  <a:pt x="26" y="154"/>
                </a:cubicBezTo>
                <a:cubicBezTo>
                  <a:pt x="29" y="144"/>
                  <a:pt x="31" y="133"/>
                  <a:pt x="34" y="123"/>
                </a:cubicBezTo>
                <a:cubicBezTo>
                  <a:pt x="27" y="123"/>
                  <a:pt x="27" y="123"/>
                  <a:pt x="27" y="123"/>
                </a:cubicBezTo>
                <a:moveTo>
                  <a:pt x="41" y="61"/>
                </a:moveTo>
                <a:cubicBezTo>
                  <a:pt x="39" y="71"/>
                  <a:pt x="37" y="82"/>
                  <a:pt x="35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44" y="82"/>
                  <a:pt x="46" y="72"/>
                  <a:pt x="47" y="61"/>
                </a:cubicBezTo>
                <a:cubicBezTo>
                  <a:pt x="41" y="61"/>
                  <a:pt x="41" y="61"/>
                  <a:pt x="41" y="61"/>
                </a:cubicBezTo>
                <a:moveTo>
                  <a:pt x="55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10"/>
                  <a:pt x="47" y="20"/>
                  <a:pt x="45" y="30"/>
                </a:cubicBezTo>
                <a:cubicBezTo>
                  <a:pt x="52" y="31"/>
                  <a:pt x="52" y="31"/>
                  <a:pt x="52" y="31"/>
                </a:cubicBezTo>
                <a:cubicBezTo>
                  <a:pt x="53" y="20"/>
                  <a:pt x="54" y="10"/>
                  <a:pt x="55" y="0"/>
                </a:cubicBezTo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3" name="Freeform 235"/>
          <p:cNvSpPr/>
          <p:nvPr/>
        </p:nvSpPr>
        <p:spPr bwMode="auto">
          <a:xfrm>
            <a:off x="9157677" y="3281481"/>
            <a:ext cx="45109" cy="84578"/>
          </a:xfrm>
          <a:custGeom>
            <a:avLst/>
            <a:gdLst>
              <a:gd name="T0" fmla="*/ 12 w 16"/>
              <a:gd name="T1" fmla="*/ 0 h 31"/>
              <a:gd name="T2" fmla="*/ 0 w 16"/>
              <a:gd name="T3" fmla="*/ 30 h 31"/>
              <a:gd name="T4" fmla="*/ 6 w 16"/>
              <a:gd name="T5" fmla="*/ 31 h 31"/>
              <a:gd name="T6" fmla="*/ 16 w 16"/>
              <a:gd name="T7" fmla="*/ 8 h 31"/>
              <a:gd name="T8" fmla="*/ 13 w 16"/>
              <a:gd name="T9" fmla="*/ 7 h 31"/>
              <a:gd name="T10" fmla="*/ 15 w 16"/>
              <a:gd name="T11" fmla="*/ 1 h 31"/>
              <a:gd name="T12" fmla="*/ 12 w 16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1">
                <a:moveTo>
                  <a:pt x="12" y="0"/>
                </a:moveTo>
                <a:cubicBezTo>
                  <a:pt x="8" y="10"/>
                  <a:pt x="4" y="20"/>
                  <a:pt x="0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9" y="24"/>
                  <a:pt x="13" y="16"/>
                  <a:pt x="16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4" name="Freeform 236"/>
          <p:cNvSpPr/>
          <p:nvPr/>
        </p:nvSpPr>
        <p:spPr bwMode="auto">
          <a:xfrm>
            <a:off x="9195663" y="3286053"/>
            <a:ext cx="14245" cy="18287"/>
          </a:xfrm>
          <a:custGeom>
            <a:avLst/>
            <a:gdLst>
              <a:gd name="T0" fmla="*/ 2 w 5"/>
              <a:gd name="T1" fmla="*/ 0 h 7"/>
              <a:gd name="T2" fmla="*/ 0 w 5"/>
              <a:gd name="T3" fmla="*/ 6 h 7"/>
              <a:gd name="T4" fmla="*/ 3 w 5"/>
              <a:gd name="T5" fmla="*/ 7 h 7"/>
              <a:gd name="T6" fmla="*/ 5 w 5"/>
              <a:gd name="T7" fmla="*/ 0 h 7"/>
              <a:gd name="T8" fmla="*/ 2 w 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2" y="0"/>
                </a:moveTo>
                <a:cubicBezTo>
                  <a:pt x="0" y="6"/>
                  <a:pt x="0" y="6"/>
                  <a:pt x="0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4"/>
                  <a:pt x="4" y="2"/>
                  <a:pt x="5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3D4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5" name="Freeform 237"/>
          <p:cNvSpPr>
            <a:spLocks noEditPoints="1"/>
          </p:cNvSpPr>
          <p:nvPr/>
        </p:nvSpPr>
        <p:spPr bwMode="auto">
          <a:xfrm>
            <a:off x="8651995" y="3443777"/>
            <a:ext cx="489064" cy="877771"/>
          </a:xfrm>
          <a:custGeom>
            <a:avLst/>
            <a:gdLst>
              <a:gd name="T0" fmla="*/ 17 w 175"/>
              <a:gd name="T1" fmla="*/ 295 h 325"/>
              <a:gd name="T2" fmla="*/ 0 w 175"/>
              <a:gd name="T3" fmla="*/ 324 h 325"/>
              <a:gd name="T4" fmla="*/ 6 w 175"/>
              <a:gd name="T5" fmla="*/ 325 h 325"/>
              <a:gd name="T6" fmla="*/ 23 w 175"/>
              <a:gd name="T7" fmla="*/ 297 h 325"/>
              <a:gd name="T8" fmla="*/ 17 w 175"/>
              <a:gd name="T9" fmla="*/ 295 h 325"/>
              <a:gd name="T10" fmla="*/ 51 w 175"/>
              <a:gd name="T11" fmla="*/ 237 h 325"/>
              <a:gd name="T12" fmla="*/ 34 w 175"/>
              <a:gd name="T13" fmla="*/ 266 h 325"/>
              <a:gd name="T14" fmla="*/ 40 w 175"/>
              <a:gd name="T15" fmla="*/ 268 h 325"/>
              <a:gd name="T16" fmla="*/ 57 w 175"/>
              <a:gd name="T17" fmla="*/ 238 h 325"/>
              <a:gd name="T18" fmla="*/ 51 w 175"/>
              <a:gd name="T19" fmla="*/ 237 h 325"/>
              <a:gd name="T20" fmla="*/ 83 w 175"/>
              <a:gd name="T21" fmla="*/ 178 h 325"/>
              <a:gd name="T22" fmla="*/ 67 w 175"/>
              <a:gd name="T23" fmla="*/ 208 h 325"/>
              <a:gd name="T24" fmla="*/ 73 w 175"/>
              <a:gd name="T25" fmla="*/ 209 h 325"/>
              <a:gd name="T26" fmla="*/ 89 w 175"/>
              <a:gd name="T27" fmla="*/ 180 h 325"/>
              <a:gd name="T28" fmla="*/ 83 w 175"/>
              <a:gd name="T29" fmla="*/ 178 h 325"/>
              <a:gd name="T30" fmla="*/ 114 w 175"/>
              <a:gd name="T31" fmla="*/ 119 h 325"/>
              <a:gd name="T32" fmla="*/ 99 w 175"/>
              <a:gd name="T33" fmla="*/ 149 h 325"/>
              <a:gd name="T34" fmla="*/ 105 w 175"/>
              <a:gd name="T35" fmla="*/ 150 h 325"/>
              <a:gd name="T36" fmla="*/ 105 w 175"/>
              <a:gd name="T37" fmla="*/ 150 h 325"/>
              <a:gd name="T38" fmla="*/ 105 w 175"/>
              <a:gd name="T39" fmla="*/ 150 h 325"/>
              <a:gd name="T40" fmla="*/ 105 w 175"/>
              <a:gd name="T41" fmla="*/ 150 h 325"/>
              <a:gd name="T42" fmla="*/ 120 w 175"/>
              <a:gd name="T43" fmla="*/ 121 h 325"/>
              <a:gd name="T44" fmla="*/ 114 w 175"/>
              <a:gd name="T45" fmla="*/ 119 h 325"/>
              <a:gd name="T46" fmla="*/ 142 w 175"/>
              <a:gd name="T47" fmla="*/ 60 h 325"/>
              <a:gd name="T48" fmla="*/ 128 w 175"/>
              <a:gd name="T49" fmla="*/ 90 h 325"/>
              <a:gd name="T50" fmla="*/ 134 w 175"/>
              <a:gd name="T51" fmla="*/ 91 h 325"/>
              <a:gd name="T52" fmla="*/ 148 w 175"/>
              <a:gd name="T53" fmla="*/ 61 h 325"/>
              <a:gd name="T54" fmla="*/ 142 w 175"/>
              <a:gd name="T55" fmla="*/ 60 h 325"/>
              <a:gd name="T56" fmla="*/ 169 w 175"/>
              <a:gd name="T57" fmla="*/ 0 h 325"/>
              <a:gd name="T58" fmla="*/ 156 w 175"/>
              <a:gd name="T59" fmla="*/ 30 h 325"/>
              <a:gd name="T60" fmla="*/ 162 w 175"/>
              <a:gd name="T61" fmla="*/ 32 h 325"/>
              <a:gd name="T62" fmla="*/ 175 w 175"/>
              <a:gd name="T63" fmla="*/ 2 h 325"/>
              <a:gd name="T64" fmla="*/ 169 w 175"/>
              <a:gd name="T65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5" h="325">
                <a:moveTo>
                  <a:pt x="17" y="295"/>
                </a:moveTo>
                <a:cubicBezTo>
                  <a:pt x="11" y="305"/>
                  <a:pt x="5" y="315"/>
                  <a:pt x="0" y="324"/>
                </a:cubicBezTo>
                <a:cubicBezTo>
                  <a:pt x="6" y="325"/>
                  <a:pt x="6" y="325"/>
                  <a:pt x="6" y="325"/>
                </a:cubicBezTo>
                <a:cubicBezTo>
                  <a:pt x="11" y="317"/>
                  <a:pt x="17" y="307"/>
                  <a:pt x="23" y="297"/>
                </a:cubicBezTo>
                <a:cubicBezTo>
                  <a:pt x="17" y="295"/>
                  <a:pt x="17" y="295"/>
                  <a:pt x="17" y="295"/>
                </a:cubicBezTo>
                <a:moveTo>
                  <a:pt x="51" y="237"/>
                </a:moveTo>
                <a:cubicBezTo>
                  <a:pt x="45" y="247"/>
                  <a:pt x="40" y="257"/>
                  <a:pt x="34" y="266"/>
                </a:cubicBezTo>
                <a:cubicBezTo>
                  <a:pt x="40" y="268"/>
                  <a:pt x="40" y="268"/>
                  <a:pt x="40" y="268"/>
                </a:cubicBezTo>
                <a:cubicBezTo>
                  <a:pt x="46" y="258"/>
                  <a:pt x="51" y="249"/>
                  <a:pt x="57" y="238"/>
                </a:cubicBezTo>
                <a:cubicBezTo>
                  <a:pt x="51" y="237"/>
                  <a:pt x="51" y="237"/>
                  <a:pt x="51" y="237"/>
                </a:cubicBezTo>
                <a:moveTo>
                  <a:pt x="83" y="178"/>
                </a:moveTo>
                <a:cubicBezTo>
                  <a:pt x="78" y="188"/>
                  <a:pt x="72" y="198"/>
                  <a:pt x="67" y="208"/>
                </a:cubicBezTo>
                <a:cubicBezTo>
                  <a:pt x="73" y="209"/>
                  <a:pt x="73" y="209"/>
                  <a:pt x="73" y="209"/>
                </a:cubicBezTo>
                <a:cubicBezTo>
                  <a:pt x="79" y="200"/>
                  <a:pt x="84" y="190"/>
                  <a:pt x="89" y="180"/>
                </a:cubicBezTo>
                <a:cubicBezTo>
                  <a:pt x="83" y="178"/>
                  <a:pt x="83" y="178"/>
                  <a:pt x="83" y="178"/>
                </a:cubicBezTo>
                <a:moveTo>
                  <a:pt x="114" y="119"/>
                </a:moveTo>
                <a:cubicBezTo>
                  <a:pt x="109" y="129"/>
                  <a:pt x="104" y="139"/>
                  <a:pt x="99" y="149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10" y="141"/>
                  <a:pt x="115" y="131"/>
                  <a:pt x="120" y="121"/>
                </a:cubicBezTo>
                <a:cubicBezTo>
                  <a:pt x="114" y="119"/>
                  <a:pt x="114" y="119"/>
                  <a:pt x="114" y="119"/>
                </a:cubicBezTo>
                <a:moveTo>
                  <a:pt x="142" y="60"/>
                </a:moveTo>
                <a:cubicBezTo>
                  <a:pt x="137" y="70"/>
                  <a:pt x="133" y="80"/>
                  <a:pt x="128" y="90"/>
                </a:cubicBezTo>
                <a:cubicBezTo>
                  <a:pt x="134" y="91"/>
                  <a:pt x="134" y="91"/>
                  <a:pt x="134" y="91"/>
                </a:cubicBezTo>
                <a:cubicBezTo>
                  <a:pt x="139" y="81"/>
                  <a:pt x="144" y="72"/>
                  <a:pt x="148" y="61"/>
                </a:cubicBezTo>
                <a:cubicBezTo>
                  <a:pt x="142" y="60"/>
                  <a:pt x="142" y="60"/>
                  <a:pt x="142" y="60"/>
                </a:cubicBezTo>
                <a:moveTo>
                  <a:pt x="169" y="0"/>
                </a:moveTo>
                <a:cubicBezTo>
                  <a:pt x="164" y="10"/>
                  <a:pt x="160" y="20"/>
                  <a:pt x="156" y="30"/>
                </a:cubicBezTo>
                <a:cubicBezTo>
                  <a:pt x="162" y="32"/>
                  <a:pt x="162" y="32"/>
                  <a:pt x="162" y="32"/>
                </a:cubicBezTo>
                <a:cubicBezTo>
                  <a:pt x="166" y="22"/>
                  <a:pt x="171" y="12"/>
                  <a:pt x="175" y="2"/>
                </a:cubicBezTo>
                <a:cubicBezTo>
                  <a:pt x="169" y="0"/>
                  <a:pt x="169" y="0"/>
                  <a:pt x="169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6" name="Freeform 238"/>
          <p:cNvSpPr>
            <a:spLocks noEditPoints="1"/>
          </p:cNvSpPr>
          <p:nvPr/>
        </p:nvSpPr>
        <p:spPr bwMode="auto">
          <a:xfrm>
            <a:off x="7873290" y="1868819"/>
            <a:ext cx="1172805" cy="2619596"/>
          </a:xfrm>
          <a:custGeom>
            <a:avLst/>
            <a:gdLst>
              <a:gd name="T0" fmla="*/ 230 w 419"/>
              <a:gd name="T1" fmla="*/ 941 h 971"/>
              <a:gd name="T2" fmla="*/ 222 w 419"/>
              <a:gd name="T3" fmla="*/ 971 h 971"/>
              <a:gd name="T4" fmla="*/ 243 w 419"/>
              <a:gd name="T5" fmla="*/ 913 h 971"/>
              <a:gd name="T6" fmla="*/ 260 w 419"/>
              <a:gd name="T7" fmla="*/ 887 h 971"/>
              <a:gd name="T8" fmla="*/ 243 w 419"/>
              <a:gd name="T9" fmla="*/ 913 h 971"/>
              <a:gd name="T10" fmla="*/ 279 w 419"/>
              <a:gd name="T11" fmla="*/ 828 h 971"/>
              <a:gd name="T12" fmla="*/ 272 w 419"/>
              <a:gd name="T13" fmla="*/ 858 h 971"/>
              <a:gd name="T14" fmla="*/ 290 w 419"/>
              <a:gd name="T15" fmla="*/ 800 h 971"/>
              <a:gd name="T16" fmla="*/ 306 w 419"/>
              <a:gd name="T17" fmla="*/ 773 h 971"/>
              <a:gd name="T18" fmla="*/ 290 w 419"/>
              <a:gd name="T19" fmla="*/ 800 h 971"/>
              <a:gd name="T20" fmla="*/ 317 w 419"/>
              <a:gd name="T21" fmla="*/ 744 h 971"/>
              <a:gd name="T22" fmla="*/ 317 w 419"/>
              <a:gd name="T23" fmla="*/ 744 h 971"/>
              <a:gd name="T24" fmla="*/ 323 w 419"/>
              <a:gd name="T25" fmla="*/ 714 h 971"/>
              <a:gd name="T26" fmla="*/ 317 w 419"/>
              <a:gd name="T27" fmla="*/ 744 h 971"/>
              <a:gd name="T28" fmla="*/ 333 w 419"/>
              <a:gd name="T29" fmla="*/ 685 h 971"/>
              <a:gd name="T30" fmla="*/ 347 w 419"/>
              <a:gd name="T31" fmla="*/ 657 h 971"/>
              <a:gd name="T32" fmla="*/ 333 w 419"/>
              <a:gd name="T33" fmla="*/ 685 h 971"/>
              <a:gd name="T34" fmla="*/ 360 w 419"/>
              <a:gd name="T35" fmla="*/ 597 h 971"/>
              <a:gd name="T36" fmla="*/ 356 w 419"/>
              <a:gd name="T37" fmla="*/ 628 h 971"/>
              <a:gd name="T38" fmla="*/ 369 w 419"/>
              <a:gd name="T39" fmla="*/ 568 h 971"/>
              <a:gd name="T40" fmla="*/ 381 w 419"/>
              <a:gd name="T41" fmla="*/ 540 h 971"/>
              <a:gd name="T42" fmla="*/ 369 w 419"/>
              <a:gd name="T43" fmla="*/ 568 h 971"/>
              <a:gd name="T44" fmla="*/ 391 w 419"/>
              <a:gd name="T45" fmla="*/ 479 h 971"/>
              <a:gd name="T46" fmla="*/ 389 w 419"/>
              <a:gd name="T47" fmla="*/ 510 h 971"/>
              <a:gd name="T48" fmla="*/ 397 w 419"/>
              <a:gd name="T49" fmla="*/ 449 h 971"/>
              <a:gd name="T50" fmla="*/ 407 w 419"/>
              <a:gd name="T51" fmla="*/ 419 h 971"/>
              <a:gd name="T52" fmla="*/ 397 w 419"/>
              <a:gd name="T53" fmla="*/ 449 h 971"/>
              <a:gd name="T54" fmla="*/ 410 w 419"/>
              <a:gd name="T55" fmla="*/ 358 h 971"/>
              <a:gd name="T56" fmla="*/ 411 w 419"/>
              <a:gd name="T57" fmla="*/ 389 h 971"/>
              <a:gd name="T58" fmla="*/ 412 w 419"/>
              <a:gd name="T59" fmla="*/ 328 h 971"/>
              <a:gd name="T60" fmla="*/ 419 w 419"/>
              <a:gd name="T61" fmla="*/ 297 h 971"/>
              <a:gd name="T62" fmla="*/ 412 w 419"/>
              <a:gd name="T63" fmla="*/ 328 h 971"/>
              <a:gd name="T64" fmla="*/ 411 w 419"/>
              <a:gd name="T65" fmla="*/ 236 h 971"/>
              <a:gd name="T66" fmla="*/ 418 w 419"/>
              <a:gd name="T67" fmla="*/ 267 h 971"/>
              <a:gd name="T68" fmla="*/ 401 w 419"/>
              <a:gd name="T69" fmla="*/ 176 h 971"/>
              <a:gd name="T70" fmla="*/ 413 w 419"/>
              <a:gd name="T71" fmla="*/ 205 h 971"/>
              <a:gd name="T72" fmla="*/ 401 w 419"/>
              <a:gd name="T73" fmla="*/ 176 h 971"/>
              <a:gd name="T74" fmla="*/ 385 w 419"/>
              <a:gd name="T75" fmla="*/ 117 h 971"/>
              <a:gd name="T76" fmla="*/ 393 w 419"/>
              <a:gd name="T77" fmla="*/ 147 h 971"/>
              <a:gd name="T78" fmla="*/ 346 w 419"/>
              <a:gd name="T79" fmla="*/ 70 h 971"/>
              <a:gd name="T80" fmla="*/ 369 w 419"/>
              <a:gd name="T81" fmla="*/ 91 h 971"/>
              <a:gd name="T82" fmla="*/ 346 w 419"/>
              <a:gd name="T83" fmla="*/ 70 h 971"/>
              <a:gd name="T84" fmla="*/ 301 w 419"/>
              <a:gd name="T85" fmla="*/ 30 h 971"/>
              <a:gd name="T86" fmla="*/ 324 w 419"/>
              <a:gd name="T87" fmla="*/ 50 h 971"/>
              <a:gd name="T88" fmla="*/ 242 w 419"/>
              <a:gd name="T89" fmla="*/ 13 h 971"/>
              <a:gd name="T90" fmla="*/ 272 w 419"/>
              <a:gd name="T91" fmla="*/ 17 h 971"/>
              <a:gd name="T92" fmla="*/ 242 w 419"/>
              <a:gd name="T93" fmla="*/ 13 h 971"/>
              <a:gd name="T94" fmla="*/ 182 w 419"/>
              <a:gd name="T95" fmla="*/ 0 h 971"/>
              <a:gd name="T96" fmla="*/ 212 w 419"/>
              <a:gd name="T97" fmla="*/ 8 h 971"/>
              <a:gd name="T98" fmla="*/ 0 w 419"/>
              <a:gd name="T99" fmla="*/ 23 h 971"/>
              <a:gd name="T100" fmla="*/ 30 w 419"/>
              <a:gd name="T101" fmla="*/ 16 h 971"/>
              <a:gd name="T102" fmla="*/ 1 w 419"/>
              <a:gd name="T103" fmla="*/ 28 h 971"/>
              <a:gd name="T104" fmla="*/ 121 w 419"/>
              <a:gd name="T105" fmla="*/ 7 h 971"/>
              <a:gd name="T106" fmla="*/ 151 w 419"/>
              <a:gd name="T107" fmla="*/ 0 h 971"/>
              <a:gd name="T108" fmla="*/ 121 w 419"/>
              <a:gd name="T109" fmla="*/ 7 h 971"/>
              <a:gd name="T110" fmla="*/ 82 w 419"/>
              <a:gd name="T111" fmla="*/ 6 h 971"/>
              <a:gd name="T112" fmla="*/ 91 w 419"/>
              <a:gd name="T113" fmla="*/ 10 h 971"/>
              <a:gd name="T114" fmla="*/ 61 w 419"/>
              <a:gd name="T115" fmla="*/ 15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19" h="971">
                <a:moveTo>
                  <a:pt x="217" y="968"/>
                </a:moveTo>
                <a:cubicBezTo>
                  <a:pt x="217" y="968"/>
                  <a:pt x="222" y="959"/>
                  <a:pt x="230" y="941"/>
                </a:cubicBezTo>
                <a:cubicBezTo>
                  <a:pt x="235" y="943"/>
                  <a:pt x="235" y="943"/>
                  <a:pt x="235" y="943"/>
                </a:cubicBezTo>
                <a:cubicBezTo>
                  <a:pt x="227" y="961"/>
                  <a:pt x="222" y="971"/>
                  <a:pt x="222" y="971"/>
                </a:cubicBezTo>
                <a:cubicBezTo>
                  <a:pt x="217" y="968"/>
                  <a:pt x="217" y="968"/>
                  <a:pt x="217" y="968"/>
                </a:cubicBezTo>
                <a:moveTo>
                  <a:pt x="243" y="913"/>
                </a:moveTo>
                <a:cubicBezTo>
                  <a:pt x="247" y="904"/>
                  <a:pt x="251" y="895"/>
                  <a:pt x="255" y="885"/>
                </a:cubicBezTo>
                <a:cubicBezTo>
                  <a:pt x="260" y="887"/>
                  <a:pt x="260" y="887"/>
                  <a:pt x="260" y="887"/>
                </a:cubicBezTo>
                <a:cubicBezTo>
                  <a:pt x="256" y="897"/>
                  <a:pt x="252" y="906"/>
                  <a:pt x="248" y="915"/>
                </a:cubicBezTo>
                <a:cubicBezTo>
                  <a:pt x="243" y="913"/>
                  <a:pt x="243" y="913"/>
                  <a:pt x="243" y="913"/>
                </a:cubicBezTo>
                <a:moveTo>
                  <a:pt x="267" y="856"/>
                </a:moveTo>
                <a:cubicBezTo>
                  <a:pt x="271" y="847"/>
                  <a:pt x="275" y="838"/>
                  <a:pt x="279" y="828"/>
                </a:cubicBezTo>
                <a:cubicBezTo>
                  <a:pt x="284" y="830"/>
                  <a:pt x="284" y="830"/>
                  <a:pt x="284" y="830"/>
                </a:cubicBezTo>
                <a:cubicBezTo>
                  <a:pt x="280" y="840"/>
                  <a:pt x="276" y="849"/>
                  <a:pt x="272" y="858"/>
                </a:cubicBezTo>
                <a:cubicBezTo>
                  <a:pt x="267" y="856"/>
                  <a:pt x="267" y="856"/>
                  <a:pt x="267" y="856"/>
                </a:cubicBezTo>
                <a:moveTo>
                  <a:pt x="290" y="800"/>
                </a:moveTo>
                <a:cubicBezTo>
                  <a:pt x="294" y="791"/>
                  <a:pt x="298" y="781"/>
                  <a:pt x="302" y="771"/>
                </a:cubicBezTo>
                <a:cubicBezTo>
                  <a:pt x="306" y="773"/>
                  <a:pt x="306" y="773"/>
                  <a:pt x="306" y="773"/>
                </a:cubicBezTo>
                <a:cubicBezTo>
                  <a:pt x="303" y="783"/>
                  <a:pt x="299" y="792"/>
                  <a:pt x="295" y="802"/>
                </a:cubicBezTo>
                <a:cubicBezTo>
                  <a:pt x="290" y="800"/>
                  <a:pt x="290" y="800"/>
                  <a:pt x="290" y="800"/>
                </a:cubicBezTo>
                <a:moveTo>
                  <a:pt x="317" y="744"/>
                </a:moveTo>
                <a:cubicBezTo>
                  <a:pt x="317" y="744"/>
                  <a:pt x="317" y="744"/>
                  <a:pt x="317" y="744"/>
                </a:cubicBezTo>
                <a:cubicBezTo>
                  <a:pt x="317" y="744"/>
                  <a:pt x="317" y="744"/>
                  <a:pt x="317" y="744"/>
                </a:cubicBezTo>
                <a:cubicBezTo>
                  <a:pt x="317" y="744"/>
                  <a:pt x="317" y="744"/>
                  <a:pt x="317" y="744"/>
                </a:cubicBezTo>
                <a:moveTo>
                  <a:pt x="312" y="743"/>
                </a:moveTo>
                <a:cubicBezTo>
                  <a:pt x="316" y="733"/>
                  <a:pt x="319" y="723"/>
                  <a:pt x="323" y="714"/>
                </a:cubicBezTo>
                <a:cubicBezTo>
                  <a:pt x="327" y="715"/>
                  <a:pt x="327" y="715"/>
                  <a:pt x="327" y="715"/>
                </a:cubicBezTo>
                <a:cubicBezTo>
                  <a:pt x="324" y="725"/>
                  <a:pt x="321" y="735"/>
                  <a:pt x="317" y="744"/>
                </a:cubicBezTo>
                <a:cubicBezTo>
                  <a:pt x="312" y="743"/>
                  <a:pt x="312" y="743"/>
                  <a:pt x="312" y="743"/>
                </a:cubicBezTo>
                <a:moveTo>
                  <a:pt x="333" y="685"/>
                </a:moveTo>
                <a:cubicBezTo>
                  <a:pt x="336" y="675"/>
                  <a:pt x="339" y="666"/>
                  <a:pt x="342" y="656"/>
                </a:cubicBezTo>
                <a:cubicBezTo>
                  <a:pt x="347" y="657"/>
                  <a:pt x="347" y="657"/>
                  <a:pt x="347" y="657"/>
                </a:cubicBezTo>
                <a:cubicBezTo>
                  <a:pt x="344" y="667"/>
                  <a:pt x="341" y="677"/>
                  <a:pt x="337" y="686"/>
                </a:cubicBezTo>
                <a:cubicBezTo>
                  <a:pt x="333" y="685"/>
                  <a:pt x="333" y="685"/>
                  <a:pt x="333" y="685"/>
                </a:cubicBezTo>
                <a:moveTo>
                  <a:pt x="352" y="627"/>
                </a:moveTo>
                <a:cubicBezTo>
                  <a:pt x="355" y="617"/>
                  <a:pt x="357" y="607"/>
                  <a:pt x="360" y="597"/>
                </a:cubicBezTo>
                <a:cubicBezTo>
                  <a:pt x="365" y="599"/>
                  <a:pt x="365" y="599"/>
                  <a:pt x="365" y="599"/>
                </a:cubicBezTo>
                <a:cubicBezTo>
                  <a:pt x="362" y="609"/>
                  <a:pt x="359" y="618"/>
                  <a:pt x="356" y="628"/>
                </a:cubicBezTo>
                <a:cubicBezTo>
                  <a:pt x="352" y="627"/>
                  <a:pt x="352" y="627"/>
                  <a:pt x="352" y="627"/>
                </a:cubicBezTo>
                <a:moveTo>
                  <a:pt x="369" y="568"/>
                </a:moveTo>
                <a:cubicBezTo>
                  <a:pt x="371" y="558"/>
                  <a:pt x="374" y="548"/>
                  <a:pt x="377" y="538"/>
                </a:cubicBezTo>
                <a:cubicBezTo>
                  <a:pt x="381" y="540"/>
                  <a:pt x="381" y="540"/>
                  <a:pt x="381" y="540"/>
                </a:cubicBezTo>
                <a:cubicBezTo>
                  <a:pt x="379" y="549"/>
                  <a:pt x="376" y="559"/>
                  <a:pt x="374" y="569"/>
                </a:cubicBezTo>
                <a:cubicBezTo>
                  <a:pt x="369" y="568"/>
                  <a:pt x="369" y="568"/>
                  <a:pt x="369" y="568"/>
                </a:cubicBezTo>
                <a:moveTo>
                  <a:pt x="384" y="509"/>
                </a:moveTo>
                <a:cubicBezTo>
                  <a:pt x="386" y="499"/>
                  <a:pt x="388" y="489"/>
                  <a:pt x="391" y="479"/>
                </a:cubicBezTo>
                <a:cubicBezTo>
                  <a:pt x="396" y="480"/>
                  <a:pt x="396" y="480"/>
                  <a:pt x="396" y="480"/>
                </a:cubicBezTo>
                <a:cubicBezTo>
                  <a:pt x="393" y="490"/>
                  <a:pt x="391" y="500"/>
                  <a:pt x="389" y="510"/>
                </a:cubicBezTo>
                <a:cubicBezTo>
                  <a:pt x="384" y="509"/>
                  <a:pt x="384" y="509"/>
                  <a:pt x="384" y="509"/>
                </a:cubicBezTo>
                <a:moveTo>
                  <a:pt x="397" y="449"/>
                </a:moveTo>
                <a:cubicBezTo>
                  <a:pt x="398" y="439"/>
                  <a:pt x="400" y="429"/>
                  <a:pt x="402" y="419"/>
                </a:cubicBezTo>
                <a:cubicBezTo>
                  <a:pt x="407" y="419"/>
                  <a:pt x="407" y="419"/>
                  <a:pt x="407" y="419"/>
                </a:cubicBezTo>
                <a:cubicBezTo>
                  <a:pt x="405" y="430"/>
                  <a:pt x="403" y="440"/>
                  <a:pt x="402" y="450"/>
                </a:cubicBezTo>
                <a:cubicBezTo>
                  <a:pt x="397" y="449"/>
                  <a:pt x="397" y="449"/>
                  <a:pt x="397" y="449"/>
                </a:cubicBezTo>
                <a:moveTo>
                  <a:pt x="406" y="388"/>
                </a:moveTo>
                <a:cubicBezTo>
                  <a:pt x="408" y="378"/>
                  <a:pt x="409" y="368"/>
                  <a:pt x="410" y="358"/>
                </a:cubicBezTo>
                <a:cubicBezTo>
                  <a:pt x="415" y="359"/>
                  <a:pt x="415" y="359"/>
                  <a:pt x="415" y="359"/>
                </a:cubicBezTo>
                <a:cubicBezTo>
                  <a:pt x="414" y="369"/>
                  <a:pt x="413" y="379"/>
                  <a:pt x="411" y="389"/>
                </a:cubicBezTo>
                <a:cubicBezTo>
                  <a:pt x="406" y="388"/>
                  <a:pt x="406" y="388"/>
                  <a:pt x="406" y="388"/>
                </a:cubicBezTo>
                <a:moveTo>
                  <a:pt x="412" y="328"/>
                </a:moveTo>
                <a:cubicBezTo>
                  <a:pt x="413" y="317"/>
                  <a:pt x="413" y="307"/>
                  <a:pt x="413" y="297"/>
                </a:cubicBezTo>
                <a:cubicBezTo>
                  <a:pt x="419" y="297"/>
                  <a:pt x="419" y="297"/>
                  <a:pt x="419" y="297"/>
                </a:cubicBezTo>
                <a:cubicBezTo>
                  <a:pt x="418" y="307"/>
                  <a:pt x="418" y="318"/>
                  <a:pt x="417" y="328"/>
                </a:cubicBezTo>
                <a:cubicBezTo>
                  <a:pt x="412" y="328"/>
                  <a:pt x="412" y="328"/>
                  <a:pt x="412" y="328"/>
                </a:cubicBezTo>
                <a:moveTo>
                  <a:pt x="413" y="267"/>
                </a:moveTo>
                <a:cubicBezTo>
                  <a:pt x="413" y="256"/>
                  <a:pt x="412" y="246"/>
                  <a:pt x="411" y="236"/>
                </a:cubicBezTo>
                <a:cubicBezTo>
                  <a:pt x="416" y="236"/>
                  <a:pt x="416" y="236"/>
                  <a:pt x="416" y="236"/>
                </a:cubicBezTo>
                <a:cubicBezTo>
                  <a:pt x="417" y="246"/>
                  <a:pt x="418" y="256"/>
                  <a:pt x="418" y="267"/>
                </a:cubicBezTo>
                <a:cubicBezTo>
                  <a:pt x="413" y="267"/>
                  <a:pt x="413" y="267"/>
                  <a:pt x="413" y="267"/>
                </a:cubicBezTo>
                <a:moveTo>
                  <a:pt x="401" y="176"/>
                </a:moveTo>
                <a:cubicBezTo>
                  <a:pt x="406" y="175"/>
                  <a:pt x="406" y="175"/>
                  <a:pt x="406" y="175"/>
                </a:cubicBezTo>
                <a:cubicBezTo>
                  <a:pt x="409" y="185"/>
                  <a:pt x="411" y="195"/>
                  <a:pt x="413" y="205"/>
                </a:cubicBezTo>
                <a:cubicBezTo>
                  <a:pt x="408" y="206"/>
                  <a:pt x="408" y="206"/>
                  <a:pt x="408" y="206"/>
                </a:cubicBezTo>
                <a:cubicBezTo>
                  <a:pt x="406" y="196"/>
                  <a:pt x="404" y="186"/>
                  <a:pt x="401" y="176"/>
                </a:cubicBezTo>
                <a:moveTo>
                  <a:pt x="381" y="120"/>
                </a:moveTo>
                <a:cubicBezTo>
                  <a:pt x="385" y="117"/>
                  <a:pt x="385" y="117"/>
                  <a:pt x="385" y="117"/>
                </a:cubicBezTo>
                <a:cubicBezTo>
                  <a:pt x="390" y="126"/>
                  <a:pt x="394" y="136"/>
                  <a:pt x="397" y="146"/>
                </a:cubicBezTo>
                <a:cubicBezTo>
                  <a:pt x="393" y="147"/>
                  <a:pt x="393" y="147"/>
                  <a:pt x="393" y="147"/>
                </a:cubicBezTo>
                <a:cubicBezTo>
                  <a:pt x="389" y="138"/>
                  <a:pt x="385" y="129"/>
                  <a:pt x="381" y="120"/>
                </a:cubicBezTo>
                <a:moveTo>
                  <a:pt x="346" y="70"/>
                </a:moveTo>
                <a:cubicBezTo>
                  <a:pt x="350" y="67"/>
                  <a:pt x="350" y="67"/>
                  <a:pt x="350" y="67"/>
                </a:cubicBezTo>
                <a:cubicBezTo>
                  <a:pt x="357" y="74"/>
                  <a:pt x="363" y="82"/>
                  <a:pt x="369" y="91"/>
                </a:cubicBezTo>
                <a:cubicBezTo>
                  <a:pt x="365" y="94"/>
                  <a:pt x="365" y="94"/>
                  <a:pt x="365" y="94"/>
                </a:cubicBezTo>
                <a:cubicBezTo>
                  <a:pt x="359" y="85"/>
                  <a:pt x="353" y="78"/>
                  <a:pt x="346" y="70"/>
                </a:cubicBezTo>
                <a:moveTo>
                  <a:pt x="298" y="34"/>
                </a:moveTo>
                <a:cubicBezTo>
                  <a:pt x="301" y="30"/>
                  <a:pt x="301" y="30"/>
                  <a:pt x="301" y="30"/>
                </a:cubicBezTo>
                <a:cubicBezTo>
                  <a:pt x="310" y="35"/>
                  <a:pt x="319" y="40"/>
                  <a:pt x="327" y="46"/>
                </a:cubicBezTo>
                <a:cubicBezTo>
                  <a:pt x="324" y="50"/>
                  <a:pt x="324" y="50"/>
                  <a:pt x="324" y="50"/>
                </a:cubicBezTo>
                <a:cubicBezTo>
                  <a:pt x="316" y="44"/>
                  <a:pt x="307" y="39"/>
                  <a:pt x="298" y="34"/>
                </a:cubicBezTo>
                <a:moveTo>
                  <a:pt x="242" y="13"/>
                </a:moveTo>
                <a:cubicBezTo>
                  <a:pt x="243" y="8"/>
                  <a:pt x="243" y="8"/>
                  <a:pt x="243" y="8"/>
                </a:cubicBezTo>
                <a:cubicBezTo>
                  <a:pt x="253" y="11"/>
                  <a:pt x="263" y="14"/>
                  <a:pt x="272" y="17"/>
                </a:cubicBezTo>
                <a:cubicBezTo>
                  <a:pt x="271" y="22"/>
                  <a:pt x="271" y="22"/>
                  <a:pt x="271" y="22"/>
                </a:cubicBezTo>
                <a:cubicBezTo>
                  <a:pt x="262" y="19"/>
                  <a:pt x="252" y="16"/>
                  <a:pt x="242" y="13"/>
                </a:cubicBezTo>
                <a:moveTo>
                  <a:pt x="182" y="5"/>
                </a:moveTo>
                <a:cubicBezTo>
                  <a:pt x="182" y="0"/>
                  <a:pt x="182" y="0"/>
                  <a:pt x="182" y="0"/>
                </a:cubicBezTo>
                <a:cubicBezTo>
                  <a:pt x="192" y="1"/>
                  <a:pt x="203" y="2"/>
                  <a:pt x="213" y="3"/>
                </a:cubicBezTo>
                <a:cubicBezTo>
                  <a:pt x="212" y="8"/>
                  <a:pt x="212" y="8"/>
                  <a:pt x="212" y="8"/>
                </a:cubicBezTo>
                <a:cubicBezTo>
                  <a:pt x="202" y="7"/>
                  <a:pt x="192" y="6"/>
                  <a:pt x="182" y="5"/>
                </a:cubicBezTo>
                <a:moveTo>
                  <a:pt x="0" y="23"/>
                </a:moveTo>
                <a:cubicBezTo>
                  <a:pt x="10" y="21"/>
                  <a:pt x="20" y="18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21"/>
                  <a:pt x="31" y="21"/>
                  <a:pt x="31" y="21"/>
                </a:cubicBezTo>
                <a:cubicBezTo>
                  <a:pt x="21" y="23"/>
                  <a:pt x="11" y="26"/>
                  <a:pt x="1" y="28"/>
                </a:cubicBezTo>
                <a:cubicBezTo>
                  <a:pt x="0" y="23"/>
                  <a:pt x="0" y="23"/>
                  <a:pt x="0" y="23"/>
                </a:cubicBezTo>
                <a:moveTo>
                  <a:pt x="121" y="7"/>
                </a:moveTo>
                <a:cubicBezTo>
                  <a:pt x="120" y="2"/>
                  <a:pt x="120" y="2"/>
                  <a:pt x="120" y="2"/>
                </a:cubicBezTo>
                <a:cubicBezTo>
                  <a:pt x="131" y="1"/>
                  <a:pt x="141" y="0"/>
                  <a:pt x="151" y="0"/>
                </a:cubicBezTo>
                <a:cubicBezTo>
                  <a:pt x="151" y="5"/>
                  <a:pt x="151" y="5"/>
                  <a:pt x="151" y="5"/>
                </a:cubicBezTo>
                <a:cubicBezTo>
                  <a:pt x="141" y="5"/>
                  <a:pt x="131" y="6"/>
                  <a:pt x="121" y="7"/>
                </a:cubicBezTo>
                <a:moveTo>
                  <a:pt x="60" y="10"/>
                </a:moveTo>
                <a:cubicBezTo>
                  <a:pt x="67" y="9"/>
                  <a:pt x="75" y="8"/>
                  <a:pt x="82" y="6"/>
                </a:cubicBezTo>
                <a:cubicBezTo>
                  <a:pt x="85" y="6"/>
                  <a:pt x="87" y="6"/>
                  <a:pt x="90" y="5"/>
                </a:cubicBezTo>
                <a:cubicBezTo>
                  <a:pt x="91" y="10"/>
                  <a:pt x="91" y="10"/>
                  <a:pt x="91" y="10"/>
                </a:cubicBezTo>
                <a:cubicBezTo>
                  <a:pt x="88" y="11"/>
                  <a:pt x="85" y="11"/>
                  <a:pt x="83" y="11"/>
                </a:cubicBezTo>
                <a:cubicBezTo>
                  <a:pt x="75" y="13"/>
                  <a:pt x="68" y="14"/>
                  <a:pt x="61" y="15"/>
                </a:cubicBezTo>
                <a:cubicBezTo>
                  <a:pt x="60" y="10"/>
                  <a:pt x="60" y="10"/>
                  <a:pt x="60" y="1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7" name="Freeform 239"/>
          <p:cNvSpPr>
            <a:spLocks noEditPoints="1"/>
          </p:cNvSpPr>
          <p:nvPr/>
        </p:nvSpPr>
        <p:spPr bwMode="auto">
          <a:xfrm>
            <a:off x="4691998" y="2122549"/>
            <a:ext cx="479568" cy="77719"/>
          </a:xfrm>
          <a:custGeom>
            <a:avLst/>
            <a:gdLst>
              <a:gd name="T0" fmla="*/ 14 w 171"/>
              <a:gd name="T1" fmla="*/ 19 h 29"/>
              <a:gd name="T2" fmla="*/ 1 w 171"/>
              <a:gd name="T3" fmla="*/ 24 h 29"/>
              <a:gd name="T4" fmla="*/ 0 w 171"/>
              <a:gd name="T5" fmla="*/ 24 h 29"/>
              <a:gd name="T6" fmla="*/ 0 w 171"/>
              <a:gd name="T7" fmla="*/ 24 h 29"/>
              <a:gd name="T8" fmla="*/ 3 w 171"/>
              <a:gd name="T9" fmla="*/ 29 h 29"/>
              <a:gd name="T10" fmla="*/ 18 w 171"/>
              <a:gd name="T11" fmla="*/ 23 h 29"/>
              <a:gd name="T12" fmla="*/ 14 w 171"/>
              <a:gd name="T13" fmla="*/ 19 h 29"/>
              <a:gd name="T14" fmla="*/ 137 w 171"/>
              <a:gd name="T15" fmla="*/ 1 h 29"/>
              <a:gd name="T16" fmla="*/ 136 w 171"/>
              <a:gd name="T17" fmla="*/ 7 h 29"/>
              <a:gd name="T18" fmla="*/ 170 w 171"/>
              <a:gd name="T19" fmla="*/ 14 h 29"/>
              <a:gd name="T20" fmla="*/ 171 w 171"/>
              <a:gd name="T21" fmla="*/ 8 h 29"/>
              <a:gd name="T22" fmla="*/ 137 w 171"/>
              <a:gd name="T23" fmla="*/ 1 h 29"/>
              <a:gd name="T24" fmla="*/ 102 w 171"/>
              <a:gd name="T25" fmla="*/ 0 h 29"/>
              <a:gd name="T26" fmla="*/ 67 w 171"/>
              <a:gd name="T27" fmla="*/ 3 h 29"/>
              <a:gd name="T28" fmla="*/ 68 w 171"/>
              <a:gd name="T29" fmla="*/ 9 h 29"/>
              <a:gd name="T30" fmla="*/ 102 w 171"/>
              <a:gd name="T31" fmla="*/ 6 h 29"/>
              <a:gd name="T32" fmla="*/ 102 w 171"/>
              <a:gd name="T3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1" h="29">
                <a:moveTo>
                  <a:pt x="14" y="19"/>
                </a:moveTo>
                <a:cubicBezTo>
                  <a:pt x="1" y="24"/>
                  <a:pt x="1" y="24"/>
                  <a:pt x="1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3" y="29"/>
                  <a:pt x="3" y="29"/>
                  <a:pt x="3" y="29"/>
                </a:cubicBezTo>
                <a:cubicBezTo>
                  <a:pt x="8" y="27"/>
                  <a:pt x="13" y="25"/>
                  <a:pt x="18" y="23"/>
                </a:cubicBezTo>
                <a:cubicBezTo>
                  <a:pt x="14" y="19"/>
                  <a:pt x="14" y="19"/>
                  <a:pt x="14" y="19"/>
                </a:cubicBezTo>
                <a:moveTo>
                  <a:pt x="137" y="1"/>
                </a:moveTo>
                <a:cubicBezTo>
                  <a:pt x="136" y="7"/>
                  <a:pt x="136" y="7"/>
                  <a:pt x="136" y="7"/>
                </a:cubicBezTo>
                <a:cubicBezTo>
                  <a:pt x="148" y="8"/>
                  <a:pt x="159" y="11"/>
                  <a:pt x="170" y="14"/>
                </a:cubicBezTo>
                <a:cubicBezTo>
                  <a:pt x="171" y="8"/>
                  <a:pt x="171" y="8"/>
                  <a:pt x="171" y="8"/>
                </a:cubicBezTo>
                <a:cubicBezTo>
                  <a:pt x="160" y="5"/>
                  <a:pt x="148" y="3"/>
                  <a:pt x="137" y="1"/>
                </a:cubicBezTo>
                <a:moveTo>
                  <a:pt x="102" y="0"/>
                </a:moveTo>
                <a:cubicBezTo>
                  <a:pt x="90" y="0"/>
                  <a:pt x="79" y="1"/>
                  <a:pt x="67" y="3"/>
                </a:cubicBezTo>
                <a:cubicBezTo>
                  <a:pt x="68" y="9"/>
                  <a:pt x="68" y="9"/>
                  <a:pt x="68" y="9"/>
                </a:cubicBezTo>
                <a:cubicBezTo>
                  <a:pt x="79" y="7"/>
                  <a:pt x="91" y="6"/>
                  <a:pt x="102" y="6"/>
                </a:cubicBezTo>
                <a:cubicBezTo>
                  <a:pt x="102" y="0"/>
                  <a:pt x="102" y="0"/>
                  <a:pt x="102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8" name="Freeform 240"/>
          <p:cNvSpPr/>
          <p:nvPr/>
        </p:nvSpPr>
        <p:spPr bwMode="auto">
          <a:xfrm>
            <a:off x="4691998" y="2152266"/>
            <a:ext cx="97339" cy="34289"/>
          </a:xfrm>
          <a:custGeom>
            <a:avLst/>
            <a:gdLst>
              <a:gd name="T0" fmla="*/ 33 w 35"/>
              <a:gd name="T1" fmla="*/ 0 h 13"/>
              <a:gd name="T2" fmla="*/ 0 w 35"/>
              <a:gd name="T3" fmla="*/ 13 h 13"/>
              <a:gd name="T4" fmla="*/ 1 w 35"/>
              <a:gd name="T5" fmla="*/ 13 h 13"/>
              <a:gd name="T6" fmla="*/ 14 w 35"/>
              <a:gd name="T7" fmla="*/ 8 h 13"/>
              <a:gd name="T8" fmla="*/ 18 w 35"/>
              <a:gd name="T9" fmla="*/ 12 h 13"/>
              <a:gd name="T10" fmla="*/ 35 w 35"/>
              <a:gd name="T11" fmla="*/ 6 h 13"/>
              <a:gd name="T12" fmla="*/ 33 w 35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13">
                <a:moveTo>
                  <a:pt x="33" y="0"/>
                </a:moveTo>
                <a:cubicBezTo>
                  <a:pt x="22" y="4"/>
                  <a:pt x="11" y="8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4" y="8"/>
                  <a:pt x="14" y="8"/>
                  <a:pt x="14" y="8"/>
                </a:cubicBezTo>
                <a:cubicBezTo>
                  <a:pt x="18" y="12"/>
                  <a:pt x="18" y="12"/>
                  <a:pt x="18" y="12"/>
                </a:cubicBezTo>
                <a:cubicBezTo>
                  <a:pt x="23" y="10"/>
                  <a:pt x="29" y="8"/>
                  <a:pt x="35" y="6"/>
                </a:cubicBezTo>
                <a:cubicBezTo>
                  <a:pt x="33" y="0"/>
                  <a:pt x="33" y="0"/>
                  <a:pt x="33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9" name="Freeform 241"/>
          <p:cNvSpPr>
            <a:spLocks noEditPoints="1"/>
          </p:cNvSpPr>
          <p:nvPr/>
        </p:nvSpPr>
        <p:spPr bwMode="auto">
          <a:xfrm>
            <a:off x="4523436" y="2172838"/>
            <a:ext cx="985252" cy="160010"/>
          </a:xfrm>
          <a:custGeom>
            <a:avLst/>
            <a:gdLst>
              <a:gd name="T0" fmla="*/ 327 w 352"/>
              <a:gd name="T1" fmla="*/ 34 h 59"/>
              <a:gd name="T2" fmla="*/ 324 w 352"/>
              <a:gd name="T3" fmla="*/ 38 h 59"/>
              <a:gd name="T4" fmla="*/ 352 w 352"/>
              <a:gd name="T5" fmla="*/ 59 h 59"/>
              <a:gd name="T6" fmla="*/ 352 w 352"/>
              <a:gd name="T7" fmla="*/ 59 h 59"/>
              <a:gd name="T8" fmla="*/ 347 w 352"/>
              <a:gd name="T9" fmla="*/ 48 h 59"/>
              <a:gd name="T10" fmla="*/ 327 w 352"/>
              <a:gd name="T11" fmla="*/ 34 h 59"/>
              <a:gd name="T12" fmla="*/ 29 w 352"/>
              <a:gd name="T13" fmla="*/ 20 h 59"/>
              <a:gd name="T14" fmla="*/ 0 w 352"/>
              <a:gd name="T15" fmla="*/ 39 h 59"/>
              <a:gd name="T16" fmla="*/ 3 w 352"/>
              <a:gd name="T17" fmla="*/ 43 h 59"/>
              <a:gd name="T18" fmla="*/ 6 w 352"/>
              <a:gd name="T19" fmla="*/ 42 h 59"/>
              <a:gd name="T20" fmla="*/ 32 w 352"/>
              <a:gd name="T21" fmla="*/ 25 h 59"/>
              <a:gd name="T22" fmla="*/ 29 w 352"/>
              <a:gd name="T23" fmla="*/ 20 h 59"/>
              <a:gd name="T24" fmla="*/ 265 w 352"/>
              <a:gd name="T25" fmla="*/ 0 h 59"/>
              <a:gd name="T26" fmla="*/ 263 w 352"/>
              <a:gd name="T27" fmla="*/ 5 h 59"/>
              <a:gd name="T28" fmla="*/ 294 w 352"/>
              <a:gd name="T29" fmla="*/ 20 h 59"/>
              <a:gd name="T30" fmla="*/ 297 w 352"/>
              <a:gd name="T31" fmla="*/ 15 h 59"/>
              <a:gd name="T32" fmla="*/ 297 w 352"/>
              <a:gd name="T33" fmla="*/ 15 h 59"/>
              <a:gd name="T34" fmla="*/ 265 w 352"/>
              <a:gd name="T35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2" h="59">
                <a:moveTo>
                  <a:pt x="327" y="34"/>
                </a:moveTo>
                <a:cubicBezTo>
                  <a:pt x="324" y="38"/>
                  <a:pt x="324" y="38"/>
                  <a:pt x="324" y="38"/>
                </a:cubicBezTo>
                <a:cubicBezTo>
                  <a:pt x="333" y="45"/>
                  <a:pt x="343" y="52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0" y="56"/>
                  <a:pt x="348" y="52"/>
                  <a:pt x="347" y="48"/>
                </a:cubicBezTo>
                <a:cubicBezTo>
                  <a:pt x="341" y="43"/>
                  <a:pt x="334" y="38"/>
                  <a:pt x="327" y="34"/>
                </a:cubicBezTo>
                <a:moveTo>
                  <a:pt x="29" y="20"/>
                </a:moveTo>
                <a:cubicBezTo>
                  <a:pt x="20" y="26"/>
                  <a:pt x="10" y="32"/>
                  <a:pt x="0" y="39"/>
                </a:cubicBezTo>
                <a:cubicBezTo>
                  <a:pt x="3" y="43"/>
                  <a:pt x="3" y="43"/>
                  <a:pt x="3" y="43"/>
                </a:cubicBezTo>
                <a:cubicBezTo>
                  <a:pt x="4" y="43"/>
                  <a:pt x="5" y="42"/>
                  <a:pt x="6" y="42"/>
                </a:cubicBezTo>
                <a:cubicBezTo>
                  <a:pt x="15" y="36"/>
                  <a:pt x="24" y="30"/>
                  <a:pt x="32" y="25"/>
                </a:cubicBezTo>
                <a:cubicBezTo>
                  <a:pt x="29" y="20"/>
                  <a:pt x="29" y="20"/>
                  <a:pt x="29" y="20"/>
                </a:cubicBezTo>
                <a:moveTo>
                  <a:pt x="265" y="0"/>
                </a:moveTo>
                <a:cubicBezTo>
                  <a:pt x="263" y="5"/>
                  <a:pt x="263" y="5"/>
                  <a:pt x="263" y="5"/>
                </a:cubicBezTo>
                <a:cubicBezTo>
                  <a:pt x="273" y="10"/>
                  <a:pt x="284" y="15"/>
                  <a:pt x="294" y="20"/>
                </a:cubicBezTo>
                <a:cubicBezTo>
                  <a:pt x="297" y="15"/>
                  <a:pt x="297" y="15"/>
                  <a:pt x="297" y="15"/>
                </a:cubicBezTo>
                <a:cubicBezTo>
                  <a:pt x="297" y="15"/>
                  <a:pt x="297" y="15"/>
                  <a:pt x="297" y="15"/>
                </a:cubicBezTo>
                <a:cubicBezTo>
                  <a:pt x="286" y="9"/>
                  <a:pt x="276" y="4"/>
                  <a:pt x="265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0" name="Freeform 242"/>
          <p:cNvSpPr/>
          <p:nvPr/>
        </p:nvSpPr>
        <p:spPr bwMode="auto">
          <a:xfrm>
            <a:off x="5496817" y="2303133"/>
            <a:ext cx="21368" cy="29717"/>
          </a:xfrm>
          <a:custGeom>
            <a:avLst/>
            <a:gdLst>
              <a:gd name="T0" fmla="*/ 0 w 8"/>
              <a:gd name="T1" fmla="*/ 0 h 11"/>
              <a:gd name="T2" fmla="*/ 5 w 8"/>
              <a:gd name="T3" fmla="*/ 11 h 11"/>
              <a:gd name="T4" fmla="*/ 8 w 8"/>
              <a:gd name="T5" fmla="*/ 6 h 11"/>
              <a:gd name="T6" fmla="*/ 8 w 8"/>
              <a:gd name="T7" fmla="*/ 6 h 11"/>
              <a:gd name="T8" fmla="*/ 0 w 8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1">
                <a:moveTo>
                  <a:pt x="0" y="0"/>
                </a:moveTo>
                <a:cubicBezTo>
                  <a:pt x="1" y="4"/>
                  <a:pt x="3" y="8"/>
                  <a:pt x="5" y="11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4"/>
                  <a:pt x="3" y="2"/>
                  <a:pt x="0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1" name="Freeform 243"/>
          <p:cNvSpPr/>
          <p:nvPr/>
        </p:nvSpPr>
        <p:spPr bwMode="auto">
          <a:xfrm>
            <a:off x="4373869" y="2332848"/>
            <a:ext cx="83094" cy="61719"/>
          </a:xfrm>
          <a:custGeom>
            <a:avLst/>
            <a:gdLst>
              <a:gd name="T0" fmla="*/ 26 w 30"/>
              <a:gd name="T1" fmla="*/ 0 h 23"/>
              <a:gd name="T2" fmla="*/ 26 w 30"/>
              <a:gd name="T3" fmla="*/ 0 h 23"/>
              <a:gd name="T4" fmla="*/ 26 w 30"/>
              <a:gd name="T5" fmla="*/ 0 h 23"/>
              <a:gd name="T6" fmla="*/ 26 w 30"/>
              <a:gd name="T7" fmla="*/ 0 h 23"/>
              <a:gd name="T8" fmla="*/ 0 w 30"/>
              <a:gd name="T9" fmla="*/ 23 h 23"/>
              <a:gd name="T10" fmla="*/ 0 w 30"/>
              <a:gd name="T11" fmla="*/ 23 h 23"/>
              <a:gd name="T12" fmla="*/ 9 w 30"/>
              <a:gd name="T13" fmla="*/ 16 h 23"/>
              <a:gd name="T14" fmla="*/ 9 w 30"/>
              <a:gd name="T15" fmla="*/ 16 h 23"/>
              <a:gd name="T16" fmla="*/ 9 w 30"/>
              <a:gd name="T17" fmla="*/ 16 h 23"/>
              <a:gd name="T18" fmla="*/ 9 w 30"/>
              <a:gd name="T19" fmla="*/ 16 h 23"/>
              <a:gd name="T20" fmla="*/ 12 w 30"/>
              <a:gd name="T21" fmla="*/ 20 h 23"/>
              <a:gd name="T22" fmla="*/ 30 w 30"/>
              <a:gd name="T23" fmla="*/ 5 h 23"/>
              <a:gd name="T24" fmla="*/ 26 w 30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23"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8" y="7"/>
                  <a:pt x="9" y="15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3" y="21"/>
                  <a:pt x="6" y="19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15"/>
                  <a:pt x="24" y="10"/>
                  <a:pt x="30" y="5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2" name="Freeform 244"/>
          <p:cNvSpPr/>
          <p:nvPr/>
        </p:nvSpPr>
        <p:spPr bwMode="auto">
          <a:xfrm>
            <a:off x="5582284" y="2383137"/>
            <a:ext cx="18993" cy="11430"/>
          </a:xfrm>
          <a:custGeom>
            <a:avLst/>
            <a:gdLst>
              <a:gd name="T0" fmla="*/ 4 w 7"/>
              <a:gd name="T1" fmla="*/ 0 h 4"/>
              <a:gd name="T2" fmla="*/ 0 w 7"/>
              <a:gd name="T3" fmla="*/ 4 h 4"/>
              <a:gd name="T4" fmla="*/ 1 w 7"/>
              <a:gd name="T5" fmla="*/ 4 h 4"/>
              <a:gd name="T6" fmla="*/ 7 w 7"/>
              <a:gd name="T7" fmla="*/ 3 h 4"/>
              <a:gd name="T8" fmla="*/ 4 w 7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3" y="3"/>
                  <a:pt x="5" y="3"/>
                  <a:pt x="7" y="3"/>
                </a:cubicBezTo>
                <a:cubicBezTo>
                  <a:pt x="6" y="2"/>
                  <a:pt x="5" y="1"/>
                  <a:pt x="4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3" name="Freeform 245"/>
          <p:cNvSpPr/>
          <p:nvPr/>
        </p:nvSpPr>
        <p:spPr bwMode="auto">
          <a:xfrm>
            <a:off x="5584659" y="2392281"/>
            <a:ext cx="78346" cy="66291"/>
          </a:xfrm>
          <a:custGeom>
            <a:avLst/>
            <a:gdLst>
              <a:gd name="T0" fmla="*/ 6 w 28"/>
              <a:gd name="T1" fmla="*/ 0 h 25"/>
              <a:gd name="T2" fmla="*/ 0 w 28"/>
              <a:gd name="T3" fmla="*/ 1 h 25"/>
              <a:gd name="T4" fmla="*/ 24 w 28"/>
              <a:gd name="T5" fmla="*/ 25 h 25"/>
              <a:gd name="T6" fmla="*/ 28 w 28"/>
              <a:gd name="T7" fmla="*/ 21 h 25"/>
              <a:gd name="T8" fmla="*/ 6 w 28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5">
                <a:moveTo>
                  <a:pt x="6" y="0"/>
                </a:moveTo>
                <a:cubicBezTo>
                  <a:pt x="4" y="0"/>
                  <a:pt x="2" y="0"/>
                  <a:pt x="0" y="1"/>
                </a:cubicBezTo>
                <a:cubicBezTo>
                  <a:pt x="8" y="9"/>
                  <a:pt x="16" y="17"/>
                  <a:pt x="24" y="25"/>
                </a:cubicBezTo>
                <a:cubicBezTo>
                  <a:pt x="28" y="21"/>
                  <a:pt x="28" y="21"/>
                  <a:pt x="28" y="21"/>
                </a:cubicBezTo>
                <a:cubicBezTo>
                  <a:pt x="21" y="14"/>
                  <a:pt x="14" y="7"/>
                  <a:pt x="6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4" name="Freeform 246"/>
          <p:cNvSpPr/>
          <p:nvPr/>
        </p:nvSpPr>
        <p:spPr bwMode="auto">
          <a:xfrm>
            <a:off x="4248041" y="2458571"/>
            <a:ext cx="66475" cy="80006"/>
          </a:xfrm>
          <a:custGeom>
            <a:avLst/>
            <a:gdLst>
              <a:gd name="T0" fmla="*/ 20 w 24"/>
              <a:gd name="T1" fmla="*/ 0 h 29"/>
              <a:gd name="T2" fmla="*/ 9 w 24"/>
              <a:gd name="T3" fmla="*/ 11 h 29"/>
              <a:gd name="T4" fmla="*/ 12 w 24"/>
              <a:gd name="T5" fmla="*/ 15 h 29"/>
              <a:gd name="T6" fmla="*/ 0 w 24"/>
              <a:gd name="T7" fmla="*/ 28 h 29"/>
              <a:gd name="T8" fmla="*/ 1 w 24"/>
              <a:gd name="T9" fmla="*/ 29 h 29"/>
              <a:gd name="T10" fmla="*/ 24 w 24"/>
              <a:gd name="T11" fmla="*/ 4 h 29"/>
              <a:gd name="T12" fmla="*/ 20 w 24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9">
                <a:moveTo>
                  <a:pt x="20" y="0"/>
                </a:moveTo>
                <a:cubicBezTo>
                  <a:pt x="16" y="4"/>
                  <a:pt x="12" y="7"/>
                  <a:pt x="9" y="11"/>
                </a:cubicBezTo>
                <a:cubicBezTo>
                  <a:pt x="12" y="15"/>
                  <a:pt x="12" y="15"/>
                  <a:pt x="12" y="15"/>
                </a:cubicBezTo>
                <a:cubicBezTo>
                  <a:pt x="8" y="19"/>
                  <a:pt x="4" y="24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8" y="20"/>
                  <a:pt x="16" y="12"/>
                  <a:pt x="24" y="4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5" name="Freeform 247"/>
          <p:cNvSpPr/>
          <p:nvPr/>
        </p:nvSpPr>
        <p:spPr bwMode="auto">
          <a:xfrm>
            <a:off x="5719982" y="2518004"/>
            <a:ext cx="75971" cy="84578"/>
          </a:xfrm>
          <a:custGeom>
            <a:avLst/>
            <a:gdLst>
              <a:gd name="T0" fmla="*/ 4 w 27"/>
              <a:gd name="T1" fmla="*/ 0 h 31"/>
              <a:gd name="T2" fmla="*/ 0 w 27"/>
              <a:gd name="T3" fmla="*/ 4 h 31"/>
              <a:gd name="T4" fmla="*/ 22 w 27"/>
              <a:gd name="T5" fmla="*/ 31 h 31"/>
              <a:gd name="T6" fmla="*/ 27 w 27"/>
              <a:gd name="T7" fmla="*/ 28 h 31"/>
              <a:gd name="T8" fmla="*/ 4 w 2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1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7" y="13"/>
                  <a:pt x="15" y="22"/>
                  <a:pt x="22" y="31"/>
                </a:cubicBezTo>
                <a:cubicBezTo>
                  <a:pt x="27" y="28"/>
                  <a:pt x="27" y="28"/>
                  <a:pt x="27" y="28"/>
                </a:cubicBezTo>
                <a:cubicBezTo>
                  <a:pt x="19" y="18"/>
                  <a:pt x="12" y="9"/>
                  <a:pt x="4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6" name="Freeform 248"/>
          <p:cNvSpPr/>
          <p:nvPr/>
        </p:nvSpPr>
        <p:spPr bwMode="auto">
          <a:xfrm>
            <a:off x="4124588" y="2598008"/>
            <a:ext cx="61727" cy="80006"/>
          </a:xfrm>
          <a:custGeom>
            <a:avLst/>
            <a:gdLst>
              <a:gd name="T0" fmla="*/ 18 w 22"/>
              <a:gd name="T1" fmla="*/ 0 h 30"/>
              <a:gd name="T2" fmla="*/ 12 w 22"/>
              <a:gd name="T3" fmla="*/ 7 h 30"/>
              <a:gd name="T4" fmla="*/ 15 w 22"/>
              <a:gd name="T5" fmla="*/ 10 h 30"/>
              <a:gd name="T6" fmla="*/ 0 w 22"/>
              <a:gd name="T7" fmla="*/ 30 h 30"/>
              <a:gd name="T8" fmla="*/ 1 w 22"/>
              <a:gd name="T9" fmla="*/ 30 h 30"/>
              <a:gd name="T10" fmla="*/ 22 w 22"/>
              <a:gd name="T11" fmla="*/ 4 h 30"/>
              <a:gd name="T12" fmla="*/ 18 w 22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0">
                <a:moveTo>
                  <a:pt x="18" y="0"/>
                </a:moveTo>
                <a:cubicBezTo>
                  <a:pt x="16" y="2"/>
                  <a:pt x="14" y="5"/>
                  <a:pt x="12" y="7"/>
                </a:cubicBezTo>
                <a:cubicBezTo>
                  <a:pt x="15" y="10"/>
                  <a:pt x="15" y="10"/>
                  <a:pt x="15" y="10"/>
                </a:cubicBezTo>
                <a:cubicBezTo>
                  <a:pt x="10" y="16"/>
                  <a:pt x="5" y="23"/>
                  <a:pt x="0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8" y="21"/>
                  <a:pt x="15" y="12"/>
                  <a:pt x="22" y="4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7" name="Freeform 249"/>
          <p:cNvSpPr>
            <a:spLocks noEditPoints="1"/>
          </p:cNvSpPr>
          <p:nvPr/>
        </p:nvSpPr>
        <p:spPr bwMode="auto">
          <a:xfrm>
            <a:off x="5841062" y="2668870"/>
            <a:ext cx="68850" cy="86863"/>
          </a:xfrm>
          <a:custGeom>
            <a:avLst/>
            <a:gdLst>
              <a:gd name="T0" fmla="*/ 25 w 25"/>
              <a:gd name="T1" fmla="*/ 29 h 32"/>
              <a:gd name="T2" fmla="*/ 25 w 25"/>
              <a:gd name="T3" fmla="*/ 29 h 32"/>
              <a:gd name="T4" fmla="*/ 25 w 25"/>
              <a:gd name="T5" fmla="*/ 29 h 32"/>
              <a:gd name="T6" fmla="*/ 5 w 25"/>
              <a:gd name="T7" fmla="*/ 0 h 32"/>
              <a:gd name="T8" fmla="*/ 0 w 25"/>
              <a:gd name="T9" fmla="*/ 3 h 32"/>
              <a:gd name="T10" fmla="*/ 20 w 25"/>
              <a:gd name="T11" fmla="*/ 32 h 32"/>
              <a:gd name="T12" fmla="*/ 25 w 25"/>
              <a:gd name="T13" fmla="*/ 29 h 32"/>
              <a:gd name="T14" fmla="*/ 5 w 25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32">
                <a:moveTo>
                  <a:pt x="25" y="29"/>
                </a:move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moveTo>
                  <a:pt x="5" y="0"/>
                </a:moveTo>
                <a:cubicBezTo>
                  <a:pt x="0" y="3"/>
                  <a:pt x="0" y="3"/>
                  <a:pt x="0" y="3"/>
                </a:cubicBezTo>
                <a:cubicBezTo>
                  <a:pt x="7" y="13"/>
                  <a:pt x="14" y="22"/>
                  <a:pt x="20" y="32"/>
                </a:cubicBezTo>
                <a:cubicBezTo>
                  <a:pt x="25" y="29"/>
                  <a:pt x="25" y="29"/>
                  <a:pt x="25" y="29"/>
                </a:cubicBezTo>
                <a:cubicBezTo>
                  <a:pt x="19" y="19"/>
                  <a:pt x="12" y="9"/>
                  <a:pt x="5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8" name="Freeform 250"/>
          <p:cNvSpPr>
            <a:spLocks noEditPoints="1"/>
          </p:cNvSpPr>
          <p:nvPr/>
        </p:nvSpPr>
        <p:spPr bwMode="auto">
          <a:xfrm>
            <a:off x="5950270" y="2826594"/>
            <a:ext cx="66475" cy="89149"/>
          </a:xfrm>
          <a:custGeom>
            <a:avLst/>
            <a:gdLst>
              <a:gd name="T0" fmla="*/ 11 w 24"/>
              <a:gd name="T1" fmla="*/ 10 h 33"/>
              <a:gd name="T2" fmla="*/ 8 w 24"/>
              <a:gd name="T3" fmla="*/ 15 h 33"/>
              <a:gd name="T4" fmla="*/ 8 w 24"/>
              <a:gd name="T5" fmla="*/ 15 h 33"/>
              <a:gd name="T6" fmla="*/ 19 w 24"/>
              <a:gd name="T7" fmla="*/ 33 h 33"/>
              <a:gd name="T8" fmla="*/ 24 w 24"/>
              <a:gd name="T9" fmla="*/ 30 h 33"/>
              <a:gd name="T10" fmla="*/ 11 w 24"/>
              <a:gd name="T11" fmla="*/ 10 h 33"/>
              <a:gd name="T12" fmla="*/ 5 w 24"/>
              <a:gd name="T13" fmla="*/ 0 h 33"/>
              <a:gd name="T14" fmla="*/ 0 w 24"/>
              <a:gd name="T15" fmla="*/ 3 h 33"/>
              <a:gd name="T16" fmla="*/ 4 w 24"/>
              <a:gd name="T17" fmla="*/ 8 h 33"/>
              <a:gd name="T18" fmla="*/ 6 w 24"/>
              <a:gd name="T19" fmla="*/ 2 h 33"/>
              <a:gd name="T20" fmla="*/ 5 w 24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3">
                <a:moveTo>
                  <a:pt x="11" y="10"/>
                </a:move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11" y="21"/>
                  <a:pt x="15" y="27"/>
                  <a:pt x="19" y="33"/>
                </a:cubicBezTo>
                <a:cubicBezTo>
                  <a:pt x="24" y="30"/>
                  <a:pt x="24" y="30"/>
                  <a:pt x="24" y="30"/>
                </a:cubicBezTo>
                <a:cubicBezTo>
                  <a:pt x="20" y="24"/>
                  <a:pt x="16" y="17"/>
                  <a:pt x="11" y="10"/>
                </a:cubicBezTo>
                <a:moveTo>
                  <a:pt x="5" y="0"/>
                </a:moveTo>
                <a:cubicBezTo>
                  <a:pt x="0" y="3"/>
                  <a:pt x="0" y="3"/>
                  <a:pt x="0" y="3"/>
                </a:cubicBezTo>
                <a:cubicBezTo>
                  <a:pt x="1" y="5"/>
                  <a:pt x="3" y="7"/>
                  <a:pt x="4" y="8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5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9" name="Freeform 251"/>
          <p:cNvSpPr/>
          <p:nvPr/>
        </p:nvSpPr>
        <p:spPr bwMode="auto">
          <a:xfrm>
            <a:off x="5959767" y="2831166"/>
            <a:ext cx="21368" cy="36574"/>
          </a:xfrm>
          <a:custGeom>
            <a:avLst/>
            <a:gdLst>
              <a:gd name="T0" fmla="*/ 2 w 7"/>
              <a:gd name="T1" fmla="*/ 0 h 13"/>
              <a:gd name="T2" fmla="*/ 0 w 7"/>
              <a:gd name="T3" fmla="*/ 6 h 13"/>
              <a:gd name="T4" fmla="*/ 4 w 7"/>
              <a:gd name="T5" fmla="*/ 13 h 13"/>
              <a:gd name="T6" fmla="*/ 4 w 7"/>
              <a:gd name="T7" fmla="*/ 13 h 13"/>
              <a:gd name="T8" fmla="*/ 7 w 7"/>
              <a:gd name="T9" fmla="*/ 8 h 13"/>
              <a:gd name="T10" fmla="*/ 2 w 7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3">
                <a:moveTo>
                  <a:pt x="2" y="0"/>
                </a:moveTo>
                <a:cubicBezTo>
                  <a:pt x="0" y="6"/>
                  <a:pt x="0" y="6"/>
                  <a:pt x="0" y="6"/>
                </a:cubicBezTo>
                <a:cubicBezTo>
                  <a:pt x="1" y="9"/>
                  <a:pt x="2" y="11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7" y="8"/>
                  <a:pt x="7" y="8"/>
                  <a:pt x="7" y="8"/>
                </a:cubicBezTo>
                <a:cubicBezTo>
                  <a:pt x="6" y="5"/>
                  <a:pt x="4" y="3"/>
                  <a:pt x="2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0" name="Freeform 252"/>
          <p:cNvSpPr/>
          <p:nvPr/>
        </p:nvSpPr>
        <p:spPr bwMode="auto">
          <a:xfrm>
            <a:off x="6049983" y="2991176"/>
            <a:ext cx="23741" cy="20573"/>
          </a:xfrm>
          <a:custGeom>
            <a:avLst/>
            <a:gdLst>
              <a:gd name="T0" fmla="*/ 5 w 8"/>
              <a:gd name="T1" fmla="*/ 0 h 8"/>
              <a:gd name="T2" fmla="*/ 0 w 8"/>
              <a:gd name="T3" fmla="*/ 3 h 8"/>
              <a:gd name="T4" fmla="*/ 3 w 8"/>
              <a:gd name="T5" fmla="*/ 8 h 8"/>
              <a:gd name="T6" fmla="*/ 8 w 8"/>
              <a:gd name="T7" fmla="*/ 5 h 8"/>
              <a:gd name="T8" fmla="*/ 5 w 8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0"/>
                </a:moveTo>
                <a:cubicBezTo>
                  <a:pt x="0" y="3"/>
                  <a:pt x="0" y="3"/>
                  <a:pt x="0" y="3"/>
                </a:cubicBezTo>
                <a:cubicBezTo>
                  <a:pt x="1" y="4"/>
                  <a:pt x="2" y="6"/>
                  <a:pt x="3" y="8"/>
                </a:cubicBezTo>
                <a:cubicBezTo>
                  <a:pt x="8" y="5"/>
                  <a:pt x="8" y="5"/>
                  <a:pt x="8" y="5"/>
                </a:cubicBezTo>
                <a:cubicBezTo>
                  <a:pt x="7" y="3"/>
                  <a:pt x="6" y="2"/>
                  <a:pt x="5" y="0"/>
                </a:cubicBezTo>
              </a:path>
            </a:pathLst>
          </a:custGeom>
          <a:solidFill>
            <a:srgbClr val="747C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1" name="Freeform 253"/>
          <p:cNvSpPr>
            <a:spLocks noEditPoints="1"/>
          </p:cNvSpPr>
          <p:nvPr/>
        </p:nvSpPr>
        <p:spPr bwMode="auto">
          <a:xfrm>
            <a:off x="6059479" y="3004891"/>
            <a:ext cx="289640" cy="596610"/>
          </a:xfrm>
          <a:custGeom>
            <a:avLst/>
            <a:gdLst>
              <a:gd name="T0" fmla="*/ 104 w 104"/>
              <a:gd name="T1" fmla="*/ 219 h 221"/>
              <a:gd name="T2" fmla="*/ 104 w 104"/>
              <a:gd name="T3" fmla="*/ 219 h 221"/>
              <a:gd name="T4" fmla="*/ 104 w 104"/>
              <a:gd name="T5" fmla="*/ 219 h 221"/>
              <a:gd name="T6" fmla="*/ 104 w 104"/>
              <a:gd name="T7" fmla="*/ 219 h 221"/>
              <a:gd name="T8" fmla="*/ 91 w 104"/>
              <a:gd name="T9" fmla="*/ 186 h 221"/>
              <a:gd name="T10" fmla="*/ 86 w 104"/>
              <a:gd name="T11" fmla="*/ 188 h 221"/>
              <a:gd name="T12" fmla="*/ 98 w 104"/>
              <a:gd name="T13" fmla="*/ 221 h 221"/>
              <a:gd name="T14" fmla="*/ 104 w 104"/>
              <a:gd name="T15" fmla="*/ 219 h 221"/>
              <a:gd name="T16" fmla="*/ 91 w 104"/>
              <a:gd name="T17" fmla="*/ 186 h 221"/>
              <a:gd name="T18" fmla="*/ 64 w 104"/>
              <a:gd name="T19" fmla="*/ 121 h 221"/>
              <a:gd name="T20" fmla="*/ 59 w 104"/>
              <a:gd name="T21" fmla="*/ 123 h 221"/>
              <a:gd name="T22" fmla="*/ 73 w 104"/>
              <a:gd name="T23" fmla="*/ 155 h 221"/>
              <a:gd name="T24" fmla="*/ 78 w 104"/>
              <a:gd name="T25" fmla="*/ 153 h 221"/>
              <a:gd name="T26" fmla="*/ 64 w 104"/>
              <a:gd name="T27" fmla="*/ 121 h 221"/>
              <a:gd name="T28" fmla="*/ 35 w 104"/>
              <a:gd name="T29" fmla="*/ 57 h 221"/>
              <a:gd name="T30" fmla="*/ 29 w 104"/>
              <a:gd name="T31" fmla="*/ 60 h 221"/>
              <a:gd name="T32" fmla="*/ 45 w 104"/>
              <a:gd name="T33" fmla="*/ 91 h 221"/>
              <a:gd name="T34" fmla="*/ 50 w 104"/>
              <a:gd name="T35" fmla="*/ 89 h 221"/>
              <a:gd name="T36" fmla="*/ 50 w 104"/>
              <a:gd name="T37" fmla="*/ 89 h 221"/>
              <a:gd name="T38" fmla="*/ 35 w 104"/>
              <a:gd name="T39" fmla="*/ 57 h 221"/>
              <a:gd name="T40" fmla="*/ 5 w 104"/>
              <a:gd name="T41" fmla="*/ 0 h 221"/>
              <a:gd name="T42" fmla="*/ 0 w 104"/>
              <a:gd name="T43" fmla="*/ 3 h 221"/>
              <a:gd name="T44" fmla="*/ 14 w 104"/>
              <a:gd name="T45" fmla="*/ 29 h 221"/>
              <a:gd name="T46" fmla="*/ 19 w 104"/>
              <a:gd name="T47" fmla="*/ 26 h 221"/>
              <a:gd name="T48" fmla="*/ 5 w 104"/>
              <a:gd name="T4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221">
                <a:moveTo>
                  <a:pt x="104" y="219"/>
                </a:moveTo>
                <a:cubicBezTo>
                  <a:pt x="104" y="219"/>
                  <a:pt x="104" y="219"/>
                  <a:pt x="104" y="219"/>
                </a:cubicBezTo>
                <a:cubicBezTo>
                  <a:pt x="104" y="219"/>
                  <a:pt x="104" y="219"/>
                  <a:pt x="104" y="219"/>
                </a:cubicBezTo>
                <a:cubicBezTo>
                  <a:pt x="104" y="219"/>
                  <a:pt x="104" y="219"/>
                  <a:pt x="104" y="219"/>
                </a:cubicBezTo>
                <a:moveTo>
                  <a:pt x="91" y="186"/>
                </a:moveTo>
                <a:cubicBezTo>
                  <a:pt x="86" y="188"/>
                  <a:pt x="86" y="188"/>
                  <a:pt x="86" y="188"/>
                </a:cubicBezTo>
                <a:cubicBezTo>
                  <a:pt x="94" y="209"/>
                  <a:pt x="98" y="221"/>
                  <a:pt x="98" y="221"/>
                </a:cubicBezTo>
                <a:cubicBezTo>
                  <a:pt x="104" y="219"/>
                  <a:pt x="104" y="219"/>
                  <a:pt x="104" y="219"/>
                </a:cubicBezTo>
                <a:cubicBezTo>
                  <a:pt x="104" y="219"/>
                  <a:pt x="99" y="207"/>
                  <a:pt x="91" y="186"/>
                </a:cubicBezTo>
                <a:moveTo>
                  <a:pt x="64" y="121"/>
                </a:moveTo>
                <a:cubicBezTo>
                  <a:pt x="59" y="123"/>
                  <a:pt x="59" y="123"/>
                  <a:pt x="59" y="123"/>
                </a:cubicBezTo>
                <a:cubicBezTo>
                  <a:pt x="64" y="135"/>
                  <a:pt x="69" y="146"/>
                  <a:pt x="73" y="155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4" y="143"/>
                  <a:pt x="70" y="133"/>
                  <a:pt x="64" y="121"/>
                </a:cubicBezTo>
                <a:moveTo>
                  <a:pt x="35" y="57"/>
                </a:moveTo>
                <a:cubicBezTo>
                  <a:pt x="29" y="60"/>
                  <a:pt x="29" y="60"/>
                  <a:pt x="29" y="60"/>
                </a:cubicBezTo>
                <a:cubicBezTo>
                  <a:pt x="35" y="71"/>
                  <a:pt x="40" y="81"/>
                  <a:pt x="45" y="91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9"/>
                  <a:pt x="50" y="89"/>
                  <a:pt x="50" y="89"/>
                </a:cubicBezTo>
                <a:cubicBezTo>
                  <a:pt x="45" y="79"/>
                  <a:pt x="40" y="68"/>
                  <a:pt x="35" y="57"/>
                </a:cubicBezTo>
                <a:moveTo>
                  <a:pt x="5" y="0"/>
                </a:moveTo>
                <a:cubicBezTo>
                  <a:pt x="0" y="3"/>
                  <a:pt x="0" y="3"/>
                  <a:pt x="0" y="3"/>
                </a:cubicBezTo>
                <a:cubicBezTo>
                  <a:pt x="5" y="11"/>
                  <a:pt x="9" y="20"/>
                  <a:pt x="14" y="29"/>
                </a:cubicBezTo>
                <a:cubicBezTo>
                  <a:pt x="19" y="26"/>
                  <a:pt x="19" y="26"/>
                  <a:pt x="19" y="26"/>
                </a:cubicBezTo>
                <a:cubicBezTo>
                  <a:pt x="14" y="17"/>
                  <a:pt x="10" y="9"/>
                  <a:pt x="5" y="0"/>
                </a:cubicBezTo>
              </a:path>
            </a:pathLst>
          </a:custGeom>
          <a:solidFill>
            <a:srgbClr val="1F2B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2" name="Freeform 254"/>
          <p:cNvSpPr>
            <a:spLocks noEditPoints="1"/>
          </p:cNvSpPr>
          <p:nvPr/>
        </p:nvSpPr>
        <p:spPr bwMode="auto">
          <a:xfrm>
            <a:off x="4015379" y="2200268"/>
            <a:ext cx="2250646" cy="1476666"/>
          </a:xfrm>
          <a:custGeom>
            <a:avLst/>
            <a:gdLst>
              <a:gd name="T0" fmla="*/ 785 w 804"/>
              <a:gd name="T1" fmla="*/ 515 h 547"/>
              <a:gd name="T2" fmla="*/ 804 w 804"/>
              <a:gd name="T3" fmla="*/ 545 h 547"/>
              <a:gd name="T4" fmla="*/ 799 w 804"/>
              <a:gd name="T5" fmla="*/ 547 h 547"/>
              <a:gd name="T6" fmla="*/ 757 w 804"/>
              <a:gd name="T7" fmla="*/ 452 h 547"/>
              <a:gd name="T8" fmla="*/ 776 w 804"/>
              <a:gd name="T9" fmla="*/ 481 h 547"/>
              <a:gd name="T10" fmla="*/ 741 w 804"/>
              <a:gd name="T11" fmla="*/ 421 h 547"/>
              <a:gd name="T12" fmla="*/ 730 w 804"/>
              <a:gd name="T13" fmla="*/ 388 h 547"/>
              <a:gd name="T14" fmla="*/ 746 w 804"/>
              <a:gd name="T15" fmla="*/ 419 h 547"/>
              <a:gd name="T16" fmla="*/ 709 w 804"/>
              <a:gd name="T17" fmla="*/ 359 h 547"/>
              <a:gd name="T18" fmla="*/ 696 w 804"/>
              <a:gd name="T19" fmla="*/ 327 h 547"/>
              <a:gd name="T20" fmla="*/ 709 w 804"/>
              <a:gd name="T21" fmla="*/ 359 h 547"/>
              <a:gd name="T22" fmla="*/ 655 w 804"/>
              <a:gd name="T23" fmla="*/ 270 h 547"/>
              <a:gd name="T24" fmla="*/ 678 w 804"/>
              <a:gd name="T25" fmla="*/ 297 h 547"/>
              <a:gd name="T26" fmla="*/ 640 w 804"/>
              <a:gd name="T27" fmla="*/ 238 h 547"/>
              <a:gd name="T28" fmla="*/ 640 w 804"/>
              <a:gd name="T29" fmla="*/ 238 h 547"/>
              <a:gd name="T30" fmla="*/ 615 w 804"/>
              <a:gd name="T31" fmla="*/ 212 h 547"/>
              <a:gd name="T32" fmla="*/ 640 w 804"/>
              <a:gd name="T33" fmla="*/ 238 h 547"/>
              <a:gd name="T34" fmla="*/ 593 w 804"/>
              <a:gd name="T35" fmla="*/ 185 h 547"/>
              <a:gd name="T36" fmla="*/ 575 w 804"/>
              <a:gd name="T37" fmla="*/ 154 h 547"/>
              <a:gd name="T38" fmla="*/ 593 w 804"/>
              <a:gd name="T39" fmla="*/ 185 h 547"/>
              <a:gd name="T40" fmla="*/ 526 w 804"/>
              <a:gd name="T41" fmla="*/ 103 h 547"/>
              <a:gd name="T42" fmla="*/ 547 w 804"/>
              <a:gd name="T43" fmla="*/ 132 h 547"/>
              <a:gd name="T44" fmla="*/ 469 w 804"/>
              <a:gd name="T45" fmla="*/ 63 h 547"/>
              <a:gd name="T46" fmla="*/ 500 w 804"/>
              <a:gd name="T47" fmla="*/ 80 h 547"/>
              <a:gd name="T48" fmla="*/ 496 w 804"/>
              <a:gd name="T49" fmla="*/ 84 h 547"/>
              <a:gd name="T50" fmla="*/ 409 w 804"/>
              <a:gd name="T51" fmla="*/ 29 h 547"/>
              <a:gd name="T52" fmla="*/ 442 w 804"/>
              <a:gd name="T53" fmla="*/ 40 h 547"/>
              <a:gd name="T54" fmla="*/ 440 w 804"/>
              <a:gd name="T55" fmla="*/ 44 h 547"/>
              <a:gd name="T56" fmla="*/ 345 w 804"/>
              <a:gd name="T57" fmla="*/ 9 h 547"/>
              <a:gd name="T58" fmla="*/ 379 w 804"/>
              <a:gd name="T59" fmla="*/ 11 h 547"/>
              <a:gd name="T60" fmla="*/ 345 w 804"/>
              <a:gd name="T61" fmla="*/ 9 h 547"/>
              <a:gd name="T62" fmla="*/ 280 w 804"/>
              <a:gd name="T63" fmla="*/ 2 h 547"/>
              <a:gd name="T64" fmla="*/ 313 w 804"/>
              <a:gd name="T65" fmla="*/ 6 h 547"/>
              <a:gd name="T66" fmla="*/ 220 w 804"/>
              <a:gd name="T67" fmla="*/ 23 h 547"/>
              <a:gd name="T68" fmla="*/ 248 w 804"/>
              <a:gd name="T69" fmla="*/ 8 h 547"/>
              <a:gd name="T70" fmla="*/ 220 w 804"/>
              <a:gd name="T71" fmla="*/ 23 h 547"/>
              <a:gd name="T72" fmla="*/ 12 w 804"/>
              <a:gd name="T73" fmla="*/ 203 h 547"/>
              <a:gd name="T74" fmla="*/ 5 w 804"/>
              <a:gd name="T75" fmla="*/ 224 h 547"/>
              <a:gd name="T76" fmla="*/ 166 w 804"/>
              <a:gd name="T77" fmla="*/ 52 h 547"/>
              <a:gd name="T78" fmla="*/ 189 w 804"/>
              <a:gd name="T79" fmla="*/ 31 h 547"/>
              <a:gd name="T80" fmla="*/ 166 w 804"/>
              <a:gd name="T81" fmla="*/ 52 h 547"/>
              <a:gd name="T82" fmla="*/ 12 w 804"/>
              <a:gd name="T83" fmla="*/ 203 h 547"/>
              <a:gd name="T84" fmla="*/ 31 w 804"/>
              <a:gd name="T85" fmla="*/ 178 h 547"/>
              <a:gd name="T86" fmla="*/ 54 w 804"/>
              <a:gd name="T87" fmla="*/ 157 h 547"/>
              <a:gd name="T88" fmla="*/ 31 w 804"/>
              <a:gd name="T89" fmla="*/ 178 h 547"/>
              <a:gd name="T90" fmla="*/ 91 w 804"/>
              <a:gd name="T91" fmla="*/ 107 h 547"/>
              <a:gd name="T92" fmla="*/ 74 w 804"/>
              <a:gd name="T93" fmla="*/ 134 h 547"/>
              <a:gd name="T94" fmla="*/ 117 w 804"/>
              <a:gd name="T95" fmla="*/ 90 h 547"/>
              <a:gd name="T96" fmla="*/ 137 w 804"/>
              <a:gd name="T97" fmla="*/ 65 h 547"/>
              <a:gd name="T98" fmla="*/ 117 w 804"/>
              <a:gd name="T99" fmla="*/ 90 h 547"/>
              <a:gd name="T100" fmla="*/ 137 w 804"/>
              <a:gd name="T101" fmla="*/ 6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04" h="547">
                <a:moveTo>
                  <a:pt x="799" y="547"/>
                </a:moveTo>
                <a:cubicBezTo>
                  <a:pt x="799" y="547"/>
                  <a:pt x="794" y="535"/>
                  <a:pt x="785" y="515"/>
                </a:cubicBezTo>
                <a:cubicBezTo>
                  <a:pt x="790" y="513"/>
                  <a:pt x="790" y="513"/>
                  <a:pt x="790" y="513"/>
                </a:cubicBezTo>
                <a:cubicBezTo>
                  <a:pt x="799" y="533"/>
                  <a:pt x="804" y="545"/>
                  <a:pt x="804" y="545"/>
                </a:cubicBezTo>
                <a:cubicBezTo>
                  <a:pt x="804" y="545"/>
                  <a:pt x="804" y="545"/>
                  <a:pt x="804" y="545"/>
                </a:cubicBezTo>
                <a:cubicBezTo>
                  <a:pt x="799" y="547"/>
                  <a:pt x="799" y="547"/>
                  <a:pt x="799" y="547"/>
                </a:cubicBezTo>
                <a:moveTo>
                  <a:pt x="771" y="483"/>
                </a:moveTo>
                <a:cubicBezTo>
                  <a:pt x="767" y="473"/>
                  <a:pt x="762" y="463"/>
                  <a:pt x="757" y="452"/>
                </a:cubicBezTo>
                <a:cubicBezTo>
                  <a:pt x="762" y="450"/>
                  <a:pt x="762" y="450"/>
                  <a:pt x="762" y="450"/>
                </a:cubicBezTo>
                <a:cubicBezTo>
                  <a:pt x="767" y="461"/>
                  <a:pt x="772" y="472"/>
                  <a:pt x="776" y="481"/>
                </a:cubicBezTo>
                <a:cubicBezTo>
                  <a:pt x="771" y="483"/>
                  <a:pt x="771" y="483"/>
                  <a:pt x="771" y="483"/>
                </a:cubicBezTo>
                <a:moveTo>
                  <a:pt x="741" y="421"/>
                </a:moveTo>
                <a:cubicBezTo>
                  <a:pt x="736" y="411"/>
                  <a:pt x="731" y="400"/>
                  <a:pt x="725" y="390"/>
                </a:cubicBezTo>
                <a:cubicBezTo>
                  <a:pt x="730" y="388"/>
                  <a:pt x="730" y="388"/>
                  <a:pt x="730" y="388"/>
                </a:cubicBezTo>
                <a:cubicBezTo>
                  <a:pt x="736" y="398"/>
                  <a:pt x="741" y="409"/>
                  <a:pt x="746" y="419"/>
                </a:cubicBezTo>
                <a:cubicBezTo>
                  <a:pt x="746" y="419"/>
                  <a:pt x="746" y="419"/>
                  <a:pt x="746" y="419"/>
                </a:cubicBezTo>
                <a:cubicBezTo>
                  <a:pt x="741" y="421"/>
                  <a:pt x="741" y="421"/>
                  <a:pt x="741" y="421"/>
                </a:cubicBezTo>
                <a:moveTo>
                  <a:pt x="709" y="359"/>
                </a:moveTo>
                <a:cubicBezTo>
                  <a:pt x="703" y="349"/>
                  <a:pt x="698" y="339"/>
                  <a:pt x="692" y="329"/>
                </a:cubicBezTo>
                <a:cubicBezTo>
                  <a:pt x="696" y="327"/>
                  <a:pt x="696" y="327"/>
                  <a:pt x="696" y="327"/>
                </a:cubicBezTo>
                <a:cubicBezTo>
                  <a:pt x="702" y="337"/>
                  <a:pt x="708" y="347"/>
                  <a:pt x="714" y="357"/>
                </a:cubicBezTo>
                <a:cubicBezTo>
                  <a:pt x="709" y="359"/>
                  <a:pt x="709" y="359"/>
                  <a:pt x="709" y="359"/>
                </a:cubicBezTo>
                <a:moveTo>
                  <a:pt x="674" y="299"/>
                </a:moveTo>
                <a:cubicBezTo>
                  <a:pt x="668" y="289"/>
                  <a:pt x="661" y="279"/>
                  <a:pt x="655" y="270"/>
                </a:cubicBezTo>
                <a:cubicBezTo>
                  <a:pt x="659" y="267"/>
                  <a:pt x="659" y="267"/>
                  <a:pt x="659" y="267"/>
                </a:cubicBezTo>
                <a:cubicBezTo>
                  <a:pt x="666" y="277"/>
                  <a:pt x="672" y="287"/>
                  <a:pt x="678" y="297"/>
                </a:cubicBezTo>
                <a:cubicBezTo>
                  <a:pt x="674" y="299"/>
                  <a:pt x="674" y="299"/>
                  <a:pt x="674" y="299"/>
                </a:cubicBezTo>
                <a:moveTo>
                  <a:pt x="640" y="238"/>
                </a:moveTo>
                <a:cubicBezTo>
                  <a:pt x="640" y="238"/>
                  <a:pt x="640" y="238"/>
                  <a:pt x="640" y="238"/>
                </a:cubicBezTo>
                <a:cubicBezTo>
                  <a:pt x="640" y="238"/>
                  <a:pt x="640" y="238"/>
                  <a:pt x="640" y="238"/>
                </a:cubicBezTo>
                <a:moveTo>
                  <a:pt x="635" y="241"/>
                </a:moveTo>
                <a:cubicBezTo>
                  <a:pt x="629" y="231"/>
                  <a:pt x="622" y="222"/>
                  <a:pt x="615" y="212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26" y="219"/>
                  <a:pt x="633" y="228"/>
                  <a:pt x="640" y="238"/>
                </a:cubicBezTo>
                <a:cubicBezTo>
                  <a:pt x="635" y="241"/>
                  <a:pt x="635" y="241"/>
                  <a:pt x="635" y="241"/>
                </a:cubicBezTo>
                <a:moveTo>
                  <a:pt x="593" y="185"/>
                </a:moveTo>
                <a:cubicBezTo>
                  <a:pt x="586" y="176"/>
                  <a:pt x="579" y="167"/>
                  <a:pt x="571" y="158"/>
                </a:cubicBezTo>
                <a:cubicBezTo>
                  <a:pt x="575" y="154"/>
                  <a:pt x="575" y="154"/>
                  <a:pt x="575" y="154"/>
                </a:cubicBezTo>
                <a:cubicBezTo>
                  <a:pt x="583" y="163"/>
                  <a:pt x="590" y="172"/>
                  <a:pt x="598" y="181"/>
                </a:cubicBezTo>
                <a:cubicBezTo>
                  <a:pt x="593" y="185"/>
                  <a:pt x="593" y="185"/>
                  <a:pt x="593" y="185"/>
                </a:cubicBezTo>
                <a:moveTo>
                  <a:pt x="523" y="107"/>
                </a:moveTo>
                <a:cubicBezTo>
                  <a:pt x="526" y="103"/>
                  <a:pt x="526" y="103"/>
                  <a:pt x="526" y="103"/>
                </a:cubicBezTo>
                <a:cubicBezTo>
                  <a:pt x="535" y="111"/>
                  <a:pt x="543" y="120"/>
                  <a:pt x="551" y="128"/>
                </a:cubicBezTo>
                <a:cubicBezTo>
                  <a:pt x="547" y="132"/>
                  <a:pt x="547" y="132"/>
                  <a:pt x="547" y="132"/>
                </a:cubicBezTo>
                <a:cubicBezTo>
                  <a:pt x="539" y="123"/>
                  <a:pt x="531" y="115"/>
                  <a:pt x="523" y="107"/>
                </a:cubicBezTo>
                <a:moveTo>
                  <a:pt x="469" y="63"/>
                </a:moveTo>
                <a:cubicBezTo>
                  <a:pt x="472" y="59"/>
                  <a:pt x="472" y="59"/>
                  <a:pt x="472" y="59"/>
                </a:cubicBezTo>
                <a:cubicBezTo>
                  <a:pt x="481" y="65"/>
                  <a:pt x="490" y="73"/>
                  <a:pt x="500" y="80"/>
                </a:cubicBezTo>
                <a:cubicBezTo>
                  <a:pt x="500" y="80"/>
                  <a:pt x="500" y="80"/>
                  <a:pt x="500" y="80"/>
                </a:cubicBezTo>
                <a:cubicBezTo>
                  <a:pt x="496" y="84"/>
                  <a:pt x="496" y="84"/>
                  <a:pt x="496" y="84"/>
                </a:cubicBezTo>
                <a:cubicBezTo>
                  <a:pt x="487" y="77"/>
                  <a:pt x="478" y="70"/>
                  <a:pt x="469" y="63"/>
                </a:cubicBezTo>
                <a:moveTo>
                  <a:pt x="409" y="29"/>
                </a:moveTo>
                <a:cubicBezTo>
                  <a:pt x="411" y="24"/>
                  <a:pt x="411" y="24"/>
                  <a:pt x="411" y="24"/>
                </a:cubicBezTo>
                <a:cubicBezTo>
                  <a:pt x="422" y="28"/>
                  <a:pt x="432" y="34"/>
                  <a:pt x="442" y="40"/>
                </a:cubicBezTo>
                <a:cubicBezTo>
                  <a:pt x="442" y="40"/>
                  <a:pt x="442" y="40"/>
                  <a:pt x="442" y="40"/>
                </a:cubicBezTo>
                <a:cubicBezTo>
                  <a:pt x="440" y="44"/>
                  <a:pt x="440" y="44"/>
                  <a:pt x="440" y="44"/>
                </a:cubicBezTo>
                <a:cubicBezTo>
                  <a:pt x="430" y="39"/>
                  <a:pt x="420" y="33"/>
                  <a:pt x="409" y="29"/>
                </a:cubicBezTo>
                <a:moveTo>
                  <a:pt x="345" y="9"/>
                </a:moveTo>
                <a:cubicBezTo>
                  <a:pt x="346" y="3"/>
                  <a:pt x="346" y="3"/>
                  <a:pt x="346" y="3"/>
                </a:cubicBezTo>
                <a:cubicBezTo>
                  <a:pt x="357" y="5"/>
                  <a:pt x="368" y="8"/>
                  <a:pt x="379" y="11"/>
                </a:cubicBezTo>
                <a:cubicBezTo>
                  <a:pt x="378" y="17"/>
                  <a:pt x="378" y="17"/>
                  <a:pt x="378" y="17"/>
                </a:cubicBezTo>
                <a:cubicBezTo>
                  <a:pt x="367" y="13"/>
                  <a:pt x="356" y="11"/>
                  <a:pt x="345" y="9"/>
                </a:cubicBezTo>
                <a:moveTo>
                  <a:pt x="281" y="7"/>
                </a:moveTo>
                <a:cubicBezTo>
                  <a:pt x="280" y="2"/>
                  <a:pt x="280" y="2"/>
                  <a:pt x="280" y="2"/>
                </a:cubicBezTo>
                <a:cubicBezTo>
                  <a:pt x="291" y="0"/>
                  <a:pt x="302" y="0"/>
                  <a:pt x="312" y="0"/>
                </a:cubicBezTo>
                <a:cubicBezTo>
                  <a:pt x="313" y="6"/>
                  <a:pt x="313" y="6"/>
                  <a:pt x="313" y="6"/>
                </a:cubicBezTo>
                <a:cubicBezTo>
                  <a:pt x="302" y="5"/>
                  <a:pt x="292" y="6"/>
                  <a:pt x="281" y="7"/>
                </a:cubicBezTo>
                <a:moveTo>
                  <a:pt x="220" y="23"/>
                </a:moveTo>
                <a:cubicBezTo>
                  <a:pt x="218" y="18"/>
                  <a:pt x="218" y="18"/>
                  <a:pt x="218" y="18"/>
                </a:cubicBezTo>
                <a:cubicBezTo>
                  <a:pt x="228" y="14"/>
                  <a:pt x="238" y="10"/>
                  <a:pt x="248" y="8"/>
                </a:cubicBezTo>
                <a:cubicBezTo>
                  <a:pt x="250" y="13"/>
                  <a:pt x="250" y="13"/>
                  <a:pt x="250" y="13"/>
                </a:cubicBezTo>
                <a:cubicBezTo>
                  <a:pt x="240" y="16"/>
                  <a:pt x="230" y="19"/>
                  <a:pt x="220" y="23"/>
                </a:cubicBezTo>
                <a:moveTo>
                  <a:pt x="0" y="221"/>
                </a:moveTo>
                <a:cubicBezTo>
                  <a:pt x="4" y="215"/>
                  <a:pt x="8" y="209"/>
                  <a:pt x="12" y="203"/>
                </a:cubicBezTo>
                <a:cubicBezTo>
                  <a:pt x="17" y="207"/>
                  <a:pt x="17" y="207"/>
                  <a:pt x="17" y="207"/>
                </a:cubicBezTo>
                <a:cubicBezTo>
                  <a:pt x="13" y="212"/>
                  <a:pt x="9" y="218"/>
                  <a:pt x="5" y="224"/>
                </a:cubicBezTo>
                <a:cubicBezTo>
                  <a:pt x="0" y="221"/>
                  <a:pt x="0" y="221"/>
                  <a:pt x="0" y="221"/>
                </a:cubicBezTo>
                <a:moveTo>
                  <a:pt x="166" y="52"/>
                </a:moveTo>
                <a:cubicBezTo>
                  <a:pt x="162" y="47"/>
                  <a:pt x="162" y="47"/>
                  <a:pt x="162" y="47"/>
                </a:cubicBezTo>
                <a:cubicBezTo>
                  <a:pt x="171" y="41"/>
                  <a:pt x="180" y="36"/>
                  <a:pt x="189" y="31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184" y="41"/>
                  <a:pt x="175" y="46"/>
                  <a:pt x="166" y="52"/>
                </a:cubicBezTo>
                <a:moveTo>
                  <a:pt x="12" y="203"/>
                </a:moveTo>
                <a:cubicBezTo>
                  <a:pt x="12" y="203"/>
                  <a:pt x="12" y="203"/>
                  <a:pt x="12" y="203"/>
                </a:cubicBezTo>
                <a:cubicBezTo>
                  <a:pt x="12" y="203"/>
                  <a:pt x="12" y="203"/>
                  <a:pt x="12" y="203"/>
                </a:cubicBezTo>
                <a:moveTo>
                  <a:pt x="31" y="178"/>
                </a:moveTo>
                <a:cubicBezTo>
                  <a:pt x="37" y="169"/>
                  <a:pt x="43" y="161"/>
                  <a:pt x="50" y="153"/>
                </a:cubicBezTo>
                <a:cubicBezTo>
                  <a:pt x="54" y="157"/>
                  <a:pt x="54" y="157"/>
                  <a:pt x="54" y="157"/>
                </a:cubicBezTo>
                <a:cubicBezTo>
                  <a:pt x="48" y="165"/>
                  <a:pt x="42" y="173"/>
                  <a:pt x="35" y="181"/>
                </a:cubicBezTo>
                <a:cubicBezTo>
                  <a:pt x="31" y="178"/>
                  <a:pt x="31" y="178"/>
                  <a:pt x="31" y="178"/>
                </a:cubicBezTo>
                <a:moveTo>
                  <a:pt x="70" y="130"/>
                </a:moveTo>
                <a:cubicBezTo>
                  <a:pt x="77" y="122"/>
                  <a:pt x="84" y="114"/>
                  <a:pt x="91" y="107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88" y="118"/>
                  <a:pt x="81" y="126"/>
                  <a:pt x="74" y="134"/>
                </a:cubicBezTo>
                <a:cubicBezTo>
                  <a:pt x="70" y="130"/>
                  <a:pt x="70" y="130"/>
                  <a:pt x="70" y="130"/>
                </a:cubicBezTo>
                <a:moveTo>
                  <a:pt x="117" y="90"/>
                </a:moveTo>
                <a:cubicBezTo>
                  <a:pt x="113" y="85"/>
                  <a:pt x="113" y="85"/>
                  <a:pt x="113" y="85"/>
                </a:cubicBezTo>
                <a:cubicBezTo>
                  <a:pt x="121" y="78"/>
                  <a:pt x="129" y="72"/>
                  <a:pt x="137" y="65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33" y="76"/>
                  <a:pt x="125" y="83"/>
                  <a:pt x="117" y="90"/>
                </a:cubicBezTo>
                <a:moveTo>
                  <a:pt x="137" y="65"/>
                </a:moveTo>
                <a:cubicBezTo>
                  <a:pt x="137" y="65"/>
                  <a:pt x="137" y="65"/>
                  <a:pt x="137" y="65"/>
                </a:cubicBezTo>
                <a:cubicBezTo>
                  <a:pt x="137" y="65"/>
                  <a:pt x="137" y="65"/>
                  <a:pt x="137" y="65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3" name="Freeform 255"/>
          <p:cNvSpPr>
            <a:spLocks noEditPoints="1"/>
          </p:cNvSpPr>
          <p:nvPr/>
        </p:nvSpPr>
        <p:spPr bwMode="auto">
          <a:xfrm>
            <a:off x="3210560" y="2716873"/>
            <a:ext cx="80719" cy="150867"/>
          </a:xfrm>
          <a:custGeom>
            <a:avLst/>
            <a:gdLst>
              <a:gd name="T0" fmla="*/ 8 w 29"/>
              <a:gd name="T1" fmla="*/ 36 h 56"/>
              <a:gd name="T2" fmla="*/ 0 w 29"/>
              <a:gd name="T3" fmla="*/ 54 h 56"/>
              <a:gd name="T4" fmla="*/ 3 w 29"/>
              <a:gd name="T5" fmla="*/ 56 h 56"/>
              <a:gd name="T6" fmla="*/ 11 w 29"/>
              <a:gd name="T7" fmla="*/ 37 h 56"/>
              <a:gd name="T8" fmla="*/ 8 w 29"/>
              <a:gd name="T9" fmla="*/ 36 h 56"/>
              <a:gd name="T10" fmla="*/ 26 w 29"/>
              <a:gd name="T11" fmla="*/ 0 h 56"/>
              <a:gd name="T12" fmla="*/ 16 w 29"/>
              <a:gd name="T13" fmla="*/ 17 h 56"/>
              <a:gd name="T14" fmla="*/ 19 w 29"/>
              <a:gd name="T15" fmla="*/ 19 h 56"/>
              <a:gd name="T16" fmla="*/ 29 w 29"/>
              <a:gd name="T17" fmla="*/ 1 h 56"/>
              <a:gd name="T18" fmla="*/ 26 w 29"/>
              <a:gd name="T1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56">
                <a:moveTo>
                  <a:pt x="8" y="36"/>
                </a:moveTo>
                <a:cubicBezTo>
                  <a:pt x="5" y="42"/>
                  <a:pt x="3" y="48"/>
                  <a:pt x="0" y="54"/>
                </a:cubicBezTo>
                <a:cubicBezTo>
                  <a:pt x="3" y="56"/>
                  <a:pt x="3" y="56"/>
                  <a:pt x="3" y="56"/>
                </a:cubicBezTo>
                <a:cubicBezTo>
                  <a:pt x="6" y="49"/>
                  <a:pt x="8" y="43"/>
                  <a:pt x="11" y="37"/>
                </a:cubicBezTo>
                <a:cubicBezTo>
                  <a:pt x="8" y="36"/>
                  <a:pt x="8" y="36"/>
                  <a:pt x="8" y="36"/>
                </a:cubicBezTo>
                <a:moveTo>
                  <a:pt x="26" y="0"/>
                </a:moveTo>
                <a:cubicBezTo>
                  <a:pt x="23" y="5"/>
                  <a:pt x="20" y="11"/>
                  <a:pt x="16" y="17"/>
                </a:cubicBezTo>
                <a:cubicBezTo>
                  <a:pt x="19" y="19"/>
                  <a:pt x="19" y="19"/>
                  <a:pt x="19" y="19"/>
                </a:cubicBezTo>
                <a:cubicBezTo>
                  <a:pt x="22" y="13"/>
                  <a:pt x="26" y="7"/>
                  <a:pt x="29" y="1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1F2B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4" name="Freeform 256"/>
          <p:cNvSpPr>
            <a:spLocks noEditPoints="1"/>
          </p:cNvSpPr>
          <p:nvPr/>
        </p:nvSpPr>
        <p:spPr bwMode="auto">
          <a:xfrm>
            <a:off x="3146459" y="2915743"/>
            <a:ext cx="189928" cy="909773"/>
          </a:xfrm>
          <a:custGeom>
            <a:avLst/>
            <a:gdLst>
              <a:gd name="T0" fmla="*/ 58 w 68"/>
              <a:gd name="T1" fmla="*/ 317 h 337"/>
              <a:gd name="T2" fmla="*/ 55 w 68"/>
              <a:gd name="T3" fmla="*/ 319 h 337"/>
              <a:gd name="T4" fmla="*/ 65 w 68"/>
              <a:gd name="T5" fmla="*/ 337 h 337"/>
              <a:gd name="T6" fmla="*/ 68 w 68"/>
              <a:gd name="T7" fmla="*/ 335 h 337"/>
              <a:gd name="T8" fmla="*/ 58 w 68"/>
              <a:gd name="T9" fmla="*/ 317 h 337"/>
              <a:gd name="T10" fmla="*/ 37 w 68"/>
              <a:gd name="T11" fmla="*/ 282 h 337"/>
              <a:gd name="T12" fmla="*/ 37 w 68"/>
              <a:gd name="T13" fmla="*/ 282 h 337"/>
              <a:gd name="T14" fmla="*/ 37 w 68"/>
              <a:gd name="T15" fmla="*/ 282 h 337"/>
              <a:gd name="T16" fmla="*/ 40 w 68"/>
              <a:gd name="T17" fmla="*/ 280 h 337"/>
              <a:gd name="T18" fmla="*/ 37 w 68"/>
              <a:gd name="T19" fmla="*/ 282 h 337"/>
              <a:gd name="T20" fmla="*/ 46 w 68"/>
              <a:gd name="T21" fmla="*/ 300 h 337"/>
              <a:gd name="T22" fmla="*/ 49 w 68"/>
              <a:gd name="T23" fmla="*/ 299 h 337"/>
              <a:gd name="T24" fmla="*/ 40 w 68"/>
              <a:gd name="T25" fmla="*/ 280 h 337"/>
              <a:gd name="T26" fmla="*/ 25 w 68"/>
              <a:gd name="T27" fmla="*/ 242 h 337"/>
              <a:gd name="T28" fmla="*/ 22 w 68"/>
              <a:gd name="T29" fmla="*/ 243 h 337"/>
              <a:gd name="T30" fmla="*/ 29 w 68"/>
              <a:gd name="T31" fmla="*/ 262 h 337"/>
              <a:gd name="T32" fmla="*/ 32 w 68"/>
              <a:gd name="T33" fmla="*/ 261 h 337"/>
              <a:gd name="T34" fmla="*/ 25 w 68"/>
              <a:gd name="T35" fmla="*/ 242 h 337"/>
              <a:gd name="T36" fmla="*/ 14 w 68"/>
              <a:gd name="T37" fmla="*/ 202 h 337"/>
              <a:gd name="T38" fmla="*/ 11 w 68"/>
              <a:gd name="T39" fmla="*/ 203 h 337"/>
              <a:gd name="T40" fmla="*/ 11 w 68"/>
              <a:gd name="T41" fmla="*/ 203 h 337"/>
              <a:gd name="T42" fmla="*/ 16 w 68"/>
              <a:gd name="T43" fmla="*/ 223 h 337"/>
              <a:gd name="T44" fmla="*/ 19 w 68"/>
              <a:gd name="T45" fmla="*/ 222 h 337"/>
              <a:gd name="T46" fmla="*/ 14 w 68"/>
              <a:gd name="T47" fmla="*/ 202 h 337"/>
              <a:gd name="T48" fmla="*/ 6 w 68"/>
              <a:gd name="T49" fmla="*/ 162 h 337"/>
              <a:gd name="T50" fmla="*/ 3 w 68"/>
              <a:gd name="T51" fmla="*/ 162 h 337"/>
              <a:gd name="T52" fmla="*/ 5 w 68"/>
              <a:gd name="T53" fmla="*/ 176 h 337"/>
              <a:gd name="T54" fmla="*/ 6 w 68"/>
              <a:gd name="T55" fmla="*/ 183 h 337"/>
              <a:gd name="T56" fmla="*/ 10 w 68"/>
              <a:gd name="T57" fmla="*/ 182 h 337"/>
              <a:gd name="T58" fmla="*/ 8 w 68"/>
              <a:gd name="T59" fmla="*/ 175 h 337"/>
              <a:gd name="T60" fmla="*/ 6 w 68"/>
              <a:gd name="T61" fmla="*/ 162 h 337"/>
              <a:gd name="T62" fmla="*/ 0 w 68"/>
              <a:gd name="T63" fmla="*/ 121 h 337"/>
              <a:gd name="T64" fmla="*/ 1 w 68"/>
              <a:gd name="T65" fmla="*/ 142 h 337"/>
              <a:gd name="T66" fmla="*/ 4 w 68"/>
              <a:gd name="T67" fmla="*/ 141 h 337"/>
              <a:gd name="T68" fmla="*/ 3 w 68"/>
              <a:gd name="T69" fmla="*/ 121 h 337"/>
              <a:gd name="T70" fmla="*/ 0 w 68"/>
              <a:gd name="T71" fmla="*/ 121 h 337"/>
              <a:gd name="T72" fmla="*/ 1 w 68"/>
              <a:gd name="T73" fmla="*/ 80 h 337"/>
              <a:gd name="T74" fmla="*/ 0 w 68"/>
              <a:gd name="T75" fmla="*/ 100 h 337"/>
              <a:gd name="T76" fmla="*/ 3 w 68"/>
              <a:gd name="T77" fmla="*/ 101 h 337"/>
              <a:gd name="T78" fmla="*/ 4 w 68"/>
              <a:gd name="T79" fmla="*/ 80 h 337"/>
              <a:gd name="T80" fmla="*/ 1 w 68"/>
              <a:gd name="T81" fmla="*/ 80 h 337"/>
              <a:gd name="T82" fmla="*/ 7 w 68"/>
              <a:gd name="T83" fmla="*/ 39 h 337"/>
              <a:gd name="T84" fmla="*/ 3 w 68"/>
              <a:gd name="T85" fmla="*/ 59 h 337"/>
              <a:gd name="T86" fmla="*/ 6 w 68"/>
              <a:gd name="T87" fmla="*/ 60 h 337"/>
              <a:gd name="T88" fmla="*/ 10 w 68"/>
              <a:gd name="T89" fmla="*/ 40 h 337"/>
              <a:gd name="T90" fmla="*/ 7 w 68"/>
              <a:gd name="T91" fmla="*/ 39 h 337"/>
              <a:gd name="T92" fmla="*/ 17 w 68"/>
              <a:gd name="T93" fmla="*/ 0 h 337"/>
              <a:gd name="T94" fmla="*/ 11 w 68"/>
              <a:gd name="T95" fmla="*/ 19 h 337"/>
              <a:gd name="T96" fmla="*/ 14 w 68"/>
              <a:gd name="T97" fmla="*/ 20 h 337"/>
              <a:gd name="T98" fmla="*/ 20 w 68"/>
              <a:gd name="T99" fmla="*/ 1 h 337"/>
              <a:gd name="T100" fmla="*/ 17 w 68"/>
              <a:gd name="T101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337">
                <a:moveTo>
                  <a:pt x="58" y="317"/>
                </a:moveTo>
                <a:cubicBezTo>
                  <a:pt x="55" y="319"/>
                  <a:pt x="55" y="319"/>
                  <a:pt x="55" y="319"/>
                </a:cubicBezTo>
                <a:cubicBezTo>
                  <a:pt x="58" y="325"/>
                  <a:pt x="62" y="331"/>
                  <a:pt x="65" y="337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65" y="329"/>
                  <a:pt x="61" y="323"/>
                  <a:pt x="58" y="317"/>
                </a:cubicBezTo>
                <a:moveTo>
                  <a:pt x="37" y="282"/>
                </a:moveTo>
                <a:cubicBezTo>
                  <a:pt x="37" y="282"/>
                  <a:pt x="37" y="282"/>
                  <a:pt x="37" y="282"/>
                </a:cubicBezTo>
                <a:cubicBezTo>
                  <a:pt x="37" y="282"/>
                  <a:pt x="37" y="282"/>
                  <a:pt x="37" y="282"/>
                </a:cubicBezTo>
                <a:moveTo>
                  <a:pt x="40" y="280"/>
                </a:moveTo>
                <a:cubicBezTo>
                  <a:pt x="37" y="282"/>
                  <a:pt x="37" y="282"/>
                  <a:pt x="37" y="282"/>
                </a:cubicBezTo>
                <a:cubicBezTo>
                  <a:pt x="40" y="288"/>
                  <a:pt x="43" y="294"/>
                  <a:pt x="46" y="300"/>
                </a:cubicBezTo>
                <a:cubicBezTo>
                  <a:pt x="49" y="299"/>
                  <a:pt x="49" y="299"/>
                  <a:pt x="49" y="299"/>
                </a:cubicBezTo>
                <a:cubicBezTo>
                  <a:pt x="46" y="293"/>
                  <a:pt x="43" y="286"/>
                  <a:pt x="40" y="280"/>
                </a:cubicBezTo>
                <a:moveTo>
                  <a:pt x="25" y="242"/>
                </a:moveTo>
                <a:cubicBezTo>
                  <a:pt x="22" y="243"/>
                  <a:pt x="22" y="243"/>
                  <a:pt x="22" y="243"/>
                </a:cubicBezTo>
                <a:cubicBezTo>
                  <a:pt x="24" y="249"/>
                  <a:pt x="27" y="256"/>
                  <a:pt x="29" y="262"/>
                </a:cubicBezTo>
                <a:cubicBezTo>
                  <a:pt x="32" y="261"/>
                  <a:pt x="32" y="261"/>
                  <a:pt x="32" y="261"/>
                </a:cubicBezTo>
                <a:cubicBezTo>
                  <a:pt x="30" y="255"/>
                  <a:pt x="27" y="248"/>
                  <a:pt x="25" y="242"/>
                </a:cubicBezTo>
                <a:moveTo>
                  <a:pt x="14" y="202"/>
                </a:moveTo>
                <a:cubicBezTo>
                  <a:pt x="11" y="203"/>
                  <a:pt x="11" y="203"/>
                  <a:pt x="11" y="203"/>
                </a:cubicBezTo>
                <a:cubicBezTo>
                  <a:pt x="11" y="203"/>
                  <a:pt x="11" y="203"/>
                  <a:pt x="11" y="203"/>
                </a:cubicBezTo>
                <a:cubicBezTo>
                  <a:pt x="12" y="210"/>
                  <a:pt x="14" y="216"/>
                  <a:pt x="16" y="223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17" y="215"/>
                  <a:pt x="15" y="209"/>
                  <a:pt x="14" y="202"/>
                </a:cubicBezTo>
                <a:moveTo>
                  <a:pt x="6" y="162"/>
                </a:moveTo>
                <a:cubicBezTo>
                  <a:pt x="3" y="162"/>
                  <a:pt x="3" y="162"/>
                  <a:pt x="3" y="162"/>
                </a:cubicBezTo>
                <a:cubicBezTo>
                  <a:pt x="4" y="167"/>
                  <a:pt x="4" y="171"/>
                  <a:pt x="5" y="176"/>
                </a:cubicBezTo>
                <a:cubicBezTo>
                  <a:pt x="5" y="178"/>
                  <a:pt x="6" y="180"/>
                  <a:pt x="6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9" y="180"/>
                  <a:pt x="9" y="178"/>
                  <a:pt x="8" y="175"/>
                </a:cubicBezTo>
                <a:cubicBezTo>
                  <a:pt x="8" y="171"/>
                  <a:pt x="7" y="166"/>
                  <a:pt x="6" y="162"/>
                </a:cubicBezTo>
                <a:moveTo>
                  <a:pt x="0" y="121"/>
                </a:moveTo>
                <a:cubicBezTo>
                  <a:pt x="0" y="128"/>
                  <a:pt x="0" y="135"/>
                  <a:pt x="1" y="142"/>
                </a:cubicBezTo>
                <a:cubicBezTo>
                  <a:pt x="4" y="141"/>
                  <a:pt x="4" y="141"/>
                  <a:pt x="4" y="141"/>
                </a:cubicBezTo>
                <a:cubicBezTo>
                  <a:pt x="4" y="135"/>
                  <a:pt x="3" y="128"/>
                  <a:pt x="3" y="121"/>
                </a:cubicBezTo>
                <a:cubicBezTo>
                  <a:pt x="0" y="121"/>
                  <a:pt x="0" y="121"/>
                  <a:pt x="0" y="121"/>
                </a:cubicBezTo>
                <a:moveTo>
                  <a:pt x="1" y="80"/>
                </a:moveTo>
                <a:cubicBezTo>
                  <a:pt x="0" y="87"/>
                  <a:pt x="0" y="93"/>
                  <a:pt x="0" y="100"/>
                </a:cubicBezTo>
                <a:cubicBezTo>
                  <a:pt x="3" y="101"/>
                  <a:pt x="3" y="101"/>
                  <a:pt x="3" y="101"/>
                </a:cubicBezTo>
                <a:cubicBezTo>
                  <a:pt x="3" y="94"/>
                  <a:pt x="4" y="87"/>
                  <a:pt x="4" y="80"/>
                </a:cubicBezTo>
                <a:cubicBezTo>
                  <a:pt x="1" y="80"/>
                  <a:pt x="1" y="80"/>
                  <a:pt x="1" y="80"/>
                </a:cubicBezTo>
                <a:moveTo>
                  <a:pt x="7" y="39"/>
                </a:moveTo>
                <a:cubicBezTo>
                  <a:pt x="5" y="46"/>
                  <a:pt x="4" y="53"/>
                  <a:pt x="3" y="59"/>
                </a:cubicBezTo>
                <a:cubicBezTo>
                  <a:pt x="6" y="60"/>
                  <a:pt x="6" y="60"/>
                  <a:pt x="6" y="60"/>
                </a:cubicBezTo>
                <a:cubicBezTo>
                  <a:pt x="7" y="53"/>
                  <a:pt x="9" y="47"/>
                  <a:pt x="10" y="40"/>
                </a:cubicBezTo>
                <a:cubicBezTo>
                  <a:pt x="7" y="39"/>
                  <a:pt x="7" y="39"/>
                  <a:pt x="7" y="39"/>
                </a:cubicBezTo>
                <a:moveTo>
                  <a:pt x="17" y="0"/>
                </a:moveTo>
                <a:cubicBezTo>
                  <a:pt x="15" y="6"/>
                  <a:pt x="13" y="13"/>
                  <a:pt x="11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6" y="14"/>
                  <a:pt x="18" y="7"/>
                  <a:pt x="20" y="1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225" name="组合 224"/>
          <p:cNvGrpSpPr/>
          <p:nvPr/>
        </p:nvGrpSpPr>
        <p:grpSpPr>
          <a:xfrm>
            <a:off x="3208186" y="3779799"/>
            <a:ext cx="529425" cy="509748"/>
            <a:chOff x="2678113" y="3081338"/>
            <a:chExt cx="354013" cy="354013"/>
          </a:xfrm>
        </p:grpSpPr>
        <p:sp>
          <p:nvSpPr>
            <p:cNvPr id="303" name="Freeform 219"/>
            <p:cNvSpPr>
              <a:spLocks noEditPoints="1"/>
            </p:cNvSpPr>
            <p:nvPr/>
          </p:nvSpPr>
          <p:spPr bwMode="auto">
            <a:xfrm>
              <a:off x="2678113" y="3081338"/>
              <a:ext cx="354013" cy="354013"/>
            </a:xfrm>
            <a:custGeom>
              <a:avLst/>
              <a:gdLst>
                <a:gd name="T0" fmla="*/ 157 w 189"/>
                <a:gd name="T1" fmla="*/ 163 h 189"/>
                <a:gd name="T2" fmla="*/ 173 w 189"/>
                <a:gd name="T3" fmla="*/ 175 h 189"/>
                <a:gd name="T4" fmla="*/ 143 w 189"/>
                <a:gd name="T5" fmla="*/ 148 h 189"/>
                <a:gd name="T6" fmla="*/ 131 w 189"/>
                <a:gd name="T7" fmla="*/ 131 h 189"/>
                <a:gd name="T8" fmla="*/ 143 w 189"/>
                <a:gd name="T9" fmla="*/ 148 h 189"/>
                <a:gd name="T10" fmla="*/ 102 w 189"/>
                <a:gd name="T11" fmla="*/ 102 h 189"/>
                <a:gd name="T12" fmla="*/ 118 w 189"/>
                <a:gd name="T13" fmla="*/ 115 h 189"/>
                <a:gd name="T14" fmla="*/ 77 w 189"/>
                <a:gd name="T15" fmla="*/ 69 h 189"/>
                <a:gd name="T16" fmla="*/ 77 w 189"/>
                <a:gd name="T17" fmla="*/ 69 h 189"/>
                <a:gd name="T18" fmla="*/ 77 w 189"/>
                <a:gd name="T19" fmla="*/ 69 h 189"/>
                <a:gd name="T20" fmla="*/ 92 w 189"/>
                <a:gd name="T21" fmla="*/ 83 h 189"/>
                <a:gd name="T22" fmla="*/ 65 w 189"/>
                <a:gd name="T23" fmla="*/ 52 h 189"/>
                <a:gd name="T24" fmla="*/ 57 w 189"/>
                <a:gd name="T25" fmla="*/ 33 h 189"/>
                <a:gd name="T26" fmla="*/ 65 w 189"/>
                <a:gd name="T27" fmla="*/ 52 h 189"/>
                <a:gd name="T28" fmla="*/ 49 w 189"/>
                <a:gd name="T29" fmla="*/ 32 h 189"/>
                <a:gd name="T30" fmla="*/ 34 w 189"/>
                <a:gd name="T31" fmla="*/ 19 h 189"/>
                <a:gd name="T32" fmla="*/ 6 w 189"/>
                <a:gd name="T33" fmla="*/ 47 h 189"/>
                <a:gd name="T34" fmla="*/ 56 w 189"/>
                <a:gd name="T35" fmla="*/ 54 h 189"/>
                <a:gd name="T36" fmla="*/ 94 w 189"/>
                <a:gd name="T37" fmla="*/ 110 h 189"/>
                <a:gd name="T38" fmla="*/ 0 w 189"/>
                <a:gd name="T39" fmla="*/ 151 h 189"/>
                <a:gd name="T40" fmla="*/ 40 w 189"/>
                <a:gd name="T41" fmla="*/ 156 h 189"/>
                <a:gd name="T42" fmla="*/ 59 w 189"/>
                <a:gd name="T43" fmla="*/ 158 h 189"/>
                <a:gd name="T44" fmla="*/ 78 w 189"/>
                <a:gd name="T45" fmla="*/ 150 h 189"/>
                <a:gd name="T46" fmla="*/ 97 w 189"/>
                <a:gd name="T47" fmla="*/ 152 h 189"/>
                <a:gd name="T48" fmla="*/ 122 w 189"/>
                <a:gd name="T49" fmla="*/ 144 h 189"/>
                <a:gd name="T50" fmla="*/ 169 w 189"/>
                <a:gd name="T51" fmla="*/ 189 h 189"/>
                <a:gd name="T52" fmla="*/ 174 w 189"/>
                <a:gd name="T53" fmla="*/ 188 h 189"/>
                <a:gd name="T54" fmla="*/ 175 w 189"/>
                <a:gd name="T55" fmla="*/ 188 h 189"/>
                <a:gd name="T56" fmla="*/ 170 w 189"/>
                <a:gd name="T57" fmla="*/ 162 h 189"/>
                <a:gd name="T58" fmla="*/ 154 w 189"/>
                <a:gd name="T59" fmla="*/ 105 h 189"/>
                <a:gd name="T60" fmla="*/ 169 w 189"/>
                <a:gd name="T61" fmla="*/ 101 h 189"/>
                <a:gd name="T62" fmla="*/ 170 w 189"/>
                <a:gd name="T63" fmla="*/ 72 h 189"/>
                <a:gd name="T64" fmla="*/ 185 w 189"/>
                <a:gd name="T65" fmla="*/ 69 h 189"/>
                <a:gd name="T66" fmla="*/ 189 w 189"/>
                <a:gd name="T67" fmla="*/ 31 h 189"/>
                <a:gd name="T68" fmla="*/ 142 w 189"/>
                <a:gd name="T69" fmla="*/ 76 h 189"/>
                <a:gd name="T70" fmla="*/ 110 w 189"/>
                <a:gd name="T71" fmla="*/ 89 h 189"/>
                <a:gd name="T72" fmla="*/ 78 w 189"/>
                <a:gd name="T73" fmla="*/ 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" h="189">
                  <a:moveTo>
                    <a:pt x="171" y="178"/>
                  </a:moveTo>
                  <a:cubicBezTo>
                    <a:pt x="166" y="173"/>
                    <a:pt x="161" y="168"/>
                    <a:pt x="157" y="163"/>
                  </a:cubicBezTo>
                  <a:cubicBezTo>
                    <a:pt x="159" y="161"/>
                    <a:pt x="159" y="161"/>
                    <a:pt x="159" y="161"/>
                  </a:cubicBezTo>
                  <a:cubicBezTo>
                    <a:pt x="164" y="166"/>
                    <a:pt x="168" y="170"/>
                    <a:pt x="173" y="175"/>
                  </a:cubicBezTo>
                  <a:cubicBezTo>
                    <a:pt x="171" y="178"/>
                    <a:pt x="171" y="178"/>
                    <a:pt x="171" y="178"/>
                  </a:cubicBezTo>
                  <a:moveTo>
                    <a:pt x="143" y="148"/>
                  </a:moveTo>
                  <a:cubicBezTo>
                    <a:pt x="138" y="143"/>
                    <a:pt x="133" y="138"/>
                    <a:pt x="129" y="133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6" y="136"/>
                    <a:pt x="140" y="141"/>
                    <a:pt x="145" y="146"/>
                  </a:cubicBezTo>
                  <a:cubicBezTo>
                    <a:pt x="143" y="148"/>
                    <a:pt x="143" y="148"/>
                    <a:pt x="143" y="148"/>
                  </a:cubicBezTo>
                  <a:moveTo>
                    <a:pt x="115" y="118"/>
                  </a:moveTo>
                  <a:cubicBezTo>
                    <a:pt x="111" y="112"/>
                    <a:pt x="106" y="107"/>
                    <a:pt x="102" y="102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9" y="105"/>
                    <a:pt x="113" y="110"/>
                    <a:pt x="118" y="115"/>
                  </a:cubicBezTo>
                  <a:cubicBezTo>
                    <a:pt x="115" y="118"/>
                    <a:pt x="115" y="118"/>
                    <a:pt x="115" y="118"/>
                  </a:cubicBezTo>
                  <a:moveTo>
                    <a:pt x="77" y="69"/>
                  </a:move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7" y="69"/>
                    <a:pt x="77" y="69"/>
                  </a:cubicBezTo>
                  <a:moveTo>
                    <a:pt x="89" y="85"/>
                  </a:moveTo>
                  <a:cubicBezTo>
                    <a:pt x="85" y="80"/>
                    <a:pt x="81" y="74"/>
                    <a:pt x="77" y="69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84" y="72"/>
                    <a:pt x="88" y="78"/>
                    <a:pt x="92" y="83"/>
                  </a:cubicBezTo>
                  <a:cubicBezTo>
                    <a:pt x="89" y="85"/>
                    <a:pt x="89" y="85"/>
                    <a:pt x="89" y="85"/>
                  </a:cubicBezTo>
                  <a:moveTo>
                    <a:pt x="65" y="52"/>
                  </a:moveTo>
                  <a:cubicBezTo>
                    <a:pt x="61" y="46"/>
                    <a:pt x="58" y="40"/>
                    <a:pt x="54" y="35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60" y="39"/>
                    <a:pt x="64" y="44"/>
                    <a:pt x="68" y="50"/>
                  </a:cubicBezTo>
                  <a:cubicBezTo>
                    <a:pt x="65" y="52"/>
                    <a:pt x="65" y="52"/>
                    <a:pt x="65" y="52"/>
                  </a:cubicBezTo>
                  <a:moveTo>
                    <a:pt x="72" y="0"/>
                  </a:moveTo>
                  <a:cubicBezTo>
                    <a:pt x="49" y="32"/>
                    <a:pt x="49" y="32"/>
                    <a:pt x="49" y="32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91" y="106"/>
                    <a:pt x="94" y="110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40" y="156"/>
                    <a:pt x="40" y="156"/>
                    <a:pt x="40" y="156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5" y="153"/>
                    <a:pt x="55" y="153"/>
                    <a:pt x="55" y="153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97" y="152"/>
                    <a:pt x="97" y="152"/>
                    <a:pt x="97" y="152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122" y="144"/>
                    <a:pt x="122" y="144"/>
                    <a:pt x="122" y="144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57" y="187"/>
                    <a:pt x="165" y="189"/>
                    <a:pt x="169" y="189"/>
                  </a:cubicBezTo>
                  <a:cubicBezTo>
                    <a:pt x="172" y="189"/>
                    <a:pt x="173" y="189"/>
                    <a:pt x="174" y="188"/>
                  </a:cubicBezTo>
                  <a:cubicBezTo>
                    <a:pt x="174" y="188"/>
                    <a:pt x="174" y="188"/>
                    <a:pt x="174" y="188"/>
                  </a:cubicBezTo>
                  <a:cubicBezTo>
                    <a:pt x="175" y="188"/>
                    <a:pt x="175" y="188"/>
                    <a:pt x="175" y="188"/>
                  </a:cubicBezTo>
                  <a:cubicBezTo>
                    <a:pt x="175" y="188"/>
                    <a:pt x="175" y="188"/>
                    <a:pt x="175" y="188"/>
                  </a:cubicBezTo>
                  <a:cubicBezTo>
                    <a:pt x="175" y="188"/>
                    <a:pt x="175" y="188"/>
                    <a:pt x="175" y="188"/>
                  </a:cubicBezTo>
                  <a:cubicBezTo>
                    <a:pt x="177" y="185"/>
                    <a:pt x="182" y="177"/>
                    <a:pt x="170" y="162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9" y="101"/>
                    <a:pt x="169" y="101"/>
                    <a:pt x="169" y="10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12" y="91"/>
                    <a:pt x="110" y="89"/>
                    <a:pt x="110" y="89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4" name="Freeform 257"/>
            <p:cNvSpPr>
              <a:spLocks noEditPoints="1"/>
            </p:cNvSpPr>
            <p:nvPr/>
          </p:nvSpPr>
          <p:spPr bwMode="auto">
            <a:xfrm>
              <a:off x="2779713" y="3143250"/>
              <a:ext cx="222250" cy="271463"/>
            </a:xfrm>
            <a:custGeom>
              <a:avLst/>
              <a:gdLst>
                <a:gd name="T0" fmla="*/ 105 w 119"/>
                <a:gd name="T1" fmla="*/ 128 h 145"/>
                <a:gd name="T2" fmla="*/ 103 w 119"/>
                <a:gd name="T3" fmla="*/ 130 h 145"/>
                <a:gd name="T4" fmla="*/ 117 w 119"/>
                <a:gd name="T5" fmla="*/ 145 h 145"/>
                <a:gd name="T6" fmla="*/ 119 w 119"/>
                <a:gd name="T7" fmla="*/ 142 h 145"/>
                <a:gd name="T8" fmla="*/ 105 w 119"/>
                <a:gd name="T9" fmla="*/ 128 h 145"/>
                <a:gd name="T10" fmla="*/ 77 w 119"/>
                <a:gd name="T11" fmla="*/ 98 h 145"/>
                <a:gd name="T12" fmla="*/ 75 w 119"/>
                <a:gd name="T13" fmla="*/ 100 h 145"/>
                <a:gd name="T14" fmla="*/ 89 w 119"/>
                <a:gd name="T15" fmla="*/ 115 h 145"/>
                <a:gd name="T16" fmla="*/ 91 w 119"/>
                <a:gd name="T17" fmla="*/ 113 h 145"/>
                <a:gd name="T18" fmla="*/ 77 w 119"/>
                <a:gd name="T19" fmla="*/ 98 h 145"/>
                <a:gd name="T20" fmla="*/ 51 w 119"/>
                <a:gd name="T21" fmla="*/ 67 h 145"/>
                <a:gd name="T22" fmla="*/ 48 w 119"/>
                <a:gd name="T23" fmla="*/ 69 h 145"/>
                <a:gd name="T24" fmla="*/ 61 w 119"/>
                <a:gd name="T25" fmla="*/ 85 h 145"/>
                <a:gd name="T26" fmla="*/ 64 w 119"/>
                <a:gd name="T27" fmla="*/ 82 h 145"/>
                <a:gd name="T28" fmla="*/ 51 w 119"/>
                <a:gd name="T29" fmla="*/ 67 h 145"/>
                <a:gd name="T30" fmla="*/ 23 w 119"/>
                <a:gd name="T31" fmla="*/ 36 h 145"/>
                <a:gd name="T32" fmla="*/ 23 w 119"/>
                <a:gd name="T33" fmla="*/ 36 h 145"/>
                <a:gd name="T34" fmla="*/ 23 w 119"/>
                <a:gd name="T35" fmla="*/ 36 h 145"/>
                <a:gd name="T36" fmla="*/ 26 w 119"/>
                <a:gd name="T37" fmla="*/ 34 h 145"/>
                <a:gd name="T38" fmla="*/ 23 w 119"/>
                <a:gd name="T39" fmla="*/ 36 h 145"/>
                <a:gd name="T40" fmla="*/ 35 w 119"/>
                <a:gd name="T41" fmla="*/ 52 h 145"/>
                <a:gd name="T42" fmla="*/ 38 w 119"/>
                <a:gd name="T43" fmla="*/ 50 h 145"/>
                <a:gd name="T44" fmla="*/ 26 w 119"/>
                <a:gd name="T45" fmla="*/ 34 h 145"/>
                <a:gd name="T46" fmla="*/ 3 w 119"/>
                <a:gd name="T47" fmla="*/ 0 h 145"/>
                <a:gd name="T48" fmla="*/ 0 w 119"/>
                <a:gd name="T49" fmla="*/ 2 h 145"/>
                <a:gd name="T50" fmla="*/ 11 w 119"/>
                <a:gd name="T51" fmla="*/ 19 h 145"/>
                <a:gd name="T52" fmla="*/ 14 w 119"/>
                <a:gd name="T53" fmla="*/ 17 h 145"/>
                <a:gd name="T54" fmla="*/ 3 w 119"/>
                <a:gd name="T5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9" h="145">
                  <a:moveTo>
                    <a:pt x="105" y="128"/>
                  </a:moveTo>
                  <a:cubicBezTo>
                    <a:pt x="103" y="130"/>
                    <a:pt x="103" y="130"/>
                    <a:pt x="103" y="130"/>
                  </a:cubicBezTo>
                  <a:cubicBezTo>
                    <a:pt x="107" y="135"/>
                    <a:pt x="112" y="140"/>
                    <a:pt x="117" y="145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4" y="137"/>
                    <a:pt x="110" y="133"/>
                    <a:pt x="105" y="128"/>
                  </a:cubicBezTo>
                  <a:moveTo>
                    <a:pt x="77" y="98"/>
                  </a:moveTo>
                  <a:cubicBezTo>
                    <a:pt x="75" y="100"/>
                    <a:pt x="75" y="100"/>
                    <a:pt x="75" y="100"/>
                  </a:cubicBezTo>
                  <a:cubicBezTo>
                    <a:pt x="79" y="105"/>
                    <a:pt x="84" y="110"/>
                    <a:pt x="89" y="115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86" y="108"/>
                    <a:pt x="82" y="103"/>
                    <a:pt x="77" y="98"/>
                  </a:cubicBezTo>
                  <a:moveTo>
                    <a:pt x="51" y="67"/>
                  </a:moveTo>
                  <a:cubicBezTo>
                    <a:pt x="48" y="69"/>
                    <a:pt x="48" y="69"/>
                    <a:pt x="48" y="69"/>
                  </a:cubicBezTo>
                  <a:cubicBezTo>
                    <a:pt x="52" y="74"/>
                    <a:pt x="57" y="79"/>
                    <a:pt x="61" y="85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59" y="77"/>
                    <a:pt x="55" y="72"/>
                    <a:pt x="51" y="67"/>
                  </a:cubicBezTo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moveTo>
                    <a:pt x="26" y="34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7" y="41"/>
                    <a:pt x="31" y="47"/>
                    <a:pt x="35" y="52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4" y="45"/>
                    <a:pt x="30" y="39"/>
                    <a:pt x="26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7"/>
                    <a:pt x="7" y="13"/>
                    <a:pt x="11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0" y="11"/>
                    <a:pt x="6" y="6"/>
                    <a:pt x="3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26" name="Freeform 259"/>
          <p:cNvSpPr/>
          <p:nvPr/>
        </p:nvSpPr>
        <p:spPr bwMode="auto">
          <a:xfrm>
            <a:off x="4181566" y="4639282"/>
            <a:ext cx="42734" cy="32002"/>
          </a:xfrm>
          <a:custGeom>
            <a:avLst/>
            <a:gdLst>
              <a:gd name="T0" fmla="*/ 1 w 15"/>
              <a:gd name="T1" fmla="*/ 0 h 12"/>
              <a:gd name="T2" fmla="*/ 0 w 15"/>
              <a:gd name="T3" fmla="*/ 3 h 12"/>
              <a:gd name="T4" fmla="*/ 13 w 15"/>
              <a:gd name="T5" fmla="*/ 12 h 12"/>
              <a:gd name="T6" fmla="*/ 15 w 15"/>
              <a:gd name="T7" fmla="*/ 9 h 12"/>
              <a:gd name="T8" fmla="*/ 1 w 1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2">
                <a:moveTo>
                  <a:pt x="1" y="0"/>
                </a:moveTo>
                <a:cubicBezTo>
                  <a:pt x="0" y="3"/>
                  <a:pt x="0" y="3"/>
                  <a:pt x="0" y="3"/>
                </a:cubicBezTo>
                <a:cubicBezTo>
                  <a:pt x="5" y="6"/>
                  <a:pt x="9" y="9"/>
                  <a:pt x="13" y="12"/>
                </a:cubicBezTo>
                <a:cubicBezTo>
                  <a:pt x="15" y="9"/>
                  <a:pt x="15" y="9"/>
                  <a:pt x="15" y="9"/>
                </a:cubicBezTo>
                <a:cubicBezTo>
                  <a:pt x="11" y="6"/>
                  <a:pt x="6" y="3"/>
                  <a:pt x="1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7" name="Freeform 260"/>
          <p:cNvSpPr>
            <a:spLocks noEditPoints="1"/>
          </p:cNvSpPr>
          <p:nvPr/>
        </p:nvSpPr>
        <p:spPr bwMode="auto">
          <a:xfrm>
            <a:off x="3046747" y="2634582"/>
            <a:ext cx="1177553" cy="2036703"/>
          </a:xfrm>
          <a:custGeom>
            <a:avLst/>
            <a:gdLst>
              <a:gd name="T0" fmla="*/ 401 w 421"/>
              <a:gd name="T1" fmla="*/ 744 h 755"/>
              <a:gd name="T2" fmla="*/ 421 w 421"/>
              <a:gd name="T3" fmla="*/ 752 h 755"/>
              <a:gd name="T4" fmla="*/ 401 w 421"/>
              <a:gd name="T5" fmla="*/ 744 h 755"/>
              <a:gd name="T6" fmla="*/ 364 w 421"/>
              <a:gd name="T7" fmla="*/ 721 h 755"/>
              <a:gd name="T8" fmla="*/ 384 w 421"/>
              <a:gd name="T9" fmla="*/ 730 h 755"/>
              <a:gd name="T10" fmla="*/ 364 w 421"/>
              <a:gd name="T11" fmla="*/ 721 h 755"/>
              <a:gd name="T12" fmla="*/ 330 w 421"/>
              <a:gd name="T13" fmla="*/ 694 h 755"/>
              <a:gd name="T14" fmla="*/ 346 w 421"/>
              <a:gd name="T15" fmla="*/ 709 h 755"/>
              <a:gd name="T16" fmla="*/ 293 w 421"/>
              <a:gd name="T17" fmla="*/ 672 h 755"/>
              <a:gd name="T18" fmla="*/ 313 w 421"/>
              <a:gd name="T19" fmla="*/ 682 h 755"/>
              <a:gd name="T20" fmla="*/ 293 w 421"/>
              <a:gd name="T21" fmla="*/ 672 h 755"/>
              <a:gd name="T22" fmla="*/ 261 w 421"/>
              <a:gd name="T23" fmla="*/ 643 h 755"/>
              <a:gd name="T24" fmla="*/ 276 w 421"/>
              <a:gd name="T25" fmla="*/ 659 h 755"/>
              <a:gd name="T26" fmla="*/ 225 w 421"/>
              <a:gd name="T27" fmla="*/ 619 h 755"/>
              <a:gd name="T28" fmla="*/ 244 w 421"/>
              <a:gd name="T29" fmla="*/ 630 h 755"/>
              <a:gd name="T30" fmla="*/ 225 w 421"/>
              <a:gd name="T31" fmla="*/ 619 h 755"/>
              <a:gd name="T32" fmla="*/ 196 w 421"/>
              <a:gd name="T33" fmla="*/ 588 h 755"/>
              <a:gd name="T34" fmla="*/ 209 w 421"/>
              <a:gd name="T35" fmla="*/ 605 h 755"/>
              <a:gd name="T36" fmla="*/ 162 w 421"/>
              <a:gd name="T37" fmla="*/ 561 h 755"/>
              <a:gd name="T38" fmla="*/ 180 w 421"/>
              <a:gd name="T39" fmla="*/ 573 h 755"/>
              <a:gd name="T40" fmla="*/ 162 w 421"/>
              <a:gd name="T41" fmla="*/ 561 h 755"/>
              <a:gd name="T42" fmla="*/ 136 w 421"/>
              <a:gd name="T43" fmla="*/ 527 h 755"/>
              <a:gd name="T44" fmla="*/ 147 w 421"/>
              <a:gd name="T45" fmla="*/ 545 h 755"/>
              <a:gd name="T46" fmla="*/ 106 w 421"/>
              <a:gd name="T47" fmla="*/ 497 h 755"/>
              <a:gd name="T48" fmla="*/ 122 w 421"/>
              <a:gd name="T49" fmla="*/ 511 h 755"/>
              <a:gd name="T50" fmla="*/ 106 w 421"/>
              <a:gd name="T51" fmla="*/ 497 h 755"/>
              <a:gd name="T52" fmla="*/ 106 w 421"/>
              <a:gd name="T53" fmla="*/ 497 h 755"/>
              <a:gd name="T54" fmla="*/ 81 w 421"/>
              <a:gd name="T55" fmla="*/ 463 h 755"/>
              <a:gd name="T56" fmla="*/ 96 w 421"/>
              <a:gd name="T57" fmla="*/ 478 h 755"/>
              <a:gd name="T58" fmla="*/ 81 w 421"/>
              <a:gd name="T59" fmla="*/ 463 h 755"/>
              <a:gd name="T60" fmla="*/ 61 w 421"/>
              <a:gd name="T61" fmla="*/ 426 h 755"/>
              <a:gd name="T62" fmla="*/ 69 w 421"/>
              <a:gd name="T63" fmla="*/ 446 h 755"/>
              <a:gd name="T64" fmla="*/ 38 w 421"/>
              <a:gd name="T65" fmla="*/ 391 h 755"/>
              <a:gd name="T66" fmla="*/ 51 w 421"/>
              <a:gd name="T67" fmla="*/ 408 h 755"/>
              <a:gd name="T68" fmla="*/ 38 w 421"/>
              <a:gd name="T69" fmla="*/ 391 h 755"/>
              <a:gd name="T70" fmla="*/ 38 w 421"/>
              <a:gd name="T71" fmla="*/ 391 h 755"/>
              <a:gd name="T72" fmla="*/ 26 w 421"/>
              <a:gd name="T73" fmla="*/ 351 h 755"/>
              <a:gd name="T74" fmla="*/ 30 w 421"/>
              <a:gd name="T75" fmla="*/ 372 h 755"/>
              <a:gd name="T76" fmla="*/ 10 w 421"/>
              <a:gd name="T77" fmla="*/ 312 h 755"/>
              <a:gd name="T78" fmla="*/ 14 w 421"/>
              <a:gd name="T79" fmla="*/ 312 h 755"/>
              <a:gd name="T80" fmla="*/ 16 w 421"/>
              <a:gd name="T81" fmla="*/ 332 h 755"/>
              <a:gd name="T82" fmla="*/ 5 w 421"/>
              <a:gd name="T83" fmla="*/ 285 h 755"/>
              <a:gd name="T84" fmla="*/ 6 w 421"/>
              <a:gd name="T85" fmla="*/ 271 h 755"/>
              <a:gd name="T86" fmla="*/ 10 w 421"/>
              <a:gd name="T87" fmla="*/ 291 h 755"/>
              <a:gd name="T88" fmla="*/ 5 w 421"/>
              <a:gd name="T89" fmla="*/ 285 h 755"/>
              <a:gd name="T90" fmla="*/ 0 w 421"/>
              <a:gd name="T91" fmla="*/ 230 h 755"/>
              <a:gd name="T92" fmla="*/ 4 w 421"/>
              <a:gd name="T93" fmla="*/ 251 h 755"/>
              <a:gd name="T94" fmla="*/ 0 w 421"/>
              <a:gd name="T95" fmla="*/ 210 h 755"/>
              <a:gd name="T96" fmla="*/ 6 w 421"/>
              <a:gd name="T97" fmla="*/ 189 h 755"/>
              <a:gd name="T98" fmla="*/ 0 w 421"/>
              <a:gd name="T99" fmla="*/ 210 h 755"/>
              <a:gd name="T100" fmla="*/ 9 w 421"/>
              <a:gd name="T101" fmla="*/ 148 h 755"/>
              <a:gd name="T102" fmla="*/ 9 w 421"/>
              <a:gd name="T103" fmla="*/ 169 h 755"/>
              <a:gd name="T104" fmla="*/ 15 w 421"/>
              <a:gd name="T105" fmla="*/ 128 h 755"/>
              <a:gd name="T106" fmla="*/ 25 w 421"/>
              <a:gd name="T107" fmla="*/ 109 h 755"/>
              <a:gd name="T108" fmla="*/ 15 w 421"/>
              <a:gd name="T109" fmla="*/ 128 h 755"/>
              <a:gd name="T110" fmla="*/ 38 w 421"/>
              <a:gd name="T111" fmla="*/ 70 h 755"/>
              <a:gd name="T112" fmla="*/ 32 w 421"/>
              <a:gd name="T113" fmla="*/ 90 h 755"/>
              <a:gd name="T114" fmla="*/ 48 w 421"/>
              <a:gd name="T115" fmla="*/ 51 h 755"/>
              <a:gd name="T116" fmla="*/ 62 w 421"/>
              <a:gd name="T117" fmla="*/ 35 h 755"/>
              <a:gd name="T118" fmla="*/ 48 w 421"/>
              <a:gd name="T119" fmla="*/ 51 h 755"/>
              <a:gd name="T120" fmla="*/ 85 w 421"/>
              <a:gd name="T121" fmla="*/ 0 h 755"/>
              <a:gd name="T122" fmla="*/ 74 w 421"/>
              <a:gd name="T123" fmla="*/ 18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1" h="755">
                <a:moveTo>
                  <a:pt x="401" y="744"/>
                </a:moveTo>
                <a:cubicBezTo>
                  <a:pt x="401" y="744"/>
                  <a:pt x="401" y="744"/>
                  <a:pt x="401" y="744"/>
                </a:cubicBezTo>
                <a:cubicBezTo>
                  <a:pt x="403" y="741"/>
                  <a:pt x="403" y="741"/>
                  <a:pt x="403" y="741"/>
                </a:cubicBezTo>
                <a:cubicBezTo>
                  <a:pt x="409" y="745"/>
                  <a:pt x="415" y="749"/>
                  <a:pt x="421" y="752"/>
                </a:cubicBezTo>
                <a:cubicBezTo>
                  <a:pt x="419" y="755"/>
                  <a:pt x="419" y="755"/>
                  <a:pt x="419" y="755"/>
                </a:cubicBezTo>
                <a:cubicBezTo>
                  <a:pt x="413" y="752"/>
                  <a:pt x="407" y="748"/>
                  <a:pt x="401" y="744"/>
                </a:cubicBezTo>
                <a:close/>
                <a:moveTo>
                  <a:pt x="364" y="721"/>
                </a:moveTo>
                <a:cubicBezTo>
                  <a:pt x="364" y="721"/>
                  <a:pt x="364" y="721"/>
                  <a:pt x="364" y="721"/>
                </a:cubicBezTo>
                <a:cubicBezTo>
                  <a:pt x="366" y="718"/>
                  <a:pt x="366" y="718"/>
                  <a:pt x="366" y="718"/>
                </a:cubicBezTo>
                <a:cubicBezTo>
                  <a:pt x="372" y="722"/>
                  <a:pt x="378" y="726"/>
                  <a:pt x="384" y="730"/>
                </a:cubicBezTo>
                <a:cubicBezTo>
                  <a:pt x="382" y="733"/>
                  <a:pt x="382" y="733"/>
                  <a:pt x="382" y="733"/>
                </a:cubicBezTo>
                <a:cubicBezTo>
                  <a:pt x="376" y="729"/>
                  <a:pt x="370" y="725"/>
                  <a:pt x="364" y="721"/>
                </a:cubicBezTo>
                <a:close/>
                <a:moveTo>
                  <a:pt x="328" y="697"/>
                </a:moveTo>
                <a:cubicBezTo>
                  <a:pt x="330" y="694"/>
                  <a:pt x="330" y="694"/>
                  <a:pt x="330" y="694"/>
                </a:cubicBezTo>
                <a:cubicBezTo>
                  <a:pt x="336" y="698"/>
                  <a:pt x="342" y="702"/>
                  <a:pt x="348" y="706"/>
                </a:cubicBezTo>
                <a:cubicBezTo>
                  <a:pt x="346" y="709"/>
                  <a:pt x="346" y="709"/>
                  <a:pt x="346" y="709"/>
                </a:cubicBezTo>
                <a:cubicBezTo>
                  <a:pt x="340" y="705"/>
                  <a:pt x="334" y="701"/>
                  <a:pt x="328" y="697"/>
                </a:cubicBezTo>
                <a:close/>
                <a:moveTo>
                  <a:pt x="293" y="672"/>
                </a:moveTo>
                <a:cubicBezTo>
                  <a:pt x="295" y="669"/>
                  <a:pt x="295" y="669"/>
                  <a:pt x="295" y="669"/>
                </a:cubicBezTo>
                <a:cubicBezTo>
                  <a:pt x="301" y="673"/>
                  <a:pt x="307" y="678"/>
                  <a:pt x="313" y="682"/>
                </a:cubicBezTo>
                <a:cubicBezTo>
                  <a:pt x="310" y="684"/>
                  <a:pt x="310" y="684"/>
                  <a:pt x="310" y="684"/>
                </a:cubicBezTo>
                <a:cubicBezTo>
                  <a:pt x="304" y="680"/>
                  <a:pt x="299" y="676"/>
                  <a:pt x="293" y="672"/>
                </a:cubicBezTo>
                <a:close/>
                <a:moveTo>
                  <a:pt x="259" y="646"/>
                </a:moveTo>
                <a:cubicBezTo>
                  <a:pt x="261" y="643"/>
                  <a:pt x="261" y="643"/>
                  <a:pt x="261" y="643"/>
                </a:cubicBezTo>
                <a:cubicBezTo>
                  <a:pt x="267" y="648"/>
                  <a:pt x="272" y="652"/>
                  <a:pt x="278" y="656"/>
                </a:cubicBezTo>
                <a:cubicBezTo>
                  <a:pt x="276" y="659"/>
                  <a:pt x="276" y="659"/>
                  <a:pt x="276" y="659"/>
                </a:cubicBezTo>
                <a:cubicBezTo>
                  <a:pt x="270" y="655"/>
                  <a:pt x="264" y="650"/>
                  <a:pt x="259" y="646"/>
                </a:cubicBezTo>
                <a:close/>
                <a:moveTo>
                  <a:pt x="225" y="619"/>
                </a:moveTo>
                <a:cubicBezTo>
                  <a:pt x="228" y="616"/>
                  <a:pt x="228" y="616"/>
                  <a:pt x="228" y="616"/>
                </a:cubicBezTo>
                <a:cubicBezTo>
                  <a:pt x="233" y="621"/>
                  <a:pt x="239" y="625"/>
                  <a:pt x="244" y="630"/>
                </a:cubicBezTo>
                <a:cubicBezTo>
                  <a:pt x="242" y="632"/>
                  <a:pt x="242" y="632"/>
                  <a:pt x="242" y="632"/>
                </a:cubicBezTo>
                <a:cubicBezTo>
                  <a:pt x="236" y="628"/>
                  <a:pt x="231" y="623"/>
                  <a:pt x="225" y="619"/>
                </a:cubicBezTo>
                <a:close/>
                <a:moveTo>
                  <a:pt x="193" y="590"/>
                </a:moveTo>
                <a:cubicBezTo>
                  <a:pt x="196" y="588"/>
                  <a:pt x="196" y="588"/>
                  <a:pt x="196" y="588"/>
                </a:cubicBezTo>
                <a:cubicBezTo>
                  <a:pt x="201" y="593"/>
                  <a:pt x="206" y="597"/>
                  <a:pt x="212" y="602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04" y="600"/>
                  <a:pt x="198" y="595"/>
                  <a:pt x="193" y="590"/>
                </a:cubicBezTo>
                <a:close/>
                <a:moveTo>
                  <a:pt x="162" y="561"/>
                </a:moveTo>
                <a:cubicBezTo>
                  <a:pt x="165" y="558"/>
                  <a:pt x="165" y="558"/>
                  <a:pt x="165" y="558"/>
                </a:cubicBezTo>
                <a:cubicBezTo>
                  <a:pt x="170" y="563"/>
                  <a:pt x="175" y="568"/>
                  <a:pt x="180" y="573"/>
                </a:cubicBezTo>
                <a:cubicBezTo>
                  <a:pt x="178" y="576"/>
                  <a:pt x="178" y="576"/>
                  <a:pt x="178" y="576"/>
                </a:cubicBezTo>
                <a:cubicBezTo>
                  <a:pt x="172" y="571"/>
                  <a:pt x="167" y="566"/>
                  <a:pt x="162" y="561"/>
                </a:cubicBezTo>
                <a:close/>
                <a:moveTo>
                  <a:pt x="133" y="530"/>
                </a:moveTo>
                <a:cubicBezTo>
                  <a:pt x="136" y="527"/>
                  <a:pt x="136" y="527"/>
                  <a:pt x="136" y="527"/>
                </a:cubicBezTo>
                <a:cubicBezTo>
                  <a:pt x="141" y="533"/>
                  <a:pt x="145" y="538"/>
                  <a:pt x="150" y="543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43" y="540"/>
                  <a:pt x="138" y="535"/>
                  <a:pt x="133" y="530"/>
                </a:cubicBezTo>
                <a:close/>
                <a:moveTo>
                  <a:pt x="106" y="497"/>
                </a:moveTo>
                <a:cubicBezTo>
                  <a:pt x="109" y="495"/>
                  <a:pt x="109" y="495"/>
                  <a:pt x="109" y="495"/>
                </a:cubicBezTo>
                <a:cubicBezTo>
                  <a:pt x="113" y="501"/>
                  <a:pt x="117" y="506"/>
                  <a:pt x="122" y="511"/>
                </a:cubicBezTo>
                <a:cubicBezTo>
                  <a:pt x="119" y="514"/>
                  <a:pt x="119" y="514"/>
                  <a:pt x="119" y="514"/>
                </a:cubicBezTo>
                <a:cubicBezTo>
                  <a:pt x="115" y="508"/>
                  <a:pt x="110" y="503"/>
                  <a:pt x="106" y="497"/>
                </a:cubicBezTo>
                <a:close/>
                <a:moveTo>
                  <a:pt x="106" y="497"/>
                </a:moveTo>
                <a:cubicBezTo>
                  <a:pt x="106" y="497"/>
                  <a:pt x="106" y="497"/>
                  <a:pt x="106" y="497"/>
                </a:cubicBezTo>
                <a:cubicBezTo>
                  <a:pt x="106" y="497"/>
                  <a:pt x="106" y="497"/>
                  <a:pt x="106" y="497"/>
                </a:cubicBezTo>
                <a:close/>
                <a:moveTo>
                  <a:pt x="81" y="463"/>
                </a:moveTo>
                <a:cubicBezTo>
                  <a:pt x="84" y="461"/>
                  <a:pt x="84" y="461"/>
                  <a:pt x="84" y="461"/>
                </a:cubicBezTo>
                <a:cubicBezTo>
                  <a:pt x="88" y="467"/>
                  <a:pt x="92" y="473"/>
                  <a:pt x="96" y="478"/>
                </a:cubicBezTo>
                <a:cubicBezTo>
                  <a:pt x="93" y="480"/>
                  <a:pt x="93" y="480"/>
                  <a:pt x="93" y="480"/>
                </a:cubicBezTo>
                <a:cubicBezTo>
                  <a:pt x="89" y="475"/>
                  <a:pt x="84" y="469"/>
                  <a:pt x="81" y="463"/>
                </a:cubicBezTo>
                <a:close/>
                <a:moveTo>
                  <a:pt x="58" y="428"/>
                </a:moveTo>
                <a:cubicBezTo>
                  <a:pt x="61" y="426"/>
                  <a:pt x="61" y="426"/>
                  <a:pt x="61" y="426"/>
                </a:cubicBezTo>
                <a:cubicBezTo>
                  <a:pt x="65" y="432"/>
                  <a:pt x="68" y="438"/>
                  <a:pt x="72" y="444"/>
                </a:cubicBezTo>
                <a:cubicBezTo>
                  <a:pt x="69" y="446"/>
                  <a:pt x="69" y="446"/>
                  <a:pt x="69" y="446"/>
                </a:cubicBezTo>
                <a:cubicBezTo>
                  <a:pt x="65" y="440"/>
                  <a:pt x="61" y="434"/>
                  <a:pt x="58" y="428"/>
                </a:cubicBezTo>
                <a:close/>
                <a:moveTo>
                  <a:pt x="38" y="391"/>
                </a:moveTo>
                <a:cubicBezTo>
                  <a:pt x="42" y="389"/>
                  <a:pt x="42" y="389"/>
                  <a:pt x="42" y="389"/>
                </a:cubicBezTo>
                <a:cubicBezTo>
                  <a:pt x="45" y="395"/>
                  <a:pt x="48" y="402"/>
                  <a:pt x="51" y="408"/>
                </a:cubicBezTo>
                <a:cubicBezTo>
                  <a:pt x="48" y="409"/>
                  <a:pt x="48" y="409"/>
                  <a:pt x="48" y="409"/>
                </a:cubicBezTo>
                <a:cubicBezTo>
                  <a:pt x="44" y="403"/>
                  <a:pt x="41" y="397"/>
                  <a:pt x="38" y="391"/>
                </a:cubicBezTo>
                <a:close/>
                <a:moveTo>
                  <a:pt x="38" y="391"/>
                </a:moveTo>
                <a:cubicBezTo>
                  <a:pt x="38" y="391"/>
                  <a:pt x="38" y="391"/>
                  <a:pt x="38" y="391"/>
                </a:cubicBezTo>
                <a:close/>
                <a:moveTo>
                  <a:pt x="22" y="352"/>
                </a:moveTo>
                <a:cubicBezTo>
                  <a:pt x="26" y="351"/>
                  <a:pt x="26" y="351"/>
                  <a:pt x="26" y="351"/>
                </a:cubicBezTo>
                <a:cubicBezTo>
                  <a:pt x="28" y="357"/>
                  <a:pt x="31" y="364"/>
                  <a:pt x="33" y="370"/>
                </a:cubicBezTo>
                <a:cubicBezTo>
                  <a:pt x="30" y="372"/>
                  <a:pt x="30" y="372"/>
                  <a:pt x="30" y="372"/>
                </a:cubicBezTo>
                <a:cubicBezTo>
                  <a:pt x="27" y="365"/>
                  <a:pt x="25" y="358"/>
                  <a:pt x="22" y="352"/>
                </a:cubicBezTo>
                <a:close/>
                <a:moveTo>
                  <a:pt x="10" y="312"/>
                </a:moveTo>
                <a:cubicBezTo>
                  <a:pt x="10" y="312"/>
                  <a:pt x="10" y="312"/>
                  <a:pt x="10" y="312"/>
                </a:cubicBezTo>
                <a:cubicBezTo>
                  <a:pt x="14" y="312"/>
                  <a:pt x="14" y="312"/>
                  <a:pt x="14" y="312"/>
                </a:cubicBezTo>
                <a:cubicBezTo>
                  <a:pt x="16" y="318"/>
                  <a:pt x="17" y="325"/>
                  <a:pt x="19" y="331"/>
                </a:cubicBezTo>
                <a:cubicBezTo>
                  <a:pt x="16" y="332"/>
                  <a:pt x="16" y="332"/>
                  <a:pt x="16" y="332"/>
                </a:cubicBezTo>
                <a:cubicBezTo>
                  <a:pt x="14" y="326"/>
                  <a:pt x="12" y="319"/>
                  <a:pt x="10" y="312"/>
                </a:cubicBezTo>
                <a:close/>
                <a:moveTo>
                  <a:pt x="5" y="285"/>
                </a:moveTo>
                <a:cubicBezTo>
                  <a:pt x="4" y="281"/>
                  <a:pt x="3" y="276"/>
                  <a:pt x="3" y="272"/>
                </a:cubicBezTo>
                <a:cubicBezTo>
                  <a:pt x="6" y="271"/>
                  <a:pt x="6" y="271"/>
                  <a:pt x="6" y="271"/>
                </a:cubicBezTo>
                <a:cubicBezTo>
                  <a:pt x="7" y="276"/>
                  <a:pt x="8" y="280"/>
                  <a:pt x="8" y="285"/>
                </a:cubicBezTo>
                <a:cubicBezTo>
                  <a:pt x="9" y="287"/>
                  <a:pt x="9" y="289"/>
                  <a:pt x="10" y="291"/>
                </a:cubicBezTo>
                <a:cubicBezTo>
                  <a:pt x="6" y="292"/>
                  <a:pt x="6" y="292"/>
                  <a:pt x="6" y="292"/>
                </a:cubicBezTo>
                <a:cubicBezTo>
                  <a:pt x="5" y="290"/>
                  <a:pt x="5" y="287"/>
                  <a:pt x="5" y="285"/>
                </a:cubicBezTo>
                <a:close/>
                <a:moveTo>
                  <a:pt x="1" y="251"/>
                </a:moveTo>
                <a:cubicBezTo>
                  <a:pt x="0" y="244"/>
                  <a:pt x="0" y="237"/>
                  <a:pt x="0" y="230"/>
                </a:cubicBezTo>
                <a:cubicBezTo>
                  <a:pt x="4" y="230"/>
                  <a:pt x="4" y="230"/>
                  <a:pt x="4" y="230"/>
                </a:cubicBezTo>
                <a:cubicBezTo>
                  <a:pt x="4" y="237"/>
                  <a:pt x="4" y="244"/>
                  <a:pt x="4" y="251"/>
                </a:cubicBezTo>
                <a:lnTo>
                  <a:pt x="1" y="251"/>
                </a:lnTo>
                <a:close/>
                <a:moveTo>
                  <a:pt x="0" y="210"/>
                </a:moveTo>
                <a:cubicBezTo>
                  <a:pt x="1" y="203"/>
                  <a:pt x="1" y="196"/>
                  <a:pt x="2" y="189"/>
                </a:cubicBezTo>
                <a:cubicBezTo>
                  <a:pt x="6" y="189"/>
                  <a:pt x="6" y="189"/>
                  <a:pt x="6" y="189"/>
                </a:cubicBezTo>
                <a:cubicBezTo>
                  <a:pt x="5" y="196"/>
                  <a:pt x="4" y="203"/>
                  <a:pt x="4" y="210"/>
                </a:cubicBezTo>
                <a:lnTo>
                  <a:pt x="0" y="210"/>
                </a:lnTo>
                <a:close/>
                <a:moveTo>
                  <a:pt x="5" y="168"/>
                </a:moveTo>
                <a:cubicBezTo>
                  <a:pt x="6" y="161"/>
                  <a:pt x="8" y="155"/>
                  <a:pt x="9" y="148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1" y="155"/>
                  <a:pt x="10" y="162"/>
                  <a:pt x="9" y="169"/>
                </a:cubicBezTo>
                <a:lnTo>
                  <a:pt x="5" y="168"/>
                </a:lnTo>
                <a:close/>
                <a:moveTo>
                  <a:pt x="15" y="128"/>
                </a:moveTo>
                <a:cubicBezTo>
                  <a:pt x="17" y="121"/>
                  <a:pt x="19" y="115"/>
                  <a:pt x="21" y="108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22" y="116"/>
                  <a:pt x="20" y="122"/>
                  <a:pt x="18" y="129"/>
                </a:cubicBezTo>
                <a:lnTo>
                  <a:pt x="15" y="128"/>
                </a:lnTo>
                <a:close/>
                <a:moveTo>
                  <a:pt x="29" y="89"/>
                </a:moveTo>
                <a:cubicBezTo>
                  <a:pt x="32" y="82"/>
                  <a:pt x="35" y="76"/>
                  <a:pt x="38" y="70"/>
                </a:cubicBezTo>
                <a:cubicBezTo>
                  <a:pt x="41" y="71"/>
                  <a:pt x="41" y="71"/>
                  <a:pt x="41" y="71"/>
                </a:cubicBezTo>
                <a:cubicBezTo>
                  <a:pt x="38" y="77"/>
                  <a:pt x="35" y="84"/>
                  <a:pt x="32" y="90"/>
                </a:cubicBezTo>
                <a:lnTo>
                  <a:pt x="29" y="89"/>
                </a:lnTo>
                <a:close/>
                <a:moveTo>
                  <a:pt x="48" y="51"/>
                </a:moveTo>
                <a:cubicBezTo>
                  <a:pt x="52" y="45"/>
                  <a:pt x="55" y="39"/>
                  <a:pt x="59" y="33"/>
                </a:cubicBezTo>
                <a:cubicBezTo>
                  <a:pt x="62" y="35"/>
                  <a:pt x="62" y="35"/>
                  <a:pt x="62" y="35"/>
                </a:cubicBezTo>
                <a:cubicBezTo>
                  <a:pt x="59" y="41"/>
                  <a:pt x="55" y="47"/>
                  <a:pt x="51" y="53"/>
                </a:cubicBezTo>
                <a:lnTo>
                  <a:pt x="48" y="51"/>
                </a:lnTo>
                <a:close/>
                <a:moveTo>
                  <a:pt x="71" y="16"/>
                </a:moveTo>
                <a:cubicBezTo>
                  <a:pt x="79" y="5"/>
                  <a:pt x="85" y="0"/>
                  <a:pt x="85" y="0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2"/>
                  <a:pt x="82" y="7"/>
                  <a:pt x="74" y="18"/>
                </a:cubicBezTo>
                <a:lnTo>
                  <a:pt x="71" y="16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8" name="Freeform 261"/>
          <p:cNvSpPr/>
          <p:nvPr/>
        </p:nvSpPr>
        <p:spPr bwMode="auto">
          <a:xfrm>
            <a:off x="8925015" y="2936315"/>
            <a:ext cx="161439" cy="157725"/>
          </a:xfrm>
          <a:custGeom>
            <a:avLst/>
            <a:gdLst>
              <a:gd name="T0" fmla="*/ 55 w 57"/>
              <a:gd name="T1" fmla="*/ 25 h 58"/>
              <a:gd name="T2" fmla="*/ 33 w 57"/>
              <a:gd name="T3" fmla="*/ 55 h 58"/>
              <a:gd name="T4" fmla="*/ 2 w 57"/>
              <a:gd name="T5" fmla="*/ 33 h 58"/>
              <a:gd name="T6" fmla="*/ 25 w 57"/>
              <a:gd name="T7" fmla="*/ 3 h 58"/>
              <a:gd name="T8" fmla="*/ 55 w 57"/>
              <a:gd name="T9" fmla="*/ 2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8">
                <a:moveTo>
                  <a:pt x="55" y="25"/>
                </a:moveTo>
                <a:cubicBezTo>
                  <a:pt x="57" y="40"/>
                  <a:pt x="47" y="53"/>
                  <a:pt x="33" y="55"/>
                </a:cubicBezTo>
                <a:cubicBezTo>
                  <a:pt x="18" y="58"/>
                  <a:pt x="4" y="48"/>
                  <a:pt x="2" y="33"/>
                </a:cubicBezTo>
                <a:cubicBezTo>
                  <a:pt x="0" y="18"/>
                  <a:pt x="10" y="5"/>
                  <a:pt x="25" y="3"/>
                </a:cubicBezTo>
                <a:cubicBezTo>
                  <a:pt x="39" y="0"/>
                  <a:pt x="53" y="10"/>
                  <a:pt x="55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9" name="Freeform 262"/>
          <p:cNvSpPr/>
          <p:nvPr/>
        </p:nvSpPr>
        <p:spPr bwMode="auto">
          <a:xfrm>
            <a:off x="5753219" y="2808307"/>
            <a:ext cx="87842" cy="82291"/>
          </a:xfrm>
          <a:custGeom>
            <a:avLst/>
            <a:gdLst>
              <a:gd name="T0" fmla="*/ 25 w 31"/>
              <a:gd name="T1" fmla="*/ 6 h 31"/>
              <a:gd name="T2" fmla="*/ 26 w 31"/>
              <a:gd name="T3" fmla="*/ 26 h 31"/>
              <a:gd name="T4" fmla="*/ 6 w 31"/>
              <a:gd name="T5" fmla="*/ 24 h 31"/>
              <a:gd name="T6" fmla="*/ 5 w 31"/>
              <a:gd name="T7" fmla="*/ 5 h 31"/>
              <a:gd name="T8" fmla="*/ 25 w 31"/>
              <a:gd name="T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25" y="6"/>
                </a:moveTo>
                <a:cubicBezTo>
                  <a:pt x="30" y="12"/>
                  <a:pt x="31" y="21"/>
                  <a:pt x="26" y="26"/>
                </a:cubicBezTo>
                <a:cubicBezTo>
                  <a:pt x="20" y="31"/>
                  <a:pt x="12" y="30"/>
                  <a:pt x="6" y="24"/>
                </a:cubicBezTo>
                <a:cubicBezTo>
                  <a:pt x="1" y="18"/>
                  <a:pt x="0" y="9"/>
                  <a:pt x="5" y="5"/>
                </a:cubicBezTo>
                <a:cubicBezTo>
                  <a:pt x="11" y="0"/>
                  <a:pt x="19" y="1"/>
                  <a:pt x="25" y="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0" name="Freeform 263"/>
          <p:cNvSpPr/>
          <p:nvPr/>
        </p:nvSpPr>
        <p:spPr bwMode="auto">
          <a:xfrm>
            <a:off x="3151207" y="3782084"/>
            <a:ext cx="370359" cy="363453"/>
          </a:xfrm>
          <a:custGeom>
            <a:avLst/>
            <a:gdLst>
              <a:gd name="T0" fmla="*/ 27 w 132"/>
              <a:gd name="T1" fmla="*/ 109 h 135"/>
              <a:gd name="T2" fmla="*/ 34 w 132"/>
              <a:gd name="T3" fmla="*/ 117 h 135"/>
              <a:gd name="T4" fmla="*/ 41 w 132"/>
              <a:gd name="T5" fmla="*/ 111 h 135"/>
              <a:gd name="T6" fmla="*/ 39 w 132"/>
              <a:gd name="T7" fmla="*/ 108 h 135"/>
              <a:gd name="T8" fmla="*/ 54 w 132"/>
              <a:gd name="T9" fmla="*/ 106 h 135"/>
              <a:gd name="T10" fmla="*/ 60 w 132"/>
              <a:gd name="T11" fmla="*/ 113 h 135"/>
              <a:gd name="T12" fmla="*/ 67 w 132"/>
              <a:gd name="T13" fmla="*/ 107 h 135"/>
              <a:gd name="T14" fmla="*/ 65 w 132"/>
              <a:gd name="T15" fmla="*/ 104 h 135"/>
              <a:gd name="T16" fmla="*/ 85 w 132"/>
              <a:gd name="T17" fmla="*/ 101 h 135"/>
              <a:gd name="T18" fmla="*/ 104 w 132"/>
              <a:gd name="T19" fmla="*/ 124 h 135"/>
              <a:gd name="T20" fmla="*/ 122 w 132"/>
              <a:gd name="T21" fmla="*/ 132 h 135"/>
              <a:gd name="T22" fmla="*/ 122 w 132"/>
              <a:gd name="T23" fmla="*/ 132 h 135"/>
              <a:gd name="T24" fmla="*/ 122 w 132"/>
              <a:gd name="T25" fmla="*/ 132 h 135"/>
              <a:gd name="T26" fmla="*/ 122 w 132"/>
              <a:gd name="T27" fmla="*/ 132 h 135"/>
              <a:gd name="T28" fmla="*/ 122 w 132"/>
              <a:gd name="T29" fmla="*/ 132 h 135"/>
              <a:gd name="T30" fmla="*/ 118 w 132"/>
              <a:gd name="T31" fmla="*/ 114 h 135"/>
              <a:gd name="T32" fmla="*/ 100 w 132"/>
              <a:gd name="T33" fmla="*/ 91 h 135"/>
              <a:gd name="T34" fmla="*/ 108 w 132"/>
              <a:gd name="T35" fmla="*/ 74 h 135"/>
              <a:gd name="T36" fmla="*/ 110 w 132"/>
              <a:gd name="T37" fmla="*/ 77 h 135"/>
              <a:gd name="T38" fmla="*/ 118 w 132"/>
              <a:gd name="T39" fmla="*/ 71 h 135"/>
              <a:gd name="T40" fmla="*/ 112 w 132"/>
              <a:gd name="T41" fmla="*/ 64 h 135"/>
              <a:gd name="T42" fmla="*/ 119 w 132"/>
              <a:gd name="T43" fmla="*/ 51 h 135"/>
              <a:gd name="T44" fmla="*/ 121 w 132"/>
              <a:gd name="T45" fmla="*/ 54 h 135"/>
              <a:gd name="T46" fmla="*/ 129 w 132"/>
              <a:gd name="T47" fmla="*/ 49 h 135"/>
              <a:gd name="T48" fmla="*/ 123 w 132"/>
              <a:gd name="T49" fmla="*/ 41 h 135"/>
              <a:gd name="T50" fmla="*/ 132 w 132"/>
              <a:gd name="T51" fmla="*/ 22 h 135"/>
              <a:gd name="T52" fmla="*/ 127 w 132"/>
              <a:gd name="T53" fmla="*/ 15 h 135"/>
              <a:gd name="T54" fmla="*/ 99 w 132"/>
              <a:gd name="T55" fmla="*/ 54 h 135"/>
              <a:gd name="T56" fmla="*/ 80 w 132"/>
              <a:gd name="T57" fmla="*/ 67 h 135"/>
              <a:gd name="T58" fmla="*/ 76 w 132"/>
              <a:gd name="T59" fmla="*/ 63 h 135"/>
              <a:gd name="T60" fmla="*/ 47 w 132"/>
              <a:gd name="T61" fmla="*/ 33 h 135"/>
              <a:gd name="T62" fmla="*/ 55 w 132"/>
              <a:gd name="T63" fmla="*/ 6 h 135"/>
              <a:gd name="T64" fmla="*/ 50 w 132"/>
              <a:gd name="T65" fmla="*/ 0 h 135"/>
              <a:gd name="T66" fmla="*/ 34 w 132"/>
              <a:gd name="T67" fmla="*/ 23 h 135"/>
              <a:gd name="T68" fmla="*/ 25 w 132"/>
              <a:gd name="T69" fmla="*/ 12 h 135"/>
              <a:gd name="T70" fmla="*/ 23 w 132"/>
              <a:gd name="T71" fmla="*/ 14 h 135"/>
              <a:gd name="T72" fmla="*/ 32 w 132"/>
              <a:gd name="T73" fmla="*/ 24 h 135"/>
              <a:gd name="T74" fmla="*/ 4 w 132"/>
              <a:gd name="T75" fmla="*/ 33 h 135"/>
              <a:gd name="T76" fmla="*/ 8 w 132"/>
              <a:gd name="T77" fmla="*/ 38 h 135"/>
              <a:gd name="T78" fmla="*/ 39 w 132"/>
              <a:gd name="T79" fmla="*/ 38 h 135"/>
              <a:gd name="T80" fmla="*/ 62 w 132"/>
              <a:gd name="T81" fmla="*/ 73 h 135"/>
              <a:gd name="T82" fmla="*/ 66 w 132"/>
              <a:gd name="T83" fmla="*/ 78 h 135"/>
              <a:gd name="T84" fmla="*/ 47 w 132"/>
              <a:gd name="T85" fmla="*/ 91 h 135"/>
              <a:gd name="T86" fmla="*/ 0 w 132"/>
              <a:gd name="T87" fmla="*/ 106 h 135"/>
              <a:gd name="T88" fmla="*/ 5 w 132"/>
              <a:gd name="T89" fmla="*/ 113 h 135"/>
              <a:gd name="T90" fmla="*/ 27 w 132"/>
              <a:gd name="T91" fmla="*/ 10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2" h="135">
                <a:moveTo>
                  <a:pt x="27" y="109"/>
                </a:moveTo>
                <a:cubicBezTo>
                  <a:pt x="34" y="117"/>
                  <a:pt x="34" y="117"/>
                  <a:pt x="34" y="117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60" y="113"/>
                  <a:pt x="60" y="113"/>
                  <a:pt x="60" y="113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12" y="135"/>
                  <a:pt x="119" y="133"/>
                  <a:pt x="122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4" y="130"/>
                  <a:pt x="127" y="124"/>
                  <a:pt x="118" y="114"/>
                </a:cubicBezTo>
                <a:cubicBezTo>
                  <a:pt x="100" y="91"/>
                  <a:pt x="100" y="91"/>
                  <a:pt x="100" y="91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99" y="54"/>
                  <a:pt x="99" y="54"/>
                  <a:pt x="99" y="54"/>
                </a:cubicBezTo>
                <a:cubicBezTo>
                  <a:pt x="80" y="67"/>
                  <a:pt x="80" y="67"/>
                  <a:pt x="80" y="67"/>
                </a:cubicBezTo>
                <a:cubicBezTo>
                  <a:pt x="78" y="64"/>
                  <a:pt x="76" y="63"/>
                  <a:pt x="76" y="63"/>
                </a:cubicBezTo>
                <a:cubicBezTo>
                  <a:pt x="47" y="33"/>
                  <a:pt x="47" y="33"/>
                  <a:pt x="47" y="33"/>
                </a:cubicBezTo>
                <a:cubicBezTo>
                  <a:pt x="55" y="6"/>
                  <a:pt x="55" y="6"/>
                  <a:pt x="55" y="6"/>
                </a:cubicBezTo>
                <a:cubicBezTo>
                  <a:pt x="50" y="0"/>
                  <a:pt x="50" y="0"/>
                  <a:pt x="50" y="0"/>
                </a:cubicBezTo>
                <a:cubicBezTo>
                  <a:pt x="34" y="23"/>
                  <a:pt x="34" y="23"/>
                  <a:pt x="34" y="23"/>
                </a:cubicBezTo>
                <a:cubicBezTo>
                  <a:pt x="25" y="12"/>
                  <a:pt x="25" y="12"/>
                  <a:pt x="25" y="12"/>
                </a:cubicBezTo>
                <a:cubicBezTo>
                  <a:pt x="23" y="14"/>
                  <a:pt x="23" y="14"/>
                  <a:pt x="23" y="14"/>
                </a:cubicBezTo>
                <a:cubicBezTo>
                  <a:pt x="32" y="24"/>
                  <a:pt x="32" y="24"/>
                  <a:pt x="32" y="24"/>
                </a:cubicBezTo>
                <a:cubicBezTo>
                  <a:pt x="4" y="33"/>
                  <a:pt x="4" y="33"/>
                  <a:pt x="4" y="33"/>
                </a:cubicBezTo>
                <a:cubicBezTo>
                  <a:pt x="8" y="38"/>
                  <a:pt x="8" y="38"/>
                  <a:pt x="8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62" y="73"/>
                  <a:pt x="62" y="73"/>
                  <a:pt x="62" y="73"/>
                </a:cubicBezTo>
                <a:cubicBezTo>
                  <a:pt x="62" y="73"/>
                  <a:pt x="63" y="75"/>
                  <a:pt x="66" y="78"/>
                </a:cubicBezTo>
                <a:cubicBezTo>
                  <a:pt x="47" y="91"/>
                  <a:pt x="47" y="91"/>
                  <a:pt x="47" y="91"/>
                </a:cubicBezTo>
                <a:cubicBezTo>
                  <a:pt x="0" y="106"/>
                  <a:pt x="0" y="106"/>
                  <a:pt x="0" y="106"/>
                </a:cubicBezTo>
                <a:cubicBezTo>
                  <a:pt x="5" y="113"/>
                  <a:pt x="5" y="113"/>
                  <a:pt x="5" y="113"/>
                </a:cubicBezTo>
                <a:lnTo>
                  <a:pt x="27" y="10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1" name="Freeform 264"/>
          <p:cNvSpPr/>
          <p:nvPr/>
        </p:nvSpPr>
        <p:spPr bwMode="auto">
          <a:xfrm>
            <a:off x="8682857" y="2774020"/>
            <a:ext cx="607769" cy="592039"/>
          </a:xfrm>
          <a:custGeom>
            <a:avLst/>
            <a:gdLst>
              <a:gd name="T0" fmla="*/ 195 w 217"/>
              <a:gd name="T1" fmla="*/ 125 h 219"/>
              <a:gd name="T2" fmla="*/ 198 w 217"/>
              <a:gd name="T3" fmla="*/ 111 h 219"/>
              <a:gd name="T4" fmla="*/ 185 w 217"/>
              <a:gd name="T5" fmla="*/ 108 h 219"/>
              <a:gd name="T6" fmla="*/ 183 w 217"/>
              <a:gd name="T7" fmla="*/ 114 h 219"/>
              <a:gd name="T8" fmla="*/ 168 w 217"/>
              <a:gd name="T9" fmla="*/ 99 h 219"/>
              <a:gd name="T10" fmla="*/ 171 w 217"/>
              <a:gd name="T11" fmla="*/ 87 h 219"/>
              <a:gd name="T12" fmla="*/ 158 w 217"/>
              <a:gd name="T13" fmla="*/ 83 h 219"/>
              <a:gd name="T14" fmla="*/ 156 w 217"/>
              <a:gd name="T15" fmla="*/ 88 h 219"/>
              <a:gd name="T16" fmla="*/ 136 w 217"/>
              <a:gd name="T17" fmla="*/ 69 h 219"/>
              <a:gd name="T18" fmla="*/ 147 w 217"/>
              <a:gd name="T19" fmla="*/ 27 h 219"/>
              <a:gd name="T20" fmla="*/ 142 w 217"/>
              <a:gd name="T21" fmla="*/ 1 h 219"/>
              <a:gd name="T22" fmla="*/ 142 w 217"/>
              <a:gd name="T23" fmla="*/ 1 h 219"/>
              <a:gd name="T24" fmla="*/ 141 w 217"/>
              <a:gd name="T25" fmla="*/ 1 h 219"/>
              <a:gd name="T26" fmla="*/ 141 w 217"/>
              <a:gd name="T27" fmla="*/ 0 h 219"/>
              <a:gd name="T28" fmla="*/ 141 w 217"/>
              <a:gd name="T29" fmla="*/ 1 h 219"/>
              <a:gd name="T30" fmla="*/ 123 w 217"/>
              <a:gd name="T31" fmla="*/ 21 h 219"/>
              <a:gd name="T32" fmla="*/ 112 w 217"/>
              <a:gd name="T33" fmla="*/ 63 h 219"/>
              <a:gd name="T34" fmla="*/ 85 w 217"/>
              <a:gd name="T35" fmla="*/ 69 h 219"/>
              <a:gd name="T36" fmla="*/ 86 w 217"/>
              <a:gd name="T37" fmla="*/ 64 h 219"/>
              <a:gd name="T38" fmla="*/ 73 w 217"/>
              <a:gd name="T39" fmla="*/ 61 h 219"/>
              <a:gd name="T40" fmla="*/ 70 w 217"/>
              <a:gd name="T41" fmla="*/ 73 h 219"/>
              <a:gd name="T42" fmla="*/ 48 w 217"/>
              <a:gd name="T43" fmla="*/ 78 h 219"/>
              <a:gd name="T44" fmla="*/ 50 w 217"/>
              <a:gd name="T45" fmla="*/ 72 h 219"/>
              <a:gd name="T46" fmla="*/ 37 w 217"/>
              <a:gd name="T47" fmla="*/ 69 h 219"/>
              <a:gd name="T48" fmla="*/ 33 w 217"/>
              <a:gd name="T49" fmla="*/ 82 h 219"/>
              <a:gd name="T50" fmla="*/ 3 w 217"/>
              <a:gd name="T51" fmla="*/ 90 h 219"/>
              <a:gd name="T52" fmla="*/ 0 w 217"/>
              <a:gd name="T53" fmla="*/ 102 h 219"/>
              <a:gd name="T54" fmla="*/ 69 w 217"/>
              <a:gd name="T55" fmla="*/ 97 h 219"/>
              <a:gd name="T56" fmla="*/ 100 w 217"/>
              <a:gd name="T57" fmla="*/ 106 h 219"/>
              <a:gd name="T58" fmla="*/ 98 w 217"/>
              <a:gd name="T59" fmla="*/ 114 h 219"/>
              <a:gd name="T60" fmla="*/ 88 w 217"/>
              <a:gd name="T61" fmla="*/ 174 h 219"/>
              <a:gd name="T62" fmla="*/ 50 w 217"/>
              <a:gd name="T63" fmla="*/ 190 h 219"/>
              <a:gd name="T64" fmla="*/ 47 w 217"/>
              <a:gd name="T65" fmla="*/ 199 h 219"/>
              <a:gd name="T66" fmla="*/ 88 w 217"/>
              <a:gd name="T67" fmla="*/ 197 h 219"/>
              <a:gd name="T68" fmla="*/ 83 w 217"/>
              <a:gd name="T69" fmla="*/ 215 h 219"/>
              <a:gd name="T70" fmla="*/ 86 w 217"/>
              <a:gd name="T71" fmla="*/ 216 h 219"/>
              <a:gd name="T72" fmla="*/ 91 w 217"/>
              <a:gd name="T73" fmla="*/ 198 h 219"/>
              <a:gd name="T74" fmla="*/ 125 w 217"/>
              <a:gd name="T75" fmla="*/ 219 h 219"/>
              <a:gd name="T76" fmla="*/ 127 w 217"/>
              <a:gd name="T77" fmla="*/ 210 h 219"/>
              <a:gd name="T78" fmla="*/ 101 w 217"/>
              <a:gd name="T79" fmla="*/ 177 h 219"/>
              <a:gd name="T80" fmla="*/ 123 w 217"/>
              <a:gd name="T81" fmla="*/ 120 h 219"/>
              <a:gd name="T82" fmla="*/ 125 w 217"/>
              <a:gd name="T83" fmla="*/ 112 h 219"/>
              <a:gd name="T84" fmla="*/ 156 w 217"/>
              <a:gd name="T85" fmla="*/ 120 h 219"/>
              <a:gd name="T86" fmla="*/ 214 w 217"/>
              <a:gd name="T87" fmla="*/ 158 h 219"/>
              <a:gd name="T88" fmla="*/ 217 w 217"/>
              <a:gd name="T89" fmla="*/ 146 h 219"/>
              <a:gd name="T90" fmla="*/ 195 w 217"/>
              <a:gd name="T91" fmla="*/ 125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7" h="219">
                <a:moveTo>
                  <a:pt x="195" y="125"/>
                </a:moveTo>
                <a:cubicBezTo>
                  <a:pt x="198" y="111"/>
                  <a:pt x="198" y="111"/>
                  <a:pt x="198" y="111"/>
                </a:cubicBezTo>
                <a:cubicBezTo>
                  <a:pt x="185" y="108"/>
                  <a:pt x="185" y="108"/>
                  <a:pt x="185" y="108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68" y="99"/>
                  <a:pt x="168" y="99"/>
                  <a:pt x="168" y="99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58" y="83"/>
                  <a:pt x="158" y="83"/>
                  <a:pt x="158" y="83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52" y="9"/>
                  <a:pt x="144" y="2"/>
                  <a:pt x="142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1" y="1"/>
                  <a:pt x="141" y="1"/>
                  <a:pt x="141" y="1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"/>
                  <a:pt x="141" y="1"/>
                  <a:pt x="141" y="1"/>
                </a:cubicBezTo>
                <a:cubicBezTo>
                  <a:pt x="137" y="1"/>
                  <a:pt x="128" y="2"/>
                  <a:pt x="123" y="21"/>
                </a:cubicBezTo>
                <a:cubicBezTo>
                  <a:pt x="112" y="63"/>
                  <a:pt x="112" y="63"/>
                  <a:pt x="112" y="63"/>
                </a:cubicBezTo>
                <a:cubicBezTo>
                  <a:pt x="85" y="69"/>
                  <a:pt x="85" y="69"/>
                  <a:pt x="85" y="69"/>
                </a:cubicBezTo>
                <a:cubicBezTo>
                  <a:pt x="86" y="64"/>
                  <a:pt x="86" y="64"/>
                  <a:pt x="86" y="64"/>
                </a:cubicBezTo>
                <a:cubicBezTo>
                  <a:pt x="73" y="61"/>
                  <a:pt x="73" y="61"/>
                  <a:pt x="73" y="61"/>
                </a:cubicBezTo>
                <a:cubicBezTo>
                  <a:pt x="70" y="73"/>
                  <a:pt x="70" y="73"/>
                  <a:pt x="70" y="73"/>
                </a:cubicBezTo>
                <a:cubicBezTo>
                  <a:pt x="48" y="78"/>
                  <a:pt x="48" y="78"/>
                  <a:pt x="48" y="78"/>
                </a:cubicBezTo>
                <a:cubicBezTo>
                  <a:pt x="50" y="72"/>
                  <a:pt x="50" y="72"/>
                  <a:pt x="50" y="72"/>
                </a:cubicBezTo>
                <a:cubicBezTo>
                  <a:pt x="37" y="69"/>
                  <a:pt x="37" y="69"/>
                  <a:pt x="37" y="69"/>
                </a:cubicBezTo>
                <a:cubicBezTo>
                  <a:pt x="33" y="82"/>
                  <a:pt x="33" y="82"/>
                  <a:pt x="33" y="82"/>
                </a:cubicBezTo>
                <a:cubicBezTo>
                  <a:pt x="3" y="90"/>
                  <a:pt x="3" y="90"/>
                  <a:pt x="3" y="90"/>
                </a:cubicBezTo>
                <a:cubicBezTo>
                  <a:pt x="0" y="102"/>
                  <a:pt x="0" y="102"/>
                  <a:pt x="0" y="102"/>
                </a:cubicBezTo>
                <a:cubicBezTo>
                  <a:pt x="69" y="97"/>
                  <a:pt x="69" y="97"/>
                  <a:pt x="69" y="97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99" y="111"/>
                  <a:pt x="98" y="114"/>
                  <a:pt x="98" y="114"/>
                </a:cubicBezTo>
                <a:cubicBezTo>
                  <a:pt x="88" y="174"/>
                  <a:pt x="88" y="174"/>
                  <a:pt x="88" y="174"/>
                </a:cubicBezTo>
                <a:cubicBezTo>
                  <a:pt x="50" y="190"/>
                  <a:pt x="50" y="190"/>
                  <a:pt x="50" y="190"/>
                </a:cubicBezTo>
                <a:cubicBezTo>
                  <a:pt x="47" y="199"/>
                  <a:pt x="47" y="199"/>
                  <a:pt x="47" y="199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83" y="215"/>
                  <a:pt x="83" y="215"/>
                  <a:pt x="83" y="215"/>
                </a:cubicBezTo>
                <a:cubicBezTo>
                  <a:pt x="86" y="216"/>
                  <a:pt x="86" y="216"/>
                  <a:pt x="86" y="216"/>
                </a:cubicBezTo>
                <a:cubicBezTo>
                  <a:pt x="91" y="198"/>
                  <a:pt x="91" y="198"/>
                  <a:pt x="91" y="198"/>
                </a:cubicBezTo>
                <a:cubicBezTo>
                  <a:pt x="125" y="219"/>
                  <a:pt x="125" y="219"/>
                  <a:pt x="125" y="219"/>
                </a:cubicBezTo>
                <a:cubicBezTo>
                  <a:pt x="127" y="210"/>
                  <a:pt x="127" y="210"/>
                  <a:pt x="127" y="210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0"/>
                  <a:pt x="123" y="117"/>
                  <a:pt x="125" y="112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7" y="146"/>
                  <a:pt x="217" y="146"/>
                  <a:pt x="217" y="146"/>
                </a:cubicBezTo>
                <a:lnTo>
                  <a:pt x="195" y="12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2" name="Freeform 265"/>
          <p:cNvSpPr/>
          <p:nvPr/>
        </p:nvSpPr>
        <p:spPr bwMode="auto">
          <a:xfrm>
            <a:off x="6577032" y="3526068"/>
            <a:ext cx="581655" cy="212586"/>
          </a:xfrm>
          <a:custGeom>
            <a:avLst/>
            <a:gdLst>
              <a:gd name="T0" fmla="*/ 244 w 245"/>
              <a:gd name="T1" fmla="*/ 0 h 93"/>
              <a:gd name="T2" fmla="*/ 28 w 245"/>
              <a:gd name="T3" fmla="*/ 47 h 93"/>
              <a:gd name="T4" fmla="*/ 20 w 245"/>
              <a:gd name="T5" fmla="*/ 72 h 93"/>
              <a:gd name="T6" fmla="*/ 0 w 245"/>
              <a:gd name="T7" fmla="*/ 93 h 93"/>
              <a:gd name="T8" fmla="*/ 245 w 245"/>
              <a:gd name="T9" fmla="*/ 3 h 93"/>
              <a:gd name="T10" fmla="*/ 244 w 245"/>
              <a:gd name="T11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5" h="93">
                <a:moveTo>
                  <a:pt x="244" y="0"/>
                </a:moveTo>
                <a:lnTo>
                  <a:pt x="28" y="47"/>
                </a:lnTo>
                <a:lnTo>
                  <a:pt x="20" y="72"/>
                </a:lnTo>
                <a:lnTo>
                  <a:pt x="0" y="93"/>
                </a:lnTo>
                <a:lnTo>
                  <a:pt x="245" y="3"/>
                </a:lnTo>
                <a:lnTo>
                  <a:pt x="244" y="0"/>
                </a:lnTo>
                <a:close/>
              </a:path>
            </a:pathLst>
          </a:custGeom>
          <a:solidFill>
            <a:srgbClr val="656F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3" name="Freeform 266"/>
          <p:cNvSpPr/>
          <p:nvPr/>
        </p:nvSpPr>
        <p:spPr bwMode="auto">
          <a:xfrm>
            <a:off x="6577032" y="3526068"/>
            <a:ext cx="581655" cy="212586"/>
          </a:xfrm>
          <a:custGeom>
            <a:avLst/>
            <a:gdLst>
              <a:gd name="T0" fmla="*/ 244 w 245"/>
              <a:gd name="T1" fmla="*/ 0 h 93"/>
              <a:gd name="T2" fmla="*/ 28 w 245"/>
              <a:gd name="T3" fmla="*/ 47 h 93"/>
              <a:gd name="T4" fmla="*/ 20 w 245"/>
              <a:gd name="T5" fmla="*/ 72 h 93"/>
              <a:gd name="T6" fmla="*/ 0 w 245"/>
              <a:gd name="T7" fmla="*/ 93 h 93"/>
              <a:gd name="T8" fmla="*/ 245 w 245"/>
              <a:gd name="T9" fmla="*/ 3 h 93"/>
              <a:gd name="T10" fmla="*/ 244 w 245"/>
              <a:gd name="T11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5" h="93">
                <a:moveTo>
                  <a:pt x="244" y="0"/>
                </a:moveTo>
                <a:lnTo>
                  <a:pt x="28" y="47"/>
                </a:lnTo>
                <a:lnTo>
                  <a:pt x="20" y="72"/>
                </a:lnTo>
                <a:lnTo>
                  <a:pt x="0" y="93"/>
                </a:lnTo>
                <a:lnTo>
                  <a:pt x="245" y="3"/>
                </a:lnTo>
                <a:lnTo>
                  <a:pt x="24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4" name="Freeform 267"/>
          <p:cNvSpPr>
            <a:spLocks noEditPoints="1"/>
          </p:cNvSpPr>
          <p:nvPr/>
        </p:nvSpPr>
        <p:spPr bwMode="auto">
          <a:xfrm>
            <a:off x="6358615" y="3514639"/>
            <a:ext cx="847554" cy="297162"/>
          </a:xfrm>
          <a:custGeom>
            <a:avLst/>
            <a:gdLst>
              <a:gd name="T0" fmla="*/ 120 w 357"/>
              <a:gd name="T1" fmla="*/ 52 h 130"/>
              <a:gd name="T2" fmla="*/ 0 w 357"/>
              <a:gd name="T3" fmla="*/ 79 h 130"/>
              <a:gd name="T4" fmla="*/ 3 w 357"/>
              <a:gd name="T5" fmla="*/ 130 h 130"/>
              <a:gd name="T6" fmla="*/ 92 w 357"/>
              <a:gd name="T7" fmla="*/ 98 h 130"/>
              <a:gd name="T8" fmla="*/ 112 w 357"/>
              <a:gd name="T9" fmla="*/ 77 h 130"/>
              <a:gd name="T10" fmla="*/ 120 w 357"/>
              <a:gd name="T11" fmla="*/ 52 h 130"/>
              <a:gd name="T12" fmla="*/ 357 w 357"/>
              <a:gd name="T13" fmla="*/ 0 h 130"/>
              <a:gd name="T14" fmla="*/ 336 w 357"/>
              <a:gd name="T15" fmla="*/ 5 h 130"/>
              <a:gd name="T16" fmla="*/ 337 w 357"/>
              <a:gd name="T17" fmla="*/ 8 h 130"/>
              <a:gd name="T18" fmla="*/ 357 w 357"/>
              <a:gd name="T1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7" h="130">
                <a:moveTo>
                  <a:pt x="120" y="52"/>
                </a:moveTo>
                <a:lnTo>
                  <a:pt x="0" y="79"/>
                </a:lnTo>
                <a:lnTo>
                  <a:pt x="3" y="130"/>
                </a:lnTo>
                <a:lnTo>
                  <a:pt x="92" y="98"/>
                </a:lnTo>
                <a:lnTo>
                  <a:pt x="112" y="77"/>
                </a:lnTo>
                <a:lnTo>
                  <a:pt x="120" y="52"/>
                </a:lnTo>
                <a:close/>
                <a:moveTo>
                  <a:pt x="357" y="0"/>
                </a:moveTo>
                <a:lnTo>
                  <a:pt x="336" y="5"/>
                </a:lnTo>
                <a:lnTo>
                  <a:pt x="337" y="8"/>
                </a:lnTo>
                <a:lnTo>
                  <a:pt x="357" y="0"/>
                </a:lnTo>
                <a:close/>
              </a:path>
            </a:pathLst>
          </a:custGeom>
          <a:solidFill>
            <a:srgbClr val="2432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5" name="Freeform 268"/>
          <p:cNvSpPr>
            <a:spLocks noEditPoints="1"/>
          </p:cNvSpPr>
          <p:nvPr/>
        </p:nvSpPr>
        <p:spPr bwMode="auto">
          <a:xfrm>
            <a:off x="6358615" y="3514639"/>
            <a:ext cx="847554" cy="297162"/>
          </a:xfrm>
          <a:custGeom>
            <a:avLst/>
            <a:gdLst>
              <a:gd name="T0" fmla="*/ 120 w 357"/>
              <a:gd name="T1" fmla="*/ 52 h 130"/>
              <a:gd name="T2" fmla="*/ 0 w 357"/>
              <a:gd name="T3" fmla="*/ 79 h 130"/>
              <a:gd name="T4" fmla="*/ 3 w 357"/>
              <a:gd name="T5" fmla="*/ 130 h 130"/>
              <a:gd name="T6" fmla="*/ 92 w 357"/>
              <a:gd name="T7" fmla="*/ 98 h 130"/>
              <a:gd name="T8" fmla="*/ 112 w 357"/>
              <a:gd name="T9" fmla="*/ 77 h 130"/>
              <a:gd name="T10" fmla="*/ 120 w 357"/>
              <a:gd name="T11" fmla="*/ 52 h 130"/>
              <a:gd name="T12" fmla="*/ 357 w 357"/>
              <a:gd name="T13" fmla="*/ 0 h 130"/>
              <a:gd name="T14" fmla="*/ 336 w 357"/>
              <a:gd name="T15" fmla="*/ 5 h 130"/>
              <a:gd name="T16" fmla="*/ 337 w 357"/>
              <a:gd name="T17" fmla="*/ 8 h 130"/>
              <a:gd name="T18" fmla="*/ 357 w 357"/>
              <a:gd name="T1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7" h="130">
                <a:moveTo>
                  <a:pt x="120" y="52"/>
                </a:moveTo>
                <a:lnTo>
                  <a:pt x="0" y="79"/>
                </a:lnTo>
                <a:lnTo>
                  <a:pt x="3" y="130"/>
                </a:lnTo>
                <a:lnTo>
                  <a:pt x="92" y="98"/>
                </a:lnTo>
                <a:lnTo>
                  <a:pt x="112" y="77"/>
                </a:lnTo>
                <a:lnTo>
                  <a:pt x="120" y="52"/>
                </a:lnTo>
                <a:moveTo>
                  <a:pt x="357" y="0"/>
                </a:moveTo>
                <a:lnTo>
                  <a:pt x="336" y="5"/>
                </a:lnTo>
                <a:lnTo>
                  <a:pt x="337" y="8"/>
                </a:lnTo>
                <a:lnTo>
                  <a:pt x="3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8" name="Freeform 272"/>
          <p:cNvSpPr/>
          <p:nvPr/>
        </p:nvSpPr>
        <p:spPr bwMode="auto">
          <a:xfrm>
            <a:off x="8065592" y="3356914"/>
            <a:ext cx="11871" cy="6858"/>
          </a:xfrm>
          <a:custGeom>
            <a:avLst/>
            <a:gdLst>
              <a:gd name="T0" fmla="*/ 1 w 5"/>
              <a:gd name="T1" fmla="*/ 0 h 3"/>
              <a:gd name="T2" fmla="*/ 0 w 5"/>
              <a:gd name="T3" fmla="*/ 3 h 3"/>
              <a:gd name="T4" fmla="*/ 5 w 5"/>
              <a:gd name="T5" fmla="*/ 2 h 3"/>
              <a:gd name="T6" fmla="*/ 1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1" y="0"/>
                </a:moveTo>
                <a:lnTo>
                  <a:pt x="0" y="3"/>
                </a:lnTo>
                <a:lnTo>
                  <a:pt x="5" y="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9" name="Freeform 273"/>
          <p:cNvSpPr/>
          <p:nvPr/>
        </p:nvSpPr>
        <p:spPr bwMode="auto">
          <a:xfrm>
            <a:off x="8065592" y="3356914"/>
            <a:ext cx="11871" cy="6858"/>
          </a:xfrm>
          <a:custGeom>
            <a:avLst/>
            <a:gdLst>
              <a:gd name="T0" fmla="*/ 1 w 5"/>
              <a:gd name="T1" fmla="*/ 0 h 3"/>
              <a:gd name="T2" fmla="*/ 0 w 5"/>
              <a:gd name="T3" fmla="*/ 3 h 3"/>
              <a:gd name="T4" fmla="*/ 5 w 5"/>
              <a:gd name="T5" fmla="*/ 2 h 3"/>
              <a:gd name="T6" fmla="*/ 1 w 5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3">
                <a:moveTo>
                  <a:pt x="1" y="0"/>
                </a:moveTo>
                <a:lnTo>
                  <a:pt x="0" y="3"/>
                </a:lnTo>
                <a:lnTo>
                  <a:pt x="5" y="2"/>
                </a:lnTo>
                <a:lnTo>
                  <a:pt x="1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0" name="Freeform 274"/>
          <p:cNvSpPr/>
          <p:nvPr/>
        </p:nvSpPr>
        <p:spPr bwMode="auto">
          <a:xfrm>
            <a:off x="7823434" y="3361486"/>
            <a:ext cx="64101" cy="29717"/>
          </a:xfrm>
          <a:custGeom>
            <a:avLst/>
            <a:gdLst>
              <a:gd name="T0" fmla="*/ 23 w 23"/>
              <a:gd name="T1" fmla="*/ 0 h 11"/>
              <a:gd name="T2" fmla="*/ 0 w 23"/>
              <a:gd name="T3" fmla="*/ 5 h 11"/>
              <a:gd name="T4" fmla="*/ 11 w 23"/>
              <a:gd name="T5" fmla="*/ 11 h 11"/>
              <a:gd name="T6" fmla="*/ 23 w 23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1">
                <a:moveTo>
                  <a:pt x="23" y="0"/>
                </a:moveTo>
                <a:cubicBezTo>
                  <a:pt x="0" y="5"/>
                  <a:pt x="0" y="5"/>
                  <a:pt x="0" y="5"/>
                </a:cubicBezTo>
                <a:cubicBezTo>
                  <a:pt x="2" y="9"/>
                  <a:pt x="6" y="11"/>
                  <a:pt x="11" y="11"/>
                </a:cubicBezTo>
                <a:cubicBezTo>
                  <a:pt x="17" y="11"/>
                  <a:pt x="22" y="6"/>
                  <a:pt x="23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2" name="Freeform 276"/>
          <p:cNvSpPr/>
          <p:nvPr/>
        </p:nvSpPr>
        <p:spPr bwMode="auto">
          <a:xfrm>
            <a:off x="7671491" y="3384344"/>
            <a:ext cx="149569" cy="112008"/>
          </a:xfrm>
          <a:custGeom>
            <a:avLst/>
            <a:gdLst>
              <a:gd name="T0" fmla="*/ 45 w 63"/>
              <a:gd name="T1" fmla="*/ 0 h 49"/>
              <a:gd name="T2" fmla="*/ 0 w 63"/>
              <a:gd name="T3" fmla="*/ 10 h 49"/>
              <a:gd name="T4" fmla="*/ 0 w 63"/>
              <a:gd name="T5" fmla="*/ 43 h 49"/>
              <a:gd name="T6" fmla="*/ 5 w 63"/>
              <a:gd name="T7" fmla="*/ 49 h 49"/>
              <a:gd name="T8" fmla="*/ 63 w 63"/>
              <a:gd name="T9" fmla="*/ 29 h 49"/>
              <a:gd name="T10" fmla="*/ 45 w 63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49">
                <a:moveTo>
                  <a:pt x="45" y="0"/>
                </a:moveTo>
                <a:lnTo>
                  <a:pt x="0" y="10"/>
                </a:lnTo>
                <a:lnTo>
                  <a:pt x="0" y="43"/>
                </a:lnTo>
                <a:lnTo>
                  <a:pt x="5" y="49"/>
                </a:lnTo>
                <a:lnTo>
                  <a:pt x="63" y="29"/>
                </a:lnTo>
                <a:lnTo>
                  <a:pt x="4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5" name="Freeform 280"/>
          <p:cNvSpPr/>
          <p:nvPr/>
        </p:nvSpPr>
        <p:spPr bwMode="auto">
          <a:xfrm>
            <a:off x="4767969" y="3969525"/>
            <a:ext cx="1137194" cy="404598"/>
          </a:xfrm>
          <a:custGeom>
            <a:avLst/>
            <a:gdLst>
              <a:gd name="T0" fmla="*/ 478 w 479"/>
              <a:gd name="T1" fmla="*/ 0 h 177"/>
              <a:gd name="T2" fmla="*/ 41 w 479"/>
              <a:gd name="T3" fmla="*/ 96 h 177"/>
              <a:gd name="T4" fmla="*/ 41 w 479"/>
              <a:gd name="T5" fmla="*/ 108 h 177"/>
              <a:gd name="T6" fmla="*/ 18 w 479"/>
              <a:gd name="T7" fmla="*/ 154 h 177"/>
              <a:gd name="T8" fmla="*/ 18 w 479"/>
              <a:gd name="T9" fmla="*/ 168 h 177"/>
              <a:gd name="T10" fmla="*/ 0 w 479"/>
              <a:gd name="T11" fmla="*/ 177 h 177"/>
              <a:gd name="T12" fmla="*/ 479 w 479"/>
              <a:gd name="T13" fmla="*/ 7 h 177"/>
              <a:gd name="T14" fmla="*/ 478 w 479"/>
              <a:gd name="T15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177">
                <a:moveTo>
                  <a:pt x="478" y="0"/>
                </a:moveTo>
                <a:lnTo>
                  <a:pt x="41" y="96"/>
                </a:lnTo>
                <a:lnTo>
                  <a:pt x="41" y="108"/>
                </a:lnTo>
                <a:lnTo>
                  <a:pt x="18" y="154"/>
                </a:lnTo>
                <a:lnTo>
                  <a:pt x="18" y="168"/>
                </a:lnTo>
                <a:lnTo>
                  <a:pt x="0" y="177"/>
                </a:lnTo>
                <a:lnTo>
                  <a:pt x="479" y="7"/>
                </a:lnTo>
                <a:lnTo>
                  <a:pt x="4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7" name="Freeform 282"/>
          <p:cNvSpPr/>
          <p:nvPr/>
        </p:nvSpPr>
        <p:spPr bwMode="auto">
          <a:xfrm>
            <a:off x="4532933" y="4188967"/>
            <a:ext cx="332374" cy="267446"/>
          </a:xfrm>
          <a:custGeom>
            <a:avLst/>
            <a:gdLst>
              <a:gd name="T0" fmla="*/ 140 w 140"/>
              <a:gd name="T1" fmla="*/ 0 h 117"/>
              <a:gd name="T2" fmla="*/ 0 w 140"/>
              <a:gd name="T3" fmla="*/ 31 h 117"/>
              <a:gd name="T4" fmla="*/ 0 w 140"/>
              <a:gd name="T5" fmla="*/ 117 h 117"/>
              <a:gd name="T6" fmla="*/ 99 w 140"/>
              <a:gd name="T7" fmla="*/ 81 h 117"/>
              <a:gd name="T8" fmla="*/ 117 w 140"/>
              <a:gd name="T9" fmla="*/ 72 h 117"/>
              <a:gd name="T10" fmla="*/ 117 w 140"/>
              <a:gd name="T11" fmla="*/ 58 h 117"/>
              <a:gd name="T12" fmla="*/ 140 w 140"/>
              <a:gd name="T13" fmla="*/ 12 h 117"/>
              <a:gd name="T14" fmla="*/ 140 w 140"/>
              <a:gd name="T1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0" h="117">
                <a:moveTo>
                  <a:pt x="140" y="0"/>
                </a:moveTo>
                <a:lnTo>
                  <a:pt x="0" y="31"/>
                </a:lnTo>
                <a:lnTo>
                  <a:pt x="0" y="117"/>
                </a:lnTo>
                <a:lnTo>
                  <a:pt x="99" y="81"/>
                </a:lnTo>
                <a:lnTo>
                  <a:pt x="117" y="72"/>
                </a:lnTo>
                <a:lnTo>
                  <a:pt x="117" y="58"/>
                </a:lnTo>
                <a:lnTo>
                  <a:pt x="140" y="12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8" name="Freeform 283"/>
          <p:cNvSpPr/>
          <p:nvPr/>
        </p:nvSpPr>
        <p:spPr bwMode="auto">
          <a:xfrm>
            <a:off x="5902788" y="3939809"/>
            <a:ext cx="132950" cy="45717"/>
          </a:xfrm>
          <a:custGeom>
            <a:avLst/>
            <a:gdLst>
              <a:gd name="T0" fmla="*/ 56 w 56"/>
              <a:gd name="T1" fmla="*/ 0 h 20"/>
              <a:gd name="T2" fmla="*/ 0 w 56"/>
              <a:gd name="T3" fmla="*/ 13 h 20"/>
              <a:gd name="T4" fmla="*/ 1 w 56"/>
              <a:gd name="T5" fmla="*/ 20 h 20"/>
              <a:gd name="T6" fmla="*/ 56 w 56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20">
                <a:moveTo>
                  <a:pt x="56" y="0"/>
                </a:moveTo>
                <a:lnTo>
                  <a:pt x="0" y="13"/>
                </a:lnTo>
                <a:lnTo>
                  <a:pt x="1" y="20"/>
                </a:lnTo>
                <a:lnTo>
                  <a:pt x="5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49" name="Freeform 284"/>
          <p:cNvSpPr/>
          <p:nvPr/>
        </p:nvSpPr>
        <p:spPr bwMode="auto">
          <a:xfrm>
            <a:off x="5902788" y="3939809"/>
            <a:ext cx="132950" cy="45717"/>
          </a:xfrm>
          <a:custGeom>
            <a:avLst/>
            <a:gdLst>
              <a:gd name="T0" fmla="*/ 56 w 56"/>
              <a:gd name="T1" fmla="*/ 0 h 20"/>
              <a:gd name="T2" fmla="*/ 0 w 56"/>
              <a:gd name="T3" fmla="*/ 13 h 20"/>
              <a:gd name="T4" fmla="*/ 1 w 56"/>
              <a:gd name="T5" fmla="*/ 20 h 20"/>
              <a:gd name="T6" fmla="*/ 56 w 56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20">
                <a:moveTo>
                  <a:pt x="56" y="0"/>
                </a:moveTo>
                <a:lnTo>
                  <a:pt x="0" y="13"/>
                </a:lnTo>
                <a:lnTo>
                  <a:pt x="1" y="20"/>
                </a:lnTo>
                <a:lnTo>
                  <a:pt x="56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2" name="Freeform 288"/>
          <p:cNvSpPr/>
          <p:nvPr/>
        </p:nvSpPr>
        <p:spPr bwMode="auto">
          <a:xfrm>
            <a:off x="3312646" y="2623153"/>
            <a:ext cx="40360" cy="52576"/>
          </a:xfrm>
          <a:custGeom>
            <a:avLst/>
            <a:gdLst>
              <a:gd name="T0" fmla="*/ 12 w 15"/>
              <a:gd name="T1" fmla="*/ 0 h 19"/>
              <a:gd name="T2" fmla="*/ 0 w 15"/>
              <a:gd name="T3" fmla="*/ 17 h 19"/>
              <a:gd name="T4" fmla="*/ 3 w 15"/>
              <a:gd name="T5" fmla="*/ 19 h 19"/>
              <a:gd name="T6" fmla="*/ 15 w 15"/>
              <a:gd name="T7" fmla="*/ 3 h 19"/>
              <a:gd name="T8" fmla="*/ 12 w 15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9">
                <a:moveTo>
                  <a:pt x="12" y="0"/>
                </a:moveTo>
                <a:cubicBezTo>
                  <a:pt x="12" y="0"/>
                  <a:pt x="8" y="6"/>
                  <a:pt x="0" y="17"/>
                </a:cubicBezTo>
                <a:cubicBezTo>
                  <a:pt x="3" y="19"/>
                  <a:pt x="3" y="19"/>
                  <a:pt x="3" y="19"/>
                </a:cubicBezTo>
                <a:cubicBezTo>
                  <a:pt x="10" y="8"/>
                  <a:pt x="15" y="3"/>
                  <a:pt x="15" y="3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121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55" name="Freeform 292"/>
          <p:cNvSpPr/>
          <p:nvPr/>
        </p:nvSpPr>
        <p:spPr bwMode="auto">
          <a:xfrm>
            <a:off x="6987751" y="2598008"/>
            <a:ext cx="1187049" cy="404598"/>
          </a:xfrm>
          <a:custGeom>
            <a:avLst/>
            <a:gdLst>
              <a:gd name="T0" fmla="*/ 500 w 500"/>
              <a:gd name="T1" fmla="*/ 0 h 177"/>
              <a:gd name="T2" fmla="*/ 0 w 500"/>
              <a:gd name="T3" fmla="*/ 108 h 177"/>
              <a:gd name="T4" fmla="*/ 0 w 500"/>
              <a:gd name="T5" fmla="*/ 177 h 177"/>
              <a:gd name="T6" fmla="*/ 500 w 500"/>
              <a:gd name="T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0" h="177">
                <a:moveTo>
                  <a:pt x="500" y="0"/>
                </a:moveTo>
                <a:lnTo>
                  <a:pt x="0" y="108"/>
                </a:lnTo>
                <a:lnTo>
                  <a:pt x="0" y="177"/>
                </a:lnTo>
                <a:lnTo>
                  <a:pt x="5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79" name="Oval 28"/>
          <p:cNvSpPr>
            <a:spLocks noChangeArrowheads="1"/>
          </p:cNvSpPr>
          <p:nvPr/>
        </p:nvSpPr>
        <p:spPr bwMode="auto">
          <a:xfrm>
            <a:off x="7510054" y="1445934"/>
            <a:ext cx="73598" cy="7086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0" name="Oval 29"/>
          <p:cNvSpPr>
            <a:spLocks noChangeArrowheads="1"/>
          </p:cNvSpPr>
          <p:nvPr/>
        </p:nvSpPr>
        <p:spPr bwMode="auto">
          <a:xfrm>
            <a:off x="7607392" y="1487080"/>
            <a:ext cx="52230" cy="5028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1" name="Oval 30"/>
          <p:cNvSpPr>
            <a:spLocks noChangeArrowheads="1"/>
          </p:cNvSpPr>
          <p:nvPr/>
        </p:nvSpPr>
        <p:spPr bwMode="auto">
          <a:xfrm>
            <a:off x="7699982" y="1514510"/>
            <a:ext cx="68850" cy="6857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2" name="Oval 38"/>
          <p:cNvSpPr>
            <a:spLocks noChangeArrowheads="1"/>
          </p:cNvSpPr>
          <p:nvPr/>
        </p:nvSpPr>
        <p:spPr bwMode="auto">
          <a:xfrm>
            <a:off x="6776457" y="1386502"/>
            <a:ext cx="30864" cy="320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3" name="Oval 39"/>
          <p:cNvSpPr>
            <a:spLocks noChangeArrowheads="1"/>
          </p:cNvSpPr>
          <p:nvPr/>
        </p:nvSpPr>
        <p:spPr bwMode="auto">
          <a:xfrm>
            <a:off x="6847680" y="1461936"/>
            <a:ext cx="40360" cy="3428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4" name="Oval 40"/>
          <p:cNvSpPr>
            <a:spLocks noChangeArrowheads="1"/>
          </p:cNvSpPr>
          <p:nvPr/>
        </p:nvSpPr>
        <p:spPr bwMode="auto">
          <a:xfrm>
            <a:off x="6947392" y="1441363"/>
            <a:ext cx="21368" cy="2285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5" name="Oval 41"/>
          <p:cNvSpPr>
            <a:spLocks noChangeArrowheads="1"/>
          </p:cNvSpPr>
          <p:nvPr/>
        </p:nvSpPr>
        <p:spPr bwMode="auto">
          <a:xfrm>
            <a:off x="6776457" y="1461936"/>
            <a:ext cx="21368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6" name="Oval 42"/>
          <p:cNvSpPr>
            <a:spLocks noChangeArrowheads="1"/>
          </p:cNvSpPr>
          <p:nvPr/>
        </p:nvSpPr>
        <p:spPr bwMode="auto">
          <a:xfrm>
            <a:off x="6823939" y="1493938"/>
            <a:ext cx="9496" cy="914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7" name="Oval 118"/>
          <p:cNvSpPr>
            <a:spLocks noChangeArrowheads="1"/>
          </p:cNvSpPr>
          <p:nvPr/>
        </p:nvSpPr>
        <p:spPr bwMode="auto">
          <a:xfrm>
            <a:off x="6831062" y="1861961"/>
            <a:ext cx="40360" cy="38860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8" name="Oval 119"/>
          <p:cNvSpPr>
            <a:spLocks noChangeArrowheads="1"/>
          </p:cNvSpPr>
          <p:nvPr/>
        </p:nvSpPr>
        <p:spPr bwMode="auto">
          <a:xfrm>
            <a:off x="7063724" y="1727096"/>
            <a:ext cx="28489" cy="27430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9" name="Oval 120"/>
          <p:cNvSpPr>
            <a:spLocks noChangeArrowheads="1"/>
          </p:cNvSpPr>
          <p:nvPr/>
        </p:nvSpPr>
        <p:spPr bwMode="auto">
          <a:xfrm>
            <a:off x="7232284" y="1752240"/>
            <a:ext cx="21368" cy="22859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90" name="Oval 121"/>
          <p:cNvSpPr>
            <a:spLocks noChangeArrowheads="1"/>
          </p:cNvSpPr>
          <p:nvPr/>
        </p:nvSpPr>
        <p:spPr bwMode="auto">
          <a:xfrm>
            <a:off x="7203795" y="1779670"/>
            <a:ext cx="21368" cy="18287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91" name="Oval 122"/>
          <p:cNvSpPr>
            <a:spLocks noChangeArrowheads="1"/>
          </p:cNvSpPr>
          <p:nvPr/>
        </p:nvSpPr>
        <p:spPr bwMode="auto">
          <a:xfrm>
            <a:off x="7474442" y="1441363"/>
            <a:ext cx="23741" cy="2285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92" name="Oval 123"/>
          <p:cNvSpPr>
            <a:spLocks noChangeArrowheads="1"/>
          </p:cNvSpPr>
          <p:nvPr/>
        </p:nvSpPr>
        <p:spPr bwMode="auto">
          <a:xfrm>
            <a:off x="6812069" y="1464221"/>
            <a:ext cx="21368" cy="2057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85666" y="2083690"/>
            <a:ext cx="1289134" cy="925775"/>
            <a:chOff x="6885666" y="2083690"/>
            <a:chExt cx="1289134" cy="925775"/>
          </a:xfrm>
        </p:grpSpPr>
        <p:sp>
          <p:nvSpPr>
            <p:cNvPr id="254" name="Freeform 291"/>
            <p:cNvSpPr/>
            <p:nvPr/>
          </p:nvSpPr>
          <p:spPr bwMode="auto">
            <a:xfrm>
              <a:off x="6987751" y="2598008"/>
              <a:ext cx="1187049" cy="404598"/>
            </a:xfrm>
            <a:custGeom>
              <a:avLst/>
              <a:gdLst>
                <a:gd name="T0" fmla="*/ 500 w 500"/>
                <a:gd name="T1" fmla="*/ 0 h 177"/>
                <a:gd name="T2" fmla="*/ 0 w 500"/>
                <a:gd name="T3" fmla="*/ 108 h 177"/>
                <a:gd name="T4" fmla="*/ 0 w 500"/>
                <a:gd name="T5" fmla="*/ 177 h 177"/>
                <a:gd name="T6" fmla="*/ 500 w 500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177">
                  <a:moveTo>
                    <a:pt x="500" y="0"/>
                  </a:moveTo>
                  <a:lnTo>
                    <a:pt x="0" y="108"/>
                  </a:lnTo>
                  <a:lnTo>
                    <a:pt x="0" y="177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3" name="Freeform 293"/>
            <p:cNvSpPr/>
            <p:nvPr/>
          </p:nvSpPr>
          <p:spPr bwMode="auto">
            <a:xfrm>
              <a:off x="6885666" y="2083690"/>
              <a:ext cx="109209" cy="925775"/>
            </a:xfrm>
            <a:custGeom>
              <a:avLst/>
              <a:gdLst>
                <a:gd name="T0" fmla="*/ 46 w 46"/>
                <a:gd name="T1" fmla="*/ 0 h 405"/>
                <a:gd name="T2" fmla="*/ 46 w 46"/>
                <a:gd name="T3" fmla="*/ 405 h 405"/>
                <a:gd name="T4" fmla="*/ 0 w 46"/>
                <a:gd name="T5" fmla="*/ 362 h 405"/>
                <a:gd name="T6" fmla="*/ 46 w 46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5">
                  <a:moveTo>
                    <a:pt x="46" y="0"/>
                  </a:moveTo>
                  <a:lnTo>
                    <a:pt x="46" y="405"/>
                  </a:lnTo>
                  <a:lnTo>
                    <a:pt x="0" y="36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4" name="Freeform 294"/>
            <p:cNvSpPr/>
            <p:nvPr/>
          </p:nvSpPr>
          <p:spPr bwMode="auto">
            <a:xfrm>
              <a:off x="6994874" y="2083690"/>
              <a:ext cx="102087" cy="925775"/>
            </a:xfrm>
            <a:custGeom>
              <a:avLst/>
              <a:gdLst>
                <a:gd name="T0" fmla="*/ 0 w 43"/>
                <a:gd name="T1" fmla="*/ 0 h 405"/>
                <a:gd name="T2" fmla="*/ 0 w 43"/>
                <a:gd name="T3" fmla="*/ 405 h 405"/>
                <a:gd name="T4" fmla="*/ 43 w 43"/>
                <a:gd name="T5" fmla="*/ 362 h 405"/>
                <a:gd name="T6" fmla="*/ 0 w 43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05">
                  <a:moveTo>
                    <a:pt x="0" y="0"/>
                  </a:moveTo>
                  <a:lnTo>
                    <a:pt x="0" y="405"/>
                  </a:lnTo>
                  <a:lnTo>
                    <a:pt x="43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59" name="Freeform 297"/>
          <p:cNvSpPr/>
          <p:nvPr/>
        </p:nvSpPr>
        <p:spPr bwMode="auto">
          <a:xfrm>
            <a:off x="8922642" y="4298688"/>
            <a:ext cx="80719" cy="54861"/>
          </a:xfrm>
          <a:custGeom>
            <a:avLst/>
            <a:gdLst>
              <a:gd name="T0" fmla="*/ 5 w 34"/>
              <a:gd name="T1" fmla="*/ 0 h 24"/>
              <a:gd name="T2" fmla="*/ 0 w 34"/>
              <a:gd name="T3" fmla="*/ 6 h 24"/>
              <a:gd name="T4" fmla="*/ 34 w 34"/>
              <a:gd name="T5" fmla="*/ 24 h 24"/>
              <a:gd name="T6" fmla="*/ 34 w 34"/>
              <a:gd name="T7" fmla="*/ 24 h 24"/>
              <a:gd name="T8" fmla="*/ 5 w 3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4">
                <a:moveTo>
                  <a:pt x="5" y="0"/>
                </a:moveTo>
                <a:lnTo>
                  <a:pt x="0" y="6"/>
                </a:lnTo>
                <a:lnTo>
                  <a:pt x="34" y="24"/>
                </a:lnTo>
                <a:lnTo>
                  <a:pt x="34" y="24"/>
                </a:lnTo>
                <a:lnTo>
                  <a:pt x="5" y="0"/>
                </a:lnTo>
                <a:close/>
              </a:path>
            </a:pathLst>
          </a:custGeom>
          <a:solidFill>
            <a:srgbClr val="2432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60" name="Freeform 298"/>
          <p:cNvSpPr/>
          <p:nvPr/>
        </p:nvSpPr>
        <p:spPr bwMode="auto">
          <a:xfrm>
            <a:off x="8922642" y="4298688"/>
            <a:ext cx="80719" cy="54861"/>
          </a:xfrm>
          <a:custGeom>
            <a:avLst/>
            <a:gdLst>
              <a:gd name="T0" fmla="*/ 5 w 34"/>
              <a:gd name="T1" fmla="*/ 0 h 24"/>
              <a:gd name="T2" fmla="*/ 0 w 34"/>
              <a:gd name="T3" fmla="*/ 6 h 24"/>
              <a:gd name="T4" fmla="*/ 34 w 34"/>
              <a:gd name="T5" fmla="*/ 24 h 24"/>
              <a:gd name="T6" fmla="*/ 34 w 34"/>
              <a:gd name="T7" fmla="*/ 24 h 24"/>
              <a:gd name="T8" fmla="*/ 5 w 3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4">
                <a:moveTo>
                  <a:pt x="5" y="0"/>
                </a:moveTo>
                <a:lnTo>
                  <a:pt x="0" y="6"/>
                </a:lnTo>
                <a:lnTo>
                  <a:pt x="34" y="24"/>
                </a:lnTo>
                <a:lnTo>
                  <a:pt x="34" y="24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61" name="Oval 299"/>
          <p:cNvSpPr>
            <a:spLocks noChangeArrowheads="1"/>
          </p:cNvSpPr>
          <p:nvPr/>
        </p:nvSpPr>
        <p:spPr bwMode="auto">
          <a:xfrm>
            <a:off x="9205159" y="4246114"/>
            <a:ext cx="16619" cy="16002"/>
          </a:xfrm>
          <a:prstGeom prst="ellipse">
            <a:avLst/>
          </a:prstGeom>
          <a:solidFill>
            <a:srgbClr val="2432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62" name="Freeform 300"/>
          <p:cNvSpPr/>
          <p:nvPr/>
        </p:nvSpPr>
        <p:spPr bwMode="auto">
          <a:xfrm>
            <a:off x="9233648" y="4209541"/>
            <a:ext cx="30864" cy="22859"/>
          </a:xfrm>
          <a:custGeom>
            <a:avLst/>
            <a:gdLst>
              <a:gd name="T0" fmla="*/ 11 w 11"/>
              <a:gd name="T1" fmla="*/ 0 h 8"/>
              <a:gd name="T2" fmla="*/ 0 w 11"/>
              <a:gd name="T3" fmla="*/ 3 h 8"/>
              <a:gd name="T4" fmla="*/ 6 w 11"/>
              <a:gd name="T5" fmla="*/ 8 h 8"/>
              <a:gd name="T6" fmla="*/ 11 w 11"/>
              <a:gd name="T7" fmla="*/ 2 h 8"/>
              <a:gd name="T8" fmla="*/ 11 w 11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8">
                <a:moveTo>
                  <a:pt x="11" y="0"/>
                </a:moveTo>
                <a:cubicBezTo>
                  <a:pt x="0" y="3"/>
                  <a:pt x="0" y="3"/>
                  <a:pt x="0" y="3"/>
                </a:cubicBezTo>
                <a:cubicBezTo>
                  <a:pt x="0" y="5"/>
                  <a:pt x="3" y="8"/>
                  <a:pt x="6" y="8"/>
                </a:cubicBezTo>
                <a:cubicBezTo>
                  <a:pt x="9" y="8"/>
                  <a:pt x="11" y="5"/>
                  <a:pt x="11" y="2"/>
                </a:cubicBezTo>
                <a:cubicBezTo>
                  <a:pt x="11" y="1"/>
                  <a:pt x="11" y="1"/>
                  <a:pt x="11" y="0"/>
                </a:cubicBezTo>
              </a:path>
            </a:pathLst>
          </a:custGeom>
          <a:solidFill>
            <a:srgbClr val="2432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63" name="Freeform 301"/>
          <p:cNvSpPr/>
          <p:nvPr/>
        </p:nvSpPr>
        <p:spPr bwMode="auto">
          <a:xfrm>
            <a:off x="8547535" y="4394695"/>
            <a:ext cx="71223" cy="82291"/>
          </a:xfrm>
          <a:custGeom>
            <a:avLst/>
            <a:gdLst>
              <a:gd name="T0" fmla="*/ 19 w 25"/>
              <a:gd name="T1" fmla="*/ 0 h 31"/>
              <a:gd name="T2" fmla="*/ 0 w 25"/>
              <a:gd name="T3" fmla="*/ 29 h 31"/>
              <a:gd name="T4" fmla="*/ 6 w 25"/>
              <a:gd name="T5" fmla="*/ 31 h 31"/>
              <a:gd name="T6" fmla="*/ 25 w 25"/>
              <a:gd name="T7" fmla="*/ 2 h 31"/>
              <a:gd name="T8" fmla="*/ 19 w 25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31">
                <a:moveTo>
                  <a:pt x="19" y="0"/>
                </a:moveTo>
                <a:cubicBezTo>
                  <a:pt x="7" y="19"/>
                  <a:pt x="0" y="29"/>
                  <a:pt x="0" y="29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13" y="21"/>
                  <a:pt x="25" y="2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192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64" name="Freeform 302"/>
          <p:cNvSpPr/>
          <p:nvPr/>
        </p:nvSpPr>
        <p:spPr bwMode="auto">
          <a:xfrm>
            <a:off x="8481060" y="4408410"/>
            <a:ext cx="49857" cy="80006"/>
          </a:xfrm>
          <a:custGeom>
            <a:avLst/>
            <a:gdLst>
              <a:gd name="T0" fmla="*/ 13 w 18"/>
              <a:gd name="T1" fmla="*/ 0 h 30"/>
              <a:gd name="T2" fmla="*/ 0 w 18"/>
              <a:gd name="T3" fmla="*/ 27 h 30"/>
              <a:gd name="T4" fmla="*/ 5 w 18"/>
              <a:gd name="T5" fmla="*/ 30 h 30"/>
              <a:gd name="T6" fmla="*/ 18 w 18"/>
              <a:gd name="T7" fmla="*/ 2 h 30"/>
              <a:gd name="T8" fmla="*/ 13 w 18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0">
                <a:moveTo>
                  <a:pt x="13" y="0"/>
                </a:moveTo>
                <a:cubicBezTo>
                  <a:pt x="5" y="18"/>
                  <a:pt x="0" y="27"/>
                  <a:pt x="0" y="27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10" y="20"/>
                  <a:pt x="18" y="2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66" name="Freeform 305"/>
          <p:cNvSpPr/>
          <p:nvPr/>
        </p:nvSpPr>
        <p:spPr bwMode="auto">
          <a:xfrm>
            <a:off x="4117466" y="2426569"/>
            <a:ext cx="1279640" cy="443457"/>
          </a:xfrm>
          <a:custGeom>
            <a:avLst/>
            <a:gdLst>
              <a:gd name="T0" fmla="*/ 539 w 539"/>
              <a:gd name="T1" fmla="*/ 0 h 194"/>
              <a:gd name="T2" fmla="*/ 132 w 539"/>
              <a:gd name="T3" fmla="*/ 89 h 194"/>
              <a:gd name="T4" fmla="*/ 103 w 539"/>
              <a:gd name="T5" fmla="*/ 123 h 194"/>
              <a:gd name="T6" fmla="*/ 91 w 539"/>
              <a:gd name="T7" fmla="*/ 115 h 194"/>
              <a:gd name="T8" fmla="*/ 98 w 539"/>
              <a:gd name="T9" fmla="*/ 97 h 194"/>
              <a:gd name="T10" fmla="*/ 93 w 539"/>
              <a:gd name="T11" fmla="*/ 98 h 194"/>
              <a:gd name="T12" fmla="*/ 43 w 539"/>
              <a:gd name="T13" fmla="*/ 131 h 194"/>
              <a:gd name="T14" fmla="*/ 56 w 539"/>
              <a:gd name="T15" fmla="*/ 148 h 194"/>
              <a:gd name="T16" fmla="*/ 18 w 539"/>
              <a:gd name="T17" fmla="*/ 155 h 194"/>
              <a:gd name="T18" fmla="*/ 11 w 539"/>
              <a:gd name="T19" fmla="*/ 186 h 194"/>
              <a:gd name="T20" fmla="*/ 0 w 539"/>
              <a:gd name="T21" fmla="*/ 176 h 194"/>
              <a:gd name="T22" fmla="*/ 2 w 539"/>
              <a:gd name="T23" fmla="*/ 194 h 194"/>
              <a:gd name="T24" fmla="*/ 539 w 539"/>
              <a:gd name="T2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9" h="194">
                <a:moveTo>
                  <a:pt x="539" y="0"/>
                </a:moveTo>
                <a:lnTo>
                  <a:pt x="132" y="89"/>
                </a:lnTo>
                <a:lnTo>
                  <a:pt x="103" y="123"/>
                </a:lnTo>
                <a:lnTo>
                  <a:pt x="91" y="115"/>
                </a:lnTo>
                <a:lnTo>
                  <a:pt x="98" y="97"/>
                </a:lnTo>
                <a:lnTo>
                  <a:pt x="93" y="98"/>
                </a:lnTo>
                <a:lnTo>
                  <a:pt x="43" y="131"/>
                </a:lnTo>
                <a:lnTo>
                  <a:pt x="56" y="148"/>
                </a:lnTo>
                <a:lnTo>
                  <a:pt x="18" y="155"/>
                </a:lnTo>
                <a:lnTo>
                  <a:pt x="11" y="186"/>
                </a:lnTo>
                <a:lnTo>
                  <a:pt x="0" y="176"/>
                </a:lnTo>
                <a:lnTo>
                  <a:pt x="2" y="194"/>
                </a:lnTo>
                <a:lnTo>
                  <a:pt x="539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69" name="Freeform 308"/>
          <p:cNvSpPr/>
          <p:nvPr/>
        </p:nvSpPr>
        <p:spPr bwMode="auto">
          <a:xfrm>
            <a:off x="4029624" y="2742018"/>
            <a:ext cx="37986" cy="61719"/>
          </a:xfrm>
          <a:custGeom>
            <a:avLst/>
            <a:gdLst>
              <a:gd name="T0" fmla="*/ 9 w 14"/>
              <a:gd name="T1" fmla="*/ 0 h 23"/>
              <a:gd name="T2" fmla="*/ 9 w 14"/>
              <a:gd name="T3" fmla="*/ 0 h 23"/>
              <a:gd name="T4" fmla="*/ 8 w 14"/>
              <a:gd name="T5" fmla="*/ 2 h 23"/>
              <a:gd name="T6" fmla="*/ 12 w 14"/>
              <a:gd name="T7" fmla="*/ 6 h 23"/>
              <a:gd name="T8" fmla="*/ 0 w 14"/>
              <a:gd name="T9" fmla="*/ 23 h 23"/>
              <a:gd name="T10" fmla="*/ 0 w 14"/>
              <a:gd name="T11" fmla="*/ 23 h 23"/>
              <a:gd name="T12" fmla="*/ 14 w 14"/>
              <a:gd name="T13" fmla="*/ 4 h 23"/>
              <a:gd name="T14" fmla="*/ 9 w 14"/>
              <a:gd name="T15" fmla="*/ 0 h 23"/>
              <a:gd name="T16" fmla="*/ 9 w 14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3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1"/>
                  <a:pt x="8" y="2"/>
                  <a:pt x="8" y="2"/>
                </a:cubicBezTo>
                <a:cubicBezTo>
                  <a:pt x="12" y="6"/>
                  <a:pt x="12" y="6"/>
                  <a:pt x="12" y="6"/>
                </a:cubicBezTo>
                <a:cubicBezTo>
                  <a:pt x="8" y="11"/>
                  <a:pt x="4" y="17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5" y="16"/>
                  <a:pt x="9" y="10"/>
                  <a:pt x="14" y="4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121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70" name="Freeform 309"/>
          <p:cNvSpPr/>
          <p:nvPr/>
        </p:nvSpPr>
        <p:spPr bwMode="auto">
          <a:xfrm>
            <a:off x="4015379" y="2748875"/>
            <a:ext cx="47482" cy="54861"/>
          </a:xfrm>
          <a:custGeom>
            <a:avLst/>
            <a:gdLst>
              <a:gd name="T0" fmla="*/ 12 w 17"/>
              <a:gd name="T1" fmla="*/ 0 h 21"/>
              <a:gd name="T2" fmla="*/ 12 w 17"/>
              <a:gd name="T3" fmla="*/ 0 h 21"/>
              <a:gd name="T4" fmla="*/ 0 w 17"/>
              <a:gd name="T5" fmla="*/ 18 h 21"/>
              <a:gd name="T6" fmla="*/ 0 w 17"/>
              <a:gd name="T7" fmla="*/ 18 h 21"/>
              <a:gd name="T8" fmla="*/ 5 w 17"/>
              <a:gd name="T9" fmla="*/ 21 h 21"/>
              <a:gd name="T10" fmla="*/ 5 w 17"/>
              <a:gd name="T11" fmla="*/ 21 h 21"/>
              <a:gd name="T12" fmla="*/ 17 w 17"/>
              <a:gd name="T13" fmla="*/ 4 h 21"/>
              <a:gd name="T14" fmla="*/ 13 w 17"/>
              <a:gd name="T15" fmla="*/ 0 h 21"/>
              <a:gd name="T16" fmla="*/ 12 w 17"/>
              <a:gd name="T17" fmla="*/ 0 h 21"/>
              <a:gd name="T18" fmla="*/ 12 w 17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1"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8" y="6"/>
                  <a:pt x="4" y="12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9" y="15"/>
                  <a:pt x="13" y="9"/>
                  <a:pt x="17" y="4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73" name="Freeform 314"/>
          <p:cNvSpPr/>
          <p:nvPr/>
        </p:nvSpPr>
        <p:spPr bwMode="auto">
          <a:xfrm>
            <a:off x="4143580" y="4803864"/>
            <a:ext cx="235037" cy="434314"/>
          </a:xfrm>
          <a:custGeom>
            <a:avLst/>
            <a:gdLst>
              <a:gd name="T0" fmla="*/ 86 w 99"/>
              <a:gd name="T1" fmla="*/ 0 h 190"/>
              <a:gd name="T2" fmla="*/ 80 w 99"/>
              <a:gd name="T3" fmla="*/ 6 h 190"/>
              <a:gd name="T4" fmla="*/ 6 w 99"/>
              <a:gd name="T5" fmla="*/ 80 h 190"/>
              <a:gd name="T6" fmla="*/ 0 w 99"/>
              <a:gd name="T7" fmla="*/ 108 h 190"/>
              <a:gd name="T8" fmla="*/ 13 w 99"/>
              <a:gd name="T9" fmla="*/ 165 h 190"/>
              <a:gd name="T10" fmla="*/ 48 w 99"/>
              <a:gd name="T11" fmla="*/ 190 h 190"/>
              <a:gd name="T12" fmla="*/ 80 w 99"/>
              <a:gd name="T13" fmla="*/ 182 h 190"/>
              <a:gd name="T14" fmla="*/ 70 w 99"/>
              <a:gd name="T15" fmla="*/ 177 h 190"/>
              <a:gd name="T16" fmla="*/ 51 w 99"/>
              <a:gd name="T17" fmla="*/ 152 h 190"/>
              <a:gd name="T18" fmla="*/ 46 w 99"/>
              <a:gd name="T19" fmla="*/ 135 h 190"/>
              <a:gd name="T20" fmla="*/ 72 w 99"/>
              <a:gd name="T21" fmla="*/ 103 h 190"/>
              <a:gd name="T22" fmla="*/ 78 w 99"/>
              <a:gd name="T23" fmla="*/ 87 h 190"/>
              <a:gd name="T24" fmla="*/ 66 w 99"/>
              <a:gd name="T25" fmla="*/ 66 h 190"/>
              <a:gd name="T26" fmla="*/ 81 w 99"/>
              <a:gd name="T27" fmla="*/ 49 h 190"/>
              <a:gd name="T28" fmla="*/ 90 w 99"/>
              <a:gd name="T29" fmla="*/ 32 h 190"/>
              <a:gd name="T30" fmla="*/ 99 w 99"/>
              <a:gd name="T31" fmla="*/ 28 h 190"/>
              <a:gd name="T32" fmla="*/ 84 w 99"/>
              <a:gd name="T33" fmla="*/ 7 h 190"/>
              <a:gd name="T34" fmla="*/ 92 w 99"/>
              <a:gd name="T35" fmla="*/ 7 h 190"/>
              <a:gd name="T36" fmla="*/ 91 w 99"/>
              <a:gd name="T37" fmla="*/ 6 h 190"/>
              <a:gd name="T38" fmla="*/ 86 w 99"/>
              <a:gd name="T3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190">
                <a:moveTo>
                  <a:pt x="86" y="0"/>
                </a:moveTo>
                <a:lnTo>
                  <a:pt x="80" y="6"/>
                </a:lnTo>
                <a:lnTo>
                  <a:pt x="6" y="80"/>
                </a:lnTo>
                <a:lnTo>
                  <a:pt x="0" y="108"/>
                </a:lnTo>
                <a:lnTo>
                  <a:pt x="13" y="165"/>
                </a:lnTo>
                <a:lnTo>
                  <a:pt x="48" y="190"/>
                </a:lnTo>
                <a:lnTo>
                  <a:pt x="80" y="182"/>
                </a:lnTo>
                <a:lnTo>
                  <a:pt x="70" y="177"/>
                </a:lnTo>
                <a:lnTo>
                  <a:pt x="51" y="152"/>
                </a:lnTo>
                <a:lnTo>
                  <a:pt x="46" y="135"/>
                </a:lnTo>
                <a:lnTo>
                  <a:pt x="72" y="103"/>
                </a:lnTo>
                <a:lnTo>
                  <a:pt x="78" y="87"/>
                </a:lnTo>
                <a:lnTo>
                  <a:pt x="66" y="66"/>
                </a:lnTo>
                <a:lnTo>
                  <a:pt x="81" y="49"/>
                </a:lnTo>
                <a:lnTo>
                  <a:pt x="90" y="32"/>
                </a:lnTo>
                <a:lnTo>
                  <a:pt x="99" y="28"/>
                </a:lnTo>
                <a:lnTo>
                  <a:pt x="84" y="7"/>
                </a:lnTo>
                <a:lnTo>
                  <a:pt x="92" y="7"/>
                </a:lnTo>
                <a:lnTo>
                  <a:pt x="91" y="6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74" name="Freeform 315"/>
          <p:cNvSpPr/>
          <p:nvPr/>
        </p:nvSpPr>
        <p:spPr bwMode="auto">
          <a:xfrm>
            <a:off x="4143580" y="4803864"/>
            <a:ext cx="235037" cy="434314"/>
          </a:xfrm>
          <a:custGeom>
            <a:avLst/>
            <a:gdLst>
              <a:gd name="T0" fmla="*/ 86 w 99"/>
              <a:gd name="T1" fmla="*/ 0 h 190"/>
              <a:gd name="T2" fmla="*/ 80 w 99"/>
              <a:gd name="T3" fmla="*/ 6 h 190"/>
              <a:gd name="T4" fmla="*/ 6 w 99"/>
              <a:gd name="T5" fmla="*/ 80 h 190"/>
              <a:gd name="T6" fmla="*/ 0 w 99"/>
              <a:gd name="T7" fmla="*/ 108 h 190"/>
              <a:gd name="T8" fmla="*/ 13 w 99"/>
              <a:gd name="T9" fmla="*/ 165 h 190"/>
              <a:gd name="T10" fmla="*/ 48 w 99"/>
              <a:gd name="T11" fmla="*/ 190 h 190"/>
              <a:gd name="T12" fmla="*/ 80 w 99"/>
              <a:gd name="T13" fmla="*/ 182 h 190"/>
              <a:gd name="T14" fmla="*/ 70 w 99"/>
              <a:gd name="T15" fmla="*/ 177 h 190"/>
              <a:gd name="T16" fmla="*/ 51 w 99"/>
              <a:gd name="T17" fmla="*/ 152 h 190"/>
              <a:gd name="T18" fmla="*/ 46 w 99"/>
              <a:gd name="T19" fmla="*/ 135 h 190"/>
              <a:gd name="T20" fmla="*/ 72 w 99"/>
              <a:gd name="T21" fmla="*/ 103 h 190"/>
              <a:gd name="T22" fmla="*/ 78 w 99"/>
              <a:gd name="T23" fmla="*/ 87 h 190"/>
              <a:gd name="T24" fmla="*/ 66 w 99"/>
              <a:gd name="T25" fmla="*/ 66 h 190"/>
              <a:gd name="T26" fmla="*/ 81 w 99"/>
              <a:gd name="T27" fmla="*/ 49 h 190"/>
              <a:gd name="T28" fmla="*/ 90 w 99"/>
              <a:gd name="T29" fmla="*/ 32 h 190"/>
              <a:gd name="T30" fmla="*/ 99 w 99"/>
              <a:gd name="T31" fmla="*/ 28 h 190"/>
              <a:gd name="T32" fmla="*/ 84 w 99"/>
              <a:gd name="T33" fmla="*/ 7 h 190"/>
              <a:gd name="T34" fmla="*/ 92 w 99"/>
              <a:gd name="T35" fmla="*/ 7 h 190"/>
              <a:gd name="T36" fmla="*/ 91 w 99"/>
              <a:gd name="T37" fmla="*/ 6 h 190"/>
              <a:gd name="T38" fmla="*/ 86 w 99"/>
              <a:gd name="T3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190">
                <a:moveTo>
                  <a:pt x="86" y="0"/>
                </a:moveTo>
                <a:lnTo>
                  <a:pt x="80" y="6"/>
                </a:lnTo>
                <a:lnTo>
                  <a:pt x="6" y="80"/>
                </a:lnTo>
                <a:lnTo>
                  <a:pt x="0" y="108"/>
                </a:lnTo>
                <a:lnTo>
                  <a:pt x="13" y="165"/>
                </a:lnTo>
                <a:lnTo>
                  <a:pt x="48" y="190"/>
                </a:lnTo>
                <a:lnTo>
                  <a:pt x="80" y="182"/>
                </a:lnTo>
                <a:lnTo>
                  <a:pt x="70" y="177"/>
                </a:lnTo>
                <a:lnTo>
                  <a:pt x="51" y="152"/>
                </a:lnTo>
                <a:lnTo>
                  <a:pt x="46" y="135"/>
                </a:lnTo>
                <a:lnTo>
                  <a:pt x="72" y="103"/>
                </a:lnTo>
                <a:lnTo>
                  <a:pt x="78" y="87"/>
                </a:lnTo>
                <a:lnTo>
                  <a:pt x="66" y="66"/>
                </a:lnTo>
                <a:lnTo>
                  <a:pt x="81" y="49"/>
                </a:lnTo>
                <a:lnTo>
                  <a:pt x="90" y="32"/>
                </a:lnTo>
                <a:lnTo>
                  <a:pt x="99" y="28"/>
                </a:lnTo>
                <a:lnTo>
                  <a:pt x="84" y="7"/>
                </a:lnTo>
                <a:lnTo>
                  <a:pt x="92" y="7"/>
                </a:lnTo>
                <a:lnTo>
                  <a:pt x="91" y="6"/>
                </a:lnTo>
                <a:lnTo>
                  <a:pt x="86" y="0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07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8" name="矩形 307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9" name="矩形 308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314" name="Oval 38"/>
          <p:cNvSpPr>
            <a:spLocks noChangeArrowheads="1"/>
          </p:cNvSpPr>
          <p:nvPr/>
        </p:nvSpPr>
        <p:spPr bwMode="auto">
          <a:xfrm>
            <a:off x="8196166" y="2855528"/>
            <a:ext cx="33005" cy="3422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15" name="Oval 39"/>
          <p:cNvSpPr>
            <a:spLocks noChangeArrowheads="1"/>
          </p:cNvSpPr>
          <p:nvPr/>
        </p:nvSpPr>
        <p:spPr bwMode="auto">
          <a:xfrm>
            <a:off x="8272330" y="2936196"/>
            <a:ext cx="43161" cy="3666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16" name="Oval 40"/>
          <p:cNvSpPr>
            <a:spLocks noChangeArrowheads="1"/>
          </p:cNvSpPr>
          <p:nvPr/>
        </p:nvSpPr>
        <p:spPr bwMode="auto">
          <a:xfrm>
            <a:off x="8378960" y="2914195"/>
            <a:ext cx="22850" cy="2444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17" name="Oval 41"/>
          <p:cNvSpPr>
            <a:spLocks noChangeArrowheads="1"/>
          </p:cNvSpPr>
          <p:nvPr/>
        </p:nvSpPr>
        <p:spPr bwMode="auto">
          <a:xfrm>
            <a:off x="8196166" y="2936196"/>
            <a:ext cx="22850" cy="2200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18" name="Oval 42"/>
          <p:cNvSpPr>
            <a:spLocks noChangeArrowheads="1"/>
          </p:cNvSpPr>
          <p:nvPr/>
        </p:nvSpPr>
        <p:spPr bwMode="auto">
          <a:xfrm>
            <a:off x="8246942" y="2970418"/>
            <a:ext cx="10155" cy="977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19" name="Oval 118"/>
          <p:cNvSpPr>
            <a:spLocks noChangeArrowheads="1"/>
          </p:cNvSpPr>
          <p:nvPr/>
        </p:nvSpPr>
        <p:spPr bwMode="auto">
          <a:xfrm>
            <a:off x="8254559" y="3363973"/>
            <a:ext cx="43161" cy="415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20" name="Oval 119"/>
          <p:cNvSpPr>
            <a:spLocks noChangeArrowheads="1"/>
          </p:cNvSpPr>
          <p:nvPr/>
        </p:nvSpPr>
        <p:spPr bwMode="auto">
          <a:xfrm>
            <a:off x="8503362" y="3219751"/>
            <a:ext cx="30466" cy="2933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21" name="Oval 120"/>
          <p:cNvSpPr>
            <a:spLocks noChangeArrowheads="1"/>
          </p:cNvSpPr>
          <p:nvPr/>
        </p:nvSpPr>
        <p:spPr bwMode="auto">
          <a:xfrm>
            <a:off x="8683617" y="3246640"/>
            <a:ext cx="22850" cy="2444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22" name="Oval 121"/>
          <p:cNvSpPr>
            <a:spLocks noChangeArrowheads="1"/>
          </p:cNvSpPr>
          <p:nvPr/>
        </p:nvSpPr>
        <p:spPr bwMode="auto">
          <a:xfrm>
            <a:off x="8653151" y="3275973"/>
            <a:ext cx="22850" cy="195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23" name="Oval 122"/>
          <p:cNvSpPr>
            <a:spLocks noChangeArrowheads="1"/>
          </p:cNvSpPr>
          <p:nvPr/>
        </p:nvSpPr>
        <p:spPr bwMode="auto">
          <a:xfrm>
            <a:off x="8942575" y="2914195"/>
            <a:ext cx="25388" cy="24444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24" name="Oval 123"/>
          <p:cNvSpPr>
            <a:spLocks noChangeArrowheads="1"/>
          </p:cNvSpPr>
          <p:nvPr/>
        </p:nvSpPr>
        <p:spPr bwMode="auto">
          <a:xfrm>
            <a:off x="8234249" y="2938639"/>
            <a:ext cx="22850" cy="2200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05" name="组合 304"/>
          <p:cNvGrpSpPr/>
          <p:nvPr/>
        </p:nvGrpSpPr>
        <p:grpSpPr>
          <a:xfrm>
            <a:off x="8312951" y="3601085"/>
            <a:ext cx="1343288" cy="990002"/>
            <a:chOff x="8312951" y="3601085"/>
            <a:chExt cx="1343288" cy="990002"/>
          </a:xfrm>
        </p:grpSpPr>
        <p:sp>
          <p:nvSpPr>
            <p:cNvPr id="257" name="Freeform 295"/>
            <p:cNvSpPr>
              <a:spLocks noEditPoints="1"/>
            </p:cNvSpPr>
            <p:nvPr/>
          </p:nvSpPr>
          <p:spPr bwMode="auto">
            <a:xfrm>
              <a:off x="8642498" y="4129535"/>
              <a:ext cx="1013741" cy="329164"/>
            </a:xfrm>
            <a:custGeom>
              <a:avLst/>
              <a:gdLst>
                <a:gd name="T0" fmla="*/ 204 w 362"/>
                <a:gd name="T1" fmla="*/ 49 h 122"/>
                <a:gd name="T2" fmla="*/ 201 w 362"/>
                <a:gd name="T3" fmla="*/ 46 h 122"/>
                <a:gd name="T4" fmla="*/ 204 w 362"/>
                <a:gd name="T5" fmla="*/ 43 h 122"/>
                <a:gd name="T6" fmla="*/ 207 w 362"/>
                <a:gd name="T7" fmla="*/ 46 h 122"/>
                <a:gd name="T8" fmla="*/ 204 w 362"/>
                <a:gd name="T9" fmla="*/ 49 h 122"/>
                <a:gd name="T10" fmla="*/ 362 w 362"/>
                <a:gd name="T11" fmla="*/ 0 h 122"/>
                <a:gd name="T12" fmla="*/ 222 w 362"/>
                <a:gd name="T13" fmla="*/ 30 h 122"/>
                <a:gd name="T14" fmla="*/ 222 w 362"/>
                <a:gd name="T15" fmla="*/ 32 h 122"/>
                <a:gd name="T16" fmla="*/ 217 w 362"/>
                <a:gd name="T17" fmla="*/ 38 h 122"/>
                <a:gd name="T18" fmla="*/ 211 w 362"/>
                <a:gd name="T19" fmla="*/ 33 h 122"/>
                <a:gd name="T20" fmla="*/ 0 w 362"/>
                <a:gd name="T21" fmla="*/ 79 h 122"/>
                <a:gd name="T22" fmla="*/ 10 w 362"/>
                <a:gd name="T23" fmla="*/ 90 h 122"/>
                <a:gd name="T24" fmla="*/ 19 w 362"/>
                <a:gd name="T25" fmla="*/ 122 h 122"/>
                <a:gd name="T26" fmla="*/ 129 w 362"/>
                <a:gd name="T27" fmla="*/ 83 h 122"/>
                <a:gd name="T28" fmla="*/ 100 w 362"/>
                <a:gd name="T29" fmla="*/ 68 h 122"/>
                <a:gd name="T30" fmla="*/ 104 w 362"/>
                <a:gd name="T31" fmla="*/ 63 h 122"/>
                <a:gd name="T32" fmla="*/ 129 w 362"/>
                <a:gd name="T33" fmla="*/ 83 h 122"/>
                <a:gd name="T34" fmla="*/ 362 w 362"/>
                <a:gd name="T3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122">
                  <a:moveTo>
                    <a:pt x="204" y="49"/>
                  </a:moveTo>
                  <a:cubicBezTo>
                    <a:pt x="202" y="49"/>
                    <a:pt x="201" y="47"/>
                    <a:pt x="201" y="46"/>
                  </a:cubicBezTo>
                  <a:cubicBezTo>
                    <a:pt x="201" y="44"/>
                    <a:pt x="202" y="43"/>
                    <a:pt x="204" y="43"/>
                  </a:cubicBezTo>
                  <a:cubicBezTo>
                    <a:pt x="206" y="43"/>
                    <a:pt x="207" y="44"/>
                    <a:pt x="207" y="46"/>
                  </a:cubicBezTo>
                  <a:cubicBezTo>
                    <a:pt x="207" y="47"/>
                    <a:pt x="206" y="49"/>
                    <a:pt x="204" y="49"/>
                  </a:cubicBezTo>
                  <a:moveTo>
                    <a:pt x="362" y="0"/>
                  </a:moveTo>
                  <a:cubicBezTo>
                    <a:pt x="222" y="30"/>
                    <a:pt x="222" y="30"/>
                    <a:pt x="222" y="30"/>
                  </a:cubicBezTo>
                  <a:cubicBezTo>
                    <a:pt x="222" y="31"/>
                    <a:pt x="222" y="31"/>
                    <a:pt x="222" y="32"/>
                  </a:cubicBezTo>
                  <a:cubicBezTo>
                    <a:pt x="222" y="35"/>
                    <a:pt x="220" y="38"/>
                    <a:pt x="217" y="38"/>
                  </a:cubicBezTo>
                  <a:cubicBezTo>
                    <a:pt x="214" y="38"/>
                    <a:pt x="211" y="35"/>
                    <a:pt x="211" y="3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362" y="0"/>
                    <a:pt x="362" y="0"/>
                    <a:pt x="362" y="0"/>
                  </a:cubicBezTo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8" name="Freeform 296"/>
            <p:cNvSpPr>
              <a:spLocks noEditPoints="1"/>
            </p:cNvSpPr>
            <p:nvPr/>
          </p:nvSpPr>
          <p:spPr bwMode="auto">
            <a:xfrm>
              <a:off x="8471563" y="4342121"/>
              <a:ext cx="225540" cy="192012"/>
            </a:xfrm>
            <a:custGeom>
              <a:avLst/>
              <a:gdLst>
                <a:gd name="T0" fmla="*/ 8 w 80"/>
                <a:gd name="T1" fmla="*/ 54 h 71"/>
                <a:gd name="T2" fmla="*/ 3 w 80"/>
                <a:gd name="T3" fmla="*/ 51 h 71"/>
                <a:gd name="T4" fmla="*/ 16 w 80"/>
                <a:gd name="T5" fmla="*/ 24 h 71"/>
                <a:gd name="T6" fmla="*/ 21 w 80"/>
                <a:gd name="T7" fmla="*/ 26 h 71"/>
                <a:gd name="T8" fmla="*/ 8 w 80"/>
                <a:gd name="T9" fmla="*/ 54 h 71"/>
                <a:gd name="T10" fmla="*/ 33 w 80"/>
                <a:gd name="T11" fmla="*/ 50 h 71"/>
                <a:gd name="T12" fmla="*/ 27 w 80"/>
                <a:gd name="T13" fmla="*/ 48 h 71"/>
                <a:gd name="T14" fmla="*/ 46 w 80"/>
                <a:gd name="T15" fmla="*/ 19 h 71"/>
                <a:gd name="T16" fmla="*/ 52 w 80"/>
                <a:gd name="T17" fmla="*/ 21 h 71"/>
                <a:gd name="T18" fmla="*/ 33 w 80"/>
                <a:gd name="T19" fmla="*/ 50 h 71"/>
                <a:gd name="T20" fmla="*/ 61 w 80"/>
                <a:gd name="T21" fmla="*/ 0 h 71"/>
                <a:gd name="T22" fmla="*/ 0 w 80"/>
                <a:gd name="T23" fmla="*/ 13 h 71"/>
                <a:gd name="T24" fmla="*/ 0 w 80"/>
                <a:gd name="T25" fmla="*/ 71 h 71"/>
                <a:gd name="T26" fmla="*/ 80 w 80"/>
                <a:gd name="T27" fmla="*/ 43 h 71"/>
                <a:gd name="T28" fmla="*/ 71 w 80"/>
                <a:gd name="T29" fmla="*/ 11 h 71"/>
                <a:gd name="T30" fmla="*/ 61 w 80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71">
                  <a:moveTo>
                    <a:pt x="8" y="54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8" y="42"/>
                    <a:pt x="16" y="2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3" y="44"/>
                    <a:pt x="8" y="54"/>
                    <a:pt x="8" y="54"/>
                  </a:cubicBezTo>
                  <a:moveTo>
                    <a:pt x="33" y="50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4" y="38"/>
                    <a:pt x="46" y="19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0" y="40"/>
                    <a:pt x="33" y="50"/>
                    <a:pt x="33" y="50"/>
                  </a:cubicBezTo>
                  <a:moveTo>
                    <a:pt x="61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5" name="Freeform 293"/>
            <p:cNvSpPr/>
            <p:nvPr/>
          </p:nvSpPr>
          <p:spPr bwMode="auto">
            <a:xfrm>
              <a:off x="8312951" y="3601085"/>
              <a:ext cx="116785" cy="990002"/>
            </a:xfrm>
            <a:custGeom>
              <a:avLst/>
              <a:gdLst>
                <a:gd name="T0" fmla="*/ 46 w 46"/>
                <a:gd name="T1" fmla="*/ 0 h 405"/>
                <a:gd name="T2" fmla="*/ 46 w 46"/>
                <a:gd name="T3" fmla="*/ 405 h 405"/>
                <a:gd name="T4" fmla="*/ 0 w 46"/>
                <a:gd name="T5" fmla="*/ 362 h 405"/>
                <a:gd name="T6" fmla="*/ 46 w 46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5">
                  <a:moveTo>
                    <a:pt x="46" y="0"/>
                  </a:moveTo>
                  <a:lnTo>
                    <a:pt x="46" y="405"/>
                  </a:lnTo>
                  <a:lnTo>
                    <a:pt x="0" y="36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6" name="Freeform 294"/>
            <p:cNvSpPr/>
            <p:nvPr/>
          </p:nvSpPr>
          <p:spPr bwMode="auto">
            <a:xfrm>
              <a:off x="8429736" y="3601085"/>
              <a:ext cx="109170" cy="990002"/>
            </a:xfrm>
            <a:custGeom>
              <a:avLst/>
              <a:gdLst>
                <a:gd name="T0" fmla="*/ 0 w 43"/>
                <a:gd name="T1" fmla="*/ 0 h 405"/>
                <a:gd name="T2" fmla="*/ 0 w 43"/>
                <a:gd name="T3" fmla="*/ 405 h 405"/>
                <a:gd name="T4" fmla="*/ 43 w 43"/>
                <a:gd name="T5" fmla="*/ 362 h 405"/>
                <a:gd name="T6" fmla="*/ 0 w 43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05">
                  <a:moveTo>
                    <a:pt x="0" y="0"/>
                  </a:moveTo>
                  <a:lnTo>
                    <a:pt x="0" y="405"/>
                  </a:lnTo>
                  <a:lnTo>
                    <a:pt x="43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328" name="Oval 28"/>
          <p:cNvSpPr>
            <a:spLocks noChangeArrowheads="1"/>
          </p:cNvSpPr>
          <p:nvPr/>
        </p:nvSpPr>
        <p:spPr bwMode="auto">
          <a:xfrm>
            <a:off x="5233451" y="2205132"/>
            <a:ext cx="107908" cy="10389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29" name="Oval 29"/>
          <p:cNvSpPr>
            <a:spLocks noChangeArrowheads="1"/>
          </p:cNvSpPr>
          <p:nvPr/>
        </p:nvSpPr>
        <p:spPr bwMode="auto">
          <a:xfrm>
            <a:off x="5376166" y="2265459"/>
            <a:ext cx="76579" cy="7373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30" name="Oval 30"/>
          <p:cNvSpPr>
            <a:spLocks noChangeArrowheads="1"/>
          </p:cNvSpPr>
          <p:nvPr/>
        </p:nvSpPr>
        <p:spPr bwMode="auto">
          <a:xfrm>
            <a:off x="5511921" y="2305677"/>
            <a:ext cx="100946" cy="1005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31" name="Oval 38"/>
          <p:cNvSpPr>
            <a:spLocks noChangeArrowheads="1"/>
          </p:cNvSpPr>
          <p:nvPr/>
        </p:nvSpPr>
        <p:spPr bwMode="auto">
          <a:xfrm>
            <a:off x="4157861" y="2117993"/>
            <a:ext cx="45252" cy="469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32" name="Oval 39"/>
          <p:cNvSpPr>
            <a:spLocks noChangeArrowheads="1"/>
          </p:cNvSpPr>
          <p:nvPr/>
        </p:nvSpPr>
        <p:spPr bwMode="auto">
          <a:xfrm>
            <a:off x="4262287" y="2228593"/>
            <a:ext cx="59176" cy="5027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33" name="Oval 40"/>
          <p:cNvSpPr>
            <a:spLocks noChangeArrowheads="1"/>
          </p:cNvSpPr>
          <p:nvPr/>
        </p:nvSpPr>
        <p:spPr bwMode="auto">
          <a:xfrm>
            <a:off x="4408484" y="2198429"/>
            <a:ext cx="31329" cy="335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34" name="Oval 41"/>
          <p:cNvSpPr>
            <a:spLocks noChangeArrowheads="1"/>
          </p:cNvSpPr>
          <p:nvPr/>
        </p:nvSpPr>
        <p:spPr bwMode="auto">
          <a:xfrm>
            <a:off x="4157861" y="2228593"/>
            <a:ext cx="31329" cy="3016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35" name="Oval 42"/>
          <p:cNvSpPr>
            <a:spLocks noChangeArrowheads="1"/>
          </p:cNvSpPr>
          <p:nvPr/>
        </p:nvSpPr>
        <p:spPr bwMode="auto">
          <a:xfrm>
            <a:off x="4227478" y="2275514"/>
            <a:ext cx="13923" cy="134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36" name="Oval 118"/>
          <p:cNvSpPr>
            <a:spLocks noChangeArrowheads="1"/>
          </p:cNvSpPr>
          <p:nvPr/>
        </p:nvSpPr>
        <p:spPr bwMode="auto">
          <a:xfrm>
            <a:off x="4237922" y="2815104"/>
            <a:ext cx="59176" cy="5697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37" name="Oval 119"/>
          <p:cNvSpPr>
            <a:spLocks noChangeArrowheads="1"/>
          </p:cNvSpPr>
          <p:nvPr/>
        </p:nvSpPr>
        <p:spPr bwMode="auto">
          <a:xfrm>
            <a:off x="4579047" y="2617367"/>
            <a:ext cx="41770" cy="4021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38" name="Oval 120"/>
          <p:cNvSpPr>
            <a:spLocks noChangeArrowheads="1"/>
          </p:cNvSpPr>
          <p:nvPr/>
        </p:nvSpPr>
        <p:spPr bwMode="auto">
          <a:xfrm>
            <a:off x="4826188" y="2654233"/>
            <a:ext cx="31329" cy="335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39" name="Oval 121"/>
          <p:cNvSpPr>
            <a:spLocks noChangeArrowheads="1"/>
          </p:cNvSpPr>
          <p:nvPr/>
        </p:nvSpPr>
        <p:spPr bwMode="auto">
          <a:xfrm>
            <a:off x="4784418" y="2694450"/>
            <a:ext cx="31329" cy="2681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40" name="Oval 122"/>
          <p:cNvSpPr>
            <a:spLocks noChangeArrowheads="1"/>
          </p:cNvSpPr>
          <p:nvPr/>
        </p:nvSpPr>
        <p:spPr bwMode="auto">
          <a:xfrm>
            <a:off x="5181237" y="2198429"/>
            <a:ext cx="34809" cy="335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41" name="Oval 123"/>
          <p:cNvSpPr>
            <a:spLocks noChangeArrowheads="1"/>
          </p:cNvSpPr>
          <p:nvPr/>
        </p:nvSpPr>
        <p:spPr bwMode="auto">
          <a:xfrm>
            <a:off x="4210075" y="2231944"/>
            <a:ext cx="31329" cy="3016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4317981" y="3140201"/>
            <a:ext cx="1587182" cy="1357357"/>
            <a:chOff x="4317981" y="3140201"/>
            <a:chExt cx="1587182" cy="1357357"/>
          </a:xfrm>
        </p:grpSpPr>
        <p:sp>
          <p:nvSpPr>
            <p:cNvPr id="244" name="Freeform 279"/>
            <p:cNvSpPr/>
            <p:nvPr/>
          </p:nvSpPr>
          <p:spPr bwMode="auto">
            <a:xfrm>
              <a:off x="4767969" y="3969525"/>
              <a:ext cx="1137194" cy="404598"/>
            </a:xfrm>
            <a:custGeom>
              <a:avLst/>
              <a:gdLst>
                <a:gd name="T0" fmla="*/ 478 w 479"/>
                <a:gd name="T1" fmla="*/ 0 h 177"/>
                <a:gd name="T2" fmla="*/ 41 w 479"/>
                <a:gd name="T3" fmla="*/ 96 h 177"/>
                <a:gd name="T4" fmla="*/ 41 w 479"/>
                <a:gd name="T5" fmla="*/ 108 h 177"/>
                <a:gd name="T6" fmla="*/ 18 w 479"/>
                <a:gd name="T7" fmla="*/ 154 h 177"/>
                <a:gd name="T8" fmla="*/ 18 w 479"/>
                <a:gd name="T9" fmla="*/ 168 h 177"/>
                <a:gd name="T10" fmla="*/ 0 w 479"/>
                <a:gd name="T11" fmla="*/ 177 h 177"/>
                <a:gd name="T12" fmla="*/ 479 w 479"/>
                <a:gd name="T13" fmla="*/ 7 h 177"/>
                <a:gd name="T14" fmla="*/ 478 w 479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177">
                  <a:moveTo>
                    <a:pt x="478" y="0"/>
                  </a:moveTo>
                  <a:lnTo>
                    <a:pt x="41" y="96"/>
                  </a:lnTo>
                  <a:lnTo>
                    <a:pt x="41" y="108"/>
                  </a:lnTo>
                  <a:lnTo>
                    <a:pt x="18" y="154"/>
                  </a:lnTo>
                  <a:lnTo>
                    <a:pt x="18" y="168"/>
                  </a:lnTo>
                  <a:lnTo>
                    <a:pt x="0" y="177"/>
                  </a:lnTo>
                  <a:lnTo>
                    <a:pt x="479" y="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6" name="Freeform 281"/>
            <p:cNvSpPr/>
            <p:nvPr/>
          </p:nvSpPr>
          <p:spPr bwMode="auto">
            <a:xfrm>
              <a:off x="4532933" y="4188967"/>
              <a:ext cx="332374" cy="267446"/>
            </a:xfrm>
            <a:custGeom>
              <a:avLst/>
              <a:gdLst>
                <a:gd name="T0" fmla="*/ 140 w 140"/>
                <a:gd name="T1" fmla="*/ 0 h 117"/>
                <a:gd name="T2" fmla="*/ 0 w 140"/>
                <a:gd name="T3" fmla="*/ 31 h 117"/>
                <a:gd name="T4" fmla="*/ 0 w 140"/>
                <a:gd name="T5" fmla="*/ 117 h 117"/>
                <a:gd name="T6" fmla="*/ 99 w 140"/>
                <a:gd name="T7" fmla="*/ 81 h 117"/>
                <a:gd name="T8" fmla="*/ 117 w 140"/>
                <a:gd name="T9" fmla="*/ 72 h 117"/>
                <a:gd name="T10" fmla="*/ 117 w 140"/>
                <a:gd name="T11" fmla="*/ 58 h 117"/>
                <a:gd name="T12" fmla="*/ 140 w 140"/>
                <a:gd name="T13" fmla="*/ 12 h 117"/>
                <a:gd name="T14" fmla="*/ 140 w 140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7">
                  <a:moveTo>
                    <a:pt x="140" y="0"/>
                  </a:moveTo>
                  <a:lnTo>
                    <a:pt x="0" y="31"/>
                  </a:lnTo>
                  <a:lnTo>
                    <a:pt x="0" y="117"/>
                  </a:lnTo>
                  <a:lnTo>
                    <a:pt x="99" y="81"/>
                  </a:lnTo>
                  <a:lnTo>
                    <a:pt x="117" y="72"/>
                  </a:lnTo>
                  <a:lnTo>
                    <a:pt x="117" y="58"/>
                  </a:lnTo>
                  <a:lnTo>
                    <a:pt x="140" y="1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E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2" name="Freeform 293"/>
            <p:cNvSpPr/>
            <p:nvPr/>
          </p:nvSpPr>
          <p:spPr bwMode="auto">
            <a:xfrm>
              <a:off x="4317981" y="3140201"/>
              <a:ext cx="160120" cy="1357357"/>
            </a:xfrm>
            <a:custGeom>
              <a:avLst/>
              <a:gdLst>
                <a:gd name="T0" fmla="*/ 46 w 46"/>
                <a:gd name="T1" fmla="*/ 0 h 405"/>
                <a:gd name="T2" fmla="*/ 46 w 46"/>
                <a:gd name="T3" fmla="*/ 405 h 405"/>
                <a:gd name="T4" fmla="*/ 0 w 46"/>
                <a:gd name="T5" fmla="*/ 362 h 405"/>
                <a:gd name="T6" fmla="*/ 46 w 46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5">
                  <a:moveTo>
                    <a:pt x="46" y="0"/>
                  </a:moveTo>
                  <a:lnTo>
                    <a:pt x="46" y="405"/>
                  </a:lnTo>
                  <a:lnTo>
                    <a:pt x="0" y="36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3" name="Freeform 294"/>
            <p:cNvSpPr/>
            <p:nvPr/>
          </p:nvSpPr>
          <p:spPr bwMode="auto">
            <a:xfrm>
              <a:off x="4478101" y="3140201"/>
              <a:ext cx="149679" cy="1357357"/>
            </a:xfrm>
            <a:custGeom>
              <a:avLst/>
              <a:gdLst>
                <a:gd name="T0" fmla="*/ 0 w 43"/>
                <a:gd name="T1" fmla="*/ 0 h 405"/>
                <a:gd name="T2" fmla="*/ 0 w 43"/>
                <a:gd name="T3" fmla="*/ 405 h 405"/>
                <a:gd name="T4" fmla="*/ 43 w 43"/>
                <a:gd name="T5" fmla="*/ 362 h 405"/>
                <a:gd name="T6" fmla="*/ 0 w 43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05">
                  <a:moveTo>
                    <a:pt x="0" y="0"/>
                  </a:moveTo>
                  <a:lnTo>
                    <a:pt x="0" y="405"/>
                  </a:lnTo>
                  <a:lnTo>
                    <a:pt x="43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353" name="Oval 118"/>
          <p:cNvSpPr>
            <a:spLocks noChangeArrowheads="1"/>
          </p:cNvSpPr>
          <p:nvPr/>
        </p:nvSpPr>
        <p:spPr bwMode="auto">
          <a:xfrm>
            <a:off x="3743044" y="1224146"/>
            <a:ext cx="59176" cy="56977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54" name="Oval 119"/>
          <p:cNvSpPr>
            <a:spLocks noChangeArrowheads="1"/>
          </p:cNvSpPr>
          <p:nvPr/>
        </p:nvSpPr>
        <p:spPr bwMode="auto">
          <a:xfrm>
            <a:off x="4084169" y="1026409"/>
            <a:ext cx="41770" cy="4021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55" name="Oval 120"/>
          <p:cNvSpPr>
            <a:spLocks noChangeArrowheads="1"/>
          </p:cNvSpPr>
          <p:nvPr/>
        </p:nvSpPr>
        <p:spPr bwMode="auto">
          <a:xfrm>
            <a:off x="4331310" y="1063275"/>
            <a:ext cx="31329" cy="3351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56" name="Oval 121"/>
          <p:cNvSpPr>
            <a:spLocks noChangeArrowheads="1"/>
          </p:cNvSpPr>
          <p:nvPr/>
        </p:nvSpPr>
        <p:spPr bwMode="auto">
          <a:xfrm>
            <a:off x="4289540" y="1103492"/>
            <a:ext cx="31329" cy="2681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413" name="组合 412"/>
          <p:cNvGrpSpPr/>
          <p:nvPr/>
        </p:nvGrpSpPr>
        <p:grpSpPr>
          <a:xfrm>
            <a:off x="3823103" y="1549243"/>
            <a:ext cx="1574003" cy="1366500"/>
            <a:chOff x="3823103" y="1549243"/>
            <a:chExt cx="1574003" cy="1366500"/>
          </a:xfrm>
        </p:grpSpPr>
        <p:sp>
          <p:nvSpPr>
            <p:cNvPr id="267" name="Freeform 306"/>
            <p:cNvSpPr/>
            <p:nvPr/>
          </p:nvSpPr>
          <p:spPr bwMode="auto">
            <a:xfrm>
              <a:off x="4117466" y="2426569"/>
              <a:ext cx="1279640" cy="443457"/>
            </a:xfrm>
            <a:custGeom>
              <a:avLst/>
              <a:gdLst>
                <a:gd name="T0" fmla="*/ 539 w 539"/>
                <a:gd name="T1" fmla="*/ 0 h 194"/>
                <a:gd name="T2" fmla="*/ 132 w 539"/>
                <a:gd name="T3" fmla="*/ 89 h 194"/>
                <a:gd name="T4" fmla="*/ 103 w 539"/>
                <a:gd name="T5" fmla="*/ 123 h 194"/>
                <a:gd name="T6" fmla="*/ 91 w 539"/>
                <a:gd name="T7" fmla="*/ 115 h 194"/>
                <a:gd name="T8" fmla="*/ 98 w 539"/>
                <a:gd name="T9" fmla="*/ 97 h 194"/>
                <a:gd name="T10" fmla="*/ 93 w 539"/>
                <a:gd name="T11" fmla="*/ 98 h 194"/>
                <a:gd name="T12" fmla="*/ 43 w 539"/>
                <a:gd name="T13" fmla="*/ 131 h 194"/>
                <a:gd name="T14" fmla="*/ 56 w 539"/>
                <a:gd name="T15" fmla="*/ 148 h 194"/>
                <a:gd name="T16" fmla="*/ 18 w 539"/>
                <a:gd name="T17" fmla="*/ 155 h 194"/>
                <a:gd name="T18" fmla="*/ 11 w 539"/>
                <a:gd name="T19" fmla="*/ 186 h 194"/>
                <a:gd name="T20" fmla="*/ 0 w 539"/>
                <a:gd name="T21" fmla="*/ 176 h 194"/>
                <a:gd name="T22" fmla="*/ 2 w 539"/>
                <a:gd name="T23" fmla="*/ 194 h 194"/>
                <a:gd name="T24" fmla="*/ 539 w 539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9" h="194">
                  <a:moveTo>
                    <a:pt x="539" y="0"/>
                  </a:moveTo>
                  <a:lnTo>
                    <a:pt x="132" y="89"/>
                  </a:lnTo>
                  <a:lnTo>
                    <a:pt x="103" y="123"/>
                  </a:lnTo>
                  <a:lnTo>
                    <a:pt x="91" y="115"/>
                  </a:lnTo>
                  <a:lnTo>
                    <a:pt x="98" y="97"/>
                  </a:lnTo>
                  <a:lnTo>
                    <a:pt x="93" y="98"/>
                  </a:lnTo>
                  <a:lnTo>
                    <a:pt x="43" y="131"/>
                  </a:lnTo>
                  <a:lnTo>
                    <a:pt x="56" y="148"/>
                  </a:lnTo>
                  <a:lnTo>
                    <a:pt x="18" y="155"/>
                  </a:lnTo>
                  <a:lnTo>
                    <a:pt x="11" y="186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39" y="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8" name="Freeform 307"/>
            <p:cNvSpPr>
              <a:spLocks noEditPoints="1"/>
            </p:cNvSpPr>
            <p:nvPr/>
          </p:nvSpPr>
          <p:spPr bwMode="auto">
            <a:xfrm>
              <a:off x="3975020" y="2630010"/>
              <a:ext cx="455827" cy="285733"/>
            </a:xfrm>
            <a:custGeom>
              <a:avLst/>
              <a:gdLst>
                <a:gd name="T0" fmla="*/ 28 w 163"/>
                <a:gd name="T1" fmla="*/ 42 h 106"/>
                <a:gd name="T2" fmla="*/ 28 w 163"/>
                <a:gd name="T3" fmla="*/ 42 h 106"/>
                <a:gd name="T4" fmla="*/ 28 w 163"/>
                <a:gd name="T5" fmla="*/ 42 h 106"/>
                <a:gd name="T6" fmla="*/ 33 w 163"/>
                <a:gd name="T7" fmla="*/ 46 h 106"/>
                <a:gd name="T8" fmla="*/ 19 w 163"/>
                <a:gd name="T9" fmla="*/ 65 h 106"/>
                <a:gd name="T10" fmla="*/ 19 w 163"/>
                <a:gd name="T11" fmla="*/ 65 h 106"/>
                <a:gd name="T12" fmla="*/ 19 w 163"/>
                <a:gd name="T13" fmla="*/ 65 h 106"/>
                <a:gd name="T14" fmla="*/ 14 w 163"/>
                <a:gd name="T15" fmla="*/ 62 h 106"/>
                <a:gd name="T16" fmla="*/ 14 w 163"/>
                <a:gd name="T17" fmla="*/ 62 h 106"/>
                <a:gd name="T18" fmla="*/ 26 w 163"/>
                <a:gd name="T19" fmla="*/ 44 h 106"/>
                <a:gd name="T20" fmla="*/ 26 w 163"/>
                <a:gd name="T21" fmla="*/ 44 h 106"/>
                <a:gd name="T22" fmla="*/ 26 w 163"/>
                <a:gd name="T23" fmla="*/ 44 h 106"/>
                <a:gd name="T24" fmla="*/ 26 w 163"/>
                <a:gd name="T25" fmla="*/ 44 h 106"/>
                <a:gd name="T26" fmla="*/ 27 w 163"/>
                <a:gd name="T27" fmla="*/ 44 h 106"/>
                <a:gd name="T28" fmla="*/ 28 w 163"/>
                <a:gd name="T29" fmla="*/ 42 h 106"/>
                <a:gd name="T30" fmla="*/ 28 w 163"/>
                <a:gd name="T31" fmla="*/ 42 h 106"/>
                <a:gd name="T32" fmla="*/ 130 w 163"/>
                <a:gd name="T33" fmla="*/ 8 h 106"/>
                <a:gd name="T34" fmla="*/ 0 w 163"/>
                <a:gd name="T35" fmla="*/ 36 h 106"/>
                <a:gd name="T36" fmla="*/ 3 w 163"/>
                <a:gd name="T37" fmla="*/ 106 h 106"/>
                <a:gd name="T38" fmla="*/ 52 w 163"/>
                <a:gd name="T39" fmla="*/ 89 h 106"/>
                <a:gd name="T40" fmla="*/ 51 w 163"/>
                <a:gd name="T41" fmla="*/ 74 h 106"/>
                <a:gd name="T42" fmla="*/ 60 w 163"/>
                <a:gd name="T43" fmla="*/ 82 h 106"/>
                <a:gd name="T44" fmla="*/ 66 w 163"/>
                <a:gd name="T45" fmla="*/ 56 h 106"/>
                <a:gd name="T46" fmla="*/ 98 w 163"/>
                <a:gd name="T47" fmla="*/ 50 h 106"/>
                <a:gd name="T48" fmla="*/ 87 w 163"/>
                <a:gd name="T49" fmla="*/ 36 h 106"/>
                <a:gd name="T50" fmla="*/ 130 w 163"/>
                <a:gd name="T51" fmla="*/ 8 h 106"/>
                <a:gd name="T52" fmla="*/ 163 w 163"/>
                <a:gd name="T53" fmla="*/ 0 h 106"/>
                <a:gd name="T54" fmla="*/ 134 w 163"/>
                <a:gd name="T55" fmla="*/ 7 h 106"/>
                <a:gd name="T56" fmla="*/ 128 w 163"/>
                <a:gd name="T57" fmla="*/ 22 h 106"/>
                <a:gd name="T58" fmla="*/ 138 w 163"/>
                <a:gd name="T59" fmla="*/ 29 h 106"/>
                <a:gd name="T60" fmla="*/ 163 w 163"/>
                <a:gd name="T6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" h="106">
                  <a:moveTo>
                    <a:pt x="28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8" y="52"/>
                    <a:pt x="24" y="58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8" y="56"/>
                    <a:pt x="22" y="50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8" y="43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moveTo>
                    <a:pt x="13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130" y="8"/>
                    <a:pt x="130" y="8"/>
                    <a:pt x="130" y="8"/>
                  </a:cubicBezTo>
                  <a:moveTo>
                    <a:pt x="163" y="0"/>
                  </a:moveTo>
                  <a:cubicBezTo>
                    <a:pt x="134" y="7"/>
                    <a:pt x="134" y="7"/>
                    <a:pt x="134" y="7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9" name="Freeform 293"/>
            <p:cNvSpPr/>
            <p:nvPr/>
          </p:nvSpPr>
          <p:spPr bwMode="auto">
            <a:xfrm>
              <a:off x="3823103" y="1549243"/>
              <a:ext cx="160120" cy="1357357"/>
            </a:xfrm>
            <a:custGeom>
              <a:avLst/>
              <a:gdLst>
                <a:gd name="T0" fmla="*/ 46 w 46"/>
                <a:gd name="T1" fmla="*/ 0 h 405"/>
                <a:gd name="T2" fmla="*/ 46 w 46"/>
                <a:gd name="T3" fmla="*/ 405 h 405"/>
                <a:gd name="T4" fmla="*/ 0 w 46"/>
                <a:gd name="T5" fmla="*/ 362 h 405"/>
                <a:gd name="T6" fmla="*/ 46 w 46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5">
                  <a:moveTo>
                    <a:pt x="46" y="0"/>
                  </a:moveTo>
                  <a:lnTo>
                    <a:pt x="46" y="405"/>
                  </a:lnTo>
                  <a:lnTo>
                    <a:pt x="0" y="36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0" name="Freeform 294"/>
            <p:cNvSpPr/>
            <p:nvPr/>
          </p:nvSpPr>
          <p:spPr bwMode="auto">
            <a:xfrm>
              <a:off x="3983223" y="1549243"/>
              <a:ext cx="149679" cy="1357357"/>
            </a:xfrm>
            <a:custGeom>
              <a:avLst/>
              <a:gdLst>
                <a:gd name="T0" fmla="*/ 0 w 43"/>
                <a:gd name="T1" fmla="*/ 0 h 405"/>
                <a:gd name="T2" fmla="*/ 0 w 43"/>
                <a:gd name="T3" fmla="*/ 405 h 405"/>
                <a:gd name="T4" fmla="*/ 43 w 43"/>
                <a:gd name="T5" fmla="*/ 362 h 405"/>
                <a:gd name="T6" fmla="*/ 0 w 43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05">
                  <a:moveTo>
                    <a:pt x="0" y="0"/>
                  </a:moveTo>
                  <a:lnTo>
                    <a:pt x="0" y="405"/>
                  </a:lnTo>
                  <a:lnTo>
                    <a:pt x="43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362" name="Oval 28"/>
          <p:cNvSpPr>
            <a:spLocks noChangeArrowheads="1"/>
          </p:cNvSpPr>
          <p:nvPr/>
        </p:nvSpPr>
        <p:spPr bwMode="auto">
          <a:xfrm>
            <a:off x="3650645" y="1749980"/>
            <a:ext cx="56935" cy="44214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63" name="Oval 29"/>
          <p:cNvSpPr>
            <a:spLocks noChangeArrowheads="1"/>
          </p:cNvSpPr>
          <p:nvPr/>
        </p:nvSpPr>
        <p:spPr bwMode="auto">
          <a:xfrm>
            <a:off x="3725944" y="1775653"/>
            <a:ext cx="40405" cy="31377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64" name="Oval 30"/>
          <p:cNvSpPr>
            <a:spLocks noChangeArrowheads="1"/>
          </p:cNvSpPr>
          <p:nvPr/>
        </p:nvSpPr>
        <p:spPr bwMode="auto">
          <a:xfrm>
            <a:off x="3797572" y="1792768"/>
            <a:ext cx="53261" cy="42787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65" name="Oval 38"/>
          <p:cNvSpPr>
            <a:spLocks noChangeArrowheads="1"/>
          </p:cNvSpPr>
          <p:nvPr/>
        </p:nvSpPr>
        <p:spPr bwMode="auto">
          <a:xfrm>
            <a:off x="3083140" y="1712898"/>
            <a:ext cx="23876" cy="19967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66" name="Oval 39"/>
          <p:cNvSpPr>
            <a:spLocks noChangeArrowheads="1"/>
          </p:cNvSpPr>
          <p:nvPr/>
        </p:nvSpPr>
        <p:spPr bwMode="auto">
          <a:xfrm>
            <a:off x="3138238" y="1759965"/>
            <a:ext cx="31222" cy="21394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67" name="Oval 40"/>
          <p:cNvSpPr>
            <a:spLocks noChangeArrowheads="1"/>
          </p:cNvSpPr>
          <p:nvPr/>
        </p:nvSpPr>
        <p:spPr bwMode="auto">
          <a:xfrm>
            <a:off x="3215374" y="1747128"/>
            <a:ext cx="16530" cy="1426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68" name="Oval 41"/>
          <p:cNvSpPr>
            <a:spLocks noChangeArrowheads="1"/>
          </p:cNvSpPr>
          <p:nvPr/>
        </p:nvSpPr>
        <p:spPr bwMode="auto">
          <a:xfrm>
            <a:off x="3083140" y="1759965"/>
            <a:ext cx="16530" cy="12837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69" name="Oval 42"/>
          <p:cNvSpPr>
            <a:spLocks noChangeArrowheads="1"/>
          </p:cNvSpPr>
          <p:nvPr/>
        </p:nvSpPr>
        <p:spPr bwMode="auto">
          <a:xfrm>
            <a:off x="3119872" y="1779932"/>
            <a:ext cx="7346" cy="5705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70" name="Oval 118"/>
          <p:cNvSpPr>
            <a:spLocks noChangeArrowheads="1"/>
          </p:cNvSpPr>
          <p:nvPr/>
        </p:nvSpPr>
        <p:spPr bwMode="auto">
          <a:xfrm>
            <a:off x="3125382" y="2009557"/>
            <a:ext cx="31222" cy="24247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71" name="Oval 119"/>
          <p:cNvSpPr>
            <a:spLocks noChangeArrowheads="1"/>
          </p:cNvSpPr>
          <p:nvPr/>
        </p:nvSpPr>
        <p:spPr bwMode="auto">
          <a:xfrm>
            <a:off x="3305367" y="1925409"/>
            <a:ext cx="22039" cy="17115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72" name="Oval 120"/>
          <p:cNvSpPr>
            <a:spLocks noChangeArrowheads="1"/>
          </p:cNvSpPr>
          <p:nvPr/>
        </p:nvSpPr>
        <p:spPr bwMode="auto">
          <a:xfrm>
            <a:off x="3435764" y="1941097"/>
            <a:ext cx="16530" cy="1426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73" name="Oval 121"/>
          <p:cNvSpPr>
            <a:spLocks noChangeArrowheads="1"/>
          </p:cNvSpPr>
          <p:nvPr/>
        </p:nvSpPr>
        <p:spPr bwMode="auto">
          <a:xfrm>
            <a:off x="3413725" y="1958212"/>
            <a:ext cx="16530" cy="11410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74" name="Oval 122"/>
          <p:cNvSpPr>
            <a:spLocks noChangeArrowheads="1"/>
          </p:cNvSpPr>
          <p:nvPr/>
        </p:nvSpPr>
        <p:spPr bwMode="auto">
          <a:xfrm>
            <a:off x="3623096" y="1747128"/>
            <a:ext cx="18366" cy="1426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75" name="Oval 123"/>
          <p:cNvSpPr>
            <a:spLocks noChangeArrowheads="1"/>
          </p:cNvSpPr>
          <p:nvPr/>
        </p:nvSpPr>
        <p:spPr bwMode="auto">
          <a:xfrm>
            <a:off x="3110689" y="1761390"/>
            <a:ext cx="16530" cy="12837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414" name="组合 413"/>
          <p:cNvGrpSpPr/>
          <p:nvPr/>
        </p:nvGrpSpPr>
        <p:grpSpPr>
          <a:xfrm>
            <a:off x="3167623" y="2147903"/>
            <a:ext cx="776535" cy="577630"/>
            <a:chOff x="3167623" y="2147903"/>
            <a:chExt cx="776535" cy="577630"/>
          </a:xfrm>
        </p:grpSpPr>
        <p:sp>
          <p:nvSpPr>
            <p:cNvPr id="251" name="Freeform 287"/>
            <p:cNvSpPr>
              <a:spLocks noEditPoints="1"/>
            </p:cNvSpPr>
            <p:nvPr/>
          </p:nvSpPr>
          <p:spPr bwMode="auto">
            <a:xfrm>
              <a:off x="3296028" y="2470000"/>
              <a:ext cx="648130" cy="221729"/>
            </a:xfrm>
            <a:custGeom>
              <a:avLst/>
              <a:gdLst>
                <a:gd name="T0" fmla="*/ 9 w 232"/>
                <a:gd name="T1" fmla="*/ 76 h 82"/>
                <a:gd name="T2" fmla="*/ 6 w 232"/>
                <a:gd name="T3" fmla="*/ 74 h 82"/>
                <a:gd name="T4" fmla="*/ 18 w 232"/>
                <a:gd name="T5" fmla="*/ 57 h 82"/>
                <a:gd name="T6" fmla="*/ 21 w 232"/>
                <a:gd name="T7" fmla="*/ 60 h 82"/>
                <a:gd name="T8" fmla="*/ 9 w 232"/>
                <a:gd name="T9" fmla="*/ 76 h 82"/>
                <a:gd name="T10" fmla="*/ 232 w 232"/>
                <a:gd name="T11" fmla="*/ 0 h 82"/>
                <a:gd name="T12" fmla="*/ 0 w 232"/>
                <a:gd name="T13" fmla="*/ 51 h 82"/>
                <a:gd name="T14" fmla="*/ 0 w 232"/>
                <a:gd name="T15" fmla="*/ 82 h 82"/>
                <a:gd name="T16" fmla="*/ 232 w 232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82">
                  <a:moveTo>
                    <a:pt x="9" y="76"/>
                  </a:moveTo>
                  <a:cubicBezTo>
                    <a:pt x="6" y="74"/>
                    <a:pt x="6" y="74"/>
                    <a:pt x="6" y="74"/>
                  </a:cubicBezTo>
                  <a:cubicBezTo>
                    <a:pt x="14" y="63"/>
                    <a:pt x="18" y="57"/>
                    <a:pt x="18" y="57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16" y="65"/>
                    <a:pt x="9" y="76"/>
                  </a:cubicBezTo>
                  <a:moveTo>
                    <a:pt x="232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6" name="Freeform 293"/>
            <p:cNvSpPr/>
            <p:nvPr/>
          </p:nvSpPr>
          <p:spPr bwMode="auto">
            <a:xfrm>
              <a:off x="3167623" y="2147903"/>
              <a:ext cx="84483" cy="577630"/>
            </a:xfrm>
            <a:custGeom>
              <a:avLst/>
              <a:gdLst>
                <a:gd name="T0" fmla="*/ 46 w 46"/>
                <a:gd name="T1" fmla="*/ 0 h 405"/>
                <a:gd name="T2" fmla="*/ 46 w 46"/>
                <a:gd name="T3" fmla="*/ 405 h 405"/>
                <a:gd name="T4" fmla="*/ 0 w 46"/>
                <a:gd name="T5" fmla="*/ 362 h 405"/>
                <a:gd name="T6" fmla="*/ 46 w 46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5">
                  <a:moveTo>
                    <a:pt x="46" y="0"/>
                  </a:moveTo>
                  <a:lnTo>
                    <a:pt x="46" y="405"/>
                  </a:lnTo>
                  <a:lnTo>
                    <a:pt x="0" y="36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7" name="Freeform 294"/>
            <p:cNvSpPr/>
            <p:nvPr/>
          </p:nvSpPr>
          <p:spPr bwMode="auto">
            <a:xfrm>
              <a:off x="3252106" y="2147903"/>
              <a:ext cx="78974" cy="577630"/>
            </a:xfrm>
            <a:custGeom>
              <a:avLst/>
              <a:gdLst>
                <a:gd name="T0" fmla="*/ 0 w 43"/>
                <a:gd name="T1" fmla="*/ 0 h 405"/>
                <a:gd name="T2" fmla="*/ 0 w 43"/>
                <a:gd name="T3" fmla="*/ 405 h 405"/>
                <a:gd name="T4" fmla="*/ 43 w 43"/>
                <a:gd name="T5" fmla="*/ 362 h 405"/>
                <a:gd name="T6" fmla="*/ 0 w 43"/>
                <a:gd name="T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05">
                  <a:moveTo>
                    <a:pt x="0" y="0"/>
                  </a:moveTo>
                  <a:lnTo>
                    <a:pt x="0" y="405"/>
                  </a:lnTo>
                  <a:lnTo>
                    <a:pt x="43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379" name="Oval 28"/>
          <p:cNvSpPr>
            <a:spLocks noChangeArrowheads="1"/>
          </p:cNvSpPr>
          <p:nvPr/>
        </p:nvSpPr>
        <p:spPr bwMode="auto">
          <a:xfrm>
            <a:off x="8065026" y="2417349"/>
            <a:ext cx="51651" cy="4973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80" name="Oval 29"/>
          <p:cNvSpPr>
            <a:spLocks noChangeArrowheads="1"/>
          </p:cNvSpPr>
          <p:nvPr/>
        </p:nvSpPr>
        <p:spPr bwMode="auto">
          <a:xfrm>
            <a:off x="8133338" y="2446225"/>
            <a:ext cx="36655" cy="3529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81" name="Oval 30"/>
          <p:cNvSpPr>
            <a:spLocks noChangeArrowheads="1"/>
          </p:cNvSpPr>
          <p:nvPr/>
        </p:nvSpPr>
        <p:spPr bwMode="auto">
          <a:xfrm>
            <a:off x="8198318" y="2465475"/>
            <a:ext cx="48319" cy="481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82" name="Oval 38"/>
          <p:cNvSpPr>
            <a:spLocks noChangeArrowheads="1"/>
          </p:cNvSpPr>
          <p:nvPr/>
        </p:nvSpPr>
        <p:spPr bwMode="auto">
          <a:xfrm>
            <a:off x="7550186" y="2375639"/>
            <a:ext cx="21660" cy="2245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83" name="Oval 39"/>
          <p:cNvSpPr>
            <a:spLocks noChangeArrowheads="1"/>
          </p:cNvSpPr>
          <p:nvPr/>
        </p:nvSpPr>
        <p:spPr bwMode="auto">
          <a:xfrm>
            <a:off x="7600170" y="2428579"/>
            <a:ext cx="28325" cy="2406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84" name="Oval 40"/>
          <p:cNvSpPr>
            <a:spLocks noChangeArrowheads="1"/>
          </p:cNvSpPr>
          <p:nvPr/>
        </p:nvSpPr>
        <p:spPr bwMode="auto">
          <a:xfrm>
            <a:off x="7670149" y="2414140"/>
            <a:ext cx="14996" cy="160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85" name="Oval 41"/>
          <p:cNvSpPr>
            <a:spLocks noChangeArrowheads="1"/>
          </p:cNvSpPr>
          <p:nvPr/>
        </p:nvSpPr>
        <p:spPr bwMode="auto">
          <a:xfrm>
            <a:off x="7550186" y="2428579"/>
            <a:ext cx="14996" cy="1443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86" name="Oval 42"/>
          <p:cNvSpPr>
            <a:spLocks noChangeArrowheads="1"/>
          </p:cNvSpPr>
          <p:nvPr/>
        </p:nvSpPr>
        <p:spPr bwMode="auto">
          <a:xfrm>
            <a:off x="7583509" y="2451038"/>
            <a:ext cx="6665" cy="64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87" name="Oval 118"/>
          <p:cNvSpPr>
            <a:spLocks noChangeArrowheads="1"/>
          </p:cNvSpPr>
          <p:nvPr/>
        </p:nvSpPr>
        <p:spPr bwMode="auto">
          <a:xfrm>
            <a:off x="7588508" y="2709317"/>
            <a:ext cx="28325" cy="272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88" name="Oval 119"/>
          <p:cNvSpPr>
            <a:spLocks noChangeArrowheads="1"/>
          </p:cNvSpPr>
          <p:nvPr/>
        </p:nvSpPr>
        <p:spPr bwMode="auto">
          <a:xfrm>
            <a:off x="7751790" y="2614669"/>
            <a:ext cx="19994" cy="1925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89" name="Oval 120"/>
          <p:cNvSpPr>
            <a:spLocks noChangeArrowheads="1"/>
          </p:cNvSpPr>
          <p:nvPr/>
        </p:nvSpPr>
        <p:spPr bwMode="auto">
          <a:xfrm>
            <a:off x="7870086" y="2632315"/>
            <a:ext cx="14996" cy="160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90" name="Oval 121"/>
          <p:cNvSpPr>
            <a:spLocks noChangeArrowheads="1"/>
          </p:cNvSpPr>
          <p:nvPr/>
        </p:nvSpPr>
        <p:spPr bwMode="auto">
          <a:xfrm>
            <a:off x="7850093" y="2651565"/>
            <a:ext cx="14996" cy="1283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91" name="Oval 122"/>
          <p:cNvSpPr>
            <a:spLocks noChangeArrowheads="1"/>
          </p:cNvSpPr>
          <p:nvPr/>
        </p:nvSpPr>
        <p:spPr bwMode="auto">
          <a:xfrm>
            <a:off x="8040034" y="2414140"/>
            <a:ext cx="16661" cy="160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92" name="Oval 123"/>
          <p:cNvSpPr>
            <a:spLocks noChangeArrowheads="1"/>
          </p:cNvSpPr>
          <p:nvPr/>
        </p:nvSpPr>
        <p:spPr bwMode="auto">
          <a:xfrm>
            <a:off x="7575179" y="2430183"/>
            <a:ext cx="14996" cy="1443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416" name="组合 415"/>
          <p:cNvGrpSpPr/>
          <p:nvPr/>
        </p:nvGrpSpPr>
        <p:grpSpPr>
          <a:xfrm>
            <a:off x="7626829" y="2864927"/>
            <a:ext cx="756892" cy="649711"/>
            <a:chOff x="7626829" y="2864927"/>
            <a:chExt cx="756892" cy="649711"/>
          </a:xfrm>
        </p:grpSpPr>
        <p:sp>
          <p:nvSpPr>
            <p:cNvPr id="241" name="Freeform 275"/>
            <p:cNvSpPr/>
            <p:nvPr/>
          </p:nvSpPr>
          <p:spPr bwMode="auto">
            <a:xfrm>
              <a:off x="7671491" y="3384344"/>
              <a:ext cx="149569" cy="112008"/>
            </a:xfrm>
            <a:custGeom>
              <a:avLst/>
              <a:gdLst>
                <a:gd name="T0" fmla="*/ 45 w 63"/>
                <a:gd name="T1" fmla="*/ 0 h 49"/>
                <a:gd name="T2" fmla="*/ 0 w 63"/>
                <a:gd name="T3" fmla="*/ 10 h 49"/>
                <a:gd name="T4" fmla="*/ 0 w 63"/>
                <a:gd name="T5" fmla="*/ 43 h 49"/>
                <a:gd name="T6" fmla="*/ 5 w 63"/>
                <a:gd name="T7" fmla="*/ 49 h 49"/>
                <a:gd name="T8" fmla="*/ 63 w 63"/>
                <a:gd name="T9" fmla="*/ 29 h 49"/>
                <a:gd name="T10" fmla="*/ 45 w 6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9">
                  <a:moveTo>
                    <a:pt x="45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5" y="49"/>
                  </a:lnTo>
                  <a:lnTo>
                    <a:pt x="63" y="2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415" name="组合 414"/>
            <p:cNvGrpSpPr/>
            <p:nvPr/>
          </p:nvGrpSpPr>
          <p:grpSpPr>
            <a:xfrm>
              <a:off x="7626829" y="2864927"/>
              <a:ext cx="756892" cy="649711"/>
              <a:chOff x="7626829" y="2864927"/>
              <a:chExt cx="756892" cy="649711"/>
            </a:xfrm>
          </p:grpSpPr>
          <p:sp>
            <p:nvSpPr>
              <p:cNvPr id="237" name="Freeform 271"/>
              <p:cNvSpPr>
                <a:spLocks noEditPoints="1"/>
              </p:cNvSpPr>
              <p:nvPr/>
            </p:nvSpPr>
            <p:spPr bwMode="auto">
              <a:xfrm>
                <a:off x="7671491" y="3256336"/>
                <a:ext cx="712230" cy="244588"/>
              </a:xfrm>
              <a:custGeom>
                <a:avLst/>
                <a:gdLst>
                  <a:gd name="T0" fmla="*/ 0 w 254"/>
                  <a:gd name="T1" fmla="*/ 84 h 91"/>
                  <a:gd name="T2" fmla="*/ 0 w 254"/>
                  <a:gd name="T3" fmla="*/ 91 h 91"/>
                  <a:gd name="T4" fmla="*/ 4 w 254"/>
                  <a:gd name="T5" fmla="*/ 89 h 91"/>
                  <a:gd name="T6" fmla="*/ 0 w 254"/>
                  <a:gd name="T7" fmla="*/ 84 h 91"/>
                  <a:gd name="T8" fmla="*/ 254 w 254"/>
                  <a:gd name="T9" fmla="*/ 0 h 91"/>
                  <a:gd name="T10" fmla="*/ 77 w 254"/>
                  <a:gd name="T11" fmla="*/ 39 h 91"/>
                  <a:gd name="T12" fmla="*/ 65 w 254"/>
                  <a:gd name="T13" fmla="*/ 50 h 91"/>
                  <a:gd name="T14" fmla="*/ 54 w 254"/>
                  <a:gd name="T15" fmla="*/ 44 h 91"/>
                  <a:gd name="T16" fmla="*/ 38 w 254"/>
                  <a:gd name="T17" fmla="*/ 48 h 91"/>
                  <a:gd name="T18" fmla="*/ 53 w 254"/>
                  <a:gd name="T19" fmla="*/ 72 h 91"/>
                  <a:gd name="T20" fmla="*/ 141 w 254"/>
                  <a:gd name="T21" fmla="*/ 40 h 91"/>
                  <a:gd name="T22" fmla="*/ 142 w 254"/>
                  <a:gd name="T23" fmla="*/ 38 h 91"/>
                  <a:gd name="T24" fmla="*/ 145 w 254"/>
                  <a:gd name="T25" fmla="*/ 39 h 91"/>
                  <a:gd name="T26" fmla="*/ 254 w 254"/>
                  <a:gd name="T2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4" h="91">
                    <a:moveTo>
                      <a:pt x="0" y="84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0" y="84"/>
                      <a:pt x="0" y="84"/>
                      <a:pt x="0" y="84"/>
                    </a:cubicBezTo>
                    <a:moveTo>
                      <a:pt x="254" y="0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6" y="45"/>
                      <a:pt x="71" y="50"/>
                      <a:pt x="65" y="50"/>
                    </a:cubicBezTo>
                    <a:cubicBezTo>
                      <a:pt x="60" y="50"/>
                      <a:pt x="56" y="48"/>
                      <a:pt x="54" y="44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141" y="40"/>
                      <a:pt x="141" y="40"/>
                      <a:pt x="141" y="40"/>
                    </a:cubicBezTo>
                    <a:cubicBezTo>
                      <a:pt x="142" y="38"/>
                      <a:pt x="142" y="38"/>
                      <a:pt x="142" y="38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254" y="0"/>
                      <a:pt x="254" y="0"/>
                      <a:pt x="254" y="0"/>
                    </a:cubicBezTo>
                  </a:path>
                </a:pathLst>
              </a:custGeom>
              <a:solidFill>
                <a:srgbClr val="656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7626829" y="2864927"/>
                <a:ext cx="148288" cy="649711"/>
                <a:chOff x="7626829" y="2864927"/>
                <a:chExt cx="148288" cy="649711"/>
              </a:xfrm>
            </p:grpSpPr>
            <p:sp>
              <p:nvSpPr>
                <p:cNvPr id="393" name="Freeform 293"/>
                <p:cNvSpPr/>
                <p:nvPr/>
              </p:nvSpPr>
              <p:spPr bwMode="auto">
                <a:xfrm>
                  <a:off x="7626829" y="2864927"/>
                  <a:ext cx="76643" cy="649711"/>
                </a:xfrm>
                <a:custGeom>
                  <a:avLst/>
                  <a:gdLst>
                    <a:gd name="T0" fmla="*/ 46 w 46"/>
                    <a:gd name="T1" fmla="*/ 0 h 405"/>
                    <a:gd name="T2" fmla="*/ 46 w 46"/>
                    <a:gd name="T3" fmla="*/ 405 h 405"/>
                    <a:gd name="T4" fmla="*/ 0 w 46"/>
                    <a:gd name="T5" fmla="*/ 362 h 405"/>
                    <a:gd name="T6" fmla="*/ 46 w 46"/>
                    <a:gd name="T7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05">
                      <a:moveTo>
                        <a:pt x="46" y="0"/>
                      </a:moveTo>
                      <a:lnTo>
                        <a:pt x="46" y="405"/>
                      </a:lnTo>
                      <a:lnTo>
                        <a:pt x="0" y="36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4" name="Freeform 294"/>
                <p:cNvSpPr/>
                <p:nvPr/>
              </p:nvSpPr>
              <p:spPr bwMode="auto">
                <a:xfrm>
                  <a:off x="7703472" y="2864927"/>
                  <a:ext cx="71645" cy="649711"/>
                </a:xfrm>
                <a:custGeom>
                  <a:avLst/>
                  <a:gdLst>
                    <a:gd name="T0" fmla="*/ 0 w 43"/>
                    <a:gd name="T1" fmla="*/ 0 h 405"/>
                    <a:gd name="T2" fmla="*/ 0 w 43"/>
                    <a:gd name="T3" fmla="*/ 405 h 405"/>
                    <a:gd name="T4" fmla="*/ 43 w 43"/>
                    <a:gd name="T5" fmla="*/ 362 h 405"/>
                    <a:gd name="T6" fmla="*/ 0 w 43"/>
                    <a:gd name="T7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05">
                      <a:moveTo>
                        <a:pt x="0" y="0"/>
                      </a:moveTo>
                      <a:lnTo>
                        <a:pt x="0" y="405"/>
                      </a:lnTo>
                      <a:lnTo>
                        <a:pt x="43" y="3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99" name="Oval 38"/>
          <p:cNvSpPr>
            <a:spLocks noChangeArrowheads="1"/>
          </p:cNvSpPr>
          <p:nvPr/>
        </p:nvSpPr>
        <p:spPr bwMode="auto">
          <a:xfrm>
            <a:off x="6245054" y="2670990"/>
            <a:ext cx="21660" cy="22459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00" name="Oval 39"/>
          <p:cNvSpPr>
            <a:spLocks noChangeArrowheads="1"/>
          </p:cNvSpPr>
          <p:nvPr/>
        </p:nvSpPr>
        <p:spPr bwMode="auto">
          <a:xfrm>
            <a:off x="6295038" y="2723930"/>
            <a:ext cx="28325" cy="24064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01" name="Oval 40"/>
          <p:cNvSpPr>
            <a:spLocks noChangeArrowheads="1"/>
          </p:cNvSpPr>
          <p:nvPr/>
        </p:nvSpPr>
        <p:spPr bwMode="auto">
          <a:xfrm>
            <a:off x="6365017" y="2709491"/>
            <a:ext cx="14996" cy="1604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02" name="Oval 41"/>
          <p:cNvSpPr>
            <a:spLocks noChangeArrowheads="1"/>
          </p:cNvSpPr>
          <p:nvPr/>
        </p:nvSpPr>
        <p:spPr bwMode="auto">
          <a:xfrm>
            <a:off x="6245054" y="2723930"/>
            <a:ext cx="14996" cy="14439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03" name="Oval 42"/>
          <p:cNvSpPr>
            <a:spLocks noChangeArrowheads="1"/>
          </p:cNvSpPr>
          <p:nvPr/>
        </p:nvSpPr>
        <p:spPr bwMode="auto">
          <a:xfrm>
            <a:off x="6278377" y="2746389"/>
            <a:ext cx="6665" cy="6417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04" name="Oval 118"/>
          <p:cNvSpPr>
            <a:spLocks noChangeArrowheads="1"/>
          </p:cNvSpPr>
          <p:nvPr/>
        </p:nvSpPr>
        <p:spPr bwMode="auto">
          <a:xfrm>
            <a:off x="6283376" y="3004668"/>
            <a:ext cx="28325" cy="2727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05" name="Oval 119"/>
          <p:cNvSpPr>
            <a:spLocks noChangeArrowheads="1"/>
          </p:cNvSpPr>
          <p:nvPr/>
        </p:nvSpPr>
        <p:spPr bwMode="auto">
          <a:xfrm>
            <a:off x="6446658" y="2910020"/>
            <a:ext cx="19994" cy="19251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06" name="Oval 120"/>
          <p:cNvSpPr>
            <a:spLocks noChangeArrowheads="1"/>
          </p:cNvSpPr>
          <p:nvPr/>
        </p:nvSpPr>
        <p:spPr bwMode="auto">
          <a:xfrm>
            <a:off x="6564954" y="2927666"/>
            <a:ext cx="14996" cy="1604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07" name="Oval 121"/>
          <p:cNvSpPr>
            <a:spLocks noChangeArrowheads="1"/>
          </p:cNvSpPr>
          <p:nvPr/>
        </p:nvSpPr>
        <p:spPr bwMode="auto">
          <a:xfrm>
            <a:off x="6544961" y="2946916"/>
            <a:ext cx="14996" cy="12834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08" name="Oval 122"/>
          <p:cNvSpPr>
            <a:spLocks noChangeArrowheads="1"/>
          </p:cNvSpPr>
          <p:nvPr/>
        </p:nvSpPr>
        <p:spPr bwMode="auto">
          <a:xfrm>
            <a:off x="6734902" y="2709491"/>
            <a:ext cx="16661" cy="16042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09" name="Oval 123"/>
          <p:cNvSpPr>
            <a:spLocks noChangeArrowheads="1"/>
          </p:cNvSpPr>
          <p:nvPr/>
        </p:nvSpPr>
        <p:spPr bwMode="auto">
          <a:xfrm>
            <a:off x="6270047" y="2725534"/>
            <a:ext cx="14996" cy="14439"/>
          </a:xfrm>
          <a:prstGeom prst="ellipse">
            <a:avLst/>
          </a:prstGeom>
          <a:solidFill>
            <a:srgbClr val="3E4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10" name="Freeform 293"/>
          <p:cNvSpPr/>
          <p:nvPr/>
        </p:nvSpPr>
        <p:spPr bwMode="auto">
          <a:xfrm>
            <a:off x="6321697" y="3160278"/>
            <a:ext cx="76643" cy="649711"/>
          </a:xfrm>
          <a:custGeom>
            <a:avLst/>
            <a:gdLst>
              <a:gd name="T0" fmla="*/ 46 w 46"/>
              <a:gd name="T1" fmla="*/ 0 h 405"/>
              <a:gd name="T2" fmla="*/ 46 w 46"/>
              <a:gd name="T3" fmla="*/ 405 h 405"/>
              <a:gd name="T4" fmla="*/ 0 w 46"/>
              <a:gd name="T5" fmla="*/ 362 h 405"/>
              <a:gd name="T6" fmla="*/ 46 w 46"/>
              <a:gd name="T7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05">
                <a:moveTo>
                  <a:pt x="46" y="0"/>
                </a:moveTo>
                <a:lnTo>
                  <a:pt x="46" y="405"/>
                </a:lnTo>
                <a:lnTo>
                  <a:pt x="0" y="362"/>
                </a:lnTo>
                <a:lnTo>
                  <a:pt x="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11" name="Freeform 294"/>
          <p:cNvSpPr/>
          <p:nvPr/>
        </p:nvSpPr>
        <p:spPr bwMode="auto">
          <a:xfrm>
            <a:off x="6398340" y="3160278"/>
            <a:ext cx="71645" cy="649711"/>
          </a:xfrm>
          <a:custGeom>
            <a:avLst/>
            <a:gdLst>
              <a:gd name="T0" fmla="*/ 0 w 43"/>
              <a:gd name="T1" fmla="*/ 0 h 405"/>
              <a:gd name="T2" fmla="*/ 0 w 43"/>
              <a:gd name="T3" fmla="*/ 405 h 405"/>
              <a:gd name="T4" fmla="*/ 43 w 43"/>
              <a:gd name="T5" fmla="*/ 362 h 405"/>
              <a:gd name="T6" fmla="*/ 0 w 43"/>
              <a:gd name="T7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405">
                <a:moveTo>
                  <a:pt x="0" y="0"/>
                </a:moveTo>
                <a:lnTo>
                  <a:pt x="0" y="405"/>
                </a:lnTo>
                <a:lnTo>
                  <a:pt x="43" y="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3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18438" y="3623054"/>
            <a:ext cx="2031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业绩回顾</a:t>
            </a:r>
          </a:p>
        </p:txBody>
      </p:sp>
      <p:sp>
        <p:nvSpPr>
          <p:cNvPr id="3" name="矩形 2"/>
          <p:cNvSpPr/>
          <p:nvPr/>
        </p:nvSpPr>
        <p:spPr>
          <a:xfrm>
            <a:off x="4868966" y="417211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F7F7F"/>
                </a:solidFill>
                <a:latin typeface="Arial" panose="020B0604020202020204" pitchFamily="34" charset="0"/>
              </a:rPr>
              <a:t>Click here to add to title</a:t>
            </a:r>
            <a:endParaRPr lang="zh-CN" altLang="en-US" dirty="0">
              <a:solidFill>
                <a:srgbClr val="7F7F7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2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3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134098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3" grpId="0"/>
      <p:bldP spid="15" grpId="0" animBg="1"/>
      <p:bldP spid="15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/>
          <p:cNvSpPr/>
          <p:nvPr/>
        </p:nvSpPr>
        <p:spPr bwMode="auto">
          <a:xfrm rot="16200000">
            <a:off x="7906617" y="2198172"/>
            <a:ext cx="1218829" cy="871618"/>
          </a:xfrm>
          <a:custGeom>
            <a:avLst/>
            <a:gdLst>
              <a:gd name="T0" fmla="*/ 215 w 215"/>
              <a:gd name="T1" fmla="*/ 29 h 154"/>
              <a:gd name="T2" fmla="*/ 0 w 215"/>
              <a:gd name="T3" fmla="*/ 154 h 154"/>
              <a:gd name="T4" fmla="*/ 0 w 215"/>
              <a:gd name="T5" fmla="*/ 95 h 154"/>
              <a:gd name="T6" fmla="*/ 165 w 215"/>
              <a:gd name="T7" fmla="*/ 0 h 154"/>
              <a:gd name="T8" fmla="*/ 215 w 215"/>
              <a:gd name="T9" fmla="*/ 2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4">
                <a:moveTo>
                  <a:pt x="215" y="29"/>
                </a:moveTo>
                <a:cubicBezTo>
                  <a:pt x="170" y="102"/>
                  <a:pt x="91" y="150"/>
                  <a:pt x="0" y="154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8"/>
          <p:cNvSpPr/>
          <p:nvPr/>
        </p:nvSpPr>
        <p:spPr bwMode="auto">
          <a:xfrm rot="16200000">
            <a:off x="7909012" y="3534334"/>
            <a:ext cx="1218829" cy="866828"/>
          </a:xfrm>
          <a:custGeom>
            <a:avLst/>
            <a:gdLst>
              <a:gd name="T0" fmla="*/ 215 w 215"/>
              <a:gd name="T1" fmla="*/ 153 h 153"/>
              <a:gd name="T2" fmla="*/ 0 w 215"/>
              <a:gd name="T3" fmla="*/ 29 h 153"/>
              <a:gd name="T4" fmla="*/ 51 w 215"/>
              <a:gd name="T5" fmla="*/ 0 h 153"/>
              <a:gd name="T6" fmla="*/ 215 w 215"/>
              <a:gd name="T7" fmla="*/ 95 h 153"/>
              <a:gd name="T8" fmla="*/ 215 w 215"/>
              <a:gd name="T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153"/>
                </a:moveTo>
                <a:cubicBezTo>
                  <a:pt x="125" y="150"/>
                  <a:pt x="46" y="101"/>
                  <a:pt x="0" y="29"/>
                </a:cubicBezTo>
                <a:cubicBezTo>
                  <a:pt x="51" y="0"/>
                  <a:pt x="51" y="0"/>
                  <a:pt x="51" y="0"/>
                </a:cubicBezTo>
                <a:cubicBezTo>
                  <a:pt x="86" y="55"/>
                  <a:pt x="146" y="92"/>
                  <a:pt x="215" y="95"/>
                </a:cubicBezTo>
                <a:lnTo>
                  <a:pt x="215" y="1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614756" y="1720458"/>
            <a:ext cx="1532515" cy="747101"/>
            <a:chOff x="6614756" y="1720458"/>
            <a:chExt cx="1532515" cy="747101"/>
          </a:xfrm>
        </p:grpSpPr>
        <p:sp>
          <p:nvSpPr>
            <p:cNvPr id="16" name="Freeform 9"/>
            <p:cNvSpPr/>
            <p:nvPr/>
          </p:nvSpPr>
          <p:spPr bwMode="auto">
            <a:xfrm rot="16200000">
              <a:off x="7213395" y="1318174"/>
              <a:ext cx="459754" cy="1407998"/>
            </a:xfrm>
            <a:custGeom>
              <a:avLst/>
              <a:gdLst>
                <a:gd name="T0" fmla="*/ 50 w 81"/>
                <a:gd name="T1" fmla="*/ 0 h 248"/>
                <a:gd name="T2" fmla="*/ 81 w 81"/>
                <a:gd name="T3" fmla="*/ 124 h 248"/>
                <a:gd name="T4" fmla="*/ 50 w 81"/>
                <a:gd name="T5" fmla="*/ 248 h 248"/>
                <a:gd name="T6" fmla="*/ 0 w 81"/>
                <a:gd name="T7" fmla="*/ 219 h 248"/>
                <a:gd name="T8" fmla="*/ 23 w 81"/>
                <a:gd name="T9" fmla="*/ 124 h 248"/>
                <a:gd name="T10" fmla="*/ 0 w 81"/>
                <a:gd name="T11" fmla="*/ 29 h 248"/>
                <a:gd name="T12" fmla="*/ 50 w 81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48">
                  <a:moveTo>
                    <a:pt x="50" y="0"/>
                  </a:moveTo>
                  <a:cubicBezTo>
                    <a:pt x="70" y="37"/>
                    <a:pt x="81" y="79"/>
                    <a:pt x="81" y="124"/>
                  </a:cubicBezTo>
                  <a:cubicBezTo>
                    <a:pt x="81" y="169"/>
                    <a:pt x="70" y="211"/>
                    <a:pt x="50" y="24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15" y="191"/>
                    <a:pt x="23" y="158"/>
                    <a:pt x="23" y="124"/>
                  </a:cubicBezTo>
                  <a:cubicBezTo>
                    <a:pt x="23" y="90"/>
                    <a:pt x="15" y="57"/>
                    <a:pt x="0" y="29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 rot="16200000">
              <a:off x="6618348" y="1716866"/>
              <a:ext cx="747101" cy="754285"/>
            </a:xfrm>
            <a:custGeom>
              <a:avLst/>
              <a:gdLst>
                <a:gd name="T0" fmla="*/ 120 w 132"/>
                <a:gd name="T1" fmla="*/ 0 h 133"/>
                <a:gd name="T2" fmla="*/ 0 w 132"/>
                <a:gd name="T3" fmla="*/ 0 h 133"/>
                <a:gd name="T4" fmla="*/ 0 w 132"/>
                <a:gd name="T5" fmla="*/ 50 h 133"/>
                <a:gd name="T6" fmla="*/ 0 w 132"/>
                <a:gd name="T7" fmla="*/ 50 h 133"/>
                <a:gd name="T8" fmla="*/ 0 w 132"/>
                <a:gd name="T9" fmla="*/ 120 h 133"/>
                <a:gd name="T10" fmla="*/ 12 w 132"/>
                <a:gd name="T11" fmla="*/ 133 h 133"/>
                <a:gd name="T12" fmla="*/ 37 w 132"/>
                <a:gd name="T13" fmla="*/ 133 h 133"/>
                <a:gd name="T14" fmla="*/ 50 w 132"/>
                <a:gd name="T15" fmla="*/ 120 h 133"/>
                <a:gd name="T16" fmla="*/ 50 w 132"/>
                <a:gd name="T17" fmla="*/ 50 h 133"/>
                <a:gd name="T18" fmla="*/ 120 w 132"/>
                <a:gd name="T19" fmla="*/ 50 h 133"/>
                <a:gd name="T20" fmla="*/ 132 w 132"/>
                <a:gd name="T21" fmla="*/ 37 h 133"/>
                <a:gd name="T22" fmla="*/ 132 w 132"/>
                <a:gd name="T23" fmla="*/ 13 h 133"/>
                <a:gd name="T24" fmla="*/ 120 w 132"/>
                <a:gd name="T2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3">
                  <a:moveTo>
                    <a:pt x="1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3"/>
                    <a:pt x="12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4" y="133"/>
                    <a:pt x="50" y="127"/>
                    <a:pt x="50" y="12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7" y="50"/>
                    <a:pt x="132" y="44"/>
                    <a:pt x="132" y="37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2" y="6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1"/>
          <p:cNvSpPr/>
          <p:nvPr/>
        </p:nvSpPr>
        <p:spPr bwMode="auto">
          <a:xfrm rot="16200000">
            <a:off x="7214591" y="3869571"/>
            <a:ext cx="457361" cy="1407998"/>
          </a:xfrm>
          <a:custGeom>
            <a:avLst/>
            <a:gdLst>
              <a:gd name="T0" fmla="*/ 30 w 81"/>
              <a:gd name="T1" fmla="*/ 248 h 248"/>
              <a:gd name="T2" fmla="*/ 0 w 81"/>
              <a:gd name="T3" fmla="*/ 124 h 248"/>
              <a:gd name="T4" fmla="*/ 30 w 81"/>
              <a:gd name="T5" fmla="*/ 0 h 248"/>
              <a:gd name="T6" fmla="*/ 81 w 81"/>
              <a:gd name="T7" fmla="*/ 29 h 248"/>
              <a:gd name="T8" fmla="*/ 58 w 81"/>
              <a:gd name="T9" fmla="*/ 124 h 248"/>
              <a:gd name="T10" fmla="*/ 81 w 81"/>
              <a:gd name="T11" fmla="*/ 219 h 248"/>
              <a:gd name="T12" fmla="*/ 30 w 81"/>
              <a:gd name="T1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248">
                <a:moveTo>
                  <a:pt x="30" y="248"/>
                </a:moveTo>
                <a:cubicBezTo>
                  <a:pt x="11" y="211"/>
                  <a:pt x="0" y="169"/>
                  <a:pt x="0" y="124"/>
                </a:cubicBezTo>
                <a:cubicBezTo>
                  <a:pt x="0" y="79"/>
                  <a:pt x="11" y="37"/>
                  <a:pt x="30" y="0"/>
                </a:cubicBezTo>
                <a:cubicBezTo>
                  <a:pt x="81" y="29"/>
                  <a:pt x="81" y="29"/>
                  <a:pt x="81" y="29"/>
                </a:cubicBezTo>
                <a:cubicBezTo>
                  <a:pt x="66" y="57"/>
                  <a:pt x="58" y="90"/>
                  <a:pt x="58" y="124"/>
                </a:cubicBezTo>
                <a:cubicBezTo>
                  <a:pt x="58" y="158"/>
                  <a:pt x="66" y="191"/>
                  <a:pt x="81" y="219"/>
                </a:cubicBezTo>
                <a:lnTo>
                  <a:pt x="30" y="24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12"/>
          <p:cNvSpPr/>
          <p:nvPr/>
        </p:nvSpPr>
        <p:spPr bwMode="auto">
          <a:xfrm rot="16200000">
            <a:off x="5758703" y="3534334"/>
            <a:ext cx="1218829" cy="866828"/>
          </a:xfrm>
          <a:custGeom>
            <a:avLst/>
            <a:gdLst>
              <a:gd name="T0" fmla="*/ 215 w 215"/>
              <a:gd name="T1" fmla="*/ 0 h 153"/>
              <a:gd name="T2" fmla="*/ 0 w 215"/>
              <a:gd name="T3" fmla="*/ 124 h 153"/>
              <a:gd name="T4" fmla="*/ 51 w 215"/>
              <a:gd name="T5" fmla="*/ 153 h 153"/>
              <a:gd name="T6" fmla="*/ 215 w 215"/>
              <a:gd name="T7" fmla="*/ 58 h 153"/>
              <a:gd name="T8" fmla="*/ 215 w 215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3"/>
          <p:cNvSpPr/>
          <p:nvPr/>
        </p:nvSpPr>
        <p:spPr bwMode="auto">
          <a:xfrm rot="16200000">
            <a:off x="5213942" y="2199369"/>
            <a:ext cx="1218829" cy="869224"/>
          </a:xfrm>
          <a:custGeom>
            <a:avLst/>
            <a:gdLst>
              <a:gd name="T0" fmla="*/ 215 w 215"/>
              <a:gd name="T1" fmla="*/ 29 h 153"/>
              <a:gd name="T2" fmla="*/ 0 w 215"/>
              <a:gd name="T3" fmla="*/ 153 h 153"/>
              <a:gd name="T4" fmla="*/ 0 w 215"/>
              <a:gd name="T5" fmla="*/ 95 h 153"/>
              <a:gd name="T6" fmla="*/ 165 w 215"/>
              <a:gd name="T7" fmla="*/ 0 h 153"/>
              <a:gd name="T8" fmla="*/ 215 w 215"/>
              <a:gd name="T9" fmla="*/ 2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29"/>
                </a:moveTo>
                <a:cubicBezTo>
                  <a:pt x="170" y="101"/>
                  <a:pt x="91" y="150"/>
                  <a:pt x="0" y="153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14"/>
          <p:cNvSpPr/>
          <p:nvPr/>
        </p:nvSpPr>
        <p:spPr bwMode="auto">
          <a:xfrm rot="16200000">
            <a:off x="4533889" y="1339725"/>
            <a:ext cx="459754" cy="1412787"/>
          </a:xfrm>
          <a:custGeom>
            <a:avLst/>
            <a:gdLst>
              <a:gd name="T0" fmla="*/ 50 w 81"/>
              <a:gd name="T1" fmla="*/ 0 h 249"/>
              <a:gd name="T2" fmla="*/ 81 w 81"/>
              <a:gd name="T3" fmla="*/ 125 h 249"/>
              <a:gd name="T4" fmla="*/ 50 w 81"/>
              <a:gd name="T5" fmla="*/ 249 h 249"/>
              <a:gd name="T6" fmla="*/ 0 w 81"/>
              <a:gd name="T7" fmla="*/ 220 h 249"/>
              <a:gd name="T8" fmla="*/ 23 w 81"/>
              <a:gd name="T9" fmla="*/ 125 h 249"/>
              <a:gd name="T10" fmla="*/ 0 w 81"/>
              <a:gd name="T11" fmla="*/ 29 h 249"/>
              <a:gd name="T12" fmla="*/ 50 w 81"/>
              <a:gd name="T1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249">
                <a:moveTo>
                  <a:pt x="50" y="0"/>
                </a:moveTo>
                <a:cubicBezTo>
                  <a:pt x="70" y="37"/>
                  <a:pt x="81" y="80"/>
                  <a:pt x="81" y="125"/>
                </a:cubicBezTo>
                <a:cubicBezTo>
                  <a:pt x="81" y="169"/>
                  <a:pt x="70" y="212"/>
                  <a:pt x="50" y="249"/>
                </a:cubicBezTo>
                <a:cubicBezTo>
                  <a:pt x="0" y="220"/>
                  <a:pt x="0" y="220"/>
                  <a:pt x="0" y="220"/>
                </a:cubicBezTo>
                <a:cubicBezTo>
                  <a:pt x="14" y="191"/>
                  <a:pt x="23" y="159"/>
                  <a:pt x="23" y="125"/>
                </a:cubicBezTo>
                <a:cubicBezTo>
                  <a:pt x="23" y="90"/>
                  <a:pt x="14" y="58"/>
                  <a:pt x="0" y="2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15"/>
          <p:cNvSpPr/>
          <p:nvPr/>
        </p:nvSpPr>
        <p:spPr bwMode="auto">
          <a:xfrm rot="16200000">
            <a:off x="3098354" y="3534334"/>
            <a:ext cx="1218829" cy="866828"/>
          </a:xfrm>
          <a:custGeom>
            <a:avLst/>
            <a:gdLst>
              <a:gd name="T0" fmla="*/ 215 w 215"/>
              <a:gd name="T1" fmla="*/ 0 h 153"/>
              <a:gd name="T2" fmla="*/ 0 w 215"/>
              <a:gd name="T3" fmla="*/ 124 h 153"/>
              <a:gd name="T4" fmla="*/ 51 w 215"/>
              <a:gd name="T5" fmla="*/ 153 h 153"/>
              <a:gd name="T6" fmla="*/ 215 w 215"/>
              <a:gd name="T7" fmla="*/ 58 h 153"/>
              <a:gd name="T8" fmla="*/ 215 w 215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16"/>
          <p:cNvSpPr/>
          <p:nvPr/>
        </p:nvSpPr>
        <p:spPr bwMode="auto">
          <a:xfrm rot="16200000">
            <a:off x="3098354" y="2200566"/>
            <a:ext cx="1218829" cy="866828"/>
          </a:xfrm>
          <a:custGeom>
            <a:avLst/>
            <a:gdLst>
              <a:gd name="T0" fmla="*/ 215 w 215"/>
              <a:gd name="T1" fmla="*/ 124 h 153"/>
              <a:gd name="T2" fmla="*/ 0 w 215"/>
              <a:gd name="T3" fmla="*/ 0 h 153"/>
              <a:gd name="T4" fmla="*/ 0 w 215"/>
              <a:gd name="T5" fmla="*/ 58 h 153"/>
              <a:gd name="T6" fmla="*/ 165 w 215"/>
              <a:gd name="T7" fmla="*/ 153 h 153"/>
              <a:gd name="T8" fmla="*/ 215 w 215"/>
              <a:gd name="T9" fmla="*/ 12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124"/>
                </a:moveTo>
                <a:cubicBezTo>
                  <a:pt x="170" y="52"/>
                  <a:pt x="91" y="3"/>
                  <a:pt x="0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69" y="61"/>
                  <a:pt x="130" y="98"/>
                  <a:pt x="165" y="153"/>
                </a:cubicBezTo>
                <a:lnTo>
                  <a:pt x="215" y="1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57373" y="4122195"/>
            <a:ext cx="1549277" cy="749496"/>
            <a:chOff x="4057373" y="4122195"/>
            <a:chExt cx="1549277" cy="749496"/>
          </a:xfrm>
        </p:grpSpPr>
        <p:sp>
          <p:nvSpPr>
            <p:cNvPr id="24" name="Freeform 17"/>
            <p:cNvSpPr/>
            <p:nvPr/>
          </p:nvSpPr>
          <p:spPr bwMode="auto">
            <a:xfrm rot="16200000">
              <a:off x="4535086" y="3867177"/>
              <a:ext cx="457361" cy="1412787"/>
            </a:xfrm>
            <a:custGeom>
              <a:avLst/>
              <a:gdLst>
                <a:gd name="T0" fmla="*/ 30 w 81"/>
                <a:gd name="T1" fmla="*/ 249 h 249"/>
                <a:gd name="T2" fmla="*/ 0 w 81"/>
                <a:gd name="T3" fmla="*/ 125 h 249"/>
                <a:gd name="T4" fmla="*/ 30 w 81"/>
                <a:gd name="T5" fmla="*/ 0 h 249"/>
                <a:gd name="T6" fmla="*/ 81 w 81"/>
                <a:gd name="T7" fmla="*/ 29 h 249"/>
                <a:gd name="T8" fmla="*/ 58 w 81"/>
                <a:gd name="T9" fmla="*/ 125 h 249"/>
                <a:gd name="T10" fmla="*/ 81 w 81"/>
                <a:gd name="T11" fmla="*/ 220 h 249"/>
                <a:gd name="T12" fmla="*/ 30 w 81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49">
                  <a:moveTo>
                    <a:pt x="30" y="249"/>
                  </a:moveTo>
                  <a:cubicBezTo>
                    <a:pt x="11" y="212"/>
                    <a:pt x="0" y="169"/>
                    <a:pt x="0" y="125"/>
                  </a:cubicBezTo>
                  <a:cubicBezTo>
                    <a:pt x="0" y="80"/>
                    <a:pt x="11" y="37"/>
                    <a:pt x="30" y="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66" y="58"/>
                    <a:pt x="58" y="90"/>
                    <a:pt x="58" y="125"/>
                  </a:cubicBezTo>
                  <a:cubicBezTo>
                    <a:pt x="58" y="159"/>
                    <a:pt x="66" y="191"/>
                    <a:pt x="81" y="220"/>
                  </a:cubicBezTo>
                  <a:lnTo>
                    <a:pt x="30" y="2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 rot="16200000">
              <a:off x="4857154" y="4122195"/>
              <a:ext cx="749496" cy="749496"/>
            </a:xfrm>
            <a:custGeom>
              <a:avLst/>
              <a:gdLst>
                <a:gd name="T0" fmla="*/ 12 w 132"/>
                <a:gd name="T1" fmla="*/ 132 h 132"/>
                <a:gd name="T2" fmla="*/ 132 w 132"/>
                <a:gd name="T3" fmla="*/ 132 h 132"/>
                <a:gd name="T4" fmla="*/ 132 w 132"/>
                <a:gd name="T5" fmla="*/ 83 h 132"/>
                <a:gd name="T6" fmla="*/ 132 w 132"/>
                <a:gd name="T7" fmla="*/ 83 h 132"/>
                <a:gd name="T8" fmla="*/ 132 w 132"/>
                <a:gd name="T9" fmla="*/ 12 h 132"/>
                <a:gd name="T10" fmla="*/ 120 w 132"/>
                <a:gd name="T11" fmla="*/ 0 h 132"/>
                <a:gd name="T12" fmla="*/ 95 w 132"/>
                <a:gd name="T13" fmla="*/ 0 h 132"/>
                <a:gd name="T14" fmla="*/ 82 w 132"/>
                <a:gd name="T15" fmla="*/ 12 h 132"/>
                <a:gd name="T16" fmla="*/ 82 w 132"/>
                <a:gd name="T17" fmla="*/ 83 h 132"/>
                <a:gd name="T18" fmla="*/ 12 w 132"/>
                <a:gd name="T19" fmla="*/ 83 h 132"/>
                <a:gd name="T20" fmla="*/ 0 w 132"/>
                <a:gd name="T21" fmla="*/ 95 h 132"/>
                <a:gd name="T22" fmla="*/ 0 w 132"/>
                <a:gd name="T23" fmla="*/ 120 h 132"/>
                <a:gd name="T24" fmla="*/ 12 w 132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2">
                  <a:moveTo>
                    <a:pt x="12" y="132"/>
                  </a:moveTo>
                  <a:cubicBezTo>
                    <a:pt x="132" y="132"/>
                    <a:pt x="132" y="132"/>
                    <a:pt x="132" y="132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5"/>
                    <a:pt x="127" y="0"/>
                    <a:pt x="12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8" y="0"/>
                    <a:pt x="82" y="5"/>
                    <a:pt x="82" y="1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5" y="83"/>
                    <a:pt x="0" y="88"/>
                    <a:pt x="0" y="9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2"/>
                    <a:pt x="12" y="1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371"/>
          <p:cNvSpPr txBox="1"/>
          <p:nvPr/>
        </p:nvSpPr>
        <p:spPr>
          <a:xfrm>
            <a:off x="6795887" y="2740302"/>
            <a:ext cx="1584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372"/>
          <p:cNvSpPr txBox="1"/>
          <p:nvPr/>
        </p:nvSpPr>
        <p:spPr>
          <a:xfrm>
            <a:off x="4022994" y="2740302"/>
            <a:ext cx="1584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66"/>
          <p:cNvSpPr txBox="1">
            <a:spLocks noChangeArrowheads="1"/>
          </p:cNvSpPr>
          <p:nvPr/>
        </p:nvSpPr>
        <p:spPr bwMode="auto">
          <a:xfrm>
            <a:off x="1969654" y="5723901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226678" y="531190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241159" y="2556772"/>
            <a:ext cx="1774743" cy="1291526"/>
            <a:chOff x="9241159" y="2556772"/>
            <a:chExt cx="1774743" cy="1291526"/>
          </a:xfrm>
        </p:grpSpPr>
        <p:sp>
          <p:nvSpPr>
            <p:cNvPr id="29" name="文本框 28"/>
            <p:cNvSpPr txBox="1"/>
            <p:nvPr/>
          </p:nvSpPr>
          <p:spPr>
            <a:xfrm>
              <a:off x="9377839" y="2556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241159" y="3201967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947452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1069019" y="2556772"/>
            <a:ext cx="1774743" cy="1291526"/>
            <a:chOff x="1069019" y="2556772"/>
            <a:chExt cx="1774743" cy="1291526"/>
          </a:xfrm>
        </p:grpSpPr>
        <p:sp>
          <p:nvSpPr>
            <p:cNvPr id="32" name="文本框 31"/>
            <p:cNvSpPr txBox="1"/>
            <p:nvPr/>
          </p:nvSpPr>
          <p:spPr>
            <a:xfrm>
              <a:off x="1205699" y="2556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69019" y="3201967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30238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矩形 38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7" grpId="0"/>
      <p:bldP spid="8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 bwMode="auto">
          <a:xfrm>
            <a:off x="191845" y="1645673"/>
            <a:ext cx="11808310" cy="74633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385797" y="1956643"/>
            <a:ext cx="1674953" cy="2502779"/>
            <a:chOff x="2385797" y="1956643"/>
            <a:chExt cx="1674953" cy="2502779"/>
          </a:xfrm>
        </p:grpSpPr>
        <p:grpSp>
          <p:nvGrpSpPr>
            <p:cNvPr id="43" name="组合 42"/>
            <p:cNvGrpSpPr/>
            <p:nvPr/>
          </p:nvGrpSpPr>
          <p:grpSpPr>
            <a:xfrm>
              <a:off x="2385797" y="1956643"/>
              <a:ext cx="1674953" cy="2502779"/>
              <a:chOff x="2385797" y="1956643"/>
              <a:chExt cx="1674953" cy="2502779"/>
            </a:xfrm>
          </p:grpSpPr>
          <p:sp>
            <p:nvSpPr>
              <p:cNvPr id="7" name="Freeform 7"/>
              <p:cNvSpPr>
                <a:spLocks noEditPoints="1"/>
              </p:cNvSpPr>
              <p:nvPr/>
            </p:nvSpPr>
            <p:spPr bwMode="auto">
              <a:xfrm>
                <a:off x="2385797" y="2542127"/>
                <a:ext cx="1674953" cy="1917295"/>
              </a:xfrm>
              <a:custGeom>
                <a:avLst/>
                <a:gdLst>
                  <a:gd name="T0" fmla="*/ 123 w 696"/>
                  <a:gd name="T1" fmla="*/ 224 h 796"/>
                  <a:gd name="T2" fmla="*/ 123 w 696"/>
                  <a:gd name="T3" fmla="*/ 673 h 796"/>
                  <a:gd name="T4" fmla="*/ 572 w 696"/>
                  <a:gd name="T5" fmla="*/ 673 h 796"/>
                  <a:gd name="T6" fmla="*/ 572 w 696"/>
                  <a:gd name="T7" fmla="*/ 224 h 796"/>
                  <a:gd name="T8" fmla="*/ 348 w 696"/>
                  <a:gd name="T9" fmla="*/ 0 h 796"/>
                  <a:gd name="T10" fmla="*/ 123 w 696"/>
                  <a:gd name="T11" fmla="*/ 224 h 796"/>
                  <a:gd name="T12" fmla="*/ 361 w 696"/>
                  <a:gd name="T13" fmla="*/ 101 h 796"/>
                  <a:gd name="T14" fmla="*/ 328 w 696"/>
                  <a:gd name="T15" fmla="*/ 101 h 796"/>
                  <a:gd name="T16" fmla="*/ 328 w 696"/>
                  <a:gd name="T17" fmla="*/ 67 h 796"/>
                  <a:gd name="T18" fmla="*/ 361 w 696"/>
                  <a:gd name="T19" fmla="*/ 67 h 796"/>
                  <a:gd name="T20" fmla="*/ 361 w 696"/>
                  <a:gd name="T21" fmla="*/ 101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796">
                    <a:moveTo>
                      <a:pt x="123" y="224"/>
                    </a:moveTo>
                    <a:cubicBezTo>
                      <a:pt x="0" y="348"/>
                      <a:pt x="0" y="549"/>
                      <a:pt x="123" y="673"/>
                    </a:cubicBezTo>
                    <a:cubicBezTo>
                      <a:pt x="247" y="796"/>
                      <a:pt x="448" y="796"/>
                      <a:pt x="572" y="673"/>
                    </a:cubicBezTo>
                    <a:cubicBezTo>
                      <a:pt x="696" y="549"/>
                      <a:pt x="696" y="348"/>
                      <a:pt x="572" y="224"/>
                    </a:cubicBezTo>
                    <a:cubicBezTo>
                      <a:pt x="348" y="0"/>
                      <a:pt x="348" y="0"/>
                      <a:pt x="348" y="0"/>
                    </a:cubicBezTo>
                    <a:lnTo>
                      <a:pt x="123" y="224"/>
                    </a:lnTo>
                    <a:close/>
                    <a:moveTo>
                      <a:pt x="361" y="101"/>
                    </a:moveTo>
                    <a:cubicBezTo>
                      <a:pt x="352" y="110"/>
                      <a:pt x="337" y="110"/>
                      <a:pt x="328" y="101"/>
                    </a:cubicBezTo>
                    <a:cubicBezTo>
                      <a:pt x="318" y="92"/>
                      <a:pt x="318" y="76"/>
                      <a:pt x="328" y="67"/>
                    </a:cubicBezTo>
                    <a:cubicBezTo>
                      <a:pt x="337" y="58"/>
                      <a:pt x="352" y="58"/>
                      <a:pt x="361" y="67"/>
                    </a:cubicBezTo>
                    <a:cubicBezTo>
                      <a:pt x="371" y="76"/>
                      <a:pt x="371" y="92"/>
                      <a:pt x="361" y="1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2947689" y="1956643"/>
                <a:ext cx="452517" cy="844983"/>
              </a:xfrm>
              <a:custGeom>
                <a:avLst/>
                <a:gdLst>
                  <a:gd name="T0" fmla="*/ 107 w 188"/>
                  <a:gd name="T1" fmla="*/ 336 h 351"/>
                  <a:gd name="T2" fmla="*/ 179 w 188"/>
                  <a:gd name="T3" fmla="*/ 161 h 351"/>
                  <a:gd name="T4" fmla="*/ 129 w 188"/>
                  <a:gd name="T5" fmla="*/ 20 h 351"/>
                  <a:gd name="T6" fmla="*/ 10 w 188"/>
                  <a:gd name="T7" fmla="*/ 91 h 351"/>
                  <a:gd name="T8" fmla="*/ 61 w 188"/>
                  <a:gd name="T9" fmla="*/ 279 h 351"/>
                  <a:gd name="T10" fmla="*/ 85 w 188"/>
                  <a:gd name="T11" fmla="*/ 260 h 351"/>
                  <a:gd name="T12" fmla="*/ 34 w 188"/>
                  <a:gd name="T13" fmla="*/ 120 h 351"/>
                  <a:gd name="T14" fmla="*/ 51 w 188"/>
                  <a:gd name="T15" fmla="*/ 54 h 351"/>
                  <a:gd name="T16" fmla="*/ 123 w 188"/>
                  <a:gd name="T17" fmla="*/ 51 h 351"/>
                  <a:gd name="T18" fmla="*/ 150 w 188"/>
                  <a:gd name="T19" fmla="*/ 185 h 351"/>
                  <a:gd name="T20" fmla="*/ 90 w 188"/>
                  <a:gd name="T21" fmla="*/ 322 h 351"/>
                  <a:gd name="T22" fmla="*/ 107 w 188"/>
                  <a:gd name="T23" fmla="*/ 3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351">
                    <a:moveTo>
                      <a:pt x="107" y="336"/>
                    </a:moveTo>
                    <a:cubicBezTo>
                      <a:pt x="146" y="287"/>
                      <a:pt x="168" y="223"/>
                      <a:pt x="179" y="161"/>
                    </a:cubicBezTo>
                    <a:cubicBezTo>
                      <a:pt x="188" y="110"/>
                      <a:pt x="186" y="41"/>
                      <a:pt x="129" y="20"/>
                    </a:cubicBezTo>
                    <a:cubicBezTo>
                      <a:pt x="74" y="0"/>
                      <a:pt x="20" y="36"/>
                      <a:pt x="10" y="91"/>
                    </a:cubicBezTo>
                    <a:cubicBezTo>
                      <a:pt x="0" y="151"/>
                      <a:pt x="26" y="230"/>
                      <a:pt x="61" y="279"/>
                    </a:cubicBezTo>
                    <a:cubicBezTo>
                      <a:pt x="70" y="292"/>
                      <a:pt x="93" y="271"/>
                      <a:pt x="85" y="260"/>
                    </a:cubicBezTo>
                    <a:cubicBezTo>
                      <a:pt x="58" y="222"/>
                      <a:pt x="38" y="166"/>
                      <a:pt x="34" y="120"/>
                    </a:cubicBezTo>
                    <a:cubicBezTo>
                      <a:pt x="32" y="98"/>
                      <a:pt x="34" y="70"/>
                      <a:pt x="51" y="54"/>
                    </a:cubicBezTo>
                    <a:cubicBezTo>
                      <a:pt x="70" y="37"/>
                      <a:pt x="103" y="41"/>
                      <a:pt x="123" y="51"/>
                    </a:cubicBezTo>
                    <a:cubicBezTo>
                      <a:pt x="169" y="71"/>
                      <a:pt x="158" y="146"/>
                      <a:pt x="150" y="185"/>
                    </a:cubicBezTo>
                    <a:cubicBezTo>
                      <a:pt x="140" y="232"/>
                      <a:pt x="121" y="283"/>
                      <a:pt x="90" y="322"/>
                    </a:cubicBezTo>
                    <a:cubicBezTo>
                      <a:pt x="78" y="337"/>
                      <a:pt x="95" y="351"/>
                      <a:pt x="107" y="336"/>
                    </a:cubicBezTo>
                    <a:close/>
                  </a:path>
                </a:pathLst>
              </a:custGeom>
              <a:solidFill>
                <a:srgbClr val="BDB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2701052" y="2901777"/>
              <a:ext cx="108715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b="1" dirty="0">
                  <a:solidFill>
                    <a:prstClr val="white"/>
                  </a:solidFill>
                  <a:latin typeface="+mj-lt"/>
                  <a:ea typeface="文泉驿微米黑" panose="020B0606030804020204" pitchFamily="34" charset="-122"/>
                  <a:cs typeface="Arial" panose="020B0604020202020204" pitchFamily="34" charset="0"/>
                </a:rPr>
                <a:t>18</a:t>
              </a:r>
              <a:r>
                <a:rPr lang="en-US" altLang="zh-CN" sz="2400" b="1" dirty="0">
                  <a:solidFill>
                    <a:prstClr val="white"/>
                  </a:solidFill>
                  <a:latin typeface="+mj-lt"/>
                  <a:ea typeface="文泉驿微米黑" panose="020B06060308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8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595352" y="3545596"/>
              <a:ext cx="1241712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11037" y="3619224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371720" y="2098188"/>
            <a:ext cx="1674953" cy="2517793"/>
            <a:chOff x="4371720" y="2098188"/>
            <a:chExt cx="1674953" cy="2517793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371720" y="2696540"/>
              <a:ext cx="1674953" cy="1919441"/>
            </a:xfrm>
            <a:custGeom>
              <a:avLst/>
              <a:gdLst>
                <a:gd name="T0" fmla="*/ 572 w 696"/>
                <a:gd name="T1" fmla="*/ 225 h 797"/>
                <a:gd name="T2" fmla="*/ 572 w 696"/>
                <a:gd name="T3" fmla="*/ 673 h 797"/>
                <a:gd name="T4" fmla="*/ 123 w 696"/>
                <a:gd name="T5" fmla="*/ 673 h 797"/>
                <a:gd name="T6" fmla="*/ 123 w 696"/>
                <a:gd name="T7" fmla="*/ 225 h 797"/>
                <a:gd name="T8" fmla="*/ 348 w 696"/>
                <a:gd name="T9" fmla="*/ 0 h 797"/>
                <a:gd name="T10" fmla="*/ 572 w 696"/>
                <a:gd name="T11" fmla="*/ 225 h 797"/>
                <a:gd name="T12" fmla="*/ 334 w 696"/>
                <a:gd name="T13" fmla="*/ 101 h 797"/>
                <a:gd name="T14" fmla="*/ 368 w 696"/>
                <a:gd name="T15" fmla="*/ 101 h 797"/>
                <a:gd name="T16" fmla="*/ 368 w 696"/>
                <a:gd name="T17" fmla="*/ 68 h 797"/>
                <a:gd name="T18" fmla="*/ 334 w 696"/>
                <a:gd name="T19" fmla="*/ 68 h 797"/>
                <a:gd name="T20" fmla="*/ 334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572" y="225"/>
                  </a:moveTo>
                  <a:cubicBezTo>
                    <a:pt x="696" y="348"/>
                    <a:pt x="696" y="549"/>
                    <a:pt x="572" y="673"/>
                  </a:cubicBezTo>
                  <a:cubicBezTo>
                    <a:pt x="448" y="797"/>
                    <a:pt x="247" y="797"/>
                    <a:pt x="123" y="673"/>
                  </a:cubicBezTo>
                  <a:cubicBezTo>
                    <a:pt x="0" y="549"/>
                    <a:pt x="0" y="348"/>
                    <a:pt x="123" y="225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5"/>
                  </a:lnTo>
                  <a:close/>
                  <a:moveTo>
                    <a:pt x="334" y="101"/>
                  </a:moveTo>
                  <a:cubicBezTo>
                    <a:pt x="343" y="111"/>
                    <a:pt x="358" y="111"/>
                    <a:pt x="368" y="101"/>
                  </a:cubicBezTo>
                  <a:cubicBezTo>
                    <a:pt x="377" y="92"/>
                    <a:pt x="377" y="77"/>
                    <a:pt x="368" y="68"/>
                  </a:cubicBezTo>
                  <a:cubicBezTo>
                    <a:pt x="359" y="58"/>
                    <a:pt x="343" y="58"/>
                    <a:pt x="334" y="68"/>
                  </a:cubicBezTo>
                  <a:cubicBezTo>
                    <a:pt x="325" y="77"/>
                    <a:pt x="325" y="92"/>
                    <a:pt x="334" y="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974361" y="2098188"/>
              <a:ext cx="454661" cy="847128"/>
            </a:xfrm>
            <a:custGeom>
              <a:avLst/>
              <a:gdLst>
                <a:gd name="T0" fmla="*/ 108 w 189"/>
                <a:gd name="T1" fmla="*/ 335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69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1 h 351"/>
                <a:gd name="T22" fmla="*/ 108 w 189"/>
                <a:gd name="T23" fmla="*/ 33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5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2" y="220"/>
                    <a:pt x="56" y="269"/>
                  </a:cubicBezTo>
                  <a:cubicBezTo>
                    <a:pt x="66" y="283"/>
                    <a:pt x="90" y="266"/>
                    <a:pt x="80" y="250"/>
                  </a:cubicBezTo>
                  <a:cubicBezTo>
                    <a:pt x="56" y="210"/>
                    <a:pt x="38" y="165"/>
                    <a:pt x="35" y="119"/>
                  </a:cubicBezTo>
                  <a:cubicBezTo>
                    <a:pt x="33" y="97"/>
                    <a:pt x="35" y="69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1"/>
                  </a:cubicBezTo>
                  <a:cubicBezTo>
                    <a:pt x="79" y="336"/>
                    <a:pt x="96" y="351"/>
                    <a:pt x="108" y="335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493805" y="3691805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613017" y="2973835"/>
              <a:ext cx="1241712" cy="769441"/>
              <a:chOff x="1980743" y="2394742"/>
              <a:chExt cx="919143" cy="569558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058984" y="2394742"/>
                <a:ext cx="804738" cy="56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文泉驿微米黑" panose="020B0606030804020204" pitchFamily="34" charset="-122"/>
                    <a:cs typeface="Arial" panose="020B0604020202020204" pitchFamily="34" charset="0"/>
                  </a:rPr>
                  <a:t>32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文泉驿微米黑" panose="020B06060308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359789" y="2113201"/>
            <a:ext cx="1672808" cy="2517791"/>
            <a:chOff x="6359789" y="2113201"/>
            <a:chExt cx="1672808" cy="2517791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59789" y="2713697"/>
              <a:ext cx="1672808" cy="1917295"/>
            </a:xfrm>
            <a:custGeom>
              <a:avLst/>
              <a:gdLst>
                <a:gd name="T0" fmla="*/ 572 w 696"/>
                <a:gd name="T1" fmla="*/ 224 h 796"/>
                <a:gd name="T2" fmla="*/ 572 w 696"/>
                <a:gd name="T3" fmla="*/ 672 h 796"/>
                <a:gd name="T4" fmla="*/ 124 w 696"/>
                <a:gd name="T5" fmla="*/ 672 h 796"/>
                <a:gd name="T6" fmla="*/ 124 w 696"/>
                <a:gd name="T7" fmla="*/ 224 h 796"/>
                <a:gd name="T8" fmla="*/ 348 w 696"/>
                <a:gd name="T9" fmla="*/ 0 h 796"/>
                <a:gd name="T10" fmla="*/ 572 w 696"/>
                <a:gd name="T11" fmla="*/ 224 h 796"/>
                <a:gd name="T12" fmla="*/ 334 w 696"/>
                <a:gd name="T13" fmla="*/ 101 h 796"/>
                <a:gd name="T14" fmla="*/ 368 w 696"/>
                <a:gd name="T15" fmla="*/ 101 h 796"/>
                <a:gd name="T16" fmla="*/ 368 w 696"/>
                <a:gd name="T17" fmla="*/ 67 h 796"/>
                <a:gd name="T18" fmla="*/ 334 w 696"/>
                <a:gd name="T19" fmla="*/ 67 h 796"/>
                <a:gd name="T20" fmla="*/ 334 w 696"/>
                <a:gd name="T21" fmla="*/ 10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6">
                  <a:moveTo>
                    <a:pt x="572" y="224"/>
                  </a:moveTo>
                  <a:cubicBezTo>
                    <a:pt x="696" y="348"/>
                    <a:pt x="696" y="548"/>
                    <a:pt x="572" y="672"/>
                  </a:cubicBezTo>
                  <a:cubicBezTo>
                    <a:pt x="448" y="796"/>
                    <a:pt x="247" y="796"/>
                    <a:pt x="124" y="672"/>
                  </a:cubicBezTo>
                  <a:cubicBezTo>
                    <a:pt x="0" y="548"/>
                    <a:pt x="0" y="348"/>
                    <a:pt x="124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4"/>
                  </a:lnTo>
                  <a:close/>
                  <a:moveTo>
                    <a:pt x="334" y="101"/>
                  </a:moveTo>
                  <a:cubicBezTo>
                    <a:pt x="343" y="110"/>
                    <a:pt x="359" y="110"/>
                    <a:pt x="368" y="101"/>
                  </a:cubicBezTo>
                  <a:cubicBezTo>
                    <a:pt x="377" y="91"/>
                    <a:pt x="377" y="76"/>
                    <a:pt x="368" y="67"/>
                  </a:cubicBezTo>
                  <a:cubicBezTo>
                    <a:pt x="359" y="57"/>
                    <a:pt x="343" y="57"/>
                    <a:pt x="334" y="67"/>
                  </a:cubicBezTo>
                  <a:cubicBezTo>
                    <a:pt x="325" y="76"/>
                    <a:pt x="325" y="91"/>
                    <a:pt x="334" y="10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6962428" y="2113201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70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0" y="222"/>
                    <a:pt x="56" y="270"/>
                  </a:cubicBezTo>
                  <a:cubicBezTo>
                    <a:pt x="69" y="286"/>
                    <a:pt x="88" y="262"/>
                    <a:pt x="80" y="250"/>
                  </a:cubicBezTo>
                  <a:cubicBezTo>
                    <a:pt x="53" y="212"/>
                    <a:pt x="38" y="166"/>
                    <a:pt x="35" y="119"/>
                  </a:cubicBezTo>
                  <a:cubicBezTo>
                    <a:pt x="33" y="98"/>
                    <a:pt x="35" y="70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508077" y="3778960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620386" y="3076777"/>
              <a:ext cx="1241712" cy="769441"/>
              <a:chOff x="1980743" y="2394742"/>
              <a:chExt cx="919143" cy="56955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058984" y="2394742"/>
                <a:ext cx="804738" cy="56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文泉驿微米黑" panose="020B0606030804020204" pitchFamily="34" charset="-122"/>
                    <a:cs typeface="Arial" panose="020B0604020202020204" pitchFamily="34" charset="0"/>
                  </a:rPr>
                  <a:t>68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文泉驿微米黑" panose="020B06060308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8345713" y="1971656"/>
            <a:ext cx="1674953" cy="2504923"/>
            <a:chOff x="8345713" y="1971656"/>
            <a:chExt cx="1674953" cy="2504923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8345713" y="2557138"/>
              <a:ext cx="1674953" cy="1919441"/>
            </a:xfrm>
            <a:custGeom>
              <a:avLst/>
              <a:gdLst>
                <a:gd name="T0" fmla="*/ 124 w 696"/>
                <a:gd name="T1" fmla="*/ 224 h 797"/>
                <a:gd name="T2" fmla="*/ 124 w 696"/>
                <a:gd name="T3" fmla="*/ 673 h 797"/>
                <a:gd name="T4" fmla="*/ 572 w 696"/>
                <a:gd name="T5" fmla="*/ 673 h 797"/>
                <a:gd name="T6" fmla="*/ 572 w 696"/>
                <a:gd name="T7" fmla="*/ 224 h 797"/>
                <a:gd name="T8" fmla="*/ 348 w 696"/>
                <a:gd name="T9" fmla="*/ 0 h 797"/>
                <a:gd name="T10" fmla="*/ 124 w 696"/>
                <a:gd name="T11" fmla="*/ 224 h 797"/>
                <a:gd name="T12" fmla="*/ 362 w 696"/>
                <a:gd name="T13" fmla="*/ 101 h 797"/>
                <a:gd name="T14" fmla="*/ 328 w 696"/>
                <a:gd name="T15" fmla="*/ 101 h 797"/>
                <a:gd name="T16" fmla="*/ 328 w 696"/>
                <a:gd name="T17" fmla="*/ 67 h 797"/>
                <a:gd name="T18" fmla="*/ 361 w 696"/>
                <a:gd name="T19" fmla="*/ 67 h 797"/>
                <a:gd name="T20" fmla="*/ 362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124" y="224"/>
                  </a:moveTo>
                  <a:cubicBezTo>
                    <a:pt x="0" y="348"/>
                    <a:pt x="0" y="549"/>
                    <a:pt x="124" y="673"/>
                  </a:cubicBezTo>
                  <a:cubicBezTo>
                    <a:pt x="247" y="797"/>
                    <a:pt x="448" y="797"/>
                    <a:pt x="572" y="673"/>
                  </a:cubicBezTo>
                  <a:cubicBezTo>
                    <a:pt x="696" y="549"/>
                    <a:pt x="696" y="348"/>
                    <a:pt x="572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124" y="224"/>
                  </a:lnTo>
                  <a:close/>
                  <a:moveTo>
                    <a:pt x="362" y="101"/>
                  </a:moveTo>
                  <a:cubicBezTo>
                    <a:pt x="352" y="110"/>
                    <a:pt x="337" y="110"/>
                    <a:pt x="328" y="101"/>
                  </a:cubicBezTo>
                  <a:cubicBezTo>
                    <a:pt x="318" y="92"/>
                    <a:pt x="318" y="77"/>
                    <a:pt x="328" y="67"/>
                  </a:cubicBezTo>
                  <a:cubicBezTo>
                    <a:pt x="337" y="58"/>
                    <a:pt x="352" y="58"/>
                    <a:pt x="361" y="67"/>
                  </a:cubicBezTo>
                  <a:cubicBezTo>
                    <a:pt x="371" y="77"/>
                    <a:pt x="371" y="92"/>
                    <a:pt x="362" y="1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8950497" y="1971656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2 h 351"/>
                <a:gd name="T4" fmla="*/ 129 w 189"/>
                <a:gd name="T5" fmla="*/ 20 h 351"/>
                <a:gd name="T6" fmla="*/ 11 w 189"/>
                <a:gd name="T7" fmla="*/ 91 h 351"/>
                <a:gd name="T8" fmla="*/ 56 w 189"/>
                <a:gd name="T9" fmla="*/ 270 h 351"/>
                <a:gd name="T10" fmla="*/ 80 w 189"/>
                <a:gd name="T11" fmla="*/ 251 h 351"/>
                <a:gd name="T12" fmla="*/ 35 w 189"/>
                <a:gd name="T13" fmla="*/ 120 h 351"/>
                <a:gd name="T14" fmla="*/ 52 w 189"/>
                <a:gd name="T15" fmla="*/ 55 h 351"/>
                <a:gd name="T16" fmla="*/ 124 w 189"/>
                <a:gd name="T17" fmla="*/ 51 h 351"/>
                <a:gd name="T18" fmla="*/ 151 w 189"/>
                <a:gd name="T19" fmla="*/ 185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7"/>
                    <a:pt x="169" y="223"/>
                    <a:pt x="180" y="162"/>
                  </a:cubicBezTo>
                  <a:cubicBezTo>
                    <a:pt x="189" y="111"/>
                    <a:pt x="187" y="41"/>
                    <a:pt x="129" y="20"/>
                  </a:cubicBezTo>
                  <a:cubicBezTo>
                    <a:pt x="75" y="0"/>
                    <a:pt x="21" y="36"/>
                    <a:pt x="11" y="91"/>
                  </a:cubicBezTo>
                  <a:cubicBezTo>
                    <a:pt x="0" y="151"/>
                    <a:pt x="22" y="221"/>
                    <a:pt x="56" y="270"/>
                  </a:cubicBezTo>
                  <a:cubicBezTo>
                    <a:pt x="65" y="284"/>
                    <a:pt x="88" y="262"/>
                    <a:pt x="80" y="251"/>
                  </a:cubicBezTo>
                  <a:cubicBezTo>
                    <a:pt x="53" y="213"/>
                    <a:pt x="38" y="166"/>
                    <a:pt x="35" y="120"/>
                  </a:cubicBezTo>
                  <a:cubicBezTo>
                    <a:pt x="33" y="98"/>
                    <a:pt x="35" y="70"/>
                    <a:pt x="52" y="55"/>
                  </a:cubicBezTo>
                  <a:cubicBezTo>
                    <a:pt x="70" y="38"/>
                    <a:pt x="103" y="41"/>
                    <a:pt x="124" y="51"/>
                  </a:cubicBezTo>
                  <a:cubicBezTo>
                    <a:pt x="170" y="72"/>
                    <a:pt x="159" y="147"/>
                    <a:pt x="151" y="185"/>
                  </a:cubicBezTo>
                  <a:cubicBezTo>
                    <a:pt x="140" y="233"/>
                    <a:pt x="122" y="284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69941" y="3632812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617462" y="2922364"/>
              <a:ext cx="1241712" cy="769441"/>
              <a:chOff x="1980743" y="2394742"/>
              <a:chExt cx="919143" cy="56955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058984" y="2394742"/>
                <a:ext cx="804738" cy="56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文泉驿微米黑" panose="020B0606030804020204" pitchFamily="34" charset="-122"/>
                    <a:cs typeface="Arial" panose="020B0604020202020204" pitchFamily="34" charset="0"/>
                  </a:rPr>
                  <a:t>29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文泉驿微米黑" panose="020B06060308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" name="文本框 66"/>
          <p:cNvSpPr txBox="1">
            <a:spLocks noChangeArrowheads="1"/>
          </p:cNvSpPr>
          <p:nvPr/>
        </p:nvSpPr>
        <p:spPr bwMode="auto">
          <a:xfrm>
            <a:off x="1969654" y="5680357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5226678" y="526835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0.00023 C -0.12058 0.01898 -0.22136 0.03634 -0.35808 0.0206 C -0.56745 0.00555 -0.5879 -0.01366 -0.73386 -0.0731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-22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4.07407E-6 C -0.0944 -0.00115 -0.16119 0.01343 -0.27031 -0.00254 C -0.44869 -0.03796 -0.46315 -0.05671 -0.56185 -0.09074 " pathEditMode="relative" rAng="0" ptsTypes="AAA">
                                      <p:cBhvr>
                                        <p:cTn id="17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-43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2.96296E-6 C -0.07396 -0.01203 -0.14454 -0.01551 -0.22175 -0.03565 C -0.30769 -0.05393 -0.34493 -0.07639 -0.40612 -0.09629 " pathEditMode="relative" rAng="0" ptsTypes="AAA">
                                      <p:cBhvr>
                                        <p:cTn id="22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48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58333E-6 4.44444E-6 C -0.03958 -0.00973 -0.07812 -0.02153 -0.11875 -0.02894 L -0.23984 -0.07385 " pathEditMode="relative" rAng="0" ptsTypes="AAA">
                                      <p:cBhvr>
                                        <p:cTn id="27" dur="7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370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003945" y="1675433"/>
            <a:ext cx="3140776" cy="3178821"/>
            <a:chOff x="1003945" y="1675433"/>
            <a:chExt cx="3140776" cy="3178821"/>
          </a:xfrm>
        </p:grpSpPr>
        <p:grpSp>
          <p:nvGrpSpPr>
            <p:cNvPr id="5" name="组合 4"/>
            <p:cNvGrpSpPr/>
            <p:nvPr/>
          </p:nvGrpSpPr>
          <p:grpSpPr>
            <a:xfrm>
              <a:off x="1003945" y="1675433"/>
              <a:ext cx="3140776" cy="3178821"/>
              <a:chOff x="913765" y="1463676"/>
              <a:chExt cx="2359025" cy="2387600"/>
            </a:xfrm>
          </p:grpSpPr>
          <p:sp>
            <p:nvSpPr>
              <p:cNvPr id="30" name="Freeform 5"/>
              <p:cNvSpPr/>
              <p:nvPr/>
            </p:nvSpPr>
            <p:spPr bwMode="auto">
              <a:xfrm>
                <a:off x="913765" y="1814513"/>
                <a:ext cx="1123950" cy="1060450"/>
              </a:xfrm>
              <a:custGeom>
                <a:avLst/>
                <a:gdLst>
                  <a:gd name="T0" fmla="*/ 24 w 299"/>
                  <a:gd name="T1" fmla="*/ 281 h 281"/>
                  <a:gd name="T2" fmla="*/ 116 w 299"/>
                  <a:gd name="T3" fmla="*/ 0 h 281"/>
                  <a:gd name="T4" fmla="*/ 299 w 299"/>
                  <a:gd name="T5" fmla="*/ 215 h 281"/>
                  <a:gd name="T6" fmla="*/ 24 w 299"/>
                  <a:gd name="T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81">
                    <a:moveTo>
                      <a:pt x="24" y="281"/>
                    </a:moveTo>
                    <a:cubicBezTo>
                      <a:pt x="0" y="181"/>
                      <a:pt x="32" y="71"/>
                      <a:pt x="116" y="0"/>
                    </a:cubicBezTo>
                    <a:cubicBezTo>
                      <a:pt x="299" y="215"/>
                      <a:pt x="299" y="215"/>
                      <a:pt x="299" y="215"/>
                    </a:cubicBezTo>
                    <a:lnTo>
                      <a:pt x="24" y="28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"/>
              <p:cNvSpPr/>
              <p:nvPr/>
            </p:nvSpPr>
            <p:spPr bwMode="auto">
              <a:xfrm>
                <a:off x="1116965" y="1463676"/>
                <a:ext cx="2155825" cy="2387600"/>
              </a:xfrm>
              <a:custGeom>
                <a:avLst/>
                <a:gdLst>
                  <a:gd name="T0" fmla="*/ 0 w 574"/>
                  <a:gd name="T1" fmla="*/ 382 h 633"/>
                  <a:gd name="T2" fmla="*/ 275 w 574"/>
                  <a:gd name="T3" fmla="*/ 316 h 633"/>
                  <a:gd name="T4" fmla="*/ 92 w 574"/>
                  <a:gd name="T5" fmla="*/ 101 h 633"/>
                  <a:gd name="T6" fmla="*/ 490 w 574"/>
                  <a:gd name="T7" fmla="*/ 133 h 633"/>
                  <a:gd name="T8" fmla="*/ 550 w 574"/>
                  <a:gd name="T9" fmla="*/ 250 h 633"/>
                  <a:gd name="T10" fmla="*/ 458 w 574"/>
                  <a:gd name="T11" fmla="*/ 532 h 633"/>
                  <a:gd name="T12" fmla="*/ 59 w 574"/>
                  <a:gd name="T13" fmla="*/ 499 h 633"/>
                  <a:gd name="T14" fmla="*/ 0 w 574"/>
                  <a:gd name="T15" fmla="*/ 38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4" h="633">
                    <a:moveTo>
                      <a:pt x="0" y="382"/>
                    </a:moveTo>
                    <a:cubicBezTo>
                      <a:pt x="275" y="316"/>
                      <a:pt x="275" y="316"/>
                      <a:pt x="275" y="316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211" y="0"/>
                      <a:pt x="389" y="14"/>
                      <a:pt x="490" y="133"/>
                    </a:cubicBezTo>
                    <a:cubicBezTo>
                      <a:pt x="520" y="168"/>
                      <a:pt x="540" y="208"/>
                      <a:pt x="550" y="250"/>
                    </a:cubicBezTo>
                    <a:cubicBezTo>
                      <a:pt x="574" y="350"/>
                      <a:pt x="542" y="460"/>
                      <a:pt x="458" y="532"/>
                    </a:cubicBezTo>
                    <a:cubicBezTo>
                      <a:pt x="339" y="633"/>
                      <a:pt x="160" y="618"/>
                      <a:pt x="59" y="499"/>
                    </a:cubicBezTo>
                    <a:cubicBezTo>
                      <a:pt x="30" y="464"/>
                      <a:pt x="10" y="424"/>
                      <a:pt x="0" y="3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98983" y="2107258"/>
                <a:ext cx="576961" cy="392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文泉驿微米黑" panose="020B0606030804020204" pitchFamily="34" charset="-122"/>
                    <a:cs typeface="Arial" panose="020B0604020202020204" pitchFamily="34" charset="0"/>
                  </a:rPr>
                  <a:t>15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文泉驿微米黑" panose="020B06060308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6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本框 31"/>
              <p:cNvSpPr txBox="1"/>
              <p:nvPr/>
            </p:nvSpPr>
            <p:spPr>
              <a:xfrm>
                <a:off x="2160151" y="2279715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2379655" y="3426261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66521" y="1842253"/>
            <a:ext cx="2906169" cy="2840647"/>
            <a:chOff x="4666521" y="1842253"/>
            <a:chExt cx="2906169" cy="2840647"/>
          </a:xfrm>
        </p:grpSpPr>
        <p:grpSp>
          <p:nvGrpSpPr>
            <p:cNvPr id="6" name="组合 5"/>
            <p:cNvGrpSpPr/>
            <p:nvPr/>
          </p:nvGrpSpPr>
          <p:grpSpPr>
            <a:xfrm>
              <a:off x="4666521" y="1842253"/>
              <a:ext cx="2906169" cy="2840647"/>
              <a:chOff x="3486150" y="1589088"/>
              <a:chExt cx="2182813" cy="2133600"/>
            </a:xfrm>
          </p:grpSpPr>
          <p:sp>
            <p:nvSpPr>
              <p:cNvPr id="26" name="Freeform 13"/>
              <p:cNvSpPr/>
              <p:nvPr/>
            </p:nvSpPr>
            <p:spPr bwMode="auto">
              <a:xfrm>
                <a:off x="3486150" y="1589088"/>
                <a:ext cx="1063625" cy="2133600"/>
              </a:xfrm>
              <a:custGeom>
                <a:avLst/>
                <a:gdLst>
                  <a:gd name="T0" fmla="*/ 0 w 283"/>
                  <a:gd name="T1" fmla="*/ 283 h 566"/>
                  <a:gd name="T2" fmla="*/ 283 w 283"/>
                  <a:gd name="T3" fmla="*/ 566 h 566"/>
                  <a:gd name="T4" fmla="*/ 283 w 283"/>
                  <a:gd name="T5" fmla="*/ 0 h 566"/>
                  <a:gd name="T6" fmla="*/ 0 w 283"/>
                  <a:gd name="T7" fmla="*/ 28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566">
                    <a:moveTo>
                      <a:pt x="0" y="283"/>
                    </a:moveTo>
                    <a:cubicBezTo>
                      <a:pt x="0" y="439"/>
                      <a:pt x="127" y="566"/>
                      <a:pt x="283" y="566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127" y="0"/>
                      <a:pt x="0" y="127"/>
                      <a:pt x="0" y="28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4"/>
              <p:cNvSpPr/>
              <p:nvPr/>
            </p:nvSpPr>
            <p:spPr bwMode="auto">
              <a:xfrm>
                <a:off x="4605338" y="1589088"/>
                <a:ext cx="1063625" cy="2133600"/>
              </a:xfrm>
              <a:custGeom>
                <a:avLst/>
                <a:gdLst>
                  <a:gd name="T0" fmla="*/ 0 w 283"/>
                  <a:gd name="T1" fmla="*/ 0 h 566"/>
                  <a:gd name="T2" fmla="*/ 0 w 283"/>
                  <a:gd name="T3" fmla="*/ 566 h 566"/>
                  <a:gd name="T4" fmla="*/ 283 w 283"/>
                  <a:gd name="T5" fmla="*/ 283 h 566"/>
                  <a:gd name="T6" fmla="*/ 0 w 283"/>
                  <a:gd name="T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566">
                    <a:moveTo>
                      <a:pt x="0" y="0"/>
                    </a:moveTo>
                    <a:cubicBezTo>
                      <a:pt x="0" y="566"/>
                      <a:pt x="0" y="566"/>
                      <a:pt x="0" y="566"/>
                    </a:cubicBezTo>
                    <a:cubicBezTo>
                      <a:pt x="156" y="566"/>
                      <a:pt x="283" y="439"/>
                      <a:pt x="283" y="283"/>
                    </a:cubicBezTo>
                    <a:cubicBezTo>
                      <a:pt x="283" y="127"/>
                      <a:pt x="15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文本框 32"/>
              <p:cNvSpPr txBox="1"/>
              <p:nvPr/>
            </p:nvSpPr>
            <p:spPr>
              <a:xfrm>
                <a:off x="3590020" y="2321697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文本框 33"/>
              <p:cNvSpPr txBox="1"/>
              <p:nvPr/>
            </p:nvSpPr>
            <p:spPr>
              <a:xfrm>
                <a:off x="4679681" y="2321697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697921" y="3378627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113693" y="3369686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26900" y="1794084"/>
            <a:ext cx="2904056" cy="2887148"/>
            <a:chOff x="8226900" y="1794084"/>
            <a:chExt cx="2904056" cy="2887148"/>
          </a:xfrm>
        </p:grpSpPr>
        <p:grpSp>
          <p:nvGrpSpPr>
            <p:cNvPr id="7" name="组合 6"/>
            <p:cNvGrpSpPr/>
            <p:nvPr/>
          </p:nvGrpSpPr>
          <p:grpSpPr>
            <a:xfrm>
              <a:off x="8226900" y="1794084"/>
              <a:ext cx="2904056" cy="2887148"/>
              <a:chOff x="5981065" y="1554163"/>
              <a:chExt cx="2181226" cy="2168525"/>
            </a:xfrm>
          </p:grpSpPr>
          <p:sp>
            <p:nvSpPr>
              <p:cNvPr id="22" name="Freeform 21"/>
              <p:cNvSpPr/>
              <p:nvPr/>
            </p:nvSpPr>
            <p:spPr bwMode="auto">
              <a:xfrm>
                <a:off x="7100253" y="1554163"/>
                <a:ext cx="1062038" cy="1820863"/>
              </a:xfrm>
              <a:custGeom>
                <a:avLst/>
                <a:gdLst>
                  <a:gd name="T0" fmla="*/ 283 w 283"/>
                  <a:gd name="T1" fmla="*/ 283 h 483"/>
                  <a:gd name="T2" fmla="*/ 0 w 283"/>
                  <a:gd name="T3" fmla="*/ 0 h 483"/>
                  <a:gd name="T4" fmla="*/ 0 w 283"/>
                  <a:gd name="T5" fmla="*/ 283 h 483"/>
                  <a:gd name="T6" fmla="*/ 200 w 283"/>
                  <a:gd name="T7" fmla="*/ 483 h 483"/>
                  <a:gd name="T8" fmla="*/ 283 w 283"/>
                  <a:gd name="T9" fmla="*/ 2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83">
                    <a:moveTo>
                      <a:pt x="283" y="283"/>
                    </a:moveTo>
                    <a:cubicBezTo>
                      <a:pt x="283" y="127"/>
                      <a:pt x="156" y="0"/>
                      <a:pt x="0" y="0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200" y="483"/>
                      <a:pt x="200" y="483"/>
                      <a:pt x="200" y="483"/>
                    </a:cubicBezTo>
                    <a:cubicBezTo>
                      <a:pt x="251" y="431"/>
                      <a:pt x="283" y="361"/>
                      <a:pt x="283" y="2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5981065" y="1589088"/>
                <a:ext cx="1814513" cy="2133600"/>
              </a:xfrm>
              <a:custGeom>
                <a:avLst/>
                <a:gdLst>
                  <a:gd name="T0" fmla="*/ 283 w 483"/>
                  <a:gd name="T1" fmla="*/ 283 h 566"/>
                  <a:gd name="T2" fmla="*/ 283 w 483"/>
                  <a:gd name="T3" fmla="*/ 0 h 566"/>
                  <a:gd name="T4" fmla="*/ 83 w 483"/>
                  <a:gd name="T5" fmla="*/ 83 h 566"/>
                  <a:gd name="T6" fmla="*/ 0 w 483"/>
                  <a:gd name="T7" fmla="*/ 283 h 566"/>
                  <a:gd name="T8" fmla="*/ 283 w 483"/>
                  <a:gd name="T9" fmla="*/ 566 h 566"/>
                  <a:gd name="T10" fmla="*/ 483 w 483"/>
                  <a:gd name="T11" fmla="*/ 483 h 566"/>
                  <a:gd name="T12" fmla="*/ 283 w 483"/>
                  <a:gd name="T13" fmla="*/ 28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566">
                    <a:moveTo>
                      <a:pt x="283" y="283"/>
                    </a:moveTo>
                    <a:cubicBezTo>
                      <a:pt x="283" y="0"/>
                      <a:pt x="283" y="0"/>
                      <a:pt x="283" y="0"/>
                    </a:cubicBezTo>
                    <a:cubicBezTo>
                      <a:pt x="205" y="0"/>
                      <a:pt x="134" y="32"/>
                      <a:pt x="83" y="83"/>
                    </a:cubicBezTo>
                    <a:cubicBezTo>
                      <a:pt x="32" y="134"/>
                      <a:pt x="0" y="205"/>
                      <a:pt x="0" y="283"/>
                    </a:cubicBezTo>
                    <a:cubicBezTo>
                      <a:pt x="0" y="439"/>
                      <a:pt x="127" y="566"/>
                      <a:pt x="283" y="566"/>
                    </a:cubicBezTo>
                    <a:cubicBezTo>
                      <a:pt x="361" y="566"/>
                      <a:pt x="432" y="534"/>
                      <a:pt x="483" y="483"/>
                    </a:cubicBezTo>
                    <a:lnTo>
                      <a:pt x="283" y="28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文本框 34"/>
              <p:cNvSpPr txBox="1"/>
              <p:nvPr/>
            </p:nvSpPr>
            <p:spPr>
              <a:xfrm>
                <a:off x="6190631" y="2494218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文本框 35"/>
              <p:cNvSpPr txBox="1"/>
              <p:nvPr/>
            </p:nvSpPr>
            <p:spPr>
              <a:xfrm>
                <a:off x="7268885" y="2187823"/>
                <a:ext cx="823372" cy="560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altLang="zh-CN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454136" y="3639428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827489" y="3094680"/>
              <a:ext cx="12618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612986" y="4918747"/>
            <a:ext cx="1774743" cy="1291526"/>
            <a:chOff x="1612986" y="4918747"/>
            <a:chExt cx="1774743" cy="1291526"/>
          </a:xfrm>
        </p:grpSpPr>
        <p:sp>
          <p:nvSpPr>
            <p:cNvPr id="39" name="文本框 38"/>
            <p:cNvSpPr txBox="1"/>
            <p:nvPr/>
          </p:nvSpPr>
          <p:spPr>
            <a:xfrm>
              <a:off x="1749666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12986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846349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5119431" y="4918747"/>
            <a:ext cx="1774743" cy="1291526"/>
            <a:chOff x="5119431" y="4918747"/>
            <a:chExt cx="1774743" cy="1291526"/>
          </a:xfrm>
        </p:grpSpPr>
        <p:sp>
          <p:nvSpPr>
            <p:cNvPr id="42" name="文本框 41"/>
            <p:cNvSpPr txBox="1"/>
            <p:nvPr/>
          </p:nvSpPr>
          <p:spPr>
            <a:xfrm>
              <a:off x="5256111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19431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352794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852385" y="4918747"/>
            <a:ext cx="1774743" cy="1291526"/>
            <a:chOff x="8852385" y="4918747"/>
            <a:chExt cx="1774743" cy="1291526"/>
          </a:xfrm>
        </p:grpSpPr>
        <p:sp>
          <p:nvSpPr>
            <p:cNvPr id="45" name="文本框 44"/>
            <p:cNvSpPr txBox="1"/>
            <p:nvPr/>
          </p:nvSpPr>
          <p:spPr>
            <a:xfrm>
              <a:off x="8989065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852385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9085748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矩形 53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88072" y="1932040"/>
            <a:ext cx="5921571" cy="3766908"/>
            <a:chOff x="1089660" y="1783080"/>
            <a:chExt cx="5097780" cy="3192780"/>
          </a:xfrm>
        </p:grpSpPr>
        <p:sp>
          <p:nvSpPr>
            <p:cNvPr id="49" name="任意多边形 48"/>
            <p:cNvSpPr/>
            <p:nvPr/>
          </p:nvSpPr>
          <p:spPr>
            <a:xfrm>
              <a:off x="1089660" y="1783080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1089660" y="2182177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1089660" y="2581274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89660" y="2980371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089660" y="3379468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1089660" y="3778565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089660" y="4177662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89660" y="4576759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089660" y="4975860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52495" y="506748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6" name="Freeform 145"/>
            <p:cNvSpPr/>
            <p:nvPr/>
          </p:nvSpPr>
          <p:spPr bwMode="auto">
            <a:xfrm>
              <a:off x="4830096" y="4024763"/>
              <a:ext cx="83790" cy="67830"/>
            </a:xfrm>
            <a:custGeom>
              <a:avLst/>
              <a:gdLst>
                <a:gd name="T0" fmla="*/ 20 w 32"/>
                <a:gd name="T1" fmla="*/ 0 h 26"/>
                <a:gd name="T2" fmla="*/ 11 w 32"/>
                <a:gd name="T3" fmla="*/ 0 h 26"/>
                <a:gd name="T4" fmla="*/ 6 w 32"/>
                <a:gd name="T5" fmla="*/ 21 h 26"/>
                <a:gd name="T6" fmla="*/ 16 w 32"/>
                <a:gd name="T7" fmla="*/ 26 h 26"/>
                <a:gd name="T8" fmla="*/ 29 w 32"/>
                <a:gd name="T9" fmla="*/ 17 h 26"/>
                <a:gd name="T10" fmla="*/ 20 w 3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146"/>
            <p:cNvSpPr/>
            <p:nvPr/>
          </p:nvSpPr>
          <p:spPr bwMode="auto">
            <a:xfrm>
              <a:off x="4858026" y="4022104"/>
              <a:ext cx="23940" cy="2660"/>
            </a:xfrm>
            <a:custGeom>
              <a:avLst/>
              <a:gdLst>
                <a:gd name="T0" fmla="*/ 5 w 9"/>
                <a:gd name="T1" fmla="*/ 0 h 1"/>
                <a:gd name="T2" fmla="*/ 2 w 9"/>
                <a:gd name="T3" fmla="*/ 1 h 1"/>
                <a:gd name="T4" fmla="*/ 0 w 9"/>
                <a:gd name="T5" fmla="*/ 1 h 1"/>
                <a:gd name="T6" fmla="*/ 9 w 9"/>
                <a:gd name="T7" fmla="*/ 1 h 1"/>
                <a:gd name="T8" fmla="*/ 5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147"/>
            <p:cNvSpPr/>
            <p:nvPr/>
          </p:nvSpPr>
          <p:spPr bwMode="auto">
            <a:xfrm>
              <a:off x="4784876" y="4100573"/>
              <a:ext cx="170239" cy="355108"/>
            </a:xfrm>
            <a:custGeom>
              <a:avLst/>
              <a:gdLst>
                <a:gd name="T0" fmla="*/ 23 w 65"/>
                <a:gd name="T1" fmla="*/ 0 h 135"/>
                <a:gd name="T2" fmla="*/ 9 w 65"/>
                <a:gd name="T3" fmla="*/ 2 h 135"/>
                <a:gd name="T4" fmla="*/ 1 w 65"/>
                <a:gd name="T5" fmla="*/ 16 h 135"/>
                <a:gd name="T6" fmla="*/ 1 w 65"/>
                <a:gd name="T7" fmla="*/ 60 h 135"/>
                <a:gd name="T8" fmla="*/ 5 w 65"/>
                <a:gd name="T9" fmla="*/ 66 h 135"/>
                <a:gd name="T10" fmla="*/ 5 w 65"/>
                <a:gd name="T11" fmla="*/ 66 h 135"/>
                <a:gd name="T12" fmla="*/ 6 w 65"/>
                <a:gd name="T13" fmla="*/ 66 h 135"/>
                <a:gd name="T14" fmla="*/ 12 w 65"/>
                <a:gd name="T15" fmla="*/ 57 h 135"/>
                <a:gd name="T16" fmla="*/ 12 w 65"/>
                <a:gd name="T17" fmla="*/ 22 h 135"/>
                <a:gd name="T18" fmla="*/ 15 w 65"/>
                <a:gd name="T19" fmla="*/ 22 h 135"/>
                <a:gd name="T20" fmla="*/ 15 w 65"/>
                <a:gd name="T21" fmla="*/ 128 h 135"/>
                <a:gd name="T22" fmla="*/ 23 w 65"/>
                <a:gd name="T23" fmla="*/ 135 h 135"/>
                <a:gd name="T24" fmla="*/ 29 w 65"/>
                <a:gd name="T25" fmla="*/ 133 h 135"/>
                <a:gd name="T26" fmla="*/ 31 w 65"/>
                <a:gd name="T27" fmla="*/ 121 h 135"/>
                <a:gd name="T28" fmla="*/ 31 w 65"/>
                <a:gd name="T29" fmla="*/ 66 h 135"/>
                <a:gd name="T30" fmla="*/ 34 w 65"/>
                <a:gd name="T31" fmla="*/ 66 h 135"/>
                <a:gd name="T32" fmla="*/ 34 w 65"/>
                <a:gd name="T33" fmla="*/ 129 h 135"/>
                <a:gd name="T34" fmla="*/ 41 w 65"/>
                <a:gd name="T35" fmla="*/ 135 h 135"/>
                <a:gd name="T36" fmla="*/ 49 w 65"/>
                <a:gd name="T37" fmla="*/ 128 h 135"/>
                <a:gd name="T38" fmla="*/ 49 w 65"/>
                <a:gd name="T39" fmla="*/ 22 h 135"/>
                <a:gd name="T40" fmla="*/ 53 w 65"/>
                <a:gd name="T41" fmla="*/ 22 h 135"/>
                <a:gd name="T42" fmla="*/ 53 w 65"/>
                <a:gd name="T43" fmla="*/ 59 h 135"/>
                <a:gd name="T44" fmla="*/ 59 w 65"/>
                <a:gd name="T45" fmla="*/ 66 h 135"/>
                <a:gd name="T46" fmla="*/ 60 w 65"/>
                <a:gd name="T47" fmla="*/ 66 h 135"/>
                <a:gd name="T48" fmla="*/ 60 w 65"/>
                <a:gd name="T49" fmla="*/ 66 h 135"/>
                <a:gd name="T50" fmla="*/ 65 w 65"/>
                <a:gd name="T51" fmla="*/ 59 h 135"/>
                <a:gd name="T52" fmla="*/ 65 w 65"/>
                <a:gd name="T53" fmla="*/ 21 h 135"/>
                <a:gd name="T54" fmla="*/ 60 w 65"/>
                <a:gd name="T55" fmla="*/ 4 h 135"/>
                <a:gd name="T56" fmla="*/ 43 w 65"/>
                <a:gd name="T57" fmla="*/ 0 h 135"/>
                <a:gd name="T58" fmla="*/ 40 w 65"/>
                <a:gd name="T59" fmla="*/ 0 h 135"/>
                <a:gd name="T60" fmla="*/ 38 w 65"/>
                <a:gd name="T61" fmla="*/ 0 h 135"/>
                <a:gd name="T62" fmla="*/ 36 w 65"/>
                <a:gd name="T63" fmla="*/ 0 h 135"/>
                <a:gd name="T64" fmla="*/ 33 w 65"/>
                <a:gd name="T65" fmla="*/ 0 h 135"/>
                <a:gd name="T66" fmla="*/ 28 w 65"/>
                <a:gd name="T67" fmla="*/ 0 h 135"/>
                <a:gd name="T68" fmla="*/ 23 w 65"/>
                <a:gd name="T6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3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95931" y="5060105"/>
            <a:ext cx="267386" cy="597468"/>
            <a:chOff x="3141009" y="4016784"/>
            <a:chExt cx="192849" cy="430917"/>
          </a:xfrm>
          <a:solidFill>
            <a:schemeClr val="bg2">
              <a:lumMod val="50000"/>
            </a:schemeClr>
          </a:solidFill>
        </p:grpSpPr>
        <p:sp>
          <p:nvSpPr>
            <p:cNvPr id="44" name="Freeform 148"/>
            <p:cNvSpPr/>
            <p:nvPr/>
          </p:nvSpPr>
          <p:spPr bwMode="auto">
            <a:xfrm>
              <a:off x="3191549" y="4016784"/>
              <a:ext cx="81130" cy="81130"/>
            </a:xfrm>
            <a:custGeom>
              <a:avLst/>
              <a:gdLst>
                <a:gd name="T0" fmla="*/ 14 w 31"/>
                <a:gd name="T1" fmla="*/ 2 h 31"/>
                <a:gd name="T2" fmla="*/ 30 w 31"/>
                <a:gd name="T3" fmla="*/ 17 h 31"/>
                <a:gd name="T4" fmla="*/ 6 w 31"/>
                <a:gd name="T5" fmla="*/ 22 h 31"/>
                <a:gd name="T6" fmla="*/ 14 w 31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149"/>
            <p:cNvSpPr/>
            <p:nvPr/>
          </p:nvSpPr>
          <p:spPr bwMode="auto">
            <a:xfrm>
              <a:off x="3141009" y="4095253"/>
              <a:ext cx="192849" cy="352448"/>
            </a:xfrm>
            <a:custGeom>
              <a:avLst/>
              <a:gdLst>
                <a:gd name="T0" fmla="*/ 15 w 73"/>
                <a:gd name="T1" fmla="*/ 6 h 134"/>
                <a:gd name="T2" fmla="*/ 39 w 73"/>
                <a:gd name="T3" fmla="*/ 2 h 134"/>
                <a:gd name="T4" fmla="*/ 58 w 73"/>
                <a:gd name="T5" fmla="*/ 8 h 134"/>
                <a:gd name="T6" fmla="*/ 67 w 73"/>
                <a:gd name="T7" fmla="*/ 34 h 134"/>
                <a:gd name="T8" fmla="*/ 71 w 73"/>
                <a:gd name="T9" fmla="*/ 57 h 134"/>
                <a:gd name="T10" fmla="*/ 62 w 73"/>
                <a:gd name="T11" fmla="*/ 54 h 134"/>
                <a:gd name="T12" fmla="*/ 52 w 73"/>
                <a:gd name="T13" fmla="*/ 22 h 134"/>
                <a:gd name="T14" fmla="*/ 48 w 73"/>
                <a:gd name="T15" fmla="*/ 18 h 134"/>
                <a:gd name="T16" fmla="*/ 66 w 73"/>
                <a:gd name="T17" fmla="*/ 80 h 134"/>
                <a:gd name="T18" fmla="*/ 50 w 73"/>
                <a:gd name="T19" fmla="*/ 80 h 134"/>
                <a:gd name="T20" fmla="*/ 50 w 73"/>
                <a:gd name="T21" fmla="*/ 125 h 134"/>
                <a:gd name="T22" fmla="*/ 44 w 73"/>
                <a:gd name="T23" fmla="*/ 132 h 134"/>
                <a:gd name="T24" fmla="*/ 38 w 73"/>
                <a:gd name="T25" fmla="*/ 125 h 134"/>
                <a:gd name="T26" fmla="*/ 38 w 73"/>
                <a:gd name="T27" fmla="*/ 80 h 134"/>
                <a:gd name="T28" fmla="*/ 35 w 73"/>
                <a:gd name="T29" fmla="*/ 80 h 134"/>
                <a:gd name="T30" fmla="*/ 34 w 73"/>
                <a:gd name="T31" fmla="*/ 127 h 134"/>
                <a:gd name="T32" fmla="*/ 23 w 73"/>
                <a:gd name="T33" fmla="*/ 127 h 134"/>
                <a:gd name="T34" fmla="*/ 23 w 73"/>
                <a:gd name="T35" fmla="*/ 80 h 134"/>
                <a:gd name="T36" fmla="*/ 7 w 73"/>
                <a:gd name="T37" fmla="*/ 80 h 134"/>
                <a:gd name="T38" fmla="*/ 22 w 73"/>
                <a:gd name="T39" fmla="*/ 19 h 134"/>
                <a:gd name="T40" fmla="*/ 20 w 73"/>
                <a:gd name="T41" fmla="*/ 21 h 134"/>
                <a:gd name="T42" fmla="*/ 10 w 73"/>
                <a:gd name="T43" fmla="*/ 54 h 134"/>
                <a:gd name="T44" fmla="*/ 0 w 73"/>
                <a:gd name="T45" fmla="*/ 53 h 134"/>
                <a:gd name="T46" fmla="*/ 6 w 73"/>
                <a:gd name="T47" fmla="*/ 29 h 134"/>
                <a:gd name="T48" fmla="*/ 15 w 73"/>
                <a:gd name="T4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34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179869" y="1763080"/>
            <a:ext cx="418704" cy="4051506"/>
            <a:chOff x="1179869" y="1763080"/>
            <a:chExt cx="418704" cy="4051506"/>
          </a:xfrm>
        </p:grpSpPr>
        <p:sp>
          <p:nvSpPr>
            <p:cNvPr id="12" name="文本框 160"/>
            <p:cNvSpPr txBox="1"/>
            <p:nvPr/>
          </p:nvSpPr>
          <p:spPr>
            <a:xfrm>
              <a:off x="1179869" y="17630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文本框 161"/>
            <p:cNvSpPr txBox="1"/>
            <p:nvPr/>
          </p:nvSpPr>
          <p:spPr>
            <a:xfrm>
              <a:off x="1179869" y="2223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文本框 162"/>
            <p:cNvSpPr txBox="1"/>
            <p:nvPr/>
          </p:nvSpPr>
          <p:spPr>
            <a:xfrm>
              <a:off x="1179869" y="266592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文本框 163"/>
            <p:cNvSpPr txBox="1"/>
            <p:nvPr/>
          </p:nvSpPr>
          <p:spPr>
            <a:xfrm>
              <a:off x="1179869" y="314389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文本框 164"/>
            <p:cNvSpPr txBox="1"/>
            <p:nvPr/>
          </p:nvSpPr>
          <p:spPr>
            <a:xfrm>
              <a:off x="1179869" y="36041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05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文本框 165"/>
            <p:cNvSpPr txBox="1"/>
            <p:nvPr/>
          </p:nvSpPr>
          <p:spPr>
            <a:xfrm>
              <a:off x="1179869" y="40467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06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8" name="文本框 166"/>
            <p:cNvSpPr txBox="1"/>
            <p:nvPr/>
          </p:nvSpPr>
          <p:spPr>
            <a:xfrm>
              <a:off x="1179869" y="45424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07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文本框 167"/>
            <p:cNvSpPr txBox="1"/>
            <p:nvPr/>
          </p:nvSpPr>
          <p:spPr>
            <a:xfrm>
              <a:off x="1179869" y="50026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08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" name="文本框 168"/>
            <p:cNvSpPr txBox="1"/>
            <p:nvPr/>
          </p:nvSpPr>
          <p:spPr>
            <a:xfrm>
              <a:off x="1179869" y="54452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09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675803" y="2721866"/>
            <a:ext cx="877761" cy="2991028"/>
            <a:chOff x="2675803" y="2721866"/>
            <a:chExt cx="877761" cy="2991028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2675803" y="2721866"/>
              <a:ext cx="877761" cy="29910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文本框 176"/>
            <p:cNvSpPr txBox="1"/>
            <p:nvPr/>
          </p:nvSpPr>
          <p:spPr>
            <a:xfrm>
              <a:off x="2765306" y="2785456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69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 rot="16200000">
              <a:off x="2307704" y="4703361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sp>
        <p:nvSpPr>
          <p:cNvPr id="29" name="文本框 186"/>
          <p:cNvSpPr txBox="1"/>
          <p:nvPr/>
        </p:nvSpPr>
        <p:spPr>
          <a:xfrm>
            <a:off x="2949865" y="57231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typeface="Arial" panose="020B0604020202020204" pitchFamily="34" charset="0"/>
              </a:rPr>
              <a:t>2015</a:t>
            </a:r>
            <a:endParaRPr lang="zh-CN" altLang="en-US" sz="1200" dirty="0">
              <a:solidFill>
                <a:prstClr val="black">
                  <a:lumMod val="90000"/>
                  <a:lumOff val="10000"/>
                </a:prst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文本框 187"/>
          <p:cNvSpPr txBox="1"/>
          <p:nvPr/>
        </p:nvSpPr>
        <p:spPr>
          <a:xfrm>
            <a:off x="5554837" y="57231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typeface="Arial" panose="020B0604020202020204" pitchFamily="34" charset="0"/>
              </a:rPr>
              <a:t>2016</a:t>
            </a:r>
            <a:endParaRPr lang="zh-CN" altLang="en-US" sz="1200" dirty="0">
              <a:solidFill>
                <a:prstClr val="black">
                  <a:lumMod val="90000"/>
                  <a:lumOff val="10000"/>
                </a:prst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298822" y="447319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1" name="Freeform 145"/>
            <p:cNvSpPr/>
            <p:nvPr/>
          </p:nvSpPr>
          <p:spPr bwMode="auto">
            <a:xfrm>
              <a:off x="4830096" y="4024763"/>
              <a:ext cx="83790" cy="67830"/>
            </a:xfrm>
            <a:custGeom>
              <a:avLst/>
              <a:gdLst>
                <a:gd name="T0" fmla="*/ 20 w 32"/>
                <a:gd name="T1" fmla="*/ 0 h 26"/>
                <a:gd name="T2" fmla="*/ 11 w 32"/>
                <a:gd name="T3" fmla="*/ 0 h 26"/>
                <a:gd name="T4" fmla="*/ 6 w 32"/>
                <a:gd name="T5" fmla="*/ 21 h 26"/>
                <a:gd name="T6" fmla="*/ 16 w 32"/>
                <a:gd name="T7" fmla="*/ 26 h 26"/>
                <a:gd name="T8" fmla="*/ 29 w 32"/>
                <a:gd name="T9" fmla="*/ 17 h 26"/>
                <a:gd name="T10" fmla="*/ 20 w 3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146"/>
            <p:cNvSpPr/>
            <p:nvPr/>
          </p:nvSpPr>
          <p:spPr bwMode="auto">
            <a:xfrm>
              <a:off x="4858026" y="4022104"/>
              <a:ext cx="23940" cy="2660"/>
            </a:xfrm>
            <a:custGeom>
              <a:avLst/>
              <a:gdLst>
                <a:gd name="T0" fmla="*/ 5 w 9"/>
                <a:gd name="T1" fmla="*/ 0 h 1"/>
                <a:gd name="T2" fmla="*/ 2 w 9"/>
                <a:gd name="T3" fmla="*/ 1 h 1"/>
                <a:gd name="T4" fmla="*/ 0 w 9"/>
                <a:gd name="T5" fmla="*/ 1 h 1"/>
                <a:gd name="T6" fmla="*/ 9 w 9"/>
                <a:gd name="T7" fmla="*/ 1 h 1"/>
                <a:gd name="T8" fmla="*/ 5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147"/>
            <p:cNvSpPr/>
            <p:nvPr/>
          </p:nvSpPr>
          <p:spPr bwMode="auto">
            <a:xfrm>
              <a:off x="4784876" y="4100573"/>
              <a:ext cx="170239" cy="355108"/>
            </a:xfrm>
            <a:custGeom>
              <a:avLst/>
              <a:gdLst>
                <a:gd name="T0" fmla="*/ 23 w 65"/>
                <a:gd name="T1" fmla="*/ 0 h 135"/>
                <a:gd name="T2" fmla="*/ 9 w 65"/>
                <a:gd name="T3" fmla="*/ 2 h 135"/>
                <a:gd name="T4" fmla="*/ 1 w 65"/>
                <a:gd name="T5" fmla="*/ 16 h 135"/>
                <a:gd name="T6" fmla="*/ 1 w 65"/>
                <a:gd name="T7" fmla="*/ 60 h 135"/>
                <a:gd name="T8" fmla="*/ 5 w 65"/>
                <a:gd name="T9" fmla="*/ 66 h 135"/>
                <a:gd name="T10" fmla="*/ 5 w 65"/>
                <a:gd name="T11" fmla="*/ 66 h 135"/>
                <a:gd name="T12" fmla="*/ 6 w 65"/>
                <a:gd name="T13" fmla="*/ 66 h 135"/>
                <a:gd name="T14" fmla="*/ 12 w 65"/>
                <a:gd name="T15" fmla="*/ 57 h 135"/>
                <a:gd name="T16" fmla="*/ 12 w 65"/>
                <a:gd name="T17" fmla="*/ 22 h 135"/>
                <a:gd name="T18" fmla="*/ 15 w 65"/>
                <a:gd name="T19" fmla="*/ 22 h 135"/>
                <a:gd name="T20" fmla="*/ 15 w 65"/>
                <a:gd name="T21" fmla="*/ 128 h 135"/>
                <a:gd name="T22" fmla="*/ 23 w 65"/>
                <a:gd name="T23" fmla="*/ 135 h 135"/>
                <a:gd name="T24" fmla="*/ 29 w 65"/>
                <a:gd name="T25" fmla="*/ 133 h 135"/>
                <a:gd name="T26" fmla="*/ 31 w 65"/>
                <a:gd name="T27" fmla="*/ 121 h 135"/>
                <a:gd name="T28" fmla="*/ 31 w 65"/>
                <a:gd name="T29" fmla="*/ 66 h 135"/>
                <a:gd name="T30" fmla="*/ 34 w 65"/>
                <a:gd name="T31" fmla="*/ 66 h 135"/>
                <a:gd name="T32" fmla="*/ 34 w 65"/>
                <a:gd name="T33" fmla="*/ 129 h 135"/>
                <a:gd name="T34" fmla="*/ 41 w 65"/>
                <a:gd name="T35" fmla="*/ 135 h 135"/>
                <a:gd name="T36" fmla="*/ 49 w 65"/>
                <a:gd name="T37" fmla="*/ 128 h 135"/>
                <a:gd name="T38" fmla="*/ 49 w 65"/>
                <a:gd name="T39" fmla="*/ 22 h 135"/>
                <a:gd name="T40" fmla="*/ 53 w 65"/>
                <a:gd name="T41" fmla="*/ 22 h 135"/>
                <a:gd name="T42" fmla="*/ 53 w 65"/>
                <a:gd name="T43" fmla="*/ 59 h 135"/>
                <a:gd name="T44" fmla="*/ 59 w 65"/>
                <a:gd name="T45" fmla="*/ 66 h 135"/>
                <a:gd name="T46" fmla="*/ 60 w 65"/>
                <a:gd name="T47" fmla="*/ 66 h 135"/>
                <a:gd name="T48" fmla="*/ 60 w 65"/>
                <a:gd name="T49" fmla="*/ 66 h 135"/>
                <a:gd name="T50" fmla="*/ 65 w 65"/>
                <a:gd name="T51" fmla="*/ 59 h 135"/>
                <a:gd name="T52" fmla="*/ 65 w 65"/>
                <a:gd name="T53" fmla="*/ 21 h 135"/>
                <a:gd name="T54" fmla="*/ 60 w 65"/>
                <a:gd name="T55" fmla="*/ 4 h 135"/>
                <a:gd name="T56" fmla="*/ 43 w 65"/>
                <a:gd name="T57" fmla="*/ 0 h 135"/>
                <a:gd name="T58" fmla="*/ 40 w 65"/>
                <a:gd name="T59" fmla="*/ 0 h 135"/>
                <a:gd name="T60" fmla="*/ 38 w 65"/>
                <a:gd name="T61" fmla="*/ 0 h 135"/>
                <a:gd name="T62" fmla="*/ 36 w 65"/>
                <a:gd name="T63" fmla="*/ 0 h 135"/>
                <a:gd name="T64" fmla="*/ 33 w 65"/>
                <a:gd name="T65" fmla="*/ 0 h 135"/>
                <a:gd name="T66" fmla="*/ 28 w 65"/>
                <a:gd name="T67" fmla="*/ 0 h 135"/>
                <a:gd name="T68" fmla="*/ 23 w 65"/>
                <a:gd name="T6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3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83147" y="2197606"/>
            <a:ext cx="267386" cy="597468"/>
            <a:chOff x="3141009" y="4016784"/>
            <a:chExt cx="192849" cy="430917"/>
          </a:xfrm>
          <a:solidFill>
            <a:schemeClr val="bg1">
              <a:lumMod val="50000"/>
            </a:schemeClr>
          </a:solidFill>
        </p:grpSpPr>
        <p:sp>
          <p:nvSpPr>
            <p:cNvPr id="39" name="Freeform 148"/>
            <p:cNvSpPr/>
            <p:nvPr/>
          </p:nvSpPr>
          <p:spPr bwMode="auto">
            <a:xfrm>
              <a:off x="3191549" y="4016784"/>
              <a:ext cx="81130" cy="81130"/>
            </a:xfrm>
            <a:custGeom>
              <a:avLst/>
              <a:gdLst>
                <a:gd name="T0" fmla="*/ 14 w 31"/>
                <a:gd name="T1" fmla="*/ 2 h 31"/>
                <a:gd name="T2" fmla="*/ 30 w 31"/>
                <a:gd name="T3" fmla="*/ 17 h 31"/>
                <a:gd name="T4" fmla="*/ 6 w 31"/>
                <a:gd name="T5" fmla="*/ 22 h 31"/>
                <a:gd name="T6" fmla="*/ 14 w 31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/>
            <p:nvPr/>
          </p:nvSpPr>
          <p:spPr bwMode="auto">
            <a:xfrm>
              <a:off x="3141009" y="4095253"/>
              <a:ext cx="192849" cy="352448"/>
            </a:xfrm>
            <a:custGeom>
              <a:avLst/>
              <a:gdLst>
                <a:gd name="T0" fmla="*/ 15 w 73"/>
                <a:gd name="T1" fmla="*/ 6 h 134"/>
                <a:gd name="T2" fmla="*/ 39 w 73"/>
                <a:gd name="T3" fmla="*/ 2 h 134"/>
                <a:gd name="T4" fmla="*/ 58 w 73"/>
                <a:gd name="T5" fmla="*/ 8 h 134"/>
                <a:gd name="T6" fmla="*/ 67 w 73"/>
                <a:gd name="T7" fmla="*/ 34 h 134"/>
                <a:gd name="T8" fmla="*/ 71 w 73"/>
                <a:gd name="T9" fmla="*/ 57 h 134"/>
                <a:gd name="T10" fmla="*/ 62 w 73"/>
                <a:gd name="T11" fmla="*/ 54 h 134"/>
                <a:gd name="T12" fmla="*/ 52 w 73"/>
                <a:gd name="T13" fmla="*/ 22 h 134"/>
                <a:gd name="T14" fmla="*/ 48 w 73"/>
                <a:gd name="T15" fmla="*/ 18 h 134"/>
                <a:gd name="T16" fmla="*/ 66 w 73"/>
                <a:gd name="T17" fmla="*/ 80 h 134"/>
                <a:gd name="T18" fmla="*/ 50 w 73"/>
                <a:gd name="T19" fmla="*/ 80 h 134"/>
                <a:gd name="T20" fmla="*/ 50 w 73"/>
                <a:gd name="T21" fmla="*/ 125 h 134"/>
                <a:gd name="T22" fmla="*/ 44 w 73"/>
                <a:gd name="T23" fmla="*/ 132 h 134"/>
                <a:gd name="T24" fmla="*/ 38 w 73"/>
                <a:gd name="T25" fmla="*/ 125 h 134"/>
                <a:gd name="T26" fmla="*/ 38 w 73"/>
                <a:gd name="T27" fmla="*/ 80 h 134"/>
                <a:gd name="T28" fmla="*/ 35 w 73"/>
                <a:gd name="T29" fmla="*/ 80 h 134"/>
                <a:gd name="T30" fmla="*/ 34 w 73"/>
                <a:gd name="T31" fmla="*/ 127 h 134"/>
                <a:gd name="T32" fmla="*/ 23 w 73"/>
                <a:gd name="T33" fmla="*/ 127 h 134"/>
                <a:gd name="T34" fmla="*/ 23 w 73"/>
                <a:gd name="T35" fmla="*/ 80 h 134"/>
                <a:gd name="T36" fmla="*/ 7 w 73"/>
                <a:gd name="T37" fmla="*/ 80 h 134"/>
                <a:gd name="T38" fmla="*/ 22 w 73"/>
                <a:gd name="T39" fmla="*/ 19 h 134"/>
                <a:gd name="T40" fmla="*/ 20 w 73"/>
                <a:gd name="T41" fmla="*/ 21 h 134"/>
                <a:gd name="T42" fmla="*/ 10 w 73"/>
                <a:gd name="T43" fmla="*/ 54 h 134"/>
                <a:gd name="T44" fmla="*/ 0 w 73"/>
                <a:gd name="T45" fmla="*/ 53 h 134"/>
                <a:gd name="T46" fmla="*/ 6 w 73"/>
                <a:gd name="T47" fmla="*/ 29 h 134"/>
                <a:gd name="T48" fmla="*/ 15 w 73"/>
                <a:gd name="T4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34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354408" y="3669701"/>
            <a:ext cx="881449" cy="2043193"/>
            <a:chOff x="3354408" y="3669701"/>
            <a:chExt cx="881449" cy="2043193"/>
          </a:xfrm>
        </p:grpSpPr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3354408" y="3669701"/>
              <a:ext cx="881449" cy="20431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文本框 177"/>
            <p:cNvSpPr txBox="1"/>
            <p:nvPr/>
          </p:nvSpPr>
          <p:spPr>
            <a:xfrm>
              <a:off x="3448739" y="3756130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36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 rot="16200000">
              <a:off x="3015396" y="4715308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315826" y="1737093"/>
            <a:ext cx="877761" cy="3975802"/>
            <a:chOff x="5315826" y="1737093"/>
            <a:chExt cx="877761" cy="3975802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5315826" y="1737093"/>
              <a:ext cx="877761" cy="397580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文本框 178"/>
            <p:cNvSpPr txBox="1"/>
            <p:nvPr/>
          </p:nvSpPr>
          <p:spPr>
            <a:xfrm>
              <a:off x="5429707" y="1785067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88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>
              <a:spLocks noChangeArrowheads="1"/>
            </p:cNvSpPr>
            <p:nvPr/>
          </p:nvSpPr>
          <p:spPr bwMode="auto">
            <a:xfrm rot="16200000">
              <a:off x="4994451" y="4603967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994433" y="3184718"/>
            <a:ext cx="881449" cy="2528175"/>
            <a:chOff x="5994433" y="3184718"/>
            <a:chExt cx="881449" cy="2528175"/>
          </a:xfrm>
        </p:grpSpPr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5994433" y="3184718"/>
              <a:ext cx="881449" cy="25281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文本框 179"/>
            <p:cNvSpPr txBox="1"/>
            <p:nvPr/>
          </p:nvSpPr>
          <p:spPr>
            <a:xfrm>
              <a:off x="6113141" y="3300508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54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>
              <a:spLocks noChangeArrowheads="1"/>
            </p:cNvSpPr>
            <p:nvPr/>
          </p:nvSpPr>
          <p:spPr bwMode="auto">
            <a:xfrm rot="16200000">
              <a:off x="5674944" y="4617909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711831" y="2097470"/>
            <a:ext cx="2260969" cy="867047"/>
            <a:chOff x="8711831" y="2097470"/>
            <a:chExt cx="2260969" cy="867047"/>
          </a:xfrm>
        </p:grpSpPr>
        <p:sp>
          <p:nvSpPr>
            <p:cNvPr id="61" name="文本框 60"/>
            <p:cNvSpPr txBox="1"/>
            <p:nvPr/>
          </p:nvSpPr>
          <p:spPr>
            <a:xfrm>
              <a:off x="8848511" y="209747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711831" y="259518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8945194" y="252597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8748621" y="4298168"/>
            <a:ext cx="2260969" cy="867047"/>
            <a:chOff x="8748621" y="4298168"/>
            <a:chExt cx="2260969" cy="867047"/>
          </a:xfrm>
        </p:grpSpPr>
        <p:sp>
          <p:nvSpPr>
            <p:cNvPr id="65" name="文本框 64"/>
            <p:cNvSpPr txBox="1"/>
            <p:nvPr/>
          </p:nvSpPr>
          <p:spPr>
            <a:xfrm>
              <a:off x="8885301" y="429816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748621" y="4795883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8981984" y="472667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矩形 63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2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2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2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菱形 1"/>
          <p:cNvSpPr/>
          <p:nvPr>
            <p:custDataLst>
              <p:tags r:id="rId2"/>
            </p:custDataLst>
          </p:nvPr>
        </p:nvSpPr>
        <p:spPr>
          <a:xfrm>
            <a:off x="4724496" y="87424"/>
            <a:ext cx="2743008" cy="2743008"/>
          </a:xfrm>
          <a:prstGeom prst="diamond">
            <a:avLst/>
          </a:prstGeom>
          <a:solidFill>
            <a:srgbClr val="AAC2A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247098" y="35850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97965" y="4566385"/>
            <a:ext cx="230777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关于公司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096000" y="35850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529374" y="4554320"/>
            <a:ext cx="230777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运营状况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9027602" y="35850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355368" y="4553685"/>
            <a:ext cx="230777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业绩回顾</a:t>
            </a:r>
          </a:p>
        </p:txBody>
      </p:sp>
      <p:sp>
        <p:nvSpPr>
          <p:cNvPr id="19" name="矩形 18"/>
          <p:cNvSpPr/>
          <p:nvPr/>
        </p:nvSpPr>
        <p:spPr>
          <a:xfrm>
            <a:off x="9279156" y="4520390"/>
            <a:ext cx="230777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发展规划</a:t>
            </a:r>
          </a:p>
        </p:txBody>
      </p:sp>
      <p:grpSp>
        <p:nvGrpSpPr>
          <p:cNvPr id="8" name="01"/>
          <p:cNvGrpSpPr/>
          <p:nvPr/>
        </p:nvGrpSpPr>
        <p:grpSpPr>
          <a:xfrm>
            <a:off x="1342759" y="2665043"/>
            <a:ext cx="1017940" cy="1039890"/>
            <a:chOff x="1304128" y="3285727"/>
            <a:chExt cx="1017940" cy="1039890"/>
          </a:xfrm>
        </p:grpSpPr>
        <p:sp>
          <p:nvSpPr>
            <p:cNvPr id="21" name="PA_菱形 1"/>
            <p:cNvSpPr/>
            <p:nvPr>
              <p:custDataLst>
                <p:tags r:id="rId6"/>
              </p:custDataLst>
            </p:nvPr>
          </p:nvSpPr>
          <p:spPr>
            <a:xfrm>
              <a:off x="1304128" y="3285727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482898" y="3513284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01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02"/>
          <p:cNvGrpSpPr/>
          <p:nvPr/>
        </p:nvGrpSpPr>
        <p:grpSpPr>
          <a:xfrm>
            <a:off x="4284645" y="2665043"/>
            <a:ext cx="1017940" cy="1039890"/>
            <a:chOff x="4157749" y="3285727"/>
            <a:chExt cx="1017940" cy="1039890"/>
          </a:xfrm>
        </p:grpSpPr>
        <p:sp>
          <p:nvSpPr>
            <p:cNvPr id="22" name="PA_菱形 1"/>
            <p:cNvSpPr/>
            <p:nvPr>
              <p:custDataLst>
                <p:tags r:id="rId5"/>
              </p:custDataLst>
            </p:nvPr>
          </p:nvSpPr>
          <p:spPr>
            <a:xfrm>
              <a:off x="4157749" y="3285727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371018" y="3513284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02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03"/>
          <p:cNvGrpSpPr/>
          <p:nvPr/>
        </p:nvGrpSpPr>
        <p:grpSpPr>
          <a:xfrm>
            <a:off x="6999905" y="2544598"/>
            <a:ext cx="1017940" cy="1039890"/>
            <a:chOff x="7011370" y="3285092"/>
            <a:chExt cx="1017940" cy="1039890"/>
          </a:xfrm>
        </p:grpSpPr>
        <p:sp>
          <p:nvSpPr>
            <p:cNvPr id="23" name="PA_菱形 1"/>
            <p:cNvSpPr/>
            <p:nvPr>
              <p:custDataLst>
                <p:tags r:id="rId4"/>
              </p:custDataLst>
            </p:nvPr>
          </p:nvSpPr>
          <p:spPr>
            <a:xfrm>
              <a:off x="7011370" y="3285092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36838" y="352523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03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04"/>
          <p:cNvGrpSpPr/>
          <p:nvPr/>
        </p:nvGrpSpPr>
        <p:grpSpPr>
          <a:xfrm>
            <a:off x="9923579" y="2549678"/>
            <a:ext cx="1017940" cy="1039890"/>
            <a:chOff x="9864991" y="3285727"/>
            <a:chExt cx="1017940" cy="1039890"/>
          </a:xfrm>
        </p:grpSpPr>
        <p:sp>
          <p:nvSpPr>
            <p:cNvPr id="24" name="PA_菱形 1"/>
            <p:cNvSpPr/>
            <p:nvPr>
              <p:custDataLst>
                <p:tags r:id="rId3"/>
              </p:custDataLst>
            </p:nvPr>
          </p:nvSpPr>
          <p:spPr>
            <a:xfrm>
              <a:off x="9864991" y="3285727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043761" y="3508668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04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24164" y="5088418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Click here to add to title</a:t>
            </a:r>
          </a:p>
        </p:txBody>
      </p:sp>
      <p:sp>
        <p:nvSpPr>
          <p:cNvPr id="28" name="矩形 27"/>
          <p:cNvSpPr/>
          <p:nvPr/>
        </p:nvSpPr>
        <p:spPr>
          <a:xfrm>
            <a:off x="3655483" y="5088418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Click here to add to title</a:t>
            </a:r>
          </a:p>
        </p:txBody>
      </p:sp>
      <p:sp>
        <p:nvSpPr>
          <p:cNvPr id="29" name="矩形 28"/>
          <p:cNvSpPr/>
          <p:nvPr/>
        </p:nvSpPr>
        <p:spPr>
          <a:xfrm>
            <a:off x="6573778" y="5088418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Click here to add to title</a:t>
            </a:r>
          </a:p>
        </p:txBody>
      </p:sp>
      <p:sp>
        <p:nvSpPr>
          <p:cNvPr id="30" name="矩形 29"/>
          <p:cNvSpPr/>
          <p:nvPr/>
        </p:nvSpPr>
        <p:spPr>
          <a:xfrm>
            <a:off x="9405097" y="5088418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Click here to add to title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2315" y="660677"/>
            <a:ext cx="2213040" cy="159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bldLvl="0" animBg="1"/>
      <p:bldP spid="11" grpId="0"/>
      <p:bldP spid="14" grpId="0"/>
      <p:bldP spid="17" grpId="0"/>
      <p:bldP spid="19" grpId="0"/>
      <p:bldP spid="3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18438" y="3623054"/>
            <a:ext cx="2031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发展规划</a:t>
            </a:r>
          </a:p>
        </p:txBody>
      </p:sp>
      <p:sp>
        <p:nvSpPr>
          <p:cNvPr id="3" name="矩形 2"/>
          <p:cNvSpPr/>
          <p:nvPr/>
        </p:nvSpPr>
        <p:spPr>
          <a:xfrm>
            <a:off x="4868966" y="417211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F7F7F"/>
                </a:solidFill>
                <a:latin typeface="Arial" panose="020B0604020202020204" pitchFamily="34" charset="0"/>
              </a:rPr>
              <a:t>Click here to add to title</a:t>
            </a:r>
            <a:endParaRPr lang="zh-CN" altLang="en-US" dirty="0">
              <a:solidFill>
                <a:srgbClr val="7F7F7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2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3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134098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3" grpId="0"/>
      <p:bldP spid="15" grpId="0" animBg="1"/>
      <p:bldP spid="15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7"/>
          <p:cNvSpPr/>
          <p:nvPr/>
        </p:nvSpPr>
        <p:spPr bwMode="auto">
          <a:xfrm>
            <a:off x="8774438" y="2769956"/>
            <a:ext cx="2699808" cy="151330"/>
          </a:xfrm>
          <a:custGeom>
            <a:avLst/>
            <a:gdLst>
              <a:gd name="T0" fmla="*/ 506 w 516"/>
              <a:gd name="T1" fmla="*/ 0 h 29"/>
              <a:gd name="T2" fmla="*/ 0 w 516"/>
              <a:gd name="T3" fmla="*/ 0 h 29"/>
              <a:gd name="T4" fmla="*/ 2 w 516"/>
              <a:gd name="T5" fmla="*/ 14 h 29"/>
              <a:gd name="T6" fmla="*/ 0 w 516"/>
              <a:gd name="T7" fmla="*/ 29 h 29"/>
              <a:gd name="T8" fmla="*/ 506 w 516"/>
              <a:gd name="T9" fmla="*/ 29 h 29"/>
              <a:gd name="T10" fmla="*/ 516 w 516"/>
              <a:gd name="T11" fmla="*/ 14 h 29"/>
              <a:gd name="T12" fmla="*/ 506 w 516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29">
                <a:moveTo>
                  <a:pt x="50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9"/>
                  <a:pt x="2" y="14"/>
                </a:cubicBezTo>
                <a:cubicBezTo>
                  <a:pt x="2" y="19"/>
                  <a:pt x="1" y="24"/>
                  <a:pt x="0" y="29"/>
                </a:cubicBezTo>
                <a:cubicBezTo>
                  <a:pt x="506" y="29"/>
                  <a:pt x="506" y="29"/>
                  <a:pt x="506" y="29"/>
                </a:cubicBezTo>
                <a:cubicBezTo>
                  <a:pt x="511" y="29"/>
                  <a:pt x="516" y="22"/>
                  <a:pt x="516" y="14"/>
                </a:cubicBezTo>
                <a:cubicBezTo>
                  <a:pt x="516" y="7"/>
                  <a:pt x="511" y="0"/>
                  <a:pt x="50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78"/>
          <p:cNvSpPr/>
          <p:nvPr/>
        </p:nvSpPr>
        <p:spPr bwMode="auto">
          <a:xfrm>
            <a:off x="871809" y="2769956"/>
            <a:ext cx="7725738" cy="151330"/>
          </a:xfrm>
          <a:custGeom>
            <a:avLst/>
            <a:gdLst>
              <a:gd name="T0" fmla="*/ 1477 w 1477"/>
              <a:gd name="T1" fmla="*/ 0 h 29"/>
              <a:gd name="T2" fmla="*/ 11 w 1477"/>
              <a:gd name="T3" fmla="*/ 0 h 29"/>
              <a:gd name="T4" fmla="*/ 0 w 1477"/>
              <a:gd name="T5" fmla="*/ 14 h 29"/>
              <a:gd name="T6" fmla="*/ 11 w 1477"/>
              <a:gd name="T7" fmla="*/ 29 h 29"/>
              <a:gd name="T8" fmla="*/ 1477 w 1477"/>
              <a:gd name="T9" fmla="*/ 29 h 29"/>
              <a:gd name="T10" fmla="*/ 1477 w 1477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7" h="29">
                <a:moveTo>
                  <a:pt x="147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7"/>
                  <a:pt x="0" y="14"/>
                </a:cubicBezTo>
                <a:cubicBezTo>
                  <a:pt x="0" y="22"/>
                  <a:pt x="5" y="29"/>
                  <a:pt x="11" y="29"/>
                </a:cubicBezTo>
                <a:cubicBezTo>
                  <a:pt x="1477" y="29"/>
                  <a:pt x="1477" y="29"/>
                  <a:pt x="1477" y="29"/>
                </a:cubicBezTo>
                <a:cubicBezTo>
                  <a:pt x="1477" y="0"/>
                  <a:pt x="1477" y="0"/>
                  <a:pt x="1477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414021" y="2659123"/>
            <a:ext cx="371472" cy="372997"/>
            <a:chOff x="8414021" y="2659123"/>
            <a:chExt cx="371472" cy="372997"/>
          </a:xfrm>
        </p:grpSpPr>
        <p:sp>
          <p:nvSpPr>
            <p:cNvPr id="7" name="Oval 79"/>
            <p:cNvSpPr>
              <a:spLocks noChangeArrowheads="1"/>
            </p:cNvSpPr>
            <p:nvPr/>
          </p:nvSpPr>
          <p:spPr bwMode="auto">
            <a:xfrm>
              <a:off x="8414021" y="2659123"/>
              <a:ext cx="371472" cy="3729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Oval 80"/>
            <p:cNvSpPr>
              <a:spLocks noChangeArrowheads="1"/>
            </p:cNvSpPr>
            <p:nvPr/>
          </p:nvSpPr>
          <p:spPr bwMode="auto">
            <a:xfrm>
              <a:off x="8548901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79833" y="2659123"/>
            <a:ext cx="371472" cy="372997"/>
            <a:chOff x="5479833" y="2659123"/>
            <a:chExt cx="371472" cy="372997"/>
          </a:xfrm>
        </p:grpSpPr>
        <p:sp>
          <p:nvSpPr>
            <p:cNvPr id="9" name="Oval 81"/>
            <p:cNvSpPr>
              <a:spLocks noChangeArrowheads="1"/>
            </p:cNvSpPr>
            <p:nvPr/>
          </p:nvSpPr>
          <p:spPr bwMode="auto">
            <a:xfrm>
              <a:off x="5479833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5614712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09487" y="2659123"/>
            <a:ext cx="371472" cy="372997"/>
            <a:chOff x="3109487" y="2659123"/>
            <a:chExt cx="371472" cy="372997"/>
          </a:xfrm>
        </p:grpSpPr>
        <p:sp>
          <p:nvSpPr>
            <p:cNvPr id="11" name="Oval 83"/>
            <p:cNvSpPr>
              <a:spLocks noChangeArrowheads="1"/>
            </p:cNvSpPr>
            <p:nvPr/>
          </p:nvSpPr>
          <p:spPr bwMode="auto">
            <a:xfrm>
              <a:off x="3109487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3246578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2306" y="2659123"/>
            <a:ext cx="371472" cy="372997"/>
            <a:chOff x="772306" y="2659123"/>
            <a:chExt cx="371472" cy="372997"/>
          </a:xfrm>
        </p:grpSpPr>
        <p:sp>
          <p:nvSpPr>
            <p:cNvPr id="13" name="Oval 85"/>
            <p:cNvSpPr>
              <a:spLocks noChangeArrowheads="1"/>
            </p:cNvSpPr>
            <p:nvPr/>
          </p:nvSpPr>
          <p:spPr bwMode="auto">
            <a:xfrm>
              <a:off x="772306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Oval 86"/>
            <p:cNvSpPr>
              <a:spLocks noChangeArrowheads="1"/>
            </p:cNvSpPr>
            <p:nvPr/>
          </p:nvSpPr>
          <p:spPr bwMode="auto">
            <a:xfrm>
              <a:off x="907187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文本框 87"/>
          <p:cNvSpPr txBox="1"/>
          <p:nvPr/>
        </p:nvSpPr>
        <p:spPr>
          <a:xfrm>
            <a:off x="698565" y="2259890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2005-2008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文本框 88"/>
          <p:cNvSpPr txBox="1"/>
          <p:nvPr/>
        </p:nvSpPr>
        <p:spPr>
          <a:xfrm>
            <a:off x="2991079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2008-2010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文本框 89"/>
          <p:cNvSpPr txBox="1"/>
          <p:nvPr/>
        </p:nvSpPr>
        <p:spPr>
          <a:xfrm>
            <a:off x="5368502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2010-2015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文本框 90"/>
          <p:cNvSpPr txBox="1"/>
          <p:nvPr/>
        </p:nvSpPr>
        <p:spPr>
          <a:xfrm>
            <a:off x="8291348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2015-2016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04198" y="3157446"/>
            <a:ext cx="1913136" cy="2174467"/>
            <a:chOff x="678176" y="2153921"/>
            <a:chExt cx="1373544" cy="1619566"/>
          </a:xfrm>
        </p:grpSpPr>
        <p:sp>
          <p:nvSpPr>
            <p:cNvPr id="32" name="矩形 31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90246" y="2497793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17939" y="3157449"/>
            <a:ext cx="1913136" cy="2176428"/>
            <a:chOff x="678176" y="2153921"/>
            <a:chExt cx="1373544" cy="1621026"/>
          </a:xfrm>
        </p:grpSpPr>
        <p:sp>
          <p:nvSpPr>
            <p:cNvPr id="29" name="矩形 28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1" name="文本框 66"/>
            <p:cNvSpPr txBox="1">
              <a:spLocks noChangeArrowheads="1"/>
            </p:cNvSpPr>
            <p:nvPr/>
          </p:nvSpPr>
          <p:spPr bwMode="auto">
            <a:xfrm>
              <a:off x="690246" y="2499253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95361" y="3157448"/>
            <a:ext cx="1835594" cy="2193139"/>
            <a:chOff x="678176" y="2153921"/>
            <a:chExt cx="1317872" cy="1633473"/>
          </a:xfrm>
        </p:grpSpPr>
        <p:sp>
          <p:nvSpPr>
            <p:cNvPr id="26" name="矩形 25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690246" y="2511700"/>
              <a:ext cx="1305802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14072" y="3157451"/>
            <a:ext cx="2226655" cy="1935848"/>
            <a:chOff x="678176" y="2153921"/>
            <a:chExt cx="1598636" cy="1441840"/>
          </a:xfrm>
        </p:grpSpPr>
        <p:sp>
          <p:nvSpPr>
            <p:cNvPr id="23" name="矩形 22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690246" y="2521221"/>
              <a:ext cx="1586566" cy="10745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22222E-6 L -0.19205 -4.81481E-6 " pathEditMode="relative" rAng="0" ptsTypes="AA">
                                      <p:cBhvr>
                                        <p:cTn id="15" dur="6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08333E-6 2.22222E-6 L -0.19205 -4.81481E-6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45833E-6 -4.81481E-6 L -0.24063 2.22222E-6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14"/>
          <p:cNvSpPr>
            <a:spLocks noEditPoints="1"/>
          </p:cNvSpPr>
          <p:nvPr/>
        </p:nvSpPr>
        <p:spPr>
          <a:xfrm>
            <a:off x="5148580" y="2136775"/>
            <a:ext cx="22225" cy="435610"/>
          </a:xfrm>
          <a:custGeom>
            <a:avLst/>
            <a:gdLst>
              <a:gd name="txL" fmla="*/ 0 w 4"/>
              <a:gd name="txT" fmla="*/ 0 h 80"/>
              <a:gd name="txR" fmla="*/ 4 w 4"/>
              <a:gd name="txB" fmla="*/ 80 h 80"/>
            </a:gdLst>
            <a:ahLst/>
            <a:cxnLst>
              <a:cxn ang="0">
                <a:pos x="0" y="463550"/>
              </a:cxn>
              <a:cxn ang="0">
                <a:pos x="0" y="463550"/>
              </a:cxn>
              <a:cxn ang="0">
                <a:pos x="0" y="463550"/>
              </a:cxn>
              <a:cxn ang="0">
                <a:pos x="0" y="463550"/>
              </a:cxn>
              <a:cxn ang="0">
                <a:pos x="0" y="0"/>
              </a:cxn>
              <a:cxn ang="0">
                <a:pos x="0" y="0"/>
              </a:cxn>
              <a:cxn ang="0">
                <a:pos x="23813" y="0"/>
              </a:cxn>
              <a:cxn ang="0">
                <a:pos x="0" y="0"/>
              </a:cxn>
            </a:cxnLst>
            <a:rect l="txL" t="txT" r="txR" b="txB"/>
            <a:pathLst>
              <a:path w="4" h="80">
                <a:moveTo>
                  <a:pt x="0" y="80"/>
                </a:move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0"/>
                </a:cubicBezTo>
              </a:path>
            </a:pathLst>
          </a:custGeom>
          <a:solidFill>
            <a:srgbClr val="EB4B89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816"/>
          <p:cNvSpPr/>
          <p:nvPr/>
        </p:nvSpPr>
        <p:spPr>
          <a:xfrm>
            <a:off x="5154295" y="2272665"/>
            <a:ext cx="16510" cy="10160"/>
          </a:xfrm>
          <a:custGeom>
            <a:avLst/>
            <a:gdLst>
              <a:gd name="txL" fmla="*/ 0 w 11"/>
              <a:gd name="txT" fmla="*/ 0 h 7"/>
              <a:gd name="txR" fmla="*/ 11 w 11"/>
              <a:gd name="txB" fmla="*/ 7 h 7"/>
            </a:gdLst>
            <a:ahLst/>
            <a:cxnLst>
              <a:cxn ang="0">
                <a:pos x="0" y="11113"/>
              </a:cxn>
              <a:cxn ang="0">
                <a:pos x="0" y="6350"/>
              </a:cxn>
              <a:cxn ang="0">
                <a:pos x="17463" y="0"/>
              </a:cxn>
              <a:cxn ang="0">
                <a:pos x="17463" y="0"/>
              </a:cxn>
              <a:cxn ang="0">
                <a:pos x="17463" y="0"/>
              </a:cxn>
              <a:cxn ang="0">
                <a:pos x="0" y="11113"/>
              </a:cxn>
              <a:cxn ang="0">
                <a:pos x="0" y="11113"/>
              </a:cxn>
            </a:cxnLst>
            <a:rect l="txL" t="txT" r="txR" b="txB"/>
            <a:pathLst>
              <a:path w="11" h="7">
                <a:moveTo>
                  <a:pt x="0" y="7"/>
                </a:moveTo>
                <a:lnTo>
                  <a:pt x="0" y="4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820"/>
          <p:cNvSpPr>
            <a:spLocks noEditPoints="1"/>
          </p:cNvSpPr>
          <p:nvPr/>
        </p:nvSpPr>
        <p:spPr>
          <a:xfrm>
            <a:off x="4083685" y="3049905"/>
            <a:ext cx="213360" cy="217805"/>
          </a:xfrm>
          <a:custGeom>
            <a:avLst/>
            <a:gdLst>
              <a:gd name="txL" fmla="*/ 0 w 39"/>
              <a:gd name="txT" fmla="*/ 0 h 40"/>
              <a:gd name="txR" fmla="*/ 39 w 39"/>
              <a:gd name="txB" fmla="*/ 40 h 40"/>
            </a:gdLst>
            <a:ahLst/>
            <a:cxnLst>
              <a:cxn ang="0">
                <a:pos x="139700" y="46355"/>
              </a:cxn>
              <a:cxn ang="0">
                <a:pos x="227013" y="231775"/>
              </a:cxn>
              <a:cxn ang="0">
                <a:pos x="197909" y="115888"/>
              </a:cxn>
              <a:cxn ang="0">
                <a:pos x="139700" y="46355"/>
              </a:cxn>
              <a:cxn ang="0">
                <a:pos x="0" y="0"/>
              </a:cxn>
              <a:cxn ang="0">
                <a:pos x="0" y="0"/>
              </a:cxn>
              <a:cxn ang="0">
                <a:pos x="11642" y="0"/>
              </a:cxn>
              <a:cxn ang="0">
                <a:pos x="0" y="0"/>
              </a:cxn>
            </a:cxnLst>
            <a:rect l="txL" t="txT" r="txR" b="txB"/>
            <a:pathLst>
              <a:path w="39" h="40">
                <a:moveTo>
                  <a:pt x="24" y="8"/>
                </a:moveTo>
                <a:cubicBezTo>
                  <a:pt x="34" y="16"/>
                  <a:pt x="39" y="28"/>
                  <a:pt x="39" y="40"/>
                </a:cubicBezTo>
                <a:cubicBezTo>
                  <a:pt x="39" y="33"/>
                  <a:pt x="38" y="26"/>
                  <a:pt x="34" y="20"/>
                </a:cubicBezTo>
                <a:cubicBezTo>
                  <a:pt x="31" y="15"/>
                  <a:pt x="28" y="11"/>
                  <a:pt x="24" y="8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1830"/>
          <p:cNvSpPr>
            <a:spLocks noEditPoints="1"/>
          </p:cNvSpPr>
          <p:nvPr/>
        </p:nvSpPr>
        <p:spPr>
          <a:xfrm>
            <a:off x="7400290" y="2077720"/>
            <a:ext cx="191135" cy="332740"/>
          </a:xfrm>
          <a:custGeom>
            <a:avLst/>
            <a:gdLst>
              <a:gd name="txL" fmla="*/ 0 w 35"/>
              <a:gd name="txT" fmla="*/ 0 h 61"/>
              <a:gd name="txR" fmla="*/ 35 w 35"/>
              <a:gd name="txB" fmla="*/ 61 h 61"/>
            </a:gdLst>
            <a:ahLst/>
            <a:cxnLst>
              <a:cxn ang="0">
                <a:pos x="11611" y="354012"/>
              </a:cxn>
              <a:cxn ang="0">
                <a:pos x="0" y="354012"/>
              </a:cxn>
              <a:cxn ang="0">
                <a:pos x="0" y="354012"/>
              </a:cxn>
              <a:cxn ang="0">
                <a:pos x="11611" y="354012"/>
              </a:cxn>
              <a:cxn ang="0">
                <a:pos x="156754" y="5803"/>
              </a:cxn>
              <a:cxn ang="0">
                <a:pos x="174171" y="34821"/>
              </a:cxn>
              <a:cxn ang="0">
                <a:pos x="203200" y="139283"/>
              </a:cxn>
              <a:cxn ang="0">
                <a:pos x="174171" y="34821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0949" y="0"/>
              </a:cxn>
              <a:cxn ang="0">
                <a:pos x="156754" y="5803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</a:cxnLst>
            <a:rect l="txL" t="txT" r="txR" b="txB"/>
            <a:pathLst>
              <a:path w="35" h="61">
                <a:moveTo>
                  <a:pt x="2" y="61"/>
                </a:moveTo>
                <a:cubicBezTo>
                  <a:pt x="1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2" y="61"/>
                </a:cubicBezTo>
                <a:moveTo>
                  <a:pt x="27" y="1"/>
                </a:moveTo>
                <a:cubicBezTo>
                  <a:pt x="28" y="3"/>
                  <a:pt x="29" y="4"/>
                  <a:pt x="30" y="6"/>
                </a:cubicBezTo>
                <a:cubicBezTo>
                  <a:pt x="34" y="12"/>
                  <a:pt x="35" y="18"/>
                  <a:pt x="35" y="24"/>
                </a:cubicBezTo>
                <a:cubicBezTo>
                  <a:pt x="35" y="18"/>
                  <a:pt x="34" y="12"/>
                  <a:pt x="30" y="6"/>
                </a:cubicBezTo>
                <a:cubicBezTo>
                  <a:pt x="29" y="4"/>
                  <a:pt x="28" y="3"/>
                  <a:pt x="27" y="1"/>
                </a:cubicBezTo>
                <a:moveTo>
                  <a:pt x="27" y="1"/>
                </a:move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moveTo>
                  <a:pt x="26" y="0"/>
                </a:move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835"/>
          <p:cNvSpPr>
            <a:spLocks noEditPoints="1"/>
          </p:cNvSpPr>
          <p:nvPr/>
        </p:nvSpPr>
        <p:spPr>
          <a:xfrm>
            <a:off x="5078095" y="4171950"/>
            <a:ext cx="191135" cy="227965"/>
          </a:xfrm>
          <a:custGeom>
            <a:avLst/>
            <a:gdLst>
              <a:gd name="txL" fmla="*/ 0 w 35"/>
              <a:gd name="txT" fmla="*/ 0 h 42"/>
              <a:gd name="txR" fmla="*/ 35 w 35"/>
              <a:gd name="txB" fmla="*/ 42 h 42"/>
            </a:gdLst>
            <a:ahLst/>
            <a:cxnLst>
              <a:cxn ang="0">
                <a:pos x="203200" y="52047"/>
              </a:cxn>
              <a:cxn ang="0">
                <a:pos x="174171" y="138793"/>
              </a:cxn>
              <a:cxn ang="0">
                <a:pos x="0" y="242887"/>
              </a:cxn>
              <a:cxn ang="0">
                <a:pos x="0" y="242887"/>
              </a:cxn>
              <a:cxn ang="0">
                <a:pos x="98697" y="213972"/>
              </a:cxn>
              <a:cxn ang="0">
                <a:pos x="203200" y="52047"/>
              </a:cxn>
              <a:cxn ang="0">
                <a:pos x="203200" y="46264"/>
              </a:cxn>
              <a:cxn ang="0">
                <a:pos x="203200" y="52047"/>
              </a:cxn>
              <a:cxn ang="0">
                <a:pos x="203200" y="46264"/>
              </a:cxn>
              <a:cxn ang="0">
                <a:pos x="203200" y="40481"/>
              </a:cxn>
              <a:cxn ang="0">
                <a:pos x="203200" y="46264"/>
              </a:cxn>
              <a:cxn ang="0">
                <a:pos x="203200" y="40481"/>
              </a:cxn>
              <a:cxn ang="0">
                <a:pos x="203200" y="40481"/>
              </a:cxn>
              <a:cxn ang="0">
                <a:pos x="203200" y="40481"/>
              </a:cxn>
              <a:cxn ang="0">
                <a:pos x="203200" y="40481"/>
              </a:cxn>
              <a:cxn ang="0">
                <a:pos x="203200" y="34698"/>
              </a:cxn>
              <a:cxn ang="0">
                <a:pos x="203200" y="34698"/>
              </a:cxn>
              <a:cxn ang="0">
                <a:pos x="203200" y="34698"/>
              </a:cxn>
              <a:cxn ang="0">
                <a:pos x="203200" y="28915"/>
              </a:cxn>
              <a:cxn ang="0">
                <a:pos x="203200" y="28915"/>
              </a:cxn>
              <a:cxn ang="0">
                <a:pos x="203200" y="28915"/>
              </a:cxn>
              <a:cxn ang="0">
                <a:pos x="203200" y="23132"/>
              </a:cxn>
              <a:cxn ang="0">
                <a:pos x="203200" y="23132"/>
              </a:cxn>
              <a:cxn ang="0">
                <a:pos x="203200" y="23132"/>
              </a:cxn>
              <a:cxn ang="0">
                <a:pos x="203200" y="17349"/>
              </a:cxn>
              <a:cxn ang="0">
                <a:pos x="203200" y="23132"/>
              </a:cxn>
              <a:cxn ang="0">
                <a:pos x="203200" y="17349"/>
              </a:cxn>
              <a:cxn ang="0">
                <a:pos x="203200" y="11566"/>
              </a:cxn>
              <a:cxn ang="0">
                <a:pos x="203200" y="17349"/>
              </a:cxn>
              <a:cxn ang="0">
                <a:pos x="203200" y="11566"/>
              </a:cxn>
              <a:cxn ang="0">
                <a:pos x="203200" y="5783"/>
              </a:cxn>
              <a:cxn ang="0">
                <a:pos x="203200" y="11566"/>
              </a:cxn>
              <a:cxn ang="0">
                <a:pos x="203200" y="5783"/>
              </a:cxn>
              <a:cxn ang="0">
                <a:pos x="203200" y="5783"/>
              </a:cxn>
              <a:cxn ang="0">
                <a:pos x="203200" y="5783"/>
              </a:cxn>
              <a:cxn ang="0">
                <a:pos x="203200" y="5783"/>
              </a:cxn>
              <a:cxn ang="0">
                <a:pos x="203200" y="0"/>
              </a:cxn>
              <a:cxn ang="0">
                <a:pos x="203200" y="0"/>
              </a:cxn>
              <a:cxn ang="0">
                <a:pos x="203200" y="0"/>
              </a:cxn>
            </a:cxnLst>
            <a:rect l="txL" t="txT" r="txR" b="txB"/>
            <a:pathLst>
              <a:path w="35" h="42">
                <a:moveTo>
                  <a:pt x="35" y="9"/>
                </a:moveTo>
                <a:cubicBezTo>
                  <a:pt x="34" y="14"/>
                  <a:pt x="33" y="19"/>
                  <a:pt x="30" y="24"/>
                </a:cubicBezTo>
                <a:cubicBezTo>
                  <a:pt x="24" y="35"/>
                  <a:pt x="12" y="41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2"/>
                  <a:pt x="11" y="40"/>
                  <a:pt x="17" y="37"/>
                </a:cubicBezTo>
                <a:cubicBezTo>
                  <a:pt x="27" y="31"/>
                  <a:pt x="34" y="20"/>
                  <a:pt x="35" y="9"/>
                </a:cubicBezTo>
                <a:moveTo>
                  <a:pt x="35" y="8"/>
                </a:moveTo>
                <a:cubicBezTo>
                  <a:pt x="35" y="8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moveTo>
                  <a:pt x="35" y="7"/>
                </a:move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5" y="8"/>
                  <a:pt x="35" y="7"/>
                </a:cubicBezTo>
                <a:moveTo>
                  <a:pt x="35" y="7"/>
                </a:move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5" y="7"/>
                  <a:pt x="35" y="7"/>
                </a:cubicBezTo>
                <a:moveTo>
                  <a:pt x="35" y="6"/>
                </a:move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moveTo>
                  <a:pt x="35" y="5"/>
                </a:move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moveTo>
                  <a:pt x="35" y="4"/>
                </a:move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moveTo>
                  <a:pt x="35" y="3"/>
                </a:moveTo>
                <a:cubicBezTo>
                  <a:pt x="35" y="3"/>
                  <a:pt x="35" y="3"/>
                  <a:pt x="35" y="4"/>
                </a:cubicBezTo>
                <a:cubicBezTo>
                  <a:pt x="35" y="3"/>
                  <a:pt x="35" y="3"/>
                  <a:pt x="35" y="3"/>
                </a:cubicBezTo>
                <a:moveTo>
                  <a:pt x="35" y="2"/>
                </a:moveTo>
                <a:cubicBezTo>
                  <a:pt x="35" y="2"/>
                  <a:pt x="35" y="3"/>
                  <a:pt x="35" y="3"/>
                </a:cubicBezTo>
                <a:cubicBezTo>
                  <a:pt x="35" y="3"/>
                  <a:pt x="35" y="2"/>
                  <a:pt x="35" y="2"/>
                </a:cubicBezTo>
                <a:moveTo>
                  <a:pt x="35" y="1"/>
                </a:move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1"/>
                </a:cubicBezTo>
                <a:moveTo>
                  <a:pt x="35" y="1"/>
                </a:move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840"/>
          <p:cNvSpPr/>
          <p:nvPr/>
        </p:nvSpPr>
        <p:spPr>
          <a:xfrm>
            <a:off x="8406130" y="3965575"/>
            <a:ext cx="97155" cy="28575"/>
          </a:xfrm>
          <a:custGeom>
            <a:avLst/>
            <a:gdLst>
              <a:gd name="txL" fmla="*/ 0 w 18"/>
              <a:gd name="txT" fmla="*/ 0 h 5"/>
              <a:gd name="txR" fmla="*/ 18 w 18"/>
              <a:gd name="txB" fmla="*/ 5 h 5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03188" y="30163"/>
              </a:cxn>
              <a:cxn ang="0">
                <a:pos x="0" y="0"/>
              </a:cxn>
            </a:cxnLst>
            <a:rect l="txL" t="txT" r="txR" b="txB"/>
            <a:pathLst>
              <a:path w="18" h="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7" y="0"/>
                  <a:pt x="13" y="2"/>
                  <a:pt x="18" y="5"/>
                </a:cubicBezTo>
                <a:cubicBezTo>
                  <a:pt x="13" y="2"/>
                  <a:pt x="7" y="0"/>
                  <a:pt x="0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842"/>
          <p:cNvSpPr/>
          <p:nvPr/>
        </p:nvSpPr>
        <p:spPr>
          <a:xfrm>
            <a:off x="8406130" y="4064000"/>
            <a:ext cx="141605" cy="191135"/>
          </a:xfrm>
          <a:custGeom>
            <a:avLst/>
            <a:gdLst>
              <a:gd name="txL" fmla="*/ 0 w 26"/>
              <a:gd name="txT" fmla="*/ 0 h 35"/>
              <a:gd name="txR" fmla="*/ 26 w 26"/>
              <a:gd name="txB" fmla="*/ 35 h 35"/>
            </a:gdLst>
            <a:ahLst/>
            <a:cxnLst>
              <a:cxn ang="0">
                <a:pos x="40603" y="81280"/>
              </a:cxn>
              <a:cxn ang="0">
                <a:pos x="34803" y="23223"/>
              </a:cxn>
              <a:cxn ang="0">
                <a:pos x="98608" y="40640"/>
              </a:cxn>
              <a:cxn ang="0">
                <a:pos x="87007" y="116114"/>
              </a:cxn>
              <a:cxn ang="0">
                <a:pos x="116009" y="185783"/>
              </a:cxn>
              <a:cxn ang="0">
                <a:pos x="69606" y="127726"/>
              </a:cxn>
              <a:cxn ang="0">
                <a:pos x="40603" y="81280"/>
              </a:cxn>
            </a:cxnLst>
            <a:rect l="txL" t="txT" r="txR" b="txB"/>
            <a:pathLst>
              <a:path w="26" h="35">
                <a:moveTo>
                  <a:pt x="7" y="14"/>
                </a:moveTo>
                <a:cubicBezTo>
                  <a:pt x="7" y="14"/>
                  <a:pt x="0" y="9"/>
                  <a:pt x="6" y="4"/>
                </a:cubicBezTo>
                <a:cubicBezTo>
                  <a:pt x="12" y="0"/>
                  <a:pt x="21" y="1"/>
                  <a:pt x="17" y="7"/>
                </a:cubicBezTo>
                <a:cubicBezTo>
                  <a:pt x="13" y="13"/>
                  <a:pt x="12" y="17"/>
                  <a:pt x="15" y="20"/>
                </a:cubicBezTo>
                <a:cubicBezTo>
                  <a:pt x="19" y="23"/>
                  <a:pt x="26" y="29"/>
                  <a:pt x="20" y="32"/>
                </a:cubicBezTo>
                <a:cubicBezTo>
                  <a:pt x="13" y="35"/>
                  <a:pt x="13" y="25"/>
                  <a:pt x="12" y="22"/>
                </a:cubicBezTo>
                <a:cubicBezTo>
                  <a:pt x="10" y="18"/>
                  <a:pt x="9" y="16"/>
                  <a:pt x="7" y="14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843"/>
          <p:cNvSpPr/>
          <p:nvPr/>
        </p:nvSpPr>
        <p:spPr>
          <a:xfrm>
            <a:off x="8406130" y="4027170"/>
            <a:ext cx="49530" cy="43180"/>
          </a:xfrm>
          <a:custGeom>
            <a:avLst/>
            <a:gdLst>
              <a:gd name="txL" fmla="*/ 0 w 9"/>
              <a:gd name="txT" fmla="*/ 0 h 8"/>
              <a:gd name="txR" fmla="*/ 9 w 9"/>
              <a:gd name="txB" fmla="*/ 8 h 8"/>
            </a:gdLst>
            <a:ahLst/>
            <a:cxnLst>
              <a:cxn ang="0">
                <a:pos x="46566" y="28773"/>
              </a:cxn>
              <a:cxn ang="0">
                <a:pos x="23283" y="40282"/>
              </a:cxn>
              <a:cxn ang="0">
                <a:pos x="5821" y="17264"/>
              </a:cxn>
              <a:cxn ang="0">
                <a:pos x="34925" y="0"/>
              </a:cxn>
              <a:cxn ang="0">
                <a:pos x="46566" y="28773"/>
              </a:cxn>
            </a:cxnLst>
            <a:rect l="txL" t="txT" r="txR" b="txB"/>
            <a:pathLst>
              <a:path w="9" h="8">
                <a:moveTo>
                  <a:pt x="8" y="5"/>
                </a:moveTo>
                <a:cubicBezTo>
                  <a:pt x="7" y="7"/>
                  <a:pt x="5" y="8"/>
                  <a:pt x="4" y="7"/>
                </a:cubicBezTo>
                <a:cubicBezTo>
                  <a:pt x="2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8" y="1"/>
                  <a:pt x="9" y="3"/>
                  <a:pt x="8" y="5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844"/>
          <p:cNvSpPr/>
          <p:nvPr/>
        </p:nvSpPr>
        <p:spPr>
          <a:xfrm>
            <a:off x="8406130" y="4043680"/>
            <a:ext cx="16510" cy="20955"/>
          </a:xfrm>
          <a:custGeom>
            <a:avLst/>
            <a:gdLst>
              <a:gd name="txL" fmla="*/ 0 w 3"/>
              <a:gd name="txT" fmla="*/ 0 h 4"/>
              <a:gd name="txR" fmla="*/ 3 w 3"/>
              <a:gd name="txB" fmla="*/ 4 h 4"/>
            </a:gdLst>
            <a:ahLst/>
            <a:cxnLst>
              <a:cxn ang="0">
                <a:pos x="17463" y="11113"/>
              </a:cxn>
              <a:cxn ang="0">
                <a:pos x="11642" y="22225"/>
              </a:cxn>
              <a:cxn ang="0">
                <a:pos x="0" y="11113"/>
              </a:cxn>
              <a:cxn ang="0">
                <a:pos x="5821" y="0"/>
              </a:cxn>
              <a:cxn ang="0">
                <a:pos x="17463" y="11113"/>
              </a:cxn>
            </a:cxnLst>
            <a:rect l="txL" t="txT" r="txR" b="txB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845"/>
          <p:cNvSpPr/>
          <p:nvPr/>
        </p:nvSpPr>
        <p:spPr>
          <a:xfrm>
            <a:off x="8406130" y="4053840"/>
            <a:ext cx="22225" cy="20955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17859" y="5556"/>
              </a:cxn>
              <a:cxn ang="0">
                <a:pos x="11906" y="22225"/>
              </a:cxn>
              <a:cxn ang="0">
                <a:pos x="5953" y="16669"/>
              </a:cxn>
              <a:cxn ang="0">
                <a:pos x="5953" y="0"/>
              </a:cxn>
              <a:cxn ang="0">
                <a:pos x="17859" y="5556"/>
              </a:cxn>
            </a:cxnLst>
            <a:rect l="txL" t="txT" r="txR" b="txB"/>
            <a:pathLst>
              <a:path w="4" h="4">
                <a:moveTo>
                  <a:pt x="3" y="1"/>
                </a:moveTo>
                <a:cubicBezTo>
                  <a:pt x="4" y="2"/>
                  <a:pt x="3" y="3"/>
                  <a:pt x="2" y="4"/>
                </a:cubicBezTo>
                <a:cubicBezTo>
                  <a:pt x="2" y="4"/>
                  <a:pt x="1" y="3"/>
                  <a:pt x="1" y="3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846"/>
          <p:cNvSpPr/>
          <p:nvPr/>
        </p:nvSpPr>
        <p:spPr>
          <a:xfrm>
            <a:off x="8406130" y="4070350"/>
            <a:ext cx="22225" cy="16510"/>
          </a:xfrm>
          <a:custGeom>
            <a:avLst/>
            <a:gdLst>
              <a:gd name="txL" fmla="*/ 0 w 4"/>
              <a:gd name="txT" fmla="*/ 0 h 3"/>
              <a:gd name="txR" fmla="*/ 4 w 4"/>
              <a:gd name="txB" fmla="*/ 3 h 3"/>
            </a:gdLst>
            <a:ahLst/>
            <a:cxnLst>
              <a:cxn ang="0">
                <a:pos x="17860" y="5821"/>
              </a:cxn>
              <a:cxn ang="0">
                <a:pos x="17860" y="17463"/>
              </a:cxn>
              <a:cxn ang="0">
                <a:pos x="0" y="11642"/>
              </a:cxn>
              <a:cxn ang="0">
                <a:pos x="5953" y="0"/>
              </a:cxn>
              <a:cxn ang="0">
                <a:pos x="17860" y="5821"/>
              </a:cxn>
            </a:cxnLst>
            <a:rect l="txL" t="txT" r="txR" b="txB"/>
            <a:pathLst>
              <a:path w="4" h="3">
                <a:moveTo>
                  <a:pt x="3" y="1"/>
                </a:moveTo>
                <a:cubicBezTo>
                  <a:pt x="4" y="2"/>
                  <a:pt x="3" y="3"/>
                  <a:pt x="3" y="3"/>
                </a:cubicBezTo>
                <a:cubicBezTo>
                  <a:pt x="2" y="3"/>
                  <a:pt x="1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847"/>
          <p:cNvSpPr/>
          <p:nvPr/>
        </p:nvSpPr>
        <p:spPr>
          <a:xfrm>
            <a:off x="8406130" y="4086860"/>
            <a:ext cx="22225" cy="10160"/>
          </a:xfrm>
          <a:custGeom>
            <a:avLst/>
            <a:gdLst>
              <a:gd name="txL" fmla="*/ 0 w 4"/>
              <a:gd name="txT" fmla="*/ 0 h 2"/>
              <a:gd name="txR" fmla="*/ 4 w 4"/>
              <a:gd name="txB" fmla="*/ 2 h 2"/>
            </a:gdLst>
            <a:ahLst/>
            <a:cxnLst>
              <a:cxn ang="0">
                <a:pos x="17859" y="0"/>
              </a:cxn>
              <a:cxn ang="0">
                <a:pos x="17859" y="11112"/>
              </a:cxn>
              <a:cxn ang="0">
                <a:pos x="5953" y="11112"/>
              </a:cxn>
              <a:cxn ang="0">
                <a:pos x="5953" y="0"/>
              </a:cxn>
              <a:cxn ang="0">
                <a:pos x="17859" y="0"/>
              </a:cxn>
            </a:cxnLst>
            <a:rect l="txL" t="txT" r="txR" b="txB"/>
            <a:pathLst>
              <a:path w="4" h="2">
                <a:moveTo>
                  <a:pt x="3" y="0"/>
                </a:moveTo>
                <a:cubicBezTo>
                  <a:pt x="3" y="1"/>
                  <a:pt x="4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850"/>
          <p:cNvSpPr/>
          <p:nvPr/>
        </p:nvSpPr>
        <p:spPr>
          <a:xfrm>
            <a:off x="8406130" y="4107815"/>
            <a:ext cx="20955" cy="22225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5556" y="11906"/>
              </a:cxn>
              <a:cxn ang="0">
                <a:pos x="11113" y="23812"/>
              </a:cxn>
              <a:cxn ang="0">
                <a:pos x="22225" y="11906"/>
              </a:cxn>
              <a:cxn ang="0">
                <a:pos x="11113" y="0"/>
              </a:cxn>
              <a:cxn ang="0">
                <a:pos x="5556" y="11906"/>
              </a:cxn>
            </a:cxnLst>
            <a:rect l="txL" t="txT" r="txR" b="txB"/>
            <a:pathLst>
              <a:path w="4" h="4">
                <a:moveTo>
                  <a:pt x="1" y="2"/>
                </a:moveTo>
                <a:cubicBezTo>
                  <a:pt x="0" y="3"/>
                  <a:pt x="1" y="4"/>
                  <a:pt x="2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1" y="0"/>
                  <a:pt x="1" y="2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851"/>
          <p:cNvSpPr/>
          <p:nvPr/>
        </p:nvSpPr>
        <p:spPr>
          <a:xfrm>
            <a:off x="8406130" y="4119245"/>
            <a:ext cx="22225" cy="16510"/>
          </a:xfrm>
          <a:custGeom>
            <a:avLst/>
            <a:gdLst>
              <a:gd name="txL" fmla="*/ 0 w 4"/>
              <a:gd name="txT" fmla="*/ 0 h 3"/>
              <a:gd name="txR" fmla="*/ 4 w 4"/>
              <a:gd name="txB" fmla="*/ 3 h 3"/>
            </a:gdLst>
            <a:ahLst/>
            <a:cxnLst>
              <a:cxn ang="0">
                <a:pos x="5953" y="5821"/>
              </a:cxn>
              <a:cxn ang="0">
                <a:pos x="11907" y="17462"/>
              </a:cxn>
              <a:cxn ang="0">
                <a:pos x="17860" y="11641"/>
              </a:cxn>
              <a:cxn ang="0">
                <a:pos x="17860" y="0"/>
              </a:cxn>
              <a:cxn ang="0">
                <a:pos x="5953" y="5821"/>
              </a:cxn>
            </a:cxnLst>
            <a:rect l="txL" t="txT" r="txR" b="txB"/>
            <a:pathLst>
              <a:path w="4" h="3">
                <a:moveTo>
                  <a:pt x="1" y="1"/>
                </a:moveTo>
                <a:cubicBezTo>
                  <a:pt x="0" y="2"/>
                  <a:pt x="1" y="3"/>
                  <a:pt x="2" y="3"/>
                </a:cubicBezTo>
                <a:cubicBezTo>
                  <a:pt x="2" y="3"/>
                  <a:pt x="3" y="3"/>
                  <a:pt x="3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852"/>
          <p:cNvSpPr/>
          <p:nvPr/>
        </p:nvSpPr>
        <p:spPr>
          <a:xfrm>
            <a:off x="8406130" y="4130040"/>
            <a:ext cx="22225" cy="22225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5953" y="5953"/>
              </a:cxn>
              <a:cxn ang="0">
                <a:pos x="5953" y="17860"/>
              </a:cxn>
              <a:cxn ang="0">
                <a:pos x="23812" y="11907"/>
              </a:cxn>
              <a:cxn ang="0">
                <a:pos x="17859" y="0"/>
              </a:cxn>
              <a:cxn ang="0">
                <a:pos x="5953" y="5953"/>
              </a:cxn>
            </a:cxnLst>
            <a:rect l="txL" t="txT" r="txR" b="txB"/>
            <a:pathLst>
              <a:path w="4" h="4">
                <a:moveTo>
                  <a:pt x="1" y="1"/>
                </a:moveTo>
                <a:cubicBezTo>
                  <a:pt x="0" y="2"/>
                  <a:pt x="1" y="3"/>
                  <a:pt x="1" y="3"/>
                </a:cubicBezTo>
                <a:cubicBezTo>
                  <a:pt x="2" y="4"/>
                  <a:pt x="3" y="3"/>
                  <a:pt x="4" y="2"/>
                </a:cubicBezTo>
                <a:cubicBezTo>
                  <a:pt x="4" y="1"/>
                  <a:pt x="4" y="1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458710" y="3189605"/>
            <a:ext cx="591185" cy="582295"/>
            <a:chOff x="13247" y="4571"/>
            <a:chExt cx="676" cy="666"/>
          </a:xfrm>
        </p:grpSpPr>
        <p:sp>
          <p:nvSpPr>
            <p:cNvPr id="18" name="Oval 1855"/>
            <p:cNvSpPr/>
            <p:nvPr/>
          </p:nvSpPr>
          <p:spPr>
            <a:xfrm>
              <a:off x="13247" y="4571"/>
              <a:ext cx="677" cy="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</a:ln>
          </p:spPr>
          <p:txBody>
            <a:bodyPr/>
            <a:lstStyle/>
            <a:p>
              <a:pPr lvl="0"/>
              <a:endParaRPr lang="zh-CN" altLang="zh-CN" sz="16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Freeform 1858"/>
            <p:cNvSpPr/>
            <p:nvPr/>
          </p:nvSpPr>
          <p:spPr>
            <a:xfrm>
              <a:off x="13347" y="4671"/>
              <a:ext cx="475" cy="465"/>
            </a:xfrm>
            <a:custGeom>
              <a:avLst/>
              <a:gdLst>
                <a:gd name="txL" fmla="*/ 0 w 52"/>
                <a:gd name="txT" fmla="*/ 0 h 51"/>
                <a:gd name="txR" fmla="*/ 52 w 52"/>
                <a:gd name="txB" fmla="*/ 51 h 51"/>
              </a:gdLst>
              <a:ahLst/>
              <a:cxnLst>
                <a:cxn ang="0">
                  <a:pos x="261022" y="138953"/>
                </a:cxn>
                <a:cxn ang="0">
                  <a:pos x="261022" y="121584"/>
                </a:cxn>
                <a:cxn ang="0">
                  <a:pos x="243620" y="121584"/>
                </a:cxn>
                <a:cxn ang="0">
                  <a:pos x="243620" y="127374"/>
                </a:cxn>
                <a:cxn ang="0">
                  <a:pos x="220418" y="115794"/>
                </a:cxn>
                <a:cxn ang="0">
                  <a:pos x="220418" y="98425"/>
                </a:cxn>
                <a:cxn ang="0">
                  <a:pos x="197216" y="98425"/>
                </a:cxn>
                <a:cxn ang="0">
                  <a:pos x="197216" y="104215"/>
                </a:cxn>
                <a:cxn ang="0">
                  <a:pos x="168214" y="86846"/>
                </a:cxn>
                <a:cxn ang="0">
                  <a:pos x="168214" y="28949"/>
                </a:cxn>
                <a:cxn ang="0">
                  <a:pos x="150813" y="0"/>
                </a:cxn>
                <a:cxn ang="0">
                  <a:pos x="150813" y="0"/>
                </a:cxn>
                <a:cxn ang="0">
                  <a:pos x="150813" y="0"/>
                </a:cxn>
                <a:cxn ang="0">
                  <a:pos x="133411" y="28949"/>
                </a:cxn>
                <a:cxn ang="0">
                  <a:pos x="133411" y="86846"/>
                </a:cxn>
                <a:cxn ang="0">
                  <a:pos x="98608" y="104215"/>
                </a:cxn>
                <a:cxn ang="0">
                  <a:pos x="98608" y="98425"/>
                </a:cxn>
                <a:cxn ang="0">
                  <a:pos x="81207" y="98425"/>
                </a:cxn>
                <a:cxn ang="0">
                  <a:pos x="81207" y="115794"/>
                </a:cxn>
                <a:cxn ang="0">
                  <a:pos x="58005" y="133163"/>
                </a:cxn>
                <a:cxn ang="0">
                  <a:pos x="58005" y="121584"/>
                </a:cxn>
                <a:cxn ang="0">
                  <a:pos x="40603" y="121584"/>
                </a:cxn>
                <a:cxn ang="0">
                  <a:pos x="40603" y="138953"/>
                </a:cxn>
                <a:cxn ang="0">
                  <a:pos x="0" y="162112"/>
                </a:cxn>
                <a:cxn ang="0">
                  <a:pos x="0" y="179481"/>
                </a:cxn>
                <a:cxn ang="0">
                  <a:pos x="87007" y="150532"/>
                </a:cxn>
                <a:cxn ang="0">
                  <a:pos x="133411" y="150532"/>
                </a:cxn>
                <a:cxn ang="0">
                  <a:pos x="133411" y="156322"/>
                </a:cxn>
                <a:cxn ang="0">
                  <a:pos x="139212" y="237378"/>
                </a:cxn>
                <a:cxn ang="0">
                  <a:pos x="98608" y="272116"/>
                </a:cxn>
                <a:cxn ang="0">
                  <a:pos x="98608" y="289485"/>
                </a:cxn>
                <a:cxn ang="0">
                  <a:pos x="150813" y="272116"/>
                </a:cxn>
                <a:cxn ang="0">
                  <a:pos x="150813" y="295275"/>
                </a:cxn>
                <a:cxn ang="0">
                  <a:pos x="150813" y="295275"/>
                </a:cxn>
                <a:cxn ang="0">
                  <a:pos x="150813" y="272116"/>
                </a:cxn>
                <a:cxn ang="0">
                  <a:pos x="203017" y="283696"/>
                </a:cxn>
                <a:cxn ang="0">
                  <a:pos x="203017" y="272116"/>
                </a:cxn>
                <a:cxn ang="0">
                  <a:pos x="162413" y="237378"/>
                </a:cxn>
                <a:cxn ang="0">
                  <a:pos x="168214" y="156322"/>
                </a:cxn>
                <a:cxn ang="0">
                  <a:pos x="168214" y="144743"/>
                </a:cxn>
                <a:cxn ang="0">
                  <a:pos x="208817" y="144743"/>
                </a:cxn>
                <a:cxn ang="0">
                  <a:pos x="301625" y="173691"/>
                </a:cxn>
                <a:cxn ang="0">
                  <a:pos x="301625" y="162112"/>
                </a:cxn>
                <a:cxn ang="0">
                  <a:pos x="261022" y="138953"/>
                </a:cxn>
              </a:cxnLst>
              <a:rect l="txL" t="txT" r="txR" b="txB"/>
              <a:pathLst>
                <a:path w="52" h="51">
                  <a:moveTo>
                    <a:pt x="45" y="24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3" y="1"/>
                    <a:pt x="23" y="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45" y="24"/>
                  </a:lnTo>
                  <a:close/>
                </a:path>
              </a:pathLst>
            </a:custGeom>
            <a:solidFill>
              <a:srgbClr val="EFE9E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20" name="Freeform 1867"/>
          <p:cNvSpPr/>
          <p:nvPr/>
        </p:nvSpPr>
        <p:spPr>
          <a:xfrm>
            <a:off x="8144510" y="4206240"/>
            <a:ext cx="33020" cy="44450"/>
          </a:xfrm>
          <a:custGeom>
            <a:avLst/>
            <a:gdLst>
              <a:gd name="txL" fmla="*/ 0 w 22"/>
              <a:gd name="txT" fmla="*/ 0 h 30"/>
              <a:gd name="txR" fmla="*/ 22 w 22"/>
              <a:gd name="txB" fmla="*/ 30 h 30"/>
            </a:gdLst>
            <a:ahLst/>
            <a:cxnLst>
              <a:cxn ang="0">
                <a:pos x="12700" y="47625"/>
              </a:cxn>
              <a:cxn ang="0">
                <a:pos x="6350" y="41275"/>
              </a:cxn>
              <a:cxn ang="0">
                <a:pos x="17463" y="23813"/>
              </a:cxn>
              <a:cxn ang="0">
                <a:pos x="0" y="6350"/>
              </a:cxn>
              <a:cxn ang="0">
                <a:pos x="6350" y="0"/>
              </a:cxn>
              <a:cxn ang="0">
                <a:pos x="34925" y="23813"/>
              </a:cxn>
              <a:cxn ang="0">
                <a:pos x="12700" y="47625"/>
              </a:cxn>
            </a:cxnLst>
            <a:rect l="txL" t="txT" r="txR" b="txB"/>
            <a:pathLst>
              <a:path w="22" h="30">
                <a:moveTo>
                  <a:pt x="8" y="30"/>
                </a:moveTo>
                <a:lnTo>
                  <a:pt x="4" y="26"/>
                </a:lnTo>
                <a:lnTo>
                  <a:pt x="11" y="15"/>
                </a:lnTo>
                <a:lnTo>
                  <a:pt x="0" y="4"/>
                </a:lnTo>
                <a:lnTo>
                  <a:pt x="4" y="0"/>
                </a:lnTo>
                <a:lnTo>
                  <a:pt x="22" y="15"/>
                </a:lnTo>
                <a:lnTo>
                  <a:pt x="8" y="30"/>
                </a:lnTo>
                <a:close/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871"/>
          <p:cNvSpPr/>
          <p:nvPr/>
        </p:nvSpPr>
        <p:spPr>
          <a:xfrm>
            <a:off x="8406130" y="2362200"/>
            <a:ext cx="33020" cy="44450"/>
          </a:xfrm>
          <a:custGeom>
            <a:avLst/>
            <a:gdLst>
              <a:gd name="txL" fmla="*/ 0 w 22"/>
              <a:gd name="txT" fmla="*/ 0 h 30"/>
              <a:gd name="txR" fmla="*/ 22 w 22"/>
              <a:gd name="txB" fmla="*/ 30 h 30"/>
            </a:gdLst>
            <a:ahLst/>
            <a:cxnLst>
              <a:cxn ang="0">
                <a:pos x="17463" y="47625"/>
              </a:cxn>
              <a:cxn ang="0">
                <a:pos x="11113" y="41275"/>
              </a:cxn>
              <a:cxn ang="0">
                <a:pos x="23813" y="17463"/>
              </a:cxn>
              <a:cxn ang="0">
                <a:pos x="0" y="6350"/>
              </a:cxn>
              <a:cxn ang="0">
                <a:pos x="6350" y="0"/>
              </a:cxn>
              <a:cxn ang="0">
                <a:pos x="34925" y="17463"/>
              </a:cxn>
              <a:cxn ang="0">
                <a:pos x="17463" y="47625"/>
              </a:cxn>
            </a:cxnLst>
            <a:rect l="txL" t="txT" r="txR" b="txB"/>
            <a:pathLst>
              <a:path w="22" h="30">
                <a:moveTo>
                  <a:pt x="11" y="30"/>
                </a:moveTo>
                <a:lnTo>
                  <a:pt x="7" y="26"/>
                </a:lnTo>
                <a:lnTo>
                  <a:pt x="15" y="11"/>
                </a:lnTo>
                <a:lnTo>
                  <a:pt x="0" y="4"/>
                </a:lnTo>
                <a:lnTo>
                  <a:pt x="4" y="0"/>
                </a:lnTo>
                <a:lnTo>
                  <a:pt x="22" y="11"/>
                </a:lnTo>
                <a:lnTo>
                  <a:pt x="11" y="30"/>
                </a:lnTo>
                <a:close/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3757930" y="1838325"/>
            <a:ext cx="653415" cy="661670"/>
            <a:chOff x="3693" y="2669"/>
            <a:chExt cx="1095" cy="1109"/>
          </a:xfrm>
        </p:grpSpPr>
        <p:sp>
          <p:nvSpPr>
            <p:cNvPr id="23" name="Freeform 1812"/>
            <p:cNvSpPr/>
            <p:nvPr/>
          </p:nvSpPr>
          <p:spPr>
            <a:xfrm>
              <a:off x="3693" y="2669"/>
              <a:ext cx="1095" cy="1109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" name="稻壳儿小白白(http://dwz.cn/Wu2UP)"/>
            <p:cNvGrpSpPr/>
            <p:nvPr/>
          </p:nvGrpSpPr>
          <p:grpSpPr>
            <a:xfrm>
              <a:off x="3951" y="2935"/>
              <a:ext cx="618" cy="622"/>
              <a:chOff x="4019550" y="3568701"/>
              <a:chExt cx="358775" cy="360363"/>
            </a:xfrm>
            <a:solidFill>
              <a:schemeClr val="bg1"/>
            </a:solidFill>
          </p:grpSpPr>
          <p:sp>
            <p:nvSpPr>
              <p:cNvPr id="25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26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/>
                  <a:ea typeface="华文细黑" panose="0201060004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775075" y="3117215"/>
            <a:ext cx="734695" cy="736600"/>
            <a:chOff x="4030" y="4930"/>
            <a:chExt cx="840" cy="843"/>
          </a:xfrm>
        </p:grpSpPr>
        <p:sp>
          <p:nvSpPr>
            <p:cNvPr id="28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l="txL" t="txT" r="txR" b="txB"/>
              <a:pathLst>
                <a:path w="92" h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75075" y="4564380"/>
            <a:ext cx="662940" cy="661035"/>
            <a:chOff x="5219" y="6161"/>
            <a:chExt cx="758" cy="756"/>
          </a:xfrm>
        </p:grpSpPr>
        <p:sp>
          <p:nvSpPr>
            <p:cNvPr id="31" name="Freeform 1834"/>
            <p:cNvSpPr/>
            <p:nvPr/>
          </p:nvSpPr>
          <p:spPr>
            <a:xfrm>
              <a:off x="5219" y="6161"/>
              <a:ext cx="758" cy="757"/>
            </a:xfrm>
            <a:custGeom>
              <a:avLst/>
              <a:gdLst>
                <a:gd name="txL" fmla="*/ 0 w 83"/>
                <a:gd name="txT" fmla="*/ 0 h 83"/>
                <a:gd name="txR" fmla="*/ 83 w 83"/>
                <a:gd name="txB" fmla="*/ 83 h 83"/>
              </a:gdLst>
              <a:ahLst/>
              <a:cxnLst>
                <a:cxn ang="0">
                  <a:pos x="133293" y="423059"/>
                </a:cxn>
                <a:cxn ang="0">
                  <a:pos x="57953" y="133292"/>
                </a:cxn>
                <a:cxn ang="0">
                  <a:pos x="347720" y="57953"/>
                </a:cxn>
                <a:cxn ang="0">
                  <a:pos x="423060" y="347720"/>
                </a:cxn>
                <a:cxn ang="0">
                  <a:pos x="133293" y="423059"/>
                </a:cxn>
              </a:cxnLst>
              <a:rect l="txL" t="txT" r="txR" b="txB"/>
              <a:pathLst>
                <a:path w="83" h="83">
                  <a:moveTo>
                    <a:pt x="23" y="73"/>
                  </a:moveTo>
                  <a:cubicBezTo>
                    <a:pt x="6" y="63"/>
                    <a:pt x="0" y="41"/>
                    <a:pt x="10" y="23"/>
                  </a:cubicBezTo>
                  <a:cubicBezTo>
                    <a:pt x="20" y="5"/>
                    <a:pt x="42" y="0"/>
                    <a:pt x="60" y="10"/>
                  </a:cubicBezTo>
                  <a:cubicBezTo>
                    <a:pt x="77" y="20"/>
                    <a:pt x="83" y="42"/>
                    <a:pt x="73" y="60"/>
                  </a:cubicBezTo>
                  <a:cubicBezTo>
                    <a:pt x="63" y="77"/>
                    <a:pt x="41" y="83"/>
                    <a:pt x="23" y="73"/>
                  </a:cubicBezTo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稻壳儿小白白(http://dwz.cn/Wu2UP)"/>
            <p:cNvSpPr>
              <a:spLocks noEditPoints="1"/>
            </p:cNvSpPr>
            <p:nvPr/>
          </p:nvSpPr>
          <p:spPr>
            <a:xfrm>
              <a:off x="5365" y="6384"/>
              <a:ext cx="455" cy="396"/>
            </a:xfrm>
            <a:custGeom>
              <a:avLst/>
              <a:gdLst/>
              <a:ahLst/>
              <a:cxnLst>
                <a:cxn ang="0">
                  <a:pos x="1504033084" y="1210718036"/>
                </a:cxn>
                <a:cxn ang="0">
                  <a:pos x="1406209033" y="1295467069"/>
                </a:cxn>
                <a:cxn ang="0">
                  <a:pos x="1308384982" y="1210718036"/>
                </a:cxn>
                <a:cxn ang="0">
                  <a:pos x="1406209033" y="1017003300"/>
                </a:cxn>
                <a:cxn ang="0">
                  <a:pos x="1504033084" y="1210718036"/>
                </a:cxn>
                <a:cxn ang="0">
                  <a:pos x="1357298880" y="508501650"/>
                </a:cxn>
                <a:cxn ang="0">
                  <a:pos x="1357298880" y="932250541"/>
                </a:cxn>
                <a:cxn ang="0">
                  <a:pos x="1406209033" y="968573684"/>
                </a:cxn>
                <a:cxn ang="0">
                  <a:pos x="1455122931" y="932250541"/>
                </a:cxn>
                <a:cxn ang="0">
                  <a:pos x="1455122931" y="508501650"/>
                </a:cxn>
                <a:cxn ang="0">
                  <a:pos x="1406209033" y="460072034"/>
                </a:cxn>
                <a:cxn ang="0">
                  <a:pos x="1357298880" y="508501650"/>
                </a:cxn>
                <a:cxn ang="0">
                  <a:pos x="1393982431" y="411642418"/>
                </a:cxn>
                <a:cxn ang="0">
                  <a:pos x="1271701431" y="435859089"/>
                </a:cxn>
                <a:cxn ang="0">
                  <a:pos x="1271701431" y="835395035"/>
                </a:cxn>
                <a:cxn ang="0">
                  <a:pos x="745901369" y="1065429189"/>
                </a:cxn>
                <a:cxn ang="0">
                  <a:pos x="232331653" y="835395035"/>
                </a:cxn>
                <a:cxn ang="0">
                  <a:pos x="232331653" y="435859089"/>
                </a:cxn>
                <a:cxn ang="0">
                  <a:pos x="110050653" y="411642418"/>
                </a:cxn>
                <a:cxn ang="0">
                  <a:pos x="0" y="278463770"/>
                </a:cxn>
                <a:cxn ang="0">
                  <a:pos x="110050653" y="145285121"/>
                </a:cxn>
                <a:cxn ang="0">
                  <a:pos x="721448164" y="0"/>
                </a:cxn>
                <a:cxn ang="0">
                  <a:pos x="745901369" y="0"/>
                </a:cxn>
                <a:cxn ang="0">
                  <a:pos x="782584920" y="0"/>
                </a:cxn>
                <a:cxn ang="0">
                  <a:pos x="1393982431" y="145285121"/>
                </a:cxn>
                <a:cxn ang="0">
                  <a:pos x="1504033084" y="278463770"/>
                </a:cxn>
                <a:cxn ang="0">
                  <a:pos x="1393982431" y="411642418"/>
                </a:cxn>
                <a:cxn ang="0">
                  <a:pos x="1173881124" y="460072034"/>
                </a:cxn>
                <a:cxn ang="0">
                  <a:pos x="782584920" y="556931266"/>
                </a:cxn>
                <a:cxn ang="0">
                  <a:pos x="745901369" y="556931266"/>
                </a:cxn>
                <a:cxn ang="0">
                  <a:pos x="721448164" y="556931266"/>
                </a:cxn>
                <a:cxn ang="0">
                  <a:pos x="330151960" y="460072034"/>
                </a:cxn>
                <a:cxn ang="0">
                  <a:pos x="330151960" y="835395035"/>
                </a:cxn>
                <a:cxn ang="0">
                  <a:pos x="745901369" y="968573684"/>
                </a:cxn>
                <a:cxn ang="0">
                  <a:pos x="1173881124" y="835395035"/>
                </a:cxn>
                <a:cxn ang="0">
                  <a:pos x="1173881124" y="460072034"/>
                </a:cxn>
                <a:cxn ang="0">
                  <a:pos x="1369525482" y="326893385"/>
                </a:cxn>
                <a:cxn ang="0">
                  <a:pos x="1406209033" y="278463770"/>
                </a:cxn>
                <a:cxn ang="0">
                  <a:pos x="1369525482" y="230037880"/>
                </a:cxn>
                <a:cxn ang="0">
                  <a:pos x="758131716" y="96855505"/>
                </a:cxn>
                <a:cxn ang="0">
                  <a:pos x="745901369" y="84749033"/>
                </a:cxn>
                <a:cxn ang="0">
                  <a:pos x="745901369" y="96855505"/>
                </a:cxn>
                <a:cxn ang="0">
                  <a:pos x="134507602" y="230037880"/>
                </a:cxn>
                <a:cxn ang="0">
                  <a:pos x="97824051" y="278463770"/>
                </a:cxn>
                <a:cxn ang="0">
                  <a:pos x="134507602" y="326893385"/>
                </a:cxn>
                <a:cxn ang="0">
                  <a:pos x="745901369" y="460072034"/>
                </a:cxn>
                <a:cxn ang="0">
                  <a:pos x="745901369" y="460072034"/>
                </a:cxn>
                <a:cxn ang="0">
                  <a:pos x="758131716" y="460072034"/>
                </a:cxn>
                <a:cxn ang="0">
                  <a:pos x="1369525482" y="326893385"/>
                </a:cxn>
                <a:cxn ang="0">
                  <a:pos x="1369525482" y="326893385"/>
                </a:cxn>
                <a:cxn ang="0">
                  <a:pos x="1369525482" y="326893385"/>
                </a:cxn>
              </a:cxnLst>
              <a:rect l="0" t="0" r="0" b="0"/>
              <a:pathLst>
                <a:path w="123" h="107">
                  <a:moveTo>
                    <a:pt x="123" y="100"/>
                  </a:moveTo>
                  <a:cubicBezTo>
                    <a:pt x="123" y="104"/>
                    <a:pt x="119" y="107"/>
                    <a:pt x="115" y="107"/>
                  </a:cubicBezTo>
                  <a:cubicBezTo>
                    <a:pt x="111" y="107"/>
                    <a:pt x="107" y="104"/>
                    <a:pt x="107" y="100"/>
                  </a:cubicBezTo>
                  <a:cubicBezTo>
                    <a:pt x="107" y="95"/>
                    <a:pt x="111" y="84"/>
                    <a:pt x="115" y="84"/>
                  </a:cubicBezTo>
                  <a:cubicBezTo>
                    <a:pt x="119" y="84"/>
                    <a:pt x="123" y="95"/>
                    <a:pt x="123" y="100"/>
                  </a:cubicBezTo>
                  <a:close/>
                  <a:moveTo>
                    <a:pt x="111" y="42"/>
                  </a:moveTo>
                  <a:cubicBezTo>
                    <a:pt x="111" y="77"/>
                    <a:pt x="111" y="77"/>
                    <a:pt x="111" y="77"/>
                  </a:cubicBezTo>
                  <a:cubicBezTo>
                    <a:pt x="111" y="79"/>
                    <a:pt x="113" y="80"/>
                    <a:pt x="115" y="80"/>
                  </a:cubicBezTo>
                  <a:cubicBezTo>
                    <a:pt x="117" y="80"/>
                    <a:pt x="119" y="79"/>
                    <a:pt x="119" y="77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0"/>
                    <a:pt x="117" y="38"/>
                    <a:pt x="115" y="38"/>
                  </a:cubicBezTo>
                  <a:cubicBezTo>
                    <a:pt x="113" y="38"/>
                    <a:pt x="111" y="40"/>
                    <a:pt x="111" y="42"/>
                  </a:cubicBezTo>
                  <a:close/>
                  <a:moveTo>
                    <a:pt x="114" y="34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79"/>
                    <a:pt x="92" y="88"/>
                    <a:pt x="61" y="88"/>
                  </a:cubicBezTo>
                  <a:cubicBezTo>
                    <a:pt x="31" y="88"/>
                    <a:pt x="19" y="79"/>
                    <a:pt x="19" y="69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3"/>
                    <a:pt x="0" y="28"/>
                    <a:pt x="0" y="23"/>
                  </a:cubicBezTo>
                  <a:cubicBezTo>
                    <a:pt x="0" y="17"/>
                    <a:pt x="4" y="13"/>
                    <a:pt x="9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0"/>
                    <a:pt x="61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9" y="13"/>
                    <a:pt x="123" y="17"/>
                    <a:pt x="123" y="23"/>
                  </a:cubicBezTo>
                  <a:cubicBezTo>
                    <a:pt x="123" y="28"/>
                    <a:pt x="119" y="33"/>
                    <a:pt x="114" y="34"/>
                  </a:cubicBezTo>
                  <a:close/>
                  <a:moveTo>
                    <a:pt x="96" y="38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2" y="46"/>
                    <a:pt x="61" y="46"/>
                  </a:cubicBezTo>
                  <a:cubicBezTo>
                    <a:pt x="61" y="46"/>
                    <a:pt x="60" y="46"/>
                    <a:pt x="59" y="4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3"/>
                    <a:pt x="38" y="80"/>
                    <a:pt x="61" y="80"/>
                  </a:cubicBezTo>
                  <a:cubicBezTo>
                    <a:pt x="84" y="80"/>
                    <a:pt x="96" y="73"/>
                    <a:pt x="96" y="69"/>
                  </a:cubicBezTo>
                  <a:lnTo>
                    <a:pt x="96" y="38"/>
                  </a:lnTo>
                  <a:close/>
                  <a:moveTo>
                    <a:pt x="112" y="27"/>
                  </a:moveTo>
                  <a:cubicBezTo>
                    <a:pt x="114" y="26"/>
                    <a:pt x="115" y="25"/>
                    <a:pt x="115" y="23"/>
                  </a:cubicBezTo>
                  <a:cubicBezTo>
                    <a:pt x="115" y="21"/>
                    <a:pt x="114" y="19"/>
                    <a:pt x="112" y="1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1"/>
                    <a:pt x="8" y="23"/>
                  </a:cubicBezTo>
                  <a:cubicBezTo>
                    <a:pt x="8" y="25"/>
                    <a:pt x="9" y="26"/>
                    <a:pt x="11" y="2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lnTo>
                    <a:pt x="112" y="27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448550" y="1847215"/>
            <a:ext cx="671830" cy="669925"/>
            <a:chOff x="13613" y="2905"/>
            <a:chExt cx="768" cy="766"/>
          </a:xfrm>
        </p:grpSpPr>
        <p:sp>
          <p:nvSpPr>
            <p:cNvPr id="34" name="Freeform 1829"/>
            <p:cNvSpPr/>
            <p:nvPr/>
          </p:nvSpPr>
          <p:spPr>
            <a:xfrm>
              <a:off x="13613" y="2905"/>
              <a:ext cx="768" cy="767"/>
            </a:xfrm>
            <a:custGeom>
              <a:avLst/>
              <a:gdLst>
                <a:gd name="txL" fmla="*/ 0 w 84"/>
                <a:gd name="txT" fmla="*/ 0 h 84"/>
                <a:gd name="txR" fmla="*/ 84 w 84"/>
                <a:gd name="txB" fmla="*/ 84 h 84"/>
              </a:gdLst>
              <a:ahLst/>
              <a:cxnLst>
                <a:cxn ang="0">
                  <a:pos x="58019" y="353918"/>
                </a:cxn>
                <a:cxn ang="0">
                  <a:pos x="133445" y="63821"/>
                </a:cxn>
                <a:cxn ang="0">
                  <a:pos x="423542" y="139246"/>
                </a:cxn>
                <a:cxn ang="0">
                  <a:pos x="348116" y="429343"/>
                </a:cxn>
                <a:cxn ang="0">
                  <a:pos x="58019" y="353918"/>
                </a:cxn>
              </a:cxnLst>
              <a:rect l="txL" t="txT" r="txR" b="txB"/>
              <a:pathLst>
                <a:path w="84" h="84">
                  <a:moveTo>
                    <a:pt x="10" y="61"/>
                  </a:moveTo>
                  <a:cubicBezTo>
                    <a:pt x="0" y="43"/>
                    <a:pt x="6" y="21"/>
                    <a:pt x="23" y="11"/>
                  </a:cubicBezTo>
                  <a:cubicBezTo>
                    <a:pt x="41" y="0"/>
                    <a:pt x="63" y="6"/>
                    <a:pt x="73" y="24"/>
                  </a:cubicBezTo>
                  <a:cubicBezTo>
                    <a:pt x="84" y="42"/>
                    <a:pt x="77" y="64"/>
                    <a:pt x="60" y="74"/>
                  </a:cubicBezTo>
                  <a:cubicBezTo>
                    <a:pt x="42" y="84"/>
                    <a:pt x="20" y="78"/>
                    <a:pt x="10" y="61"/>
                  </a:cubicBezTo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稻壳儿小白白(http://dwz.cn/Wu2UP)"/>
            <p:cNvSpPr>
              <a:spLocks noEditPoints="1"/>
            </p:cNvSpPr>
            <p:nvPr/>
          </p:nvSpPr>
          <p:spPr>
            <a:xfrm>
              <a:off x="13753" y="3129"/>
              <a:ext cx="505" cy="381"/>
            </a:xfrm>
            <a:custGeom>
              <a:avLst/>
              <a:gdLst/>
              <a:ahLst/>
              <a:cxnLst>
                <a:cxn ang="0">
                  <a:pos x="1225271385" y="24653465"/>
                </a:cxn>
                <a:cxn ang="0">
                  <a:pos x="327548682" y="0"/>
                </a:cxn>
                <a:cxn ang="0">
                  <a:pos x="24263280" y="271191872"/>
                </a:cxn>
                <a:cxn ang="0">
                  <a:pos x="24263280" y="394459196"/>
                </a:cxn>
                <a:cxn ang="0">
                  <a:pos x="740016979" y="1134070658"/>
                </a:cxn>
                <a:cxn ang="0">
                  <a:pos x="1467900453" y="394459196"/>
                </a:cxn>
                <a:cxn ang="0">
                  <a:pos x="1455770678" y="271191872"/>
                </a:cxn>
                <a:cxn ang="0">
                  <a:pos x="1043302382" y="172574253"/>
                </a:cxn>
                <a:cxn ang="0">
                  <a:pos x="1128221996" y="98613859"/>
                </a:cxn>
                <a:cxn ang="0">
                  <a:pos x="921985983" y="332823654"/>
                </a:cxn>
                <a:cxn ang="0">
                  <a:pos x="1128221996" y="332823654"/>
                </a:cxn>
                <a:cxn ang="0">
                  <a:pos x="885592928" y="308170189"/>
                </a:cxn>
                <a:cxn ang="0">
                  <a:pos x="909856208" y="110942471"/>
                </a:cxn>
                <a:cxn ang="0">
                  <a:pos x="849199873" y="332823654"/>
                </a:cxn>
                <a:cxn ang="0">
                  <a:pos x="740016979" y="246538407"/>
                </a:cxn>
                <a:cxn ang="0">
                  <a:pos x="849199873" y="98613859"/>
                </a:cxn>
                <a:cxn ang="0">
                  <a:pos x="642963860" y="98613859"/>
                </a:cxn>
                <a:cxn ang="0">
                  <a:pos x="703620194" y="209556330"/>
                </a:cxn>
                <a:cxn ang="0">
                  <a:pos x="485258136" y="197231478"/>
                </a:cxn>
                <a:cxn ang="0">
                  <a:pos x="703620194" y="209556330"/>
                </a:cxn>
                <a:cxn ang="0">
                  <a:pos x="363941737" y="332823654"/>
                </a:cxn>
                <a:cxn ang="0">
                  <a:pos x="570177750" y="332823654"/>
                </a:cxn>
                <a:cxn ang="0">
                  <a:pos x="448861351" y="172574253"/>
                </a:cxn>
                <a:cxn ang="0">
                  <a:pos x="521651191" y="98613859"/>
                </a:cxn>
                <a:cxn ang="0">
                  <a:pos x="412468297" y="209556330"/>
                </a:cxn>
                <a:cxn ang="0">
                  <a:pos x="97053119" y="332823654"/>
                </a:cxn>
                <a:cxn ang="0">
                  <a:pos x="133446174" y="382134343"/>
                </a:cxn>
                <a:cxn ang="0">
                  <a:pos x="594441030" y="875207398"/>
                </a:cxn>
                <a:cxn ang="0">
                  <a:pos x="351811962" y="382134343"/>
                </a:cxn>
                <a:cxn ang="0">
                  <a:pos x="691490419" y="961496404"/>
                </a:cxn>
                <a:cxn ang="0">
                  <a:pos x="630834085" y="382134343"/>
                </a:cxn>
                <a:cxn ang="0">
                  <a:pos x="740016979" y="973821257"/>
                </a:cxn>
                <a:cxn ang="0">
                  <a:pos x="788543539" y="961496404"/>
                </a:cxn>
                <a:cxn ang="0">
                  <a:pos x="1140351771" y="382134343"/>
                </a:cxn>
                <a:cxn ang="0">
                  <a:pos x="897722703" y="875207398"/>
                </a:cxn>
                <a:cxn ang="0">
                  <a:pos x="1358717559" y="382134343"/>
                </a:cxn>
                <a:cxn ang="0">
                  <a:pos x="1201008105" y="332823654"/>
                </a:cxn>
                <a:cxn ang="0">
                  <a:pos x="1176748555" y="110942471"/>
                </a:cxn>
                <a:cxn ang="0">
                  <a:pos x="1201008105" y="332823654"/>
                </a:cxn>
                <a:cxn ang="0">
                  <a:pos x="1201008105" y="332823654"/>
                </a:cxn>
              </a:cxnLst>
              <a:rect l="0" t="0" r="0" b="0"/>
              <a:pathLst>
                <a:path w="123" h="92">
                  <a:moveTo>
                    <a:pt x="120" y="2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2" y="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5"/>
                    <a:pt x="0" y="27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1"/>
                    <a:pt x="59" y="92"/>
                    <a:pt x="61" y="92"/>
                  </a:cubicBezTo>
                  <a:cubicBezTo>
                    <a:pt x="64" y="92"/>
                    <a:pt x="66" y="91"/>
                    <a:pt x="67" y="9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3" y="29"/>
                    <a:pt x="123" y="27"/>
                  </a:cubicBezTo>
                  <a:cubicBezTo>
                    <a:pt x="123" y="25"/>
                    <a:pt x="122" y="23"/>
                    <a:pt x="120" y="22"/>
                  </a:cubicBezTo>
                  <a:close/>
                  <a:moveTo>
                    <a:pt x="93" y="8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79" y="8"/>
                    <a:pt x="79" y="8"/>
                    <a:pt x="79" y="8"/>
                  </a:cubicBezTo>
                  <a:lnTo>
                    <a:pt x="93" y="8"/>
                  </a:lnTo>
                  <a:close/>
                  <a:moveTo>
                    <a:pt x="9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93" y="27"/>
                  </a:lnTo>
                  <a:close/>
                  <a:moveTo>
                    <a:pt x="83" y="16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3" y="16"/>
                  </a:lnTo>
                  <a:close/>
                  <a:moveTo>
                    <a:pt x="70" y="27"/>
                  </a:moveTo>
                  <a:cubicBezTo>
                    <a:pt x="53" y="27"/>
                    <a:pt x="53" y="27"/>
                    <a:pt x="53" y="27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70" y="27"/>
                  </a:lnTo>
                  <a:close/>
                  <a:moveTo>
                    <a:pt x="70" y="8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53" y="8"/>
                    <a:pt x="53" y="8"/>
                    <a:pt x="53" y="8"/>
                  </a:cubicBezTo>
                  <a:lnTo>
                    <a:pt x="70" y="8"/>
                  </a:lnTo>
                  <a:close/>
                  <a:moveTo>
                    <a:pt x="58" y="17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58" y="17"/>
                  </a:lnTo>
                  <a:close/>
                  <a:moveTo>
                    <a:pt x="47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47" y="27"/>
                  </a:lnTo>
                  <a:close/>
                  <a:moveTo>
                    <a:pt x="43" y="8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43" y="8"/>
                  </a:lnTo>
                  <a:close/>
                  <a:moveTo>
                    <a:pt x="26" y="9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26" y="9"/>
                  </a:lnTo>
                  <a:close/>
                  <a:moveTo>
                    <a:pt x="11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9" y="71"/>
                    <a:pt x="49" y="71"/>
                    <a:pt x="49" y="71"/>
                  </a:cubicBezTo>
                  <a:lnTo>
                    <a:pt x="11" y="31"/>
                  </a:lnTo>
                  <a:close/>
                  <a:moveTo>
                    <a:pt x="2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57" y="78"/>
                    <a:pt x="57" y="78"/>
                    <a:pt x="57" y="78"/>
                  </a:cubicBezTo>
                  <a:lnTo>
                    <a:pt x="29" y="31"/>
                  </a:lnTo>
                  <a:close/>
                  <a:moveTo>
                    <a:pt x="52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1" y="79"/>
                    <a:pt x="61" y="79"/>
                    <a:pt x="61" y="79"/>
                  </a:cubicBezTo>
                  <a:lnTo>
                    <a:pt x="52" y="31"/>
                  </a:lnTo>
                  <a:close/>
                  <a:moveTo>
                    <a:pt x="65" y="78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65" y="78"/>
                  </a:lnTo>
                  <a:close/>
                  <a:moveTo>
                    <a:pt x="74" y="71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112" y="31"/>
                    <a:pt x="112" y="31"/>
                    <a:pt x="112" y="31"/>
                  </a:cubicBezTo>
                  <a:lnTo>
                    <a:pt x="74" y="71"/>
                  </a:lnTo>
                  <a:close/>
                  <a:moveTo>
                    <a:pt x="99" y="27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99" y="27"/>
                  </a:lnTo>
                  <a:close/>
                  <a:moveTo>
                    <a:pt x="99" y="27"/>
                  </a:moveTo>
                  <a:cubicBezTo>
                    <a:pt x="99" y="27"/>
                    <a:pt x="99" y="27"/>
                    <a:pt x="99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471410" y="4536440"/>
            <a:ext cx="653415" cy="661670"/>
            <a:chOff x="7471410" y="4536440"/>
            <a:chExt cx="653415" cy="661670"/>
          </a:xfrm>
        </p:grpSpPr>
        <p:sp>
          <p:nvSpPr>
            <p:cNvPr id="37" name="Freeform 1812"/>
            <p:cNvSpPr/>
            <p:nvPr/>
          </p:nvSpPr>
          <p:spPr>
            <a:xfrm>
              <a:off x="7471410" y="4536440"/>
              <a:ext cx="653415" cy="6616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稻壳儿小白白(http://dwz.cn/Wu2UP)"/>
            <p:cNvSpPr>
              <a:spLocks noEditPoints="1"/>
            </p:cNvSpPr>
            <p:nvPr/>
          </p:nvSpPr>
          <p:spPr bwMode="auto">
            <a:xfrm>
              <a:off x="7625080" y="4685665"/>
              <a:ext cx="339725" cy="338455"/>
            </a:xfrm>
            <a:custGeom>
              <a:avLst/>
              <a:gdLst>
                <a:gd name="T0" fmla="*/ 35 w 39"/>
                <a:gd name="T1" fmla="*/ 20 h 39"/>
                <a:gd name="T2" fmla="*/ 39 w 39"/>
                <a:gd name="T3" fmla="*/ 14 h 39"/>
                <a:gd name="T4" fmla="*/ 37 w 39"/>
                <a:gd name="T5" fmla="*/ 10 h 39"/>
                <a:gd name="T6" fmla="*/ 31 w 39"/>
                <a:gd name="T7" fmla="*/ 8 h 39"/>
                <a:gd name="T8" fmla="*/ 29 w 39"/>
                <a:gd name="T9" fmla="*/ 2 h 39"/>
                <a:gd name="T10" fmla="*/ 25 w 39"/>
                <a:gd name="T11" fmla="*/ 0 h 39"/>
                <a:gd name="T12" fmla="*/ 19 w 39"/>
                <a:gd name="T13" fmla="*/ 4 h 39"/>
                <a:gd name="T14" fmla="*/ 13 w 39"/>
                <a:gd name="T15" fmla="*/ 0 h 39"/>
                <a:gd name="T16" fmla="*/ 9 w 39"/>
                <a:gd name="T17" fmla="*/ 2 h 39"/>
                <a:gd name="T18" fmla="*/ 8 w 39"/>
                <a:gd name="T19" fmla="*/ 8 h 39"/>
                <a:gd name="T20" fmla="*/ 1 w 39"/>
                <a:gd name="T21" fmla="*/ 10 h 39"/>
                <a:gd name="T22" fmla="*/ 0 w 39"/>
                <a:gd name="T23" fmla="*/ 14 h 39"/>
                <a:gd name="T24" fmla="*/ 3 w 39"/>
                <a:gd name="T25" fmla="*/ 20 h 39"/>
                <a:gd name="T26" fmla="*/ 0 w 39"/>
                <a:gd name="T27" fmla="*/ 26 h 39"/>
                <a:gd name="T28" fmla="*/ 1 w 39"/>
                <a:gd name="T29" fmla="*/ 30 h 39"/>
                <a:gd name="T30" fmla="*/ 8 w 39"/>
                <a:gd name="T31" fmla="*/ 31 h 39"/>
                <a:gd name="T32" fmla="*/ 9 w 39"/>
                <a:gd name="T33" fmla="*/ 38 h 39"/>
                <a:gd name="T34" fmla="*/ 13 w 39"/>
                <a:gd name="T35" fmla="*/ 39 h 39"/>
                <a:gd name="T36" fmla="*/ 19 w 39"/>
                <a:gd name="T37" fmla="*/ 36 h 39"/>
                <a:gd name="T38" fmla="*/ 25 w 39"/>
                <a:gd name="T39" fmla="*/ 39 h 39"/>
                <a:gd name="T40" fmla="*/ 29 w 39"/>
                <a:gd name="T41" fmla="*/ 38 h 39"/>
                <a:gd name="T42" fmla="*/ 31 w 39"/>
                <a:gd name="T43" fmla="*/ 31 h 39"/>
                <a:gd name="T44" fmla="*/ 37 w 39"/>
                <a:gd name="T45" fmla="*/ 29 h 39"/>
                <a:gd name="T46" fmla="*/ 39 w 39"/>
                <a:gd name="T47" fmla="*/ 25 h 39"/>
                <a:gd name="T48" fmla="*/ 35 w 39"/>
                <a:gd name="T49" fmla="*/ 20 h 39"/>
                <a:gd name="T50" fmla="*/ 19 w 39"/>
                <a:gd name="T51" fmla="*/ 28 h 39"/>
                <a:gd name="T52" fmla="*/ 11 w 39"/>
                <a:gd name="T53" fmla="*/ 20 h 39"/>
                <a:gd name="T54" fmla="*/ 19 w 39"/>
                <a:gd name="T55" fmla="*/ 11 h 39"/>
                <a:gd name="T56" fmla="*/ 28 w 39"/>
                <a:gd name="T57" fmla="*/ 20 h 39"/>
                <a:gd name="T58" fmla="*/ 19 w 39"/>
                <a:gd name="T5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39">
                  <a:moveTo>
                    <a:pt x="35" y="20"/>
                  </a:moveTo>
                  <a:cubicBezTo>
                    <a:pt x="35" y="17"/>
                    <a:pt x="37" y="15"/>
                    <a:pt x="39" y="14"/>
                  </a:cubicBezTo>
                  <a:cubicBezTo>
                    <a:pt x="39" y="13"/>
                    <a:pt x="38" y="11"/>
                    <a:pt x="37" y="10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9" y="6"/>
                    <a:pt x="29" y="4"/>
                    <a:pt x="29" y="2"/>
                  </a:cubicBezTo>
                  <a:cubicBezTo>
                    <a:pt x="28" y="1"/>
                    <a:pt x="27" y="0"/>
                    <a:pt x="25" y="0"/>
                  </a:cubicBezTo>
                  <a:cubicBezTo>
                    <a:pt x="24" y="2"/>
                    <a:pt x="22" y="4"/>
                    <a:pt x="19" y="4"/>
                  </a:cubicBezTo>
                  <a:cubicBezTo>
                    <a:pt x="17" y="4"/>
                    <a:pt x="14" y="2"/>
                    <a:pt x="13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10" y="4"/>
                    <a:pt x="9" y="6"/>
                    <a:pt x="8" y="8"/>
                  </a:cubicBezTo>
                  <a:cubicBezTo>
                    <a:pt x="6" y="10"/>
                    <a:pt x="4" y="11"/>
                    <a:pt x="1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2" y="15"/>
                    <a:pt x="3" y="17"/>
                    <a:pt x="3" y="20"/>
                  </a:cubicBezTo>
                  <a:cubicBezTo>
                    <a:pt x="3" y="22"/>
                    <a:pt x="2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29"/>
                    <a:pt x="6" y="30"/>
                    <a:pt x="8" y="31"/>
                  </a:cubicBezTo>
                  <a:cubicBezTo>
                    <a:pt x="9" y="33"/>
                    <a:pt x="10" y="35"/>
                    <a:pt x="9" y="38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4" y="37"/>
                    <a:pt x="17" y="36"/>
                    <a:pt x="19" y="36"/>
                  </a:cubicBezTo>
                  <a:cubicBezTo>
                    <a:pt x="22" y="36"/>
                    <a:pt x="24" y="37"/>
                    <a:pt x="25" y="39"/>
                  </a:cubicBezTo>
                  <a:cubicBezTo>
                    <a:pt x="27" y="39"/>
                    <a:pt x="28" y="38"/>
                    <a:pt x="29" y="38"/>
                  </a:cubicBezTo>
                  <a:cubicBezTo>
                    <a:pt x="29" y="35"/>
                    <a:pt x="29" y="33"/>
                    <a:pt x="31" y="31"/>
                  </a:cubicBezTo>
                  <a:cubicBezTo>
                    <a:pt x="33" y="30"/>
                    <a:pt x="35" y="29"/>
                    <a:pt x="37" y="29"/>
                  </a:cubicBezTo>
                  <a:cubicBezTo>
                    <a:pt x="38" y="28"/>
                    <a:pt x="39" y="27"/>
                    <a:pt x="39" y="25"/>
                  </a:cubicBezTo>
                  <a:cubicBezTo>
                    <a:pt x="37" y="24"/>
                    <a:pt x="35" y="22"/>
                    <a:pt x="35" y="20"/>
                  </a:cubicBezTo>
                  <a:close/>
                  <a:moveTo>
                    <a:pt x="19" y="28"/>
                  </a:moveTo>
                  <a:cubicBezTo>
                    <a:pt x="15" y="28"/>
                    <a:pt x="11" y="24"/>
                    <a:pt x="11" y="20"/>
                  </a:cubicBezTo>
                  <a:cubicBezTo>
                    <a:pt x="11" y="15"/>
                    <a:pt x="15" y="11"/>
                    <a:pt x="19" y="11"/>
                  </a:cubicBezTo>
                  <a:cubicBezTo>
                    <a:pt x="24" y="11"/>
                    <a:pt x="28" y="15"/>
                    <a:pt x="28" y="20"/>
                  </a:cubicBezTo>
                  <a:cubicBezTo>
                    <a:pt x="28" y="24"/>
                    <a:pt x="24" y="28"/>
                    <a:pt x="19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华文细黑" panose="02010600040101010101" pitchFamily="2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91500" y="1906905"/>
            <a:ext cx="2736402" cy="734060"/>
            <a:chOff x="8191500" y="1906905"/>
            <a:chExt cx="2736402" cy="734060"/>
          </a:xfrm>
        </p:grpSpPr>
        <p:sp>
          <p:nvSpPr>
            <p:cNvPr id="40" name="TextBox 1957"/>
            <p:cNvSpPr/>
            <p:nvPr/>
          </p:nvSpPr>
          <p:spPr>
            <a:xfrm>
              <a:off x="8191500" y="1906905"/>
              <a:ext cx="1089025" cy="33855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239312" y="2171065"/>
              <a:ext cx="2688590" cy="46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/>
              <a:r>
                <a:rPr lang="zh-CN" altLang="en-US" sz="1200" kern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在此输入您的描述内容，在此输入您的描述内容在此输入您的描述内容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191500" y="3166745"/>
            <a:ext cx="2749849" cy="728345"/>
            <a:chOff x="8191500" y="3166745"/>
            <a:chExt cx="2749849" cy="728345"/>
          </a:xfrm>
        </p:grpSpPr>
        <p:sp>
          <p:nvSpPr>
            <p:cNvPr id="43" name="TextBox 1959"/>
            <p:cNvSpPr/>
            <p:nvPr/>
          </p:nvSpPr>
          <p:spPr>
            <a:xfrm>
              <a:off x="8191500" y="3166745"/>
              <a:ext cx="1089025" cy="33855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252759" y="3425190"/>
              <a:ext cx="2688590" cy="46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/>
              <a:r>
                <a:rPr lang="zh-CN" altLang="en-US" sz="1200" kern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在此输入您的描述内容，在此输入您的描述内容在此输入您的描述内容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91500" y="4530725"/>
            <a:ext cx="2707304" cy="730250"/>
            <a:chOff x="8191500" y="4530725"/>
            <a:chExt cx="2707304" cy="730250"/>
          </a:xfrm>
        </p:grpSpPr>
        <p:sp>
          <p:nvSpPr>
            <p:cNvPr id="46" name="TextBox 1961"/>
            <p:cNvSpPr/>
            <p:nvPr/>
          </p:nvSpPr>
          <p:spPr>
            <a:xfrm>
              <a:off x="8191500" y="4530725"/>
              <a:ext cx="1090295" cy="33855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252759" y="4791075"/>
              <a:ext cx="2646045" cy="46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/>
              <a:r>
                <a:rPr lang="zh-CN" altLang="en-US" sz="1200" kern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在此输入您的描述内容，在此输入您的描述内容在此输入您的描述内容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83920" y="1869440"/>
            <a:ext cx="2818130" cy="800100"/>
            <a:chOff x="883920" y="1869440"/>
            <a:chExt cx="2818130" cy="800100"/>
          </a:xfrm>
        </p:grpSpPr>
        <p:sp>
          <p:nvSpPr>
            <p:cNvPr id="49" name="TextBox 1956"/>
            <p:cNvSpPr/>
            <p:nvPr/>
          </p:nvSpPr>
          <p:spPr>
            <a:xfrm>
              <a:off x="2613025" y="1869440"/>
              <a:ext cx="1089025" cy="33855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83920" y="2199640"/>
              <a:ext cx="2713990" cy="46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/>
              <a:r>
                <a:rPr lang="zh-CN" altLang="en-US" sz="1200" kern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在此输入您的描述内容，在此输入您的描述内容在此输入您的描述内容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11860" y="3075940"/>
            <a:ext cx="2816225" cy="754380"/>
            <a:chOff x="911860" y="3075940"/>
            <a:chExt cx="2816225" cy="754380"/>
          </a:xfrm>
        </p:grpSpPr>
        <p:sp>
          <p:nvSpPr>
            <p:cNvPr id="52" name="TextBox 1958"/>
            <p:cNvSpPr/>
            <p:nvPr/>
          </p:nvSpPr>
          <p:spPr>
            <a:xfrm>
              <a:off x="2637790" y="3075940"/>
              <a:ext cx="1090295" cy="33855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11860" y="3360420"/>
              <a:ext cx="2755900" cy="46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/>
              <a:r>
                <a:rPr lang="zh-CN" altLang="en-US" sz="1200" kern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在此输入您的描述内容，在此输入您的描述内容在此输入您的描述内容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84555" y="4551680"/>
            <a:ext cx="2844165" cy="744855"/>
            <a:chOff x="884555" y="4551680"/>
            <a:chExt cx="2844165" cy="744855"/>
          </a:xfrm>
        </p:grpSpPr>
        <p:sp>
          <p:nvSpPr>
            <p:cNvPr id="55" name="TextBox 1960"/>
            <p:cNvSpPr/>
            <p:nvPr/>
          </p:nvSpPr>
          <p:spPr>
            <a:xfrm>
              <a:off x="2637790" y="4551680"/>
              <a:ext cx="1090930" cy="33855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600" dirty="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sym typeface="Arial" panose="020B0604020202020204" pitchFamily="34" charset="0"/>
                </a:rPr>
                <a:t>添加标题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84555" y="4826635"/>
              <a:ext cx="2783205" cy="46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/>
              <a:r>
                <a:rPr lang="zh-CN" altLang="en-US" sz="1200" kern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sym typeface="+mn-ea"/>
                </a:rPr>
                <a:t>在此输入您的描述内容，在此输入您的描述内容在此输入您的描述内容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923155" y="1423670"/>
            <a:ext cx="2115185" cy="4319905"/>
            <a:chOff x="4923155" y="1423670"/>
            <a:chExt cx="2115185" cy="4319905"/>
          </a:xfrm>
        </p:grpSpPr>
        <p:pic>
          <p:nvPicPr>
            <p:cNvPr id="58" name="图片 57" descr="手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3155" y="1423670"/>
              <a:ext cx="2115185" cy="4319905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 rotWithShape="1">
            <a:blip r:embed="rId4"/>
            <a:srcRect l="18728" r="47680"/>
            <a:stretch>
              <a:fillRect/>
            </a:stretch>
          </p:blipFill>
          <p:spPr>
            <a:xfrm>
              <a:off x="5012690" y="1922145"/>
              <a:ext cx="1943383" cy="3291205"/>
            </a:xfrm>
            <a:prstGeom prst="rect">
              <a:avLst/>
            </a:prstGeom>
          </p:spPr>
        </p:pic>
      </p:grpSp>
      <p:sp>
        <p:nvSpPr>
          <p:cNvPr id="60" name="矩形 59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0222464" y="1622116"/>
            <a:ext cx="1030823" cy="2079727"/>
            <a:chOff x="10222464" y="1622116"/>
            <a:chExt cx="1030823" cy="2079727"/>
          </a:xfrm>
        </p:grpSpPr>
        <p:sp>
          <p:nvSpPr>
            <p:cNvPr id="18" name="Freeform 18"/>
            <p:cNvSpPr/>
            <p:nvPr/>
          </p:nvSpPr>
          <p:spPr bwMode="auto">
            <a:xfrm>
              <a:off x="10306106" y="1710279"/>
              <a:ext cx="94718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6454" y="1954421"/>
            <a:ext cx="1408338" cy="1415119"/>
            <a:chOff x="1026454" y="1954421"/>
            <a:chExt cx="1408338" cy="1415119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026454" y="1954421"/>
              <a:ext cx="1408338" cy="141511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18815" y="2338814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2013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11943" y="1622116"/>
            <a:ext cx="3693777" cy="2079727"/>
            <a:chOff x="1611943" y="1622116"/>
            <a:chExt cx="3693777" cy="2079727"/>
          </a:xfrm>
        </p:grpSpPr>
        <p:sp>
          <p:nvSpPr>
            <p:cNvPr id="6" name="Freeform 6"/>
            <p:cNvSpPr/>
            <p:nvPr/>
          </p:nvSpPr>
          <p:spPr bwMode="auto">
            <a:xfrm>
              <a:off x="1695584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897382" y="1954421"/>
              <a:ext cx="1408338" cy="1415119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645024" y="2664241"/>
              <a:ext cx="125235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89743" y="232406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2014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78349" y="1622116"/>
            <a:ext cx="3700559" cy="2079727"/>
            <a:chOff x="4478349" y="1622116"/>
            <a:chExt cx="3700559" cy="2079727"/>
          </a:xfrm>
        </p:grpSpPr>
        <p:sp>
          <p:nvSpPr>
            <p:cNvPr id="10" name="Freeform 10"/>
            <p:cNvSpPr/>
            <p:nvPr/>
          </p:nvSpPr>
          <p:spPr bwMode="auto">
            <a:xfrm>
              <a:off x="4566511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478349" y="1622116"/>
              <a:ext cx="171804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49" y="3534561"/>
              <a:ext cx="171804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6766049" y="1954421"/>
              <a:ext cx="1412859" cy="1415119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515952" y="2664241"/>
              <a:ext cx="125009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56149" y="2312763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2015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49277" y="1622116"/>
            <a:ext cx="3696038" cy="2079727"/>
            <a:chOff x="7349277" y="1622116"/>
            <a:chExt cx="3696038" cy="2079727"/>
          </a:xfrm>
        </p:grpSpPr>
        <p:sp>
          <p:nvSpPr>
            <p:cNvPr id="14" name="Freeform 14"/>
            <p:cNvSpPr/>
            <p:nvPr/>
          </p:nvSpPr>
          <p:spPr bwMode="auto">
            <a:xfrm>
              <a:off x="7432917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6" y="0"/>
                    <a:pt x="227" y="101"/>
                    <a:pt x="227" y="227"/>
                  </a:cubicBezTo>
                  <a:cubicBezTo>
                    <a:pt x="227" y="352"/>
                    <a:pt x="126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349277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349277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9636977" y="1954421"/>
              <a:ext cx="1408338" cy="14151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8386879" y="2650677"/>
              <a:ext cx="1254619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780736" y="2321334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2016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3781" y="4026798"/>
            <a:ext cx="1896324" cy="2292453"/>
            <a:chOff x="684212" y="2153921"/>
            <a:chExt cx="1361474" cy="1707443"/>
          </a:xfrm>
        </p:grpSpPr>
        <p:sp>
          <p:nvSpPr>
            <p:cNvPr id="33" name="矩形 32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776313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618349" y="3987846"/>
            <a:ext cx="1896324" cy="2292453"/>
            <a:chOff x="684212" y="2153921"/>
            <a:chExt cx="1361474" cy="1707443"/>
          </a:xfrm>
        </p:grpSpPr>
        <p:sp>
          <p:nvSpPr>
            <p:cNvPr id="38" name="矩形 37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3730881" y="4449539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568397" y="4026798"/>
            <a:ext cx="1896324" cy="2292453"/>
            <a:chOff x="684212" y="2153921"/>
            <a:chExt cx="1361474" cy="1707443"/>
          </a:xfrm>
        </p:grpSpPr>
        <p:sp>
          <p:nvSpPr>
            <p:cNvPr id="42" name="矩形 41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6680929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9441584" y="3985114"/>
            <a:ext cx="1896324" cy="2292453"/>
            <a:chOff x="684212" y="2153921"/>
            <a:chExt cx="1361474" cy="1707443"/>
          </a:xfrm>
        </p:grpSpPr>
        <p:sp>
          <p:nvSpPr>
            <p:cNvPr id="46" name="矩形 45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7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9554116" y="4446807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2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2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7109455" y="1669472"/>
            <a:ext cx="1816474" cy="2784381"/>
            <a:chOff x="5276850" y="1209675"/>
            <a:chExt cx="1657350" cy="2133600"/>
          </a:xfrm>
        </p:grpSpPr>
        <p:sp>
          <p:nvSpPr>
            <p:cNvPr id="98" name="任意多边形 97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flipH="1">
            <a:off x="2959403" y="1669472"/>
            <a:ext cx="1644111" cy="2784381"/>
            <a:chOff x="5276850" y="1209675"/>
            <a:chExt cx="1657350" cy="2133600"/>
          </a:xfrm>
        </p:grpSpPr>
        <p:sp>
          <p:nvSpPr>
            <p:cNvPr id="89" name="任意多边形 88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844736" y="1962975"/>
            <a:ext cx="2077747" cy="3052203"/>
            <a:chOff x="4844736" y="1962975"/>
            <a:chExt cx="2077747" cy="3052203"/>
          </a:xfrm>
        </p:grpSpPr>
        <p:grpSp>
          <p:nvGrpSpPr>
            <p:cNvPr id="73" name="组合 72"/>
            <p:cNvGrpSpPr/>
            <p:nvPr/>
          </p:nvGrpSpPr>
          <p:grpSpPr>
            <a:xfrm>
              <a:off x="4844737" y="1962975"/>
              <a:ext cx="2077746" cy="3052203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avLst/>
                <a:gdLst>
                  <a:gd name="T0" fmla="*/ 152 w 1935"/>
                  <a:gd name="T1" fmla="*/ 1129 h 2043"/>
                  <a:gd name="T2" fmla="*/ 964 w 1935"/>
                  <a:gd name="T3" fmla="*/ 112 h 2043"/>
                  <a:gd name="T4" fmla="*/ 966 w 1935"/>
                  <a:gd name="T5" fmla="*/ 112 h 2043"/>
                  <a:gd name="T6" fmla="*/ 1610 w 1935"/>
                  <a:gd name="T7" fmla="*/ 400 h 2043"/>
                  <a:gd name="T8" fmla="*/ 1611 w 1935"/>
                  <a:gd name="T9" fmla="*/ 401 h 2043"/>
                  <a:gd name="T10" fmla="*/ 1628 w 1935"/>
                  <a:gd name="T11" fmla="*/ 421 h 2043"/>
                  <a:gd name="T12" fmla="*/ 1786 w 1935"/>
                  <a:gd name="T13" fmla="*/ 1118 h 2043"/>
                  <a:gd name="T14" fmla="*/ 1786 w 1935"/>
                  <a:gd name="T15" fmla="*/ 1119 h 2043"/>
                  <a:gd name="T16" fmla="*/ 1785 w 1935"/>
                  <a:gd name="T17" fmla="*/ 1124 h 2043"/>
                  <a:gd name="T18" fmla="*/ 1784 w 1935"/>
                  <a:gd name="T19" fmla="*/ 1125 h 2043"/>
                  <a:gd name="T20" fmla="*/ 1420 w 1935"/>
                  <a:gd name="T21" fmla="*/ 1787 h 2043"/>
                  <a:gd name="T22" fmla="*/ 1420 w 1935"/>
                  <a:gd name="T23" fmla="*/ 1788 h 2043"/>
                  <a:gd name="T24" fmla="*/ 1417 w 1935"/>
                  <a:gd name="T25" fmla="*/ 1793 h 2043"/>
                  <a:gd name="T26" fmla="*/ 965 w 1935"/>
                  <a:gd name="T27" fmla="*/ 1931 h 2043"/>
                  <a:gd name="T28" fmla="*/ 963 w 1935"/>
                  <a:gd name="T29" fmla="*/ 1931 h 2043"/>
                  <a:gd name="T30" fmla="*/ 963 w 1935"/>
                  <a:gd name="T31" fmla="*/ 1931 h 2043"/>
                  <a:gd name="T32" fmla="*/ 962 w 1935"/>
                  <a:gd name="T33" fmla="*/ 1931 h 2043"/>
                  <a:gd name="T34" fmla="*/ 517 w 1935"/>
                  <a:gd name="T35" fmla="*/ 1791 h 2043"/>
                  <a:gd name="T36" fmla="*/ 516 w 1935"/>
                  <a:gd name="T37" fmla="*/ 1788 h 2043"/>
                  <a:gd name="T38" fmla="*/ 515 w 1935"/>
                  <a:gd name="T39" fmla="*/ 1786 h 2043"/>
                  <a:gd name="T40" fmla="*/ 515 w 1935"/>
                  <a:gd name="T41" fmla="*/ 1787 h 2043"/>
                  <a:gd name="T42" fmla="*/ 151 w 1935"/>
                  <a:gd name="T43" fmla="*/ 1125 h 2043"/>
                  <a:gd name="T44" fmla="*/ 150 w 1935"/>
                  <a:gd name="T45" fmla="*/ 1120 h 2043"/>
                  <a:gd name="T46" fmla="*/ 323 w 1935"/>
                  <a:gd name="T47" fmla="*/ 403 h 2043"/>
                  <a:gd name="T48" fmla="*/ 325 w 1935"/>
                  <a:gd name="T49" fmla="*/ 401 h 2043"/>
                  <a:gd name="T50" fmla="*/ 962 w 1935"/>
                  <a:gd name="T51" fmla="*/ 112 h 2043"/>
                  <a:gd name="T52" fmla="*/ 972 w 1935"/>
                  <a:gd name="T53" fmla="*/ 0 h 2043"/>
                  <a:gd name="T54" fmla="*/ 963 w 1935"/>
                  <a:gd name="T55" fmla="*/ 0 h 2043"/>
                  <a:gd name="T56" fmla="*/ 559 w 1935"/>
                  <a:gd name="T57" fmla="*/ 95 h 2043"/>
                  <a:gd name="T58" fmla="*/ 241 w 1935"/>
                  <a:gd name="T59" fmla="*/ 327 h 2043"/>
                  <a:gd name="T60" fmla="*/ 222 w 1935"/>
                  <a:gd name="T61" fmla="*/ 347 h 2043"/>
                  <a:gd name="T62" fmla="*/ 41 w 1935"/>
                  <a:gd name="T63" fmla="*/ 1147 h 2043"/>
                  <a:gd name="T64" fmla="*/ 43 w 1935"/>
                  <a:gd name="T65" fmla="*/ 1152 h 2043"/>
                  <a:gd name="T66" fmla="*/ 43 w 1935"/>
                  <a:gd name="T67" fmla="*/ 1153 h 2043"/>
                  <a:gd name="T68" fmla="*/ 415 w 1935"/>
                  <a:gd name="T69" fmla="*/ 1836 h 2043"/>
                  <a:gd name="T70" fmla="*/ 417 w 1935"/>
                  <a:gd name="T71" fmla="*/ 1840 h 2043"/>
                  <a:gd name="T72" fmla="*/ 458 w 1935"/>
                  <a:gd name="T73" fmla="*/ 2043 h 2043"/>
                  <a:gd name="T74" fmla="*/ 963 w 1935"/>
                  <a:gd name="T75" fmla="*/ 2043 h 2043"/>
                  <a:gd name="T76" fmla="*/ 1477 w 1935"/>
                  <a:gd name="T77" fmla="*/ 2043 h 2043"/>
                  <a:gd name="T78" fmla="*/ 1518 w 1935"/>
                  <a:gd name="T79" fmla="*/ 1841 h 2043"/>
                  <a:gd name="T80" fmla="*/ 1893 w 1935"/>
                  <a:gd name="T81" fmla="*/ 1152 h 2043"/>
                  <a:gd name="T82" fmla="*/ 1894 w 1935"/>
                  <a:gd name="T83" fmla="*/ 1146 h 2043"/>
                  <a:gd name="T84" fmla="*/ 1886 w 1935"/>
                  <a:gd name="T85" fmla="*/ 652 h 2043"/>
                  <a:gd name="T86" fmla="*/ 1695 w 1935"/>
                  <a:gd name="T87" fmla="*/ 327 h 2043"/>
                  <a:gd name="T88" fmla="*/ 1691 w 1935"/>
                  <a:gd name="T89" fmla="*/ 323 h 2043"/>
                  <a:gd name="T90" fmla="*/ 1377 w 1935"/>
                  <a:gd name="T91" fmla="*/ 95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5" h="2043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4131108" y="3649518"/>
                <a:ext cx="849313" cy="106363"/>
              </a:xfrm>
              <a:custGeom>
                <a:avLst/>
                <a:gdLst>
                  <a:gd name="T0" fmla="*/ 65 w 1035"/>
                  <a:gd name="T1" fmla="*/ 0 h 131"/>
                  <a:gd name="T2" fmla="*/ 0 w 1035"/>
                  <a:gd name="T3" fmla="*/ 63 h 131"/>
                  <a:gd name="T4" fmla="*/ 65 w 1035"/>
                  <a:gd name="T5" fmla="*/ 131 h 131"/>
                  <a:gd name="T6" fmla="*/ 513 w 1035"/>
                  <a:gd name="T7" fmla="*/ 131 h 131"/>
                  <a:gd name="T8" fmla="*/ 517 w 1035"/>
                  <a:gd name="T9" fmla="*/ 131 h 131"/>
                  <a:gd name="T10" fmla="*/ 522 w 1035"/>
                  <a:gd name="T11" fmla="*/ 131 h 131"/>
                  <a:gd name="T12" fmla="*/ 522 w 1035"/>
                  <a:gd name="T13" fmla="*/ 131 h 131"/>
                  <a:gd name="T14" fmla="*/ 969 w 1035"/>
                  <a:gd name="T15" fmla="*/ 131 h 131"/>
                  <a:gd name="T16" fmla="*/ 969 w 1035"/>
                  <a:gd name="T17" fmla="*/ 131 h 131"/>
                  <a:gd name="T18" fmla="*/ 1034 w 1035"/>
                  <a:gd name="T19" fmla="*/ 68 h 131"/>
                  <a:gd name="T20" fmla="*/ 970 w 1035"/>
                  <a:gd name="T21" fmla="*/ 0 h 131"/>
                  <a:gd name="T22" fmla="*/ 520 w 1035"/>
                  <a:gd name="T23" fmla="*/ 0 h 131"/>
                  <a:gd name="T24" fmla="*/ 520 w 1035"/>
                  <a:gd name="T25" fmla="*/ 0 h 131"/>
                  <a:gd name="T26" fmla="*/ 517 w 1035"/>
                  <a:gd name="T27" fmla="*/ 0 h 131"/>
                  <a:gd name="T28" fmla="*/ 514 w 1035"/>
                  <a:gd name="T29" fmla="*/ 0 h 131"/>
                  <a:gd name="T30" fmla="*/ 514 w 1035"/>
                  <a:gd name="T31" fmla="*/ 0 h 131"/>
                  <a:gd name="T32" fmla="*/ 65 w 1035"/>
                  <a:gd name="T33" fmla="*/ 0 h 131"/>
                  <a:gd name="T34" fmla="*/ 65 w 1035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131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4129520" y="3506643"/>
                <a:ext cx="849313" cy="106363"/>
              </a:xfrm>
              <a:custGeom>
                <a:avLst/>
                <a:gdLst>
                  <a:gd name="T0" fmla="*/ 518 w 1035"/>
                  <a:gd name="T1" fmla="*/ 0 h 131"/>
                  <a:gd name="T2" fmla="*/ 517 w 1035"/>
                  <a:gd name="T3" fmla="*/ 0 h 131"/>
                  <a:gd name="T4" fmla="*/ 517 w 1035"/>
                  <a:gd name="T5" fmla="*/ 0 h 131"/>
                  <a:gd name="T6" fmla="*/ 517 w 1035"/>
                  <a:gd name="T7" fmla="*/ 0 h 131"/>
                  <a:gd name="T8" fmla="*/ 515 w 1035"/>
                  <a:gd name="T9" fmla="*/ 0 h 131"/>
                  <a:gd name="T10" fmla="*/ 515 w 1035"/>
                  <a:gd name="T11" fmla="*/ 0 h 131"/>
                  <a:gd name="T12" fmla="*/ 66 w 1035"/>
                  <a:gd name="T13" fmla="*/ 0 h 131"/>
                  <a:gd name="T14" fmla="*/ 66 w 1035"/>
                  <a:gd name="T15" fmla="*/ 0 h 131"/>
                  <a:gd name="T16" fmla="*/ 1 w 1035"/>
                  <a:gd name="T17" fmla="*/ 63 h 131"/>
                  <a:gd name="T18" fmla="*/ 66 w 1035"/>
                  <a:gd name="T19" fmla="*/ 131 h 131"/>
                  <a:gd name="T20" fmla="*/ 515 w 1035"/>
                  <a:gd name="T21" fmla="*/ 131 h 131"/>
                  <a:gd name="T22" fmla="*/ 515 w 1035"/>
                  <a:gd name="T23" fmla="*/ 131 h 131"/>
                  <a:gd name="T24" fmla="*/ 518 w 1035"/>
                  <a:gd name="T25" fmla="*/ 131 h 131"/>
                  <a:gd name="T26" fmla="*/ 521 w 1035"/>
                  <a:gd name="T27" fmla="*/ 131 h 131"/>
                  <a:gd name="T28" fmla="*/ 521 w 1035"/>
                  <a:gd name="T29" fmla="*/ 131 h 131"/>
                  <a:gd name="T30" fmla="*/ 970 w 1035"/>
                  <a:gd name="T31" fmla="*/ 131 h 131"/>
                  <a:gd name="T32" fmla="*/ 970 w 1035"/>
                  <a:gd name="T33" fmla="*/ 131 h 131"/>
                  <a:gd name="T34" fmla="*/ 1035 w 1035"/>
                  <a:gd name="T35" fmla="*/ 68 h 131"/>
                  <a:gd name="T36" fmla="*/ 970 w 1035"/>
                  <a:gd name="T37" fmla="*/ 0 h 131"/>
                  <a:gd name="T38" fmla="*/ 521 w 1035"/>
                  <a:gd name="T39" fmla="*/ 0 h 131"/>
                  <a:gd name="T40" fmla="*/ 521 w 1035"/>
                  <a:gd name="T41" fmla="*/ 0 h 131"/>
                  <a:gd name="T42" fmla="*/ 519 w 1035"/>
                  <a:gd name="T43" fmla="*/ 0 h 131"/>
                  <a:gd name="T44" fmla="*/ 519 w 1035"/>
                  <a:gd name="T45" fmla="*/ 0 h 131"/>
                  <a:gd name="T46" fmla="*/ 518 w 1035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5" h="131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8"/>
              <p:cNvSpPr/>
              <p:nvPr/>
            </p:nvSpPr>
            <p:spPr bwMode="auto">
              <a:xfrm>
                <a:off x="4131108" y="3792393"/>
                <a:ext cx="849313" cy="106363"/>
              </a:xfrm>
              <a:custGeom>
                <a:avLst/>
                <a:gdLst>
                  <a:gd name="T0" fmla="*/ 517 w 1035"/>
                  <a:gd name="T1" fmla="*/ 0 h 130"/>
                  <a:gd name="T2" fmla="*/ 515 w 1035"/>
                  <a:gd name="T3" fmla="*/ 0 h 130"/>
                  <a:gd name="T4" fmla="*/ 515 w 1035"/>
                  <a:gd name="T5" fmla="*/ 0 h 130"/>
                  <a:gd name="T6" fmla="*/ 515 w 1035"/>
                  <a:gd name="T7" fmla="*/ 0 h 130"/>
                  <a:gd name="T8" fmla="*/ 515 w 1035"/>
                  <a:gd name="T9" fmla="*/ 0 h 130"/>
                  <a:gd name="T10" fmla="*/ 515 w 1035"/>
                  <a:gd name="T11" fmla="*/ 0 h 130"/>
                  <a:gd name="T12" fmla="*/ 65 w 1035"/>
                  <a:gd name="T13" fmla="*/ 0 h 130"/>
                  <a:gd name="T14" fmla="*/ 65 w 1035"/>
                  <a:gd name="T15" fmla="*/ 0 h 130"/>
                  <a:gd name="T16" fmla="*/ 0 w 1035"/>
                  <a:gd name="T17" fmla="*/ 62 h 130"/>
                  <a:gd name="T18" fmla="*/ 65 w 1035"/>
                  <a:gd name="T19" fmla="*/ 130 h 130"/>
                  <a:gd name="T20" fmla="*/ 512 w 1035"/>
                  <a:gd name="T21" fmla="*/ 130 h 130"/>
                  <a:gd name="T22" fmla="*/ 517 w 1035"/>
                  <a:gd name="T23" fmla="*/ 130 h 130"/>
                  <a:gd name="T24" fmla="*/ 522 w 1035"/>
                  <a:gd name="T25" fmla="*/ 130 h 130"/>
                  <a:gd name="T26" fmla="*/ 522 w 1035"/>
                  <a:gd name="T27" fmla="*/ 130 h 130"/>
                  <a:gd name="T28" fmla="*/ 969 w 1035"/>
                  <a:gd name="T29" fmla="*/ 130 h 130"/>
                  <a:gd name="T30" fmla="*/ 969 w 1035"/>
                  <a:gd name="T31" fmla="*/ 130 h 130"/>
                  <a:gd name="T32" fmla="*/ 1034 w 1035"/>
                  <a:gd name="T33" fmla="*/ 67 h 130"/>
                  <a:gd name="T34" fmla="*/ 969 w 1035"/>
                  <a:gd name="T35" fmla="*/ 0 h 130"/>
                  <a:gd name="T36" fmla="*/ 521 w 1035"/>
                  <a:gd name="T37" fmla="*/ 0 h 130"/>
                  <a:gd name="T38" fmla="*/ 521 w 1035"/>
                  <a:gd name="T39" fmla="*/ 0 h 130"/>
                  <a:gd name="T40" fmla="*/ 517 w 1035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130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9"/>
              <p:cNvSpPr/>
              <p:nvPr/>
            </p:nvSpPr>
            <p:spPr bwMode="auto">
              <a:xfrm>
                <a:off x="4254933" y="3935268"/>
                <a:ext cx="600075" cy="196850"/>
              </a:xfrm>
              <a:custGeom>
                <a:avLst/>
                <a:gdLst>
                  <a:gd name="T0" fmla="*/ 366 w 731"/>
                  <a:gd name="T1" fmla="*/ 0 h 240"/>
                  <a:gd name="T2" fmla="*/ 361 w 731"/>
                  <a:gd name="T3" fmla="*/ 0 h 240"/>
                  <a:gd name="T4" fmla="*/ 66 w 731"/>
                  <a:gd name="T5" fmla="*/ 0 h 240"/>
                  <a:gd name="T6" fmla="*/ 66 w 731"/>
                  <a:gd name="T7" fmla="*/ 0 h 240"/>
                  <a:gd name="T8" fmla="*/ 1 w 731"/>
                  <a:gd name="T9" fmla="*/ 63 h 240"/>
                  <a:gd name="T10" fmla="*/ 105 w 731"/>
                  <a:gd name="T11" fmla="*/ 123 h 240"/>
                  <a:gd name="T12" fmla="*/ 353 w 731"/>
                  <a:gd name="T13" fmla="*/ 240 h 240"/>
                  <a:gd name="T14" fmla="*/ 358 w 731"/>
                  <a:gd name="T15" fmla="*/ 240 h 240"/>
                  <a:gd name="T16" fmla="*/ 359 w 731"/>
                  <a:gd name="T17" fmla="*/ 240 h 240"/>
                  <a:gd name="T18" fmla="*/ 366 w 731"/>
                  <a:gd name="T19" fmla="*/ 240 h 240"/>
                  <a:gd name="T20" fmla="*/ 367 w 731"/>
                  <a:gd name="T21" fmla="*/ 240 h 240"/>
                  <a:gd name="T22" fmla="*/ 367 w 731"/>
                  <a:gd name="T23" fmla="*/ 240 h 240"/>
                  <a:gd name="T24" fmla="*/ 633 w 731"/>
                  <a:gd name="T25" fmla="*/ 123 h 240"/>
                  <a:gd name="T26" fmla="*/ 731 w 731"/>
                  <a:gd name="T27" fmla="*/ 67 h 240"/>
                  <a:gd name="T28" fmla="*/ 666 w 731"/>
                  <a:gd name="T29" fmla="*/ 0 h 240"/>
                  <a:gd name="T30" fmla="*/ 371 w 731"/>
                  <a:gd name="T31" fmla="*/ 0 h 240"/>
                  <a:gd name="T32" fmla="*/ 371 w 731"/>
                  <a:gd name="T33" fmla="*/ 0 h 240"/>
                  <a:gd name="T34" fmla="*/ 366 w 73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1" h="240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5449651" y="3016747"/>
              <a:ext cx="8707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文泉驿微米黑" panose="020B0606030804020204" pitchFamily="34" charset="-122"/>
                  <a:cs typeface="Arial" panose="020B0604020202020204" pitchFamily="34" charset="0"/>
                </a:rPr>
                <a:t>2016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4844736" y="2574099"/>
              <a:ext cx="20441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536444" y="1204710"/>
            <a:ext cx="2260969" cy="867047"/>
            <a:chOff x="8536444" y="1204710"/>
            <a:chExt cx="2260969" cy="867047"/>
          </a:xfrm>
        </p:grpSpPr>
        <p:sp>
          <p:nvSpPr>
            <p:cNvPr id="103" name="文本框 102"/>
            <p:cNvSpPr txBox="1"/>
            <p:nvPr/>
          </p:nvSpPr>
          <p:spPr>
            <a:xfrm>
              <a:off x="8673124" y="12047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8536444" y="170242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8769807" y="16332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组合 124"/>
          <p:cNvGrpSpPr/>
          <p:nvPr/>
        </p:nvGrpSpPr>
        <p:grpSpPr>
          <a:xfrm>
            <a:off x="9035359" y="2574099"/>
            <a:ext cx="2260969" cy="867047"/>
            <a:chOff x="9035359" y="2574099"/>
            <a:chExt cx="2260969" cy="867047"/>
          </a:xfrm>
        </p:grpSpPr>
        <p:sp>
          <p:nvSpPr>
            <p:cNvPr id="106" name="文本框 105"/>
            <p:cNvSpPr txBox="1"/>
            <p:nvPr/>
          </p:nvSpPr>
          <p:spPr>
            <a:xfrm>
              <a:off x="9172039" y="257409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9035359" y="3071814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9268722" y="3002602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组合 125"/>
          <p:cNvGrpSpPr/>
          <p:nvPr/>
        </p:nvGrpSpPr>
        <p:grpSpPr>
          <a:xfrm>
            <a:off x="8673124" y="4011618"/>
            <a:ext cx="2260969" cy="867047"/>
            <a:chOff x="8673124" y="4011618"/>
            <a:chExt cx="2260969" cy="867047"/>
          </a:xfrm>
        </p:grpSpPr>
        <p:sp>
          <p:nvSpPr>
            <p:cNvPr id="109" name="文本框 108"/>
            <p:cNvSpPr txBox="1"/>
            <p:nvPr/>
          </p:nvSpPr>
          <p:spPr>
            <a:xfrm>
              <a:off x="8809804" y="401161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8673124" y="4509333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8906487" y="444012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126"/>
          <p:cNvGrpSpPr/>
          <p:nvPr/>
        </p:nvGrpSpPr>
        <p:grpSpPr>
          <a:xfrm>
            <a:off x="1033294" y="1280594"/>
            <a:ext cx="2260969" cy="867047"/>
            <a:chOff x="1033294" y="1280594"/>
            <a:chExt cx="2260969" cy="867047"/>
          </a:xfrm>
        </p:grpSpPr>
        <p:sp>
          <p:nvSpPr>
            <p:cNvPr id="112" name="文本框 111"/>
            <p:cNvSpPr txBox="1"/>
            <p:nvPr/>
          </p:nvSpPr>
          <p:spPr>
            <a:xfrm>
              <a:off x="1686170" y="128059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033294" y="1778309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1178169" y="1709097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535512" y="2548595"/>
            <a:ext cx="2260969" cy="867047"/>
            <a:chOff x="535512" y="2548595"/>
            <a:chExt cx="2260969" cy="867047"/>
          </a:xfrm>
        </p:grpSpPr>
        <p:sp>
          <p:nvSpPr>
            <p:cNvPr id="115" name="文本框 114"/>
            <p:cNvSpPr txBox="1"/>
            <p:nvPr/>
          </p:nvSpPr>
          <p:spPr>
            <a:xfrm>
              <a:off x="1188388" y="254859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35512" y="3046310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680387" y="2977098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组合 128"/>
          <p:cNvGrpSpPr/>
          <p:nvPr/>
        </p:nvGrpSpPr>
        <p:grpSpPr>
          <a:xfrm>
            <a:off x="1037708" y="4022410"/>
            <a:ext cx="2260969" cy="867047"/>
            <a:chOff x="1037708" y="4022410"/>
            <a:chExt cx="2260969" cy="867047"/>
          </a:xfrm>
        </p:grpSpPr>
        <p:sp>
          <p:nvSpPr>
            <p:cNvPr id="118" name="文本框 117"/>
            <p:cNvSpPr txBox="1"/>
            <p:nvPr/>
          </p:nvSpPr>
          <p:spPr>
            <a:xfrm>
              <a:off x="1690584" y="40224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037708" y="452012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1182583" y="44509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2" name="矩形 121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文泉驿微米黑" panose="020B06060308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32715" y="2540"/>
            <a:ext cx="4235450" cy="7025640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02735" y="0"/>
            <a:ext cx="24079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菱形 1"/>
          <p:cNvSpPr/>
          <p:nvPr>
            <p:custDataLst>
              <p:tags r:id="rId2"/>
            </p:custDataLst>
          </p:nvPr>
        </p:nvSpPr>
        <p:spPr>
          <a:xfrm>
            <a:off x="1912573" y="1287254"/>
            <a:ext cx="3406471" cy="3406471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菱形 1"/>
          <p:cNvSpPr/>
          <p:nvPr>
            <p:custDataLst>
              <p:tags r:id="rId3"/>
            </p:custDataLst>
          </p:nvPr>
        </p:nvSpPr>
        <p:spPr>
          <a:xfrm>
            <a:off x="2224855" y="1599536"/>
            <a:ext cx="2781907" cy="2781907"/>
          </a:xfrm>
          <a:prstGeom prst="diamond">
            <a:avLst/>
          </a:prstGeom>
          <a:solidFill>
            <a:schemeClr val="bg1">
              <a:alpha val="81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菱形 1"/>
          <p:cNvSpPr/>
          <p:nvPr>
            <p:custDataLst>
              <p:tags r:id="rId4"/>
            </p:custDataLst>
          </p:nvPr>
        </p:nvSpPr>
        <p:spPr>
          <a:xfrm>
            <a:off x="2428079" y="1802760"/>
            <a:ext cx="2375459" cy="2375459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Georgia" panose="02040502050405020303" pitchFamily="18" charset="0"/>
              </a:rPr>
              <a:t>LOGO</a:t>
            </a:r>
            <a:endParaRPr lang="zh-CN" altLang="en-US" sz="2400" dirty="0">
              <a:latin typeface="Georgia" panose="02040502050405020303" pitchFamily="18" charset="0"/>
            </a:endParaRPr>
          </a:p>
        </p:txBody>
      </p:sp>
      <p:sp>
        <p:nvSpPr>
          <p:cNvPr id="24" name="PA_菱形 23"/>
          <p:cNvSpPr/>
          <p:nvPr>
            <p:custDataLst>
              <p:tags r:id="rId5"/>
            </p:custDataLst>
          </p:nvPr>
        </p:nvSpPr>
        <p:spPr>
          <a:xfrm>
            <a:off x="2161840" y="1599578"/>
            <a:ext cx="602250" cy="602250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菱形 23"/>
          <p:cNvSpPr/>
          <p:nvPr>
            <p:custDataLst>
              <p:tags r:id="rId6"/>
            </p:custDataLst>
          </p:nvPr>
        </p:nvSpPr>
        <p:spPr>
          <a:xfrm>
            <a:off x="2763757" y="856158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 rot="16200000" flipH="1">
            <a:off x="4789946" y="2710786"/>
            <a:ext cx="1442024" cy="719424"/>
            <a:chOff x="2467503" y="4400363"/>
            <a:chExt cx="1442024" cy="719424"/>
          </a:xfrm>
        </p:grpSpPr>
        <p:cxnSp>
          <p:nvCxnSpPr>
            <p:cNvPr id="31" name="PA_直接连接符 30"/>
            <p:cNvCxnSpPr/>
            <p:nvPr>
              <p:custDataLst>
                <p:tags r:id="rId21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A_直接连接符 30"/>
            <p:cNvCxnSpPr/>
            <p:nvPr>
              <p:custDataLst>
                <p:tags r:id="rId22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菱形 23"/>
          <p:cNvSpPr/>
          <p:nvPr>
            <p:custDataLst>
              <p:tags r:id="rId7"/>
            </p:custDataLst>
          </p:nvPr>
        </p:nvSpPr>
        <p:spPr>
          <a:xfrm>
            <a:off x="2139442" y="563860"/>
            <a:ext cx="288637" cy="28863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PA_组合 58"/>
          <p:cNvGrpSpPr/>
          <p:nvPr>
            <p:custDataLst>
              <p:tags r:id="rId8"/>
            </p:custDataLst>
          </p:nvPr>
        </p:nvGrpSpPr>
        <p:grpSpPr>
          <a:xfrm>
            <a:off x="5182600" y="5711062"/>
            <a:ext cx="369806" cy="856603"/>
            <a:chOff x="6697441" y="5773974"/>
            <a:chExt cx="439960" cy="1019104"/>
          </a:xfrm>
        </p:grpSpPr>
        <p:grpSp>
          <p:nvGrpSpPr>
            <p:cNvPr id="50" name="PA_组合 49"/>
            <p:cNvGrpSpPr/>
            <p:nvPr>
              <p:custDataLst>
                <p:tags r:id="rId12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51" name="PA_直接连接符 30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A_直接连接符 30"/>
              <p:cNvCxnSpPr/>
              <p:nvPr>
                <p:custDataLst>
                  <p:tags r:id="rId20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PA_组合 49"/>
            <p:cNvGrpSpPr/>
            <p:nvPr>
              <p:custDataLst>
                <p:tags r:id="rId13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54" name="PA_直接连接符 30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A_直接连接符 30"/>
              <p:cNvCxnSpPr/>
              <p:nvPr>
                <p:custDataLst>
                  <p:tags r:id="rId18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PA_组合 49"/>
            <p:cNvGrpSpPr/>
            <p:nvPr>
              <p:custDataLst>
                <p:tags r:id="rId14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57" name="PA_直接连接符 30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A_直接连接符 30"/>
              <p:cNvCxnSpPr/>
              <p:nvPr>
                <p:custDataLst>
                  <p:tags r:id="rId16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9"/>
          <p:cNvSpPr txBox="1"/>
          <p:nvPr/>
        </p:nvSpPr>
        <p:spPr>
          <a:xfrm>
            <a:off x="9629140" y="1490345"/>
            <a:ext cx="2534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73845" y="2505075"/>
            <a:ext cx="51212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5245" y="3305810"/>
            <a:ext cx="4815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Pure and fresh and enterprise template</a:t>
            </a:r>
          </a:p>
        </p:txBody>
      </p:sp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8287385" y="3732530"/>
            <a:ext cx="35915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adipiscingelit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efficitur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8" name="PA_菱形 23"/>
          <p:cNvSpPr/>
          <p:nvPr>
            <p:custDataLst>
              <p:tags r:id="rId9"/>
            </p:custDataLst>
          </p:nvPr>
        </p:nvSpPr>
        <p:spPr>
          <a:xfrm flipH="1">
            <a:off x="8424210" y="1632598"/>
            <a:ext cx="602250" cy="602250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菱形 23"/>
          <p:cNvSpPr/>
          <p:nvPr>
            <p:custDataLst>
              <p:tags r:id="rId10"/>
            </p:custDataLst>
          </p:nvPr>
        </p:nvSpPr>
        <p:spPr>
          <a:xfrm flipH="1">
            <a:off x="8986757" y="852983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菱形 23"/>
          <p:cNvSpPr/>
          <p:nvPr>
            <p:custDataLst>
              <p:tags r:id="rId11"/>
            </p:custDataLst>
          </p:nvPr>
        </p:nvSpPr>
        <p:spPr>
          <a:xfrm flipH="1">
            <a:off x="11590147" y="1310620"/>
            <a:ext cx="288637" cy="288637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522585" y="5177790"/>
            <a:ext cx="1203960" cy="44196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629265" y="5106670"/>
            <a:ext cx="1097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20" grpId="0" bldLvl="0" animBg="1"/>
      <p:bldP spid="21" grpId="0" bldLvl="0" animBg="1"/>
      <p:bldP spid="24" grpId="0" bldLvl="0" animBg="1"/>
      <p:bldP spid="25" grpId="0" bldLvl="0" animBg="1"/>
      <p:bldP spid="60" grpId="0" bldLvl="0" animBg="1"/>
      <p:bldP spid="10" grpId="0"/>
      <p:bldP spid="6" grpId="0"/>
      <p:bldP spid="7" grpId="0"/>
      <p:bldP spid="30" grpId="0"/>
      <p:bldP spid="8" grpId="0" bldLvl="0" animBg="1"/>
      <p:bldP spid="9" grpId="0" bldLvl="0" animBg="1"/>
      <p:bldP spid="11" grpId="0" bldLvl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18438" y="36230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关于公司</a:t>
            </a:r>
          </a:p>
        </p:txBody>
      </p:sp>
      <p:sp>
        <p:nvSpPr>
          <p:cNvPr id="3" name="矩形 2"/>
          <p:cNvSpPr/>
          <p:nvPr/>
        </p:nvSpPr>
        <p:spPr>
          <a:xfrm>
            <a:off x="4868966" y="417211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F7F7F"/>
                </a:solidFill>
                <a:latin typeface="Arial" panose="020B0604020202020204" pitchFamily="34" charset="0"/>
              </a:rPr>
              <a:t>Click here to add to title</a:t>
            </a:r>
            <a:endParaRPr lang="zh-CN" altLang="en-US" dirty="0">
              <a:solidFill>
                <a:srgbClr val="7F7F7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2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3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134098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3" grpId="0"/>
      <p:bldP spid="15" grpId="0" animBg="1"/>
      <p:bldP spid="15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MH_Other_1"/>
          <p:cNvCxnSpPr/>
          <p:nvPr>
            <p:custDataLst>
              <p:tags r:id="rId2"/>
            </p:custDataLst>
          </p:nvPr>
        </p:nvCxnSpPr>
        <p:spPr>
          <a:xfrm>
            <a:off x="4580979" y="1707469"/>
            <a:ext cx="2581822" cy="462785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Picture_1"/>
          <p:cNvSpPr/>
          <p:nvPr>
            <p:custDataLst>
              <p:tags r:id="rId3"/>
            </p:custDataLst>
          </p:nvPr>
        </p:nvSpPr>
        <p:spPr>
          <a:xfrm>
            <a:off x="2" y="1829949"/>
            <a:ext cx="6801142" cy="4003329"/>
          </a:xfrm>
          <a:custGeom>
            <a:avLst/>
            <a:gdLst>
              <a:gd name="connsiteX0" fmla="*/ 0 w 7143750"/>
              <a:gd name="connsiteY0" fmla="*/ 0 h 2333625"/>
              <a:gd name="connsiteX1" fmla="*/ 4810125 w 7143750"/>
              <a:gd name="connsiteY1" fmla="*/ 0 h 2333625"/>
              <a:gd name="connsiteX2" fmla="*/ 7143750 w 7143750"/>
              <a:gd name="connsiteY2" fmla="*/ 2333625 h 2333625"/>
              <a:gd name="connsiteX3" fmla="*/ 0 w 7143750"/>
              <a:gd name="connsiteY3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3750" h="2333625">
                <a:moveTo>
                  <a:pt x="0" y="0"/>
                </a:moveTo>
                <a:lnTo>
                  <a:pt x="4810125" y="0"/>
                </a:lnTo>
                <a:lnTo>
                  <a:pt x="7143750" y="2333625"/>
                </a:lnTo>
                <a:lnTo>
                  <a:pt x="0" y="2333625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7" name="MH_Other_5"/>
          <p:cNvCxnSpPr/>
          <p:nvPr>
            <p:custDataLst>
              <p:tags r:id="rId4"/>
            </p:custDataLst>
          </p:nvPr>
        </p:nvCxnSpPr>
        <p:spPr>
          <a:xfrm>
            <a:off x="1" y="1709210"/>
            <a:ext cx="458097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3"/>
          <p:cNvCxnSpPr/>
          <p:nvPr>
            <p:custDataLst>
              <p:tags r:id="rId5"/>
            </p:custDataLst>
          </p:nvPr>
        </p:nvCxnSpPr>
        <p:spPr>
          <a:xfrm flipV="1">
            <a:off x="7143752" y="2649009"/>
            <a:ext cx="2088314" cy="367849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MH_Other_4"/>
          <p:cNvCxnSpPr/>
          <p:nvPr>
            <p:custDataLst>
              <p:tags r:id="rId6"/>
            </p:custDataLst>
          </p:nvPr>
        </p:nvCxnSpPr>
        <p:spPr>
          <a:xfrm>
            <a:off x="9237670" y="2668058"/>
            <a:ext cx="2940883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Picture_2"/>
          <p:cNvSpPr/>
          <p:nvPr>
            <p:custDataLst>
              <p:tags r:id="rId7"/>
            </p:custDataLst>
          </p:nvPr>
        </p:nvSpPr>
        <p:spPr>
          <a:xfrm>
            <a:off x="7833363" y="2797816"/>
            <a:ext cx="4358637" cy="2565688"/>
          </a:xfrm>
          <a:custGeom>
            <a:avLst/>
            <a:gdLst>
              <a:gd name="connsiteX0" fmla="*/ 1415732 w 4333875"/>
              <a:gd name="connsiteY0" fmla="*/ 0 h 2551033"/>
              <a:gd name="connsiteX1" fmla="*/ 4333875 w 4333875"/>
              <a:gd name="connsiteY1" fmla="*/ 0 h 2551033"/>
              <a:gd name="connsiteX2" fmla="*/ 4333875 w 4333875"/>
              <a:gd name="connsiteY2" fmla="*/ 2551033 h 2551033"/>
              <a:gd name="connsiteX3" fmla="*/ 0 w 4333875"/>
              <a:gd name="connsiteY3" fmla="*/ 2551033 h 255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3875" h="2551033">
                <a:moveTo>
                  <a:pt x="1415732" y="0"/>
                </a:moveTo>
                <a:lnTo>
                  <a:pt x="4333875" y="0"/>
                </a:lnTo>
                <a:lnTo>
                  <a:pt x="4333875" y="2551033"/>
                </a:lnTo>
                <a:lnTo>
                  <a:pt x="0" y="2551033"/>
                </a:ln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alpha val="7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232066" y="2085096"/>
            <a:ext cx="2962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/>
            <a:r>
              <a:rPr lang="zh-CN" altLang="en-US" kern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点击此处输入您的描述内容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229270" y="5742732"/>
            <a:ext cx="29627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/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点击此处输入您的描述内容，点击此处输入您的描述内容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18271" y="6002238"/>
            <a:ext cx="2962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/>
            <a:r>
              <a:rPr lang="zh-CN" altLang="en-US" kern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点击此处输入您的描述内容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27" y="6304213"/>
            <a:ext cx="1569147" cy="76956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30700" y="19013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5"/>
          <p:cNvSpPr/>
          <p:nvPr/>
        </p:nvSpPr>
        <p:spPr bwMode="auto">
          <a:xfrm>
            <a:off x="3248293" y="3623033"/>
            <a:ext cx="2467715" cy="323496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1" name="Freeform 6"/>
          <p:cNvSpPr/>
          <p:nvPr/>
        </p:nvSpPr>
        <p:spPr bwMode="auto">
          <a:xfrm>
            <a:off x="6408513" y="3522827"/>
            <a:ext cx="2441268" cy="3335173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2" name="Freeform 7"/>
          <p:cNvSpPr/>
          <p:nvPr/>
        </p:nvSpPr>
        <p:spPr bwMode="auto">
          <a:xfrm>
            <a:off x="5234020" y="2931613"/>
            <a:ext cx="635623" cy="3926387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6235894" y="2931613"/>
            <a:ext cx="635623" cy="3926387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45831" y="3252271"/>
            <a:ext cx="801644" cy="801644"/>
            <a:chOff x="1661160" y="2430780"/>
            <a:chExt cx="609600" cy="609600"/>
          </a:xfrm>
        </p:grpSpPr>
        <p:sp>
          <p:nvSpPr>
            <p:cNvPr id="38" name="椭圆 37"/>
            <p:cNvSpPr/>
            <p:nvPr/>
          </p:nvSpPr>
          <p:spPr>
            <a:xfrm>
              <a:off x="1661160" y="2430780"/>
              <a:ext cx="609600" cy="609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825625" y="2574925"/>
              <a:ext cx="282575" cy="320675"/>
            </a:xfrm>
            <a:custGeom>
              <a:avLst/>
              <a:gdLst>
                <a:gd name="T0" fmla="*/ 1451 w 2904"/>
                <a:gd name="T1" fmla="*/ 0 h 3295"/>
                <a:gd name="T2" fmla="*/ 0 w 2904"/>
                <a:gd name="T3" fmla="*/ 425 h 3295"/>
                <a:gd name="T4" fmla="*/ 1451 w 2904"/>
                <a:gd name="T5" fmla="*/ 3295 h 3295"/>
                <a:gd name="T6" fmla="*/ 2904 w 2904"/>
                <a:gd name="T7" fmla="*/ 425 h 3295"/>
                <a:gd name="T8" fmla="*/ 2694 w 2904"/>
                <a:gd name="T9" fmla="*/ 1967 h 3295"/>
                <a:gd name="T10" fmla="*/ 208 w 2904"/>
                <a:gd name="T11" fmla="*/ 1967 h 3295"/>
                <a:gd name="T12" fmla="*/ 798 w 2904"/>
                <a:gd name="T13" fmla="*/ 571 h 3295"/>
                <a:gd name="T14" fmla="*/ 2104 w 2904"/>
                <a:gd name="T15" fmla="*/ 571 h 3295"/>
                <a:gd name="T16" fmla="*/ 2694 w 2904"/>
                <a:gd name="T17" fmla="*/ 1967 h 3295"/>
                <a:gd name="T18" fmla="*/ 885 w 2904"/>
                <a:gd name="T19" fmla="*/ 943 h 3295"/>
                <a:gd name="T20" fmla="*/ 695 w 2904"/>
                <a:gd name="T21" fmla="*/ 1307 h 3295"/>
                <a:gd name="T22" fmla="*/ 597 w 2904"/>
                <a:gd name="T23" fmla="*/ 1562 h 3295"/>
                <a:gd name="T24" fmla="*/ 662 w 2904"/>
                <a:gd name="T25" fmla="*/ 1613 h 3295"/>
                <a:gd name="T26" fmla="*/ 720 w 2904"/>
                <a:gd name="T27" fmla="*/ 1564 h 3295"/>
                <a:gd name="T28" fmla="*/ 973 w 2904"/>
                <a:gd name="T29" fmla="*/ 2236 h 3295"/>
                <a:gd name="T30" fmla="*/ 1053 w 2904"/>
                <a:gd name="T31" fmla="*/ 1198 h 3295"/>
                <a:gd name="T32" fmla="*/ 1146 w 2904"/>
                <a:gd name="T33" fmla="*/ 1035 h 3295"/>
                <a:gd name="T34" fmla="*/ 1923 w 2904"/>
                <a:gd name="T35" fmla="*/ 1727 h 3295"/>
                <a:gd name="T36" fmla="*/ 2268 w 2904"/>
                <a:gd name="T37" fmla="*/ 1611 h 3295"/>
                <a:gd name="T38" fmla="*/ 1811 w 2904"/>
                <a:gd name="T39" fmla="*/ 1455 h 3295"/>
                <a:gd name="T40" fmla="*/ 2148 w 2904"/>
                <a:gd name="T41" fmla="*/ 1408 h 3295"/>
                <a:gd name="T42" fmla="*/ 2182 w 2904"/>
                <a:gd name="T43" fmla="*/ 1158 h 3295"/>
                <a:gd name="T44" fmla="*/ 2051 w 2904"/>
                <a:gd name="T45" fmla="*/ 989 h 3295"/>
                <a:gd name="T46" fmla="*/ 1414 w 2904"/>
                <a:gd name="T47" fmla="*/ 1024 h 3295"/>
                <a:gd name="T48" fmla="*/ 1163 w 2904"/>
                <a:gd name="T49" fmla="*/ 993 h 3295"/>
                <a:gd name="T50" fmla="*/ 1414 w 2904"/>
                <a:gd name="T51" fmla="*/ 1479 h 3295"/>
                <a:gd name="T52" fmla="*/ 1547 w 2904"/>
                <a:gd name="T53" fmla="*/ 1455 h 3295"/>
                <a:gd name="T54" fmla="*/ 1076 w 2904"/>
                <a:gd name="T55" fmla="*/ 1611 h 3295"/>
                <a:gd name="T56" fmla="*/ 1318 w 2904"/>
                <a:gd name="T57" fmla="*/ 1727 h 3295"/>
                <a:gd name="T58" fmla="*/ 1254 w 2904"/>
                <a:gd name="T59" fmla="*/ 1909 h 3295"/>
                <a:gd name="T60" fmla="*/ 1076 w 2904"/>
                <a:gd name="T61" fmla="*/ 2126 h 3295"/>
                <a:gd name="T62" fmla="*/ 1327 w 2904"/>
                <a:gd name="T63" fmla="*/ 2094 h 3295"/>
                <a:gd name="T64" fmla="*/ 1505 w 2904"/>
                <a:gd name="T65" fmla="*/ 1875 h 3295"/>
                <a:gd name="T66" fmla="*/ 1547 w 2904"/>
                <a:gd name="T67" fmla="*/ 2234 h 3295"/>
                <a:gd name="T68" fmla="*/ 1811 w 2904"/>
                <a:gd name="T69" fmla="*/ 1787 h 3295"/>
                <a:gd name="T70" fmla="*/ 1928 w 2904"/>
                <a:gd name="T71" fmla="*/ 1976 h 3295"/>
                <a:gd name="T72" fmla="*/ 2161 w 2904"/>
                <a:gd name="T73" fmla="*/ 2200 h 3295"/>
                <a:gd name="T74" fmla="*/ 2163 w 2904"/>
                <a:gd name="T75" fmla="*/ 1943 h 3295"/>
                <a:gd name="T76" fmla="*/ 1414 w 2904"/>
                <a:gd name="T77" fmla="*/ 1343 h 3295"/>
                <a:gd name="T78" fmla="*/ 1541 w 2904"/>
                <a:gd name="T79" fmla="*/ 1111 h 3295"/>
                <a:gd name="T80" fmla="*/ 1811 w 2904"/>
                <a:gd name="T81" fmla="*/ 1091 h 3295"/>
                <a:gd name="T82" fmla="*/ 1931 w 2904"/>
                <a:gd name="T83" fmla="*/ 1182 h 3295"/>
                <a:gd name="T84" fmla="*/ 1918 w 2904"/>
                <a:gd name="T85" fmla="*/ 1299 h 3295"/>
                <a:gd name="T86" fmla="*/ 1811 w 2904"/>
                <a:gd name="T87" fmla="*/ 1343 h 3295"/>
                <a:gd name="T88" fmla="*/ 1414 w 2904"/>
                <a:gd name="T89" fmla="*/ 1343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4" h="3295">
                  <a:moveTo>
                    <a:pt x="2196" y="390"/>
                  </a:moveTo>
                  <a:cubicBezTo>
                    <a:pt x="1571" y="264"/>
                    <a:pt x="1451" y="0"/>
                    <a:pt x="1451" y="0"/>
                  </a:cubicBezTo>
                  <a:cubicBezTo>
                    <a:pt x="1451" y="0"/>
                    <a:pt x="1062" y="319"/>
                    <a:pt x="708" y="390"/>
                  </a:cubicBezTo>
                  <a:cubicBezTo>
                    <a:pt x="354" y="461"/>
                    <a:pt x="0" y="425"/>
                    <a:pt x="0" y="425"/>
                  </a:cubicBezTo>
                  <a:cubicBezTo>
                    <a:pt x="0" y="425"/>
                    <a:pt x="35" y="1311"/>
                    <a:pt x="35" y="2020"/>
                  </a:cubicBezTo>
                  <a:cubicBezTo>
                    <a:pt x="35" y="2728"/>
                    <a:pt x="1451" y="3295"/>
                    <a:pt x="1451" y="3295"/>
                  </a:cubicBezTo>
                  <a:cubicBezTo>
                    <a:pt x="1451" y="3295"/>
                    <a:pt x="2869" y="2709"/>
                    <a:pt x="2869" y="2020"/>
                  </a:cubicBezTo>
                  <a:cubicBezTo>
                    <a:pt x="2869" y="1311"/>
                    <a:pt x="2904" y="425"/>
                    <a:pt x="2904" y="425"/>
                  </a:cubicBezTo>
                  <a:cubicBezTo>
                    <a:pt x="2904" y="425"/>
                    <a:pt x="2550" y="461"/>
                    <a:pt x="2196" y="390"/>
                  </a:cubicBezTo>
                  <a:close/>
                  <a:moveTo>
                    <a:pt x="2694" y="1967"/>
                  </a:moveTo>
                  <a:cubicBezTo>
                    <a:pt x="2694" y="2558"/>
                    <a:pt x="1450" y="3060"/>
                    <a:pt x="1450" y="3060"/>
                  </a:cubicBezTo>
                  <a:cubicBezTo>
                    <a:pt x="1450" y="3060"/>
                    <a:pt x="208" y="2575"/>
                    <a:pt x="208" y="1967"/>
                  </a:cubicBezTo>
                  <a:cubicBezTo>
                    <a:pt x="208" y="1360"/>
                    <a:pt x="177" y="601"/>
                    <a:pt x="177" y="601"/>
                  </a:cubicBezTo>
                  <a:cubicBezTo>
                    <a:pt x="177" y="601"/>
                    <a:pt x="488" y="632"/>
                    <a:pt x="798" y="571"/>
                  </a:cubicBezTo>
                  <a:cubicBezTo>
                    <a:pt x="1109" y="510"/>
                    <a:pt x="1450" y="237"/>
                    <a:pt x="1450" y="237"/>
                  </a:cubicBezTo>
                  <a:cubicBezTo>
                    <a:pt x="1450" y="237"/>
                    <a:pt x="1555" y="464"/>
                    <a:pt x="2104" y="571"/>
                  </a:cubicBezTo>
                  <a:cubicBezTo>
                    <a:pt x="2414" y="632"/>
                    <a:pt x="2725" y="601"/>
                    <a:pt x="2725" y="601"/>
                  </a:cubicBezTo>
                  <a:cubicBezTo>
                    <a:pt x="2725" y="601"/>
                    <a:pt x="2694" y="1360"/>
                    <a:pt x="2694" y="1967"/>
                  </a:cubicBezTo>
                  <a:close/>
                  <a:moveTo>
                    <a:pt x="1146" y="1035"/>
                  </a:moveTo>
                  <a:cubicBezTo>
                    <a:pt x="885" y="943"/>
                    <a:pt x="885" y="943"/>
                    <a:pt x="885" y="943"/>
                  </a:cubicBezTo>
                  <a:cubicBezTo>
                    <a:pt x="864" y="1001"/>
                    <a:pt x="837" y="1061"/>
                    <a:pt x="805" y="1124"/>
                  </a:cubicBezTo>
                  <a:cubicBezTo>
                    <a:pt x="776" y="1178"/>
                    <a:pt x="739" y="1239"/>
                    <a:pt x="695" y="1307"/>
                  </a:cubicBezTo>
                  <a:cubicBezTo>
                    <a:pt x="651" y="1374"/>
                    <a:pt x="597" y="1443"/>
                    <a:pt x="533" y="1511"/>
                  </a:cubicBezTo>
                  <a:cubicBezTo>
                    <a:pt x="597" y="1562"/>
                    <a:pt x="597" y="1562"/>
                    <a:pt x="597" y="1562"/>
                  </a:cubicBezTo>
                  <a:cubicBezTo>
                    <a:pt x="613" y="1575"/>
                    <a:pt x="628" y="1588"/>
                    <a:pt x="641" y="1598"/>
                  </a:cubicBezTo>
                  <a:cubicBezTo>
                    <a:pt x="654" y="1609"/>
                    <a:pt x="661" y="1614"/>
                    <a:pt x="662" y="1613"/>
                  </a:cubicBezTo>
                  <a:cubicBezTo>
                    <a:pt x="672" y="1604"/>
                    <a:pt x="682" y="1596"/>
                    <a:pt x="691" y="1588"/>
                  </a:cubicBezTo>
                  <a:cubicBezTo>
                    <a:pt x="701" y="1581"/>
                    <a:pt x="710" y="1572"/>
                    <a:pt x="720" y="1564"/>
                  </a:cubicBezTo>
                  <a:cubicBezTo>
                    <a:pt x="720" y="2236"/>
                    <a:pt x="720" y="2236"/>
                    <a:pt x="720" y="2236"/>
                  </a:cubicBezTo>
                  <a:cubicBezTo>
                    <a:pt x="973" y="2236"/>
                    <a:pt x="973" y="2236"/>
                    <a:pt x="973" y="2236"/>
                  </a:cubicBezTo>
                  <a:cubicBezTo>
                    <a:pt x="973" y="1305"/>
                    <a:pt x="973" y="1305"/>
                    <a:pt x="973" y="1305"/>
                  </a:cubicBezTo>
                  <a:cubicBezTo>
                    <a:pt x="1004" y="1266"/>
                    <a:pt x="1031" y="1231"/>
                    <a:pt x="1053" y="1198"/>
                  </a:cubicBezTo>
                  <a:cubicBezTo>
                    <a:pt x="1075" y="1165"/>
                    <a:pt x="1093" y="1137"/>
                    <a:pt x="1106" y="1113"/>
                  </a:cubicBezTo>
                  <a:cubicBezTo>
                    <a:pt x="1123" y="1084"/>
                    <a:pt x="1136" y="1058"/>
                    <a:pt x="1146" y="1035"/>
                  </a:cubicBezTo>
                  <a:close/>
                  <a:moveTo>
                    <a:pt x="2035" y="1848"/>
                  </a:moveTo>
                  <a:cubicBezTo>
                    <a:pt x="1990" y="1811"/>
                    <a:pt x="1953" y="1771"/>
                    <a:pt x="1923" y="1727"/>
                  </a:cubicBezTo>
                  <a:cubicBezTo>
                    <a:pt x="2268" y="1727"/>
                    <a:pt x="2268" y="1727"/>
                    <a:pt x="2268" y="1727"/>
                  </a:cubicBezTo>
                  <a:cubicBezTo>
                    <a:pt x="2268" y="1611"/>
                    <a:pt x="2268" y="1611"/>
                    <a:pt x="2268" y="1611"/>
                  </a:cubicBezTo>
                  <a:cubicBezTo>
                    <a:pt x="1811" y="1611"/>
                    <a:pt x="1811" y="1611"/>
                    <a:pt x="1811" y="1611"/>
                  </a:cubicBezTo>
                  <a:cubicBezTo>
                    <a:pt x="1811" y="1455"/>
                    <a:pt x="1811" y="1455"/>
                    <a:pt x="1811" y="1455"/>
                  </a:cubicBezTo>
                  <a:cubicBezTo>
                    <a:pt x="2011" y="1455"/>
                    <a:pt x="2011" y="1455"/>
                    <a:pt x="2011" y="1455"/>
                  </a:cubicBezTo>
                  <a:cubicBezTo>
                    <a:pt x="2080" y="1455"/>
                    <a:pt x="2125" y="1440"/>
                    <a:pt x="2148" y="1408"/>
                  </a:cubicBezTo>
                  <a:cubicBezTo>
                    <a:pt x="2170" y="1377"/>
                    <a:pt x="2182" y="1334"/>
                    <a:pt x="2182" y="1280"/>
                  </a:cubicBezTo>
                  <a:cubicBezTo>
                    <a:pt x="2182" y="1158"/>
                    <a:pt x="2182" y="1158"/>
                    <a:pt x="2182" y="1158"/>
                  </a:cubicBezTo>
                  <a:cubicBezTo>
                    <a:pt x="2182" y="1111"/>
                    <a:pt x="2173" y="1074"/>
                    <a:pt x="2156" y="1046"/>
                  </a:cubicBezTo>
                  <a:cubicBezTo>
                    <a:pt x="2140" y="1018"/>
                    <a:pt x="2104" y="999"/>
                    <a:pt x="2051" y="989"/>
                  </a:cubicBezTo>
                  <a:cubicBezTo>
                    <a:pt x="1997" y="978"/>
                    <a:pt x="1919" y="977"/>
                    <a:pt x="1818" y="983"/>
                  </a:cubicBezTo>
                  <a:cubicBezTo>
                    <a:pt x="1717" y="990"/>
                    <a:pt x="1582" y="1004"/>
                    <a:pt x="1414" y="1024"/>
                  </a:cubicBezTo>
                  <a:cubicBezTo>
                    <a:pt x="1414" y="993"/>
                    <a:pt x="1414" y="993"/>
                    <a:pt x="1414" y="993"/>
                  </a:cubicBezTo>
                  <a:cubicBezTo>
                    <a:pt x="1163" y="993"/>
                    <a:pt x="1163" y="993"/>
                    <a:pt x="1163" y="993"/>
                  </a:cubicBezTo>
                  <a:cubicBezTo>
                    <a:pt x="1163" y="1479"/>
                    <a:pt x="1163" y="1479"/>
                    <a:pt x="1163" y="1479"/>
                  </a:cubicBezTo>
                  <a:cubicBezTo>
                    <a:pt x="1414" y="1479"/>
                    <a:pt x="1414" y="1479"/>
                    <a:pt x="1414" y="1479"/>
                  </a:cubicBezTo>
                  <a:cubicBezTo>
                    <a:pt x="1414" y="1455"/>
                    <a:pt x="1414" y="1455"/>
                    <a:pt x="1414" y="1455"/>
                  </a:cubicBezTo>
                  <a:cubicBezTo>
                    <a:pt x="1547" y="1455"/>
                    <a:pt x="1547" y="1455"/>
                    <a:pt x="1547" y="1455"/>
                  </a:cubicBezTo>
                  <a:cubicBezTo>
                    <a:pt x="1547" y="1611"/>
                    <a:pt x="1547" y="1611"/>
                    <a:pt x="1547" y="1611"/>
                  </a:cubicBezTo>
                  <a:cubicBezTo>
                    <a:pt x="1076" y="1611"/>
                    <a:pt x="1076" y="1611"/>
                    <a:pt x="1076" y="1611"/>
                  </a:cubicBezTo>
                  <a:cubicBezTo>
                    <a:pt x="1076" y="1727"/>
                    <a:pt x="1076" y="1727"/>
                    <a:pt x="1076" y="1727"/>
                  </a:cubicBezTo>
                  <a:cubicBezTo>
                    <a:pt x="1318" y="1727"/>
                    <a:pt x="1318" y="1727"/>
                    <a:pt x="1318" y="1727"/>
                  </a:cubicBezTo>
                  <a:cubicBezTo>
                    <a:pt x="1313" y="1749"/>
                    <a:pt x="1306" y="1776"/>
                    <a:pt x="1296" y="1808"/>
                  </a:cubicBezTo>
                  <a:cubicBezTo>
                    <a:pt x="1287" y="1840"/>
                    <a:pt x="1273" y="1873"/>
                    <a:pt x="1254" y="1909"/>
                  </a:cubicBezTo>
                  <a:cubicBezTo>
                    <a:pt x="1236" y="1945"/>
                    <a:pt x="1212" y="1981"/>
                    <a:pt x="1183" y="2019"/>
                  </a:cubicBezTo>
                  <a:cubicBezTo>
                    <a:pt x="1154" y="2056"/>
                    <a:pt x="1119" y="2092"/>
                    <a:pt x="1076" y="2126"/>
                  </a:cubicBezTo>
                  <a:cubicBezTo>
                    <a:pt x="1176" y="2220"/>
                    <a:pt x="1176" y="2220"/>
                    <a:pt x="1176" y="2220"/>
                  </a:cubicBezTo>
                  <a:cubicBezTo>
                    <a:pt x="1234" y="2176"/>
                    <a:pt x="1285" y="2134"/>
                    <a:pt x="1327" y="2094"/>
                  </a:cubicBezTo>
                  <a:cubicBezTo>
                    <a:pt x="1370" y="2053"/>
                    <a:pt x="1406" y="2015"/>
                    <a:pt x="1435" y="1978"/>
                  </a:cubicBezTo>
                  <a:cubicBezTo>
                    <a:pt x="1464" y="1941"/>
                    <a:pt x="1488" y="1907"/>
                    <a:pt x="1505" y="1875"/>
                  </a:cubicBezTo>
                  <a:cubicBezTo>
                    <a:pt x="1523" y="1843"/>
                    <a:pt x="1537" y="1814"/>
                    <a:pt x="1547" y="1789"/>
                  </a:cubicBezTo>
                  <a:cubicBezTo>
                    <a:pt x="1547" y="2234"/>
                    <a:pt x="1547" y="2234"/>
                    <a:pt x="1547" y="2234"/>
                  </a:cubicBezTo>
                  <a:cubicBezTo>
                    <a:pt x="1811" y="2234"/>
                    <a:pt x="1811" y="2234"/>
                    <a:pt x="1811" y="2234"/>
                  </a:cubicBezTo>
                  <a:cubicBezTo>
                    <a:pt x="1811" y="1787"/>
                    <a:pt x="1811" y="1787"/>
                    <a:pt x="1811" y="1787"/>
                  </a:cubicBezTo>
                  <a:cubicBezTo>
                    <a:pt x="1823" y="1812"/>
                    <a:pt x="1839" y="1841"/>
                    <a:pt x="1858" y="1874"/>
                  </a:cubicBezTo>
                  <a:cubicBezTo>
                    <a:pt x="1876" y="1906"/>
                    <a:pt x="1900" y="1941"/>
                    <a:pt x="1928" y="1976"/>
                  </a:cubicBezTo>
                  <a:cubicBezTo>
                    <a:pt x="1956" y="2012"/>
                    <a:pt x="1989" y="2049"/>
                    <a:pt x="2027" y="2087"/>
                  </a:cubicBezTo>
                  <a:cubicBezTo>
                    <a:pt x="2065" y="2125"/>
                    <a:pt x="2110" y="2162"/>
                    <a:pt x="2161" y="2200"/>
                  </a:cubicBezTo>
                  <a:cubicBezTo>
                    <a:pt x="2311" y="2026"/>
                    <a:pt x="2311" y="2026"/>
                    <a:pt x="2311" y="2026"/>
                  </a:cubicBezTo>
                  <a:cubicBezTo>
                    <a:pt x="2261" y="2002"/>
                    <a:pt x="2212" y="1974"/>
                    <a:pt x="2163" y="1943"/>
                  </a:cubicBezTo>
                  <a:cubicBezTo>
                    <a:pt x="2122" y="1916"/>
                    <a:pt x="2079" y="1884"/>
                    <a:pt x="2035" y="1848"/>
                  </a:cubicBezTo>
                  <a:close/>
                  <a:moveTo>
                    <a:pt x="1414" y="1343"/>
                  </a:moveTo>
                  <a:cubicBezTo>
                    <a:pt x="1414" y="1129"/>
                    <a:pt x="1414" y="1129"/>
                    <a:pt x="1414" y="1129"/>
                  </a:cubicBezTo>
                  <a:cubicBezTo>
                    <a:pt x="1455" y="1122"/>
                    <a:pt x="1497" y="1116"/>
                    <a:pt x="1541" y="1111"/>
                  </a:cubicBezTo>
                  <a:cubicBezTo>
                    <a:pt x="1578" y="1106"/>
                    <a:pt x="1621" y="1102"/>
                    <a:pt x="1668" y="1097"/>
                  </a:cubicBezTo>
                  <a:cubicBezTo>
                    <a:pt x="1716" y="1093"/>
                    <a:pt x="1763" y="1091"/>
                    <a:pt x="1811" y="1091"/>
                  </a:cubicBezTo>
                  <a:cubicBezTo>
                    <a:pt x="1863" y="1091"/>
                    <a:pt x="1896" y="1100"/>
                    <a:pt x="1910" y="1116"/>
                  </a:cubicBezTo>
                  <a:cubicBezTo>
                    <a:pt x="1924" y="1133"/>
                    <a:pt x="1931" y="1155"/>
                    <a:pt x="1931" y="1182"/>
                  </a:cubicBezTo>
                  <a:cubicBezTo>
                    <a:pt x="1931" y="1254"/>
                    <a:pt x="1931" y="1254"/>
                    <a:pt x="1931" y="1254"/>
                  </a:cubicBezTo>
                  <a:cubicBezTo>
                    <a:pt x="1929" y="1271"/>
                    <a:pt x="1925" y="1286"/>
                    <a:pt x="1918" y="1299"/>
                  </a:cubicBezTo>
                  <a:cubicBezTo>
                    <a:pt x="1910" y="1310"/>
                    <a:pt x="1899" y="1320"/>
                    <a:pt x="1883" y="1329"/>
                  </a:cubicBezTo>
                  <a:cubicBezTo>
                    <a:pt x="1867" y="1338"/>
                    <a:pt x="1843" y="1343"/>
                    <a:pt x="1811" y="1343"/>
                  </a:cubicBezTo>
                  <a:cubicBezTo>
                    <a:pt x="1414" y="1343"/>
                    <a:pt x="1414" y="1343"/>
                    <a:pt x="1414" y="1343"/>
                  </a:cubicBezTo>
                  <a:close/>
                  <a:moveTo>
                    <a:pt x="1414" y="1343"/>
                  </a:moveTo>
                  <a:cubicBezTo>
                    <a:pt x="1414" y="1343"/>
                    <a:pt x="1414" y="1343"/>
                    <a:pt x="1414" y="1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95273" y="1979661"/>
            <a:ext cx="801644" cy="801644"/>
            <a:chOff x="5128260" y="2514600"/>
            <a:chExt cx="609600" cy="609600"/>
          </a:xfrm>
        </p:grpSpPr>
        <p:sp>
          <p:nvSpPr>
            <p:cNvPr id="36" name="椭圆 35"/>
            <p:cNvSpPr/>
            <p:nvPr/>
          </p:nvSpPr>
          <p:spPr>
            <a:xfrm>
              <a:off x="5128260" y="2514600"/>
              <a:ext cx="609600" cy="609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5238147" y="2683944"/>
              <a:ext cx="367316" cy="287855"/>
            </a:xfrm>
            <a:custGeom>
              <a:avLst/>
              <a:gdLst>
                <a:gd name="T0" fmla="*/ 2734 w 2822"/>
                <a:gd name="T1" fmla="*/ 134 h 2210"/>
                <a:gd name="T2" fmla="*/ 2612 w 2822"/>
                <a:gd name="T3" fmla="*/ 209 h 2210"/>
                <a:gd name="T4" fmla="*/ 2583 w 2822"/>
                <a:gd name="T5" fmla="*/ 333 h 2210"/>
                <a:gd name="T6" fmla="*/ 720 w 2822"/>
                <a:gd name="T7" fmla="*/ 333 h 2210"/>
                <a:gd name="T8" fmla="*/ 666 w 2822"/>
                <a:gd name="T9" fmla="*/ 80 h 2210"/>
                <a:gd name="T10" fmla="*/ 567 w 2822"/>
                <a:gd name="T11" fmla="*/ 0 h 2210"/>
                <a:gd name="T12" fmla="*/ 101 w 2822"/>
                <a:gd name="T13" fmla="*/ 0 h 2210"/>
                <a:gd name="T14" fmla="*/ 0 w 2822"/>
                <a:gd name="T15" fmla="*/ 101 h 2210"/>
                <a:gd name="T16" fmla="*/ 101 w 2822"/>
                <a:gd name="T17" fmla="*/ 203 h 2210"/>
                <a:gd name="T18" fmla="*/ 485 w 2822"/>
                <a:gd name="T19" fmla="*/ 203 h 2210"/>
                <a:gd name="T20" fmla="*/ 746 w 2822"/>
                <a:gd name="T21" fmla="*/ 1432 h 2210"/>
                <a:gd name="T22" fmla="*/ 846 w 2822"/>
                <a:gd name="T23" fmla="*/ 1512 h 2210"/>
                <a:gd name="T24" fmla="*/ 2435 w 2822"/>
                <a:gd name="T25" fmla="*/ 1512 h 2210"/>
                <a:gd name="T26" fmla="*/ 2534 w 2822"/>
                <a:gd name="T27" fmla="*/ 1433 h 2210"/>
                <a:gd name="T28" fmla="*/ 2809 w 2822"/>
                <a:gd name="T29" fmla="*/ 255 h 2210"/>
                <a:gd name="T30" fmla="*/ 2734 w 2822"/>
                <a:gd name="T31" fmla="*/ 134 h 2210"/>
                <a:gd name="T32" fmla="*/ 1404 w 2822"/>
                <a:gd name="T33" fmla="*/ 842 h 2210"/>
                <a:gd name="T34" fmla="*/ 1404 w 2822"/>
                <a:gd name="T35" fmla="*/ 536 h 2210"/>
                <a:gd name="T36" fmla="*/ 1895 w 2822"/>
                <a:gd name="T37" fmla="*/ 536 h 2210"/>
                <a:gd name="T38" fmla="*/ 1895 w 2822"/>
                <a:gd name="T39" fmla="*/ 842 h 2210"/>
                <a:gd name="T40" fmla="*/ 1404 w 2822"/>
                <a:gd name="T41" fmla="*/ 842 h 2210"/>
                <a:gd name="T42" fmla="*/ 1895 w 2822"/>
                <a:gd name="T43" fmla="*/ 963 h 2210"/>
                <a:gd name="T44" fmla="*/ 1895 w 2822"/>
                <a:gd name="T45" fmla="*/ 1309 h 2210"/>
                <a:gd name="T46" fmla="*/ 1404 w 2822"/>
                <a:gd name="T47" fmla="*/ 1309 h 2210"/>
                <a:gd name="T48" fmla="*/ 1404 w 2822"/>
                <a:gd name="T49" fmla="*/ 963 h 2210"/>
                <a:gd name="T50" fmla="*/ 1895 w 2822"/>
                <a:gd name="T51" fmla="*/ 963 h 2210"/>
                <a:gd name="T52" fmla="*/ 2016 w 2822"/>
                <a:gd name="T53" fmla="*/ 536 h 2210"/>
                <a:gd name="T54" fmla="*/ 2536 w 2822"/>
                <a:gd name="T55" fmla="*/ 536 h 2210"/>
                <a:gd name="T56" fmla="*/ 2464 w 2822"/>
                <a:gd name="T57" fmla="*/ 842 h 2210"/>
                <a:gd name="T58" fmla="*/ 2016 w 2822"/>
                <a:gd name="T59" fmla="*/ 842 h 2210"/>
                <a:gd name="T60" fmla="*/ 2016 w 2822"/>
                <a:gd name="T61" fmla="*/ 536 h 2210"/>
                <a:gd name="T62" fmla="*/ 1282 w 2822"/>
                <a:gd name="T63" fmla="*/ 536 h 2210"/>
                <a:gd name="T64" fmla="*/ 1282 w 2822"/>
                <a:gd name="T65" fmla="*/ 842 h 2210"/>
                <a:gd name="T66" fmla="*/ 828 w 2822"/>
                <a:gd name="T67" fmla="*/ 842 h 2210"/>
                <a:gd name="T68" fmla="*/ 763 w 2822"/>
                <a:gd name="T69" fmla="*/ 536 h 2210"/>
                <a:gd name="T70" fmla="*/ 1282 w 2822"/>
                <a:gd name="T71" fmla="*/ 536 h 2210"/>
                <a:gd name="T72" fmla="*/ 854 w 2822"/>
                <a:gd name="T73" fmla="*/ 963 h 2210"/>
                <a:gd name="T74" fmla="*/ 1282 w 2822"/>
                <a:gd name="T75" fmla="*/ 963 h 2210"/>
                <a:gd name="T76" fmla="*/ 1282 w 2822"/>
                <a:gd name="T77" fmla="*/ 1309 h 2210"/>
                <a:gd name="T78" fmla="*/ 928 w 2822"/>
                <a:gd name="T79" fmla="*/ 1309 h 2210"/>
                <a:gd name="T80" fmla="*/ 854 w 2822"/>
                <a:gd name="T81" fmla="*/ 963 h 2210"/>
                <a:gd name="T82" fmla="*/ 2355 w 2822"/>
                <a:gd name="T83" fmla="*/ 1309 h 2210"/>
                <a:gd name="T84" fmla="*/ 2016 w 2822"/>
                <a:gd name="T85" fmla="*/ 1309 h 2210"/>
                <a:gd name="T86" fmla="*/ 2016 w 2822"/>
                <a:gd name="T87" fmla="*/ 963 h 2210"/>
                <a:gd name="T88" fmla="*/ 2436 w 2822"/>
                <a:gd name="T89" fmla="*/ 963 h 2210"/>
                <a:gd name="T90" fmla="*/ 2355 w 2822"/>
                <a:gd name="T91" fmla="*/ 1309 h 2210"/>
                <a:gd name="T92" fmla="*/ 1153 w 2822"/>
                <a:gd name="T93" fmla="*/ 1757 h 2210"/>
                <a:gd name="T94" fmla="*/ 927 w 2822"/>
                <a:gd name="T95" fmla="*/ 1984 h 2210"/>
                <a:gd name="T96" fmla="*/ 1153 w 2822"/>
                <a:gd name="T97" fmla="*/ 2210 h 2210"/>
                <a:gd name="T98" fmla="*/ 1379 w 2822"/>
                <a:gd name="T99" fmla="*/ 1984 h 2210"/>
                <a:gd name="T100" fmla="*/ 1153 w 2822"/>
                <a:gd name="T101" fmla="*/ 1757 h 2210"/>
                <a:gd name="T102" fmla="*/ 2126 w 2822"/>
                <a:gd name="T103" fmla="*/ 1757 h 2210"/>
                <a:gd name="T104" fmla="*/ 1900 w 2822"/>
                <a:gd name="T105" fmla="*/ 1984 h 2210"/>
                <a:gd name="T106" fmla="*/ 2126 w 2822"/>
                <a:gd name="T107" fmla="*/ 2210 h 2210"/>
                <a:gd name="T108" fmla="*/ 2353 w 2822"/>
                <a:gd name="T109" fmla="*/ 1984 h 2210"/>
                <a:gd name="T110" fmla="*/ 2126 w 2822"/>
                <a:gd name="T111" fmla="*/ 1757 h 2210"/>
                <a:gd name="T112" fmla="*/ 2126 w 2822"/>
                <a:gd name="T113" fmla="*/ 1757 h 2210"/>
                <a:gd name="T114" fmla="*/ 2126 w 2822"/>
                <a:gd name="T115" fmla="*/ 175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2" h="2210">
                  <a:moveTo>
                    <a:pt x="2734" y="134"/>
                  </a:moveTo>
                  <a:cubicBezTo>
                    <a:pt x="2679" y="121"/>
                    <a:pt x="2625" y="155"/>
                    <a:pt x="2612" y="209"/>
                  </a:cubicBezTo>
                  <a:cubicBezTo>
                    <a:pt x="2583" y="333"/>
                    <a:pt x="2583" y="333"/>
                    <a:pt x="2583" y="333"/>
                  </a:cubicBezTo>
                  <a:cubicBezTo>
                    <a:pt x="720" y="333"/>
                    <a:pt x="720" y="333"/>
                    <a:pt x="720" y="333"/>
                  </a:cubicBezTo>
                  <a:cubicBezTo>
                    <a:pt x="666" y="80"/>
                    <a:pt x="666" y="80"/>
                    <a:pt x="666" y="80"/>
                  </a:cubicBezTo>
                  <a:cubicBezTo>
                    <a:pt x="656" y="33"/>
                    <a:pt x="615" y="0"/>
                    <a:pt x="56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485" y="203"/>
                    <a:pt x="485" y="203"/>
                    <a:pt x="485" y="203"/>
                  </a:cubicBezTo>
                  <a:cubicBezTo>
                    <a:pt x="746" y="1432"/>
                    <a:pt x="746" y="1432"/>
                    <a:pt x="746" y="1432"/>
                  </a:cubicBezTo>
                  <a:cubicBezTo>
                    <a:pt x="756" y="1478"/>
                    <a:pt x="798" y="1512"/>
                    <a:pt x="846" y="1512"/>
                  </a:cubicBezTo>
                  <a:cubicBezTo>
                    <a:pt x="2435" y="1512"/>
                    <a:pt x="2435" y="1512"/>
                    <a:pt x="2435" y="1512"/>
                  </a:cubicBezTo>
                  <a:cubicBezTo>
                    <a:pt x="2482" y="1512"/>
                    <a:pt x="2523" y="1479"/>
                    <a:pt x="2534" y="1433"/>
                  </a:cubicBezTo>
                  <a:cubicBezTo>
                    <a:pt x="2809" y="255"/>
                    <a:pt x="2809" y="255"/>
                    <a:pt x="2809" y="255"/>
                  </a:cubicBezTo>
                  <a:cubicBezTo>
                    <a:pt x="2822" y="201"/>
                    <a:pt x="2788" y="146"/>
                    <a:pt x="2734" y="134"/>
                  </a:cubicBezTo>
                  <a:close/>
                  <a:moveTo>
                    <a:pt x="1404" y="842"/>
                  </a:moveTo>
                  <a:cubicBezTo>
                    <a:pt x="1404" y="536"/>
                    <a:pt x="1404" y="536"/>
                    <a:pt x="1404" y="536"/>
                  </a:cubicBezTo>
                  <a:cubicBezTo>
                    <a:pt x="1895" y="536"/>
                    <a:pt x="1895" y="536"/>
                    <a:pt x="1895" y="536"/>
                  </a:cubicBezTo>
                  <a:cubicBezTo>
                    <a:pt x="1895" y="842"/>
                    <a:pt x="1895" y="842"/>
                    <a:pt x="1895" y="842"/>
                  </a:cubicBezTo>
                  <a:cubicBezTo>
                    <a:pt x="1404" y="842"/>
                    <a:pt x="1404" y="842"/>
                    <a:pt x="1404" y="842"/>
                  </a:cubicBezTo>
                  <a:close/>
                  <a:moveTo>
                    <a:pt x="1895" y="963"/>
                  </a:moveTo>
                  <a:cubicBezTo>
                    <a:pt x="1895" y="1309"/>
                    <a:pt x="1895" y="1309"/>
                    <a:pt x="1895" y="1309"/>
                  </a:cubicBezTo>
                  <a:cubicBezTo>
                    <a:pt x="1404" y="1309"/>
                    <a:pt x="1404" y="1309"/>
                    <a:pt x="1404" y="1309"/>
                  </a:cubicBezTo>
                  <a:cubicBezTo>
                    <a:pt x="1404" y="963"/>
                    <a:pt x="1404" y="963"/>
                    <a:pt x="1404" y="963"/>
                  </a:cubicBezTo>
                  <a:cubicBezTo>
                    <a:pt x="1895" y="963"/>
                    <a:pt x="1895" y="963"/>
                    <a:pt x="1895" y="963"/>
                  </a:cubicBezTo>
                  <a:close/>
                  <a:moveTo>
                    <a:pt x="2016" y="536"/>
                  </a:moveTo>
                  <a:cubicBezTo>
                    <a:pt x="2536" y="536"/>
                    <a:pt x="2536" y="536"/>
                    <a:pt x="2536" y="536"/>
                  </a:cubicBezTo>
                  <a:cubicBezTo>
                    <a:pt x="2464" y="842"/>
                    <a:pt x="2464" y="842"/>
                    <a:pt x="2464" y="842"/>
                  </a:cubicBezTo>
                  <a:cubicBezTo>
                    <a:pt x="2016" y="842"/>
                    <a:pt x="2016" y="842"/>
                    <a:pt x="2016" y="842"/>
                  </a:cubicBezTo>
                  <a:cubicBezTo>
                    <a:pt x="2016" y="536"/>
                    <a:pt x="2016" y="536"/>
                    <a:pt x="2016" y="536"/>
                  </a:cubicBezTo>
                  <a:close/>
                  <a:moveTo>
                    <a:pt x="1282" y="536"/>
                  </a:moveTo>
                  <a:cubicBezTo>
                    <a:pt x="1282" y="842"/>
                    <a:pt x="1282" y="842"/>
                    <a:pt x="1282" y="842"/>
                  </a:cubicBezTo>
                  <a:cubicBezTo>
                    <a:pt x="828" y="842"/>
                    <a:pt x="828" y="842"/>
                    <a:pt x="828" y="842"/>
                  </a:cubicBezTo>
                  <a:cubicBezTo>
                    <a:pt x="763" y="536"/>
                    <a:pt x="763" y="536"/>
                    <a:pt x="763" y="536"/>
                  </a:cubicBezTo>
                  <a:cubicBezTo>
                    <a:pt x="1282" y="536"/>
                    <a:pt x="1282" y="536"/>
                    <a:pt x="1282" y="536"/>
                  </a:cubicBezTo>
                  <a:close/>
                  <a:moveTo>
                    <a:pt x="854" y="963"/>
                  </a:moveTo>
                  <a:cubicBezTo>
                    <a:pt x="1282" y="963"/>
                    <a:pt x="1282" y="963"/>
                    <a:pt x="1282" y="963"/>
                  </a:cubicBezTo>
                  <a:cubicBezTo>
                    <a:pt x="1282" y="1309"/>
                    <a:pt x="1282" y="1309"/>
                    <a:pt x="1282" y="1309"/>
                  </a:cubicBezTo>
                  <a:cubicBezTo>
                    <a:pt x="928" y="1309"/>
                    <a:pt x="928" y="1309"/>
                    <a:pt x="928" y="1309"/>
                  </a:cubicBezTo>
                  <a:cubicBezTo>
                    <a:pt x="854" y="963"/>
                    <a:pt x="854" y="963"/>
                    <a:pt x="854" y="963"/>
                  </a:cubicBezTo>
                  <a:close/>
                  <a:moveTo>
                    <a:pt x="2355" y="1309"/>
                  </a:moveTo>
                  <a:cubicBezTo>
                    <a:pt x="2016" y="1309"/>
                    <a:pt x="2016" y="1309"/>
                    <a:pt x="2016" y="1309"/>
                  </a:cubicBezTo>
                  <a:cubicBezTo>
                    <a:pt x="2016" y="963"/>
                    <a:pt x="2016" y="963"/>
                    <a:pt x="2016" y="963"/>
                  </a:cubicBezTo>
                  <a:cubicBezTo>
                    <a:pt x="2436" y="963"/>
                    <a:pt x="2436" y="963"/>
                    <a:pt x="2436" y="963"/>
                  </a:cubicBezTo>
                  <a:cubicBezTo>
                    <a:pt x="2355" y="1309"/>
                    <a:pt x="2355" y="1309"/>
                    <a:pt x="2355" y="1309"/>
                  </a:cubicBezTo>
                  <a:close/>
                  <a:moveTo>
                    <a:pt x="1153" y="1757"/>
                  </a:moveTo>
                  <a:cubicBezTo>
                    <a:pt x="1028" y="1757"/>
                    <a:pt x="927" y="1859"/>
                    <a:pt x="927" y="1984"/>
                  </a:cubicBezTo>
                  <a:cubicBezTo>
                    <a:pt x="927" y="2109"/>
                    <a:pt x="1028" y="2210"/>
                    <a:pt x="1153" y="2210"/>
                  </a:cubicBezTo>
                  <a:cubicBezTo>
                    <a:pt x="1278" y="2210"/>
                    <a:pt x="1379" y="2109"/>
                    <a:pt x="1379" y="1984"/>
                  </a:cubicBezTo>
                  <a:cubicBezTo>
                    <a:pt x="1379" y="1859"/>
                    <a:pt x="1278" y="1757"/>
                    <a:pt x="1153" y="1757"/>
                  </a:cubicBezTo>
                  <a:close/>
                  <a:moveTo>
                    <a:pt x="2126" y="1757"/>
                  </a:moveTo>
                  <a:cubicBezTo>
                    <a:pt x="2001" y="1757"/>
                    <a:pt x="1900" y="1859"/>
                    <a:pt x="1900" y="1984"/>
                  </a:cubicBezTo>
                  <a:cubicBezTo>
                    <a:pt x="1900" y="2109"/>
                    <a:pt x="2001" y="2210"/>
                    <a:pt x="2126" y="2210"/>
                  </a:cubicBezTo>
                  <a:cubicBezTo>
                    <a:pt x="2251" y="2210"/>
                    <a:pt x="2353" y="2109"/>
                    <a:pt x="2353" y="1984"/>
                  </a:cubicBezTo>
                  <a:cubicBezTo>
                    <a:pt x="2353" y="1859"/>
                    <a:pt x="2251" y="1757"/>
                    <a:pt x="2126" y="1757"/>
                  </a:cubicBezTo>
                  <a:close/>
                  <a:moveTo>
                    <a:pt x="2126" y="1757"/>
                  </a:moveTo>
                  <a:cubicBezTo>
                    <a:pt x="2126" y="1757"/>
                    <a:pt x="2126" y="1757"/>
                    <a:pt x="2126" y="1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3343" y="1990801"/>
            <a:ext cx="801644" cy="801644"/>
            <a:chOff x="3383280" y="1615440"/>
            <a:chExt cx="609600" cy="609600"/>
          </a:xfrm>
        </p:grpSpPr>
        <p:sp>
          <p:nvSpPr>
            <p:cNvPr id="34" name="椭圆 33"/>
            <p:cNvSpPr/>
            <p:nvPr/>
          </p:nvSpPr>
          <p:spPr>
            <a:xfrm>
              <a:off x="3383280" y="1615440"/>
              <a:ext cx="609600" cy="609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3519488" y="1751013"/>
              <a:ext cx="338137" cy="338137"/>
            </a:xfrm>
            <a:custGeom>
              <a:avLst/>
              <a:gdLst>
                <a:gd name="T0" fmla="*/ 2767 w 3278"/>
                <a:gd name="T1" fmla="*/ 1785 h 3276"/>
                <a:gd name="T2" fmla="*/ 2897 w 3278"/>
                <a:gd name="T3" fmla="*/ 1239 h 3276"/>
                <a:gd name="T4" fmla="*/ 1639 w 3278"/>
                <a:gd name="T5" fmla="*/ 0 h 3276"/>
                <a:gd name="T6" fmla="*/ 381 w 3278"/>
                <a:gd name="T7" fmla="*/ 1239 h 3276"/>
                <a:gd name="T8" fmla="*/ 511 w 3278"/>
                <a:gd name="T9" fmla="*/ 1785 h 3276"/>
                <a:gd name="T10" fmla="*/ 0 w 3278"/>
                <a:gd name="T11" fmla="*/ 2657 h 3276"/>
                <a:gd name="T12" fmla="*/ 653 w 3278"/>
                <a:gd name="T13" fmla="*/ 2789 h 3276"/>
                <a:gd name="T14" fmla="*/ 1090 w 3278"/>
                <a:gd name="T15" fmla="*/ 3276 h 3276"/>
                <a:gd name="T16" fmla="*/ 1559 w 3278"/>
                <a:gd name="T17" fmla="*/ 2475 h 3276"/>
                <a:gd name="T18" fmla="*/ 1639 w 3278"/>
                <a:gd name="T19" fmla="*/ 2479 h 3276"/>
                <a:gd name="T20" fmla="*/ 1719 w 3278"/>
                <a:gd name="T21" fmla="*/ 2475 h 3276"/>
                <a:gd name="T22" fmla="*/ 2189 w 3278"/>
                <a:gd name="T23" fmla="*/ 3276 h 3276"/>
                <a:gd name="T24" fmla="*/ 2626 w 3278"/>
                <a:gd name="T25" fmla="*/ 2789 h 3276"/>
                <a:gd name="T26" fmla="*/ 3278 w 3278"/>
                <a:gd name="T27" fmla="*/ 2657 h 3276"/>
                <a:gd name="T28" fmla="*/ 2767 w 3278"/>
                <a:gd name="T29" fmla="*/ 1785 h 3276"/>
                <a:gd name="T30" fmla="*/ 1065 w 3278"/>
                <a:gd name="T31" fmla="*/ 2905 h 3276"/>
                <a:gd name="T32" fmla="*/ 760 w 3278"/>
                <a:gd name="T33" fmla="*/ 2612 h 3276"/>
                <a:gd name="T34" fmla="*/ 339 w 3278"/>
                <a:gd name="T35" fmla="*/ 2491 h 3276"/>
                <a:gd name="T36" fmla="*/ 636 w 3278"/>
                <a:gd name="T37" fmla="*/ 1985 h 3276"/>
                <a:gd name="T38" fmla="*/ 1337 w 3278"/>
                <a:gd name="T39" fmla="*/ 2441 h 3276"/>
                <a:gd name="T40" fmla="*/ 1065 w 3278"/>
                <a:gd name="T41" fmla="*/ 2905 h 3276"/>
                <a:gd name="T42" fmla="*/ 1639 w 3278"/>
                <a:gd name="T43" fmla="*/ 2253 h 3276"/>
                <a:gd name="T44" fmla="*/ 616 w 3278"/>
                <a:gd name="T45" fmla="*/ 1228 h 3276"/>
                <a:gd name="T46" fmla="*/ 1639 w 3278"/>
                <a:gd name="T47" fmla="*/ 203 h 3276"/>
                <a:gd name="T48" fmla="*/ 2662 w 3278"/>
                <a:gd name="T49" fmla="*/ 1228 h 3276"/>
                <a:gd name="T50" fmla="*/ 1639 w 3278"/>
                <a:gd name="T51" fmla="*/ 2253 h 3276"/>
                <a:gd name="T52" fmla="*/ 2518 w 3278"/>
                <a:gd name="T53" fmla="*/ 2612 h 3276"/>
                <a:gd name="T54" fmla="*/ 2213 w 3278"/>
                <a:gd name="T55" fmla="*/ 2905 h 3276"/>
                <a:gd name="T56" fmla="*/ 1941 w 3278"/>
                <a:gd name="T57" fmla="*/ 2442 h 3276"/>
                <a:gd name="T58" fmla="*/ 2642 w 3278"/>
                <a:gd name="T59" fmla="*/ 1985 h 3276"/>
                <a:gd name="T60" fmla="*/ 2939 w 3278"/>
                <a:gd name="T61" fmla="*/ 2492 h 3276"/>
                <a:gd name="T62" fmla="*/ 2518 w 3278"/>
                <a:gd name="T63" fmla="*/ 2612 h 3276"/>
                <a:gd name="T64" fmla="*/ 1639 w 3278"/>
                <a:gd name="T65" fmla="*/ 512 h 3276"/>
                <a:gd name="T66" fmla="*/ 922 w 3278"/>
                <a:gd name="T67" fmla="*/ 1229 h 3276"/>
                <a:gd name="T68" fmla="*/ 1639 w 3278"/>
                <a:gd name="T69" fmla="*/ 1945 h 3276"/>
                <a:gd name="T70" fmla="*/ 2356 w 3278"/>
                <a:gd name="T71" fmla="*/ 1229 h 3276"/>
                <a:gd name="T72" fmla="*/ 1639 w 3278"/>
                <a:gd name="T73" fmla="*/ 512 h 3276"/>
                <a:gd name="T74" fmla="*/ 1639 w 3278"/>
                <a:gd name="T75" fmla="*/ 1741 h 3276"/>
                <a:gd name="T76" fmla="*/ 1127 w 3278"/>
                <a:gd name="T77" fmla="*/ 1229 h 3276"/>
                <a:gd name="T78" fmla="*/ 1639 w 3278"/>
                <a:gd name="T79" fmla="*/ 717 h 3276"/>
                <a:gd name="T80" fmla="*/ 2151 w 3278"/>
                <a:gd name="T81" fmla="*/ 1229 h 3276"/>
                <a:gd name="T82" fmla="*/ 1639 w 3278"/>
                <a:gd name="T83" fmla="*/ 1741 h 3276"/>
                <a:gd name="T84" fmla="*/ 1639 w 3278"/>
                <a:gd name="T85" fmla="*/ 1741 h 3276"/>
                <a:gd name="T86" fmla="*/ 1639 w 3278"/>
                <a:gd name="T87" fmla="*/ 1741 h 3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8" h="3276">
                  <a:moveTo>
                    <a:pt x="2767" y="1785"/>
                  </a:moveTo>
                  <a:cubicBezTo>
                    <a:pt x="2850" y="1620"/>
                    <a:pt x="2897" y="1436"/>
                    <a:pt x="2897" y="1239"/>
                  </a:cubicBezTo>
                  <a:cubicBezTo>
                    <a:pt x="2897" y="555"/>
                    <a:pt x="2334" y="0"/>
                    <a:pt x="1639" y="0"/>
                  </a:cubicBezTo>
                  <a:cubicBezTo>
                    <a:pt x="944" y="0"/>
                    <a:pt x="381" y="555"/>
                    <a:pt x="381" y="1239"/>
                  </a:cubicBezTo>
                  <a:cubicBezTo>
                    <a:pt x="381" y="1436"/>
                    <a:pt x="428" y="1620"/>
                    <a:pt x="511" y="1785"/>
                  </a:cubicBezTo>
                  <a:cubicBezTo>
                    <a:pt x="0" y="2657"/>
                    <a:pt x="0" y="2657"/>
                    <a:pt x="0" y="2657"/>
                  </a:cubicBezTo>
                  <a:cubicBezTo>
                    <a:pt x="0" y="2657"/>
                    <a:pt x="324" y="2721"/>
                    <a:pt x="653" y="2789"/>
                  </a:cubicBezTo>
                  <a:cubicBezTo>
                    <a:pt x="872" y="3033"/>
                    <a:pt x="1090" y="3276"/>
                    <a:pt x="1090" y="3276"/>
                  </a:cubicBezTo>
                  <a:cubicBezTo>
                    <a:pt x="1559" y="2475"/>
                    <a:pt x="1559" y="2475"/>
                    <a:pt x="1559" y="2475"/>
                  </a:cubicBezTo>
                  <a:cubicBezTo>
                    <a:pt x="1586" y="2477"/>
                    <a:pt x="1612" y="2479"/>
                    <a:pt x="1639" y="2479"/>
                  </a:cubicBezTo>
                  <a:cubicBezTo>
                    <a:pt x="1666" y="2479"/>
                    <a:pt x="1692" y="2477"/>
                    <a:pt x="1719" y="2475"/>
                  </a:cubicBezTo>
                  <a:cubicBezTo>
                    <a:pt x="2189" y="3276"/>
                    <a:pt x="2189" y="3276"/>
                    <a:pt x="2189" y="3276"/>
                  </a:cubicBezTo>
                  <a:cubicBezTo>
                    <a:pt x="2189" y="3276"/>
                    <a:pt x="2407" y="3033"/>
                    <a:pt x="2626" y="2789"/>
                  </a:cubicBezTo>
                  <a:cubicBezTo>
                    <a:pt x="2954" y="2722"/>
                    <a:pt x="3278" y="2657"/>
                    <a:pt x="3278" y="2657"/>
                  </a:cubicBezTo>
                  <a:cubicBezTo>
                    <a:pt x="2767" y="1785"/>
                    <a:pt x="2767" y="1785"/>
                    <a:pt x="2767" y="1785"/>
                  </a:cubicBezTo>
                  <a:close/>
                  <a:moveTo>
                    <a:pt x="1065" y="2905"/>
                  </a:moveTo>
                  <a:cubicBezTo>
                    <a:pt x="1065" y="2905"/>
                    <a:pt x="908" y="2756"/>
                    <a:pt x="760" y="2612"/>
                  </a:cubicBezTo>
                  <a:cubicBezTo>
                    <a:pt x="550" y="2552"/>
                    <a:pt x="339" y="2491"/>
                    <a:pt x="339" y="2491"/>
                  </a:cubicBezTo>
                  <a:cubicBezTo>
                    <a:pt x="636" y="1985"/>
                    <a:pt x="636" y="1985"/>
                    <a:pt x="636" y="1985"/>
                  </a:cubicBezTo>
                  <a:cubicBezTo>
                    <a:pt x="807" y="2208"/>
                    <a:pt x="1052" y="2372"/>
                    <a:pt x="1337" y="2441"/>
                  </a:cubicBezTo>
                  <a:cubicBezTo>
                    <a:pt x="1065" y="2905"/>
                    <a:pt x="1065" y="2905"/>
                    <a:pt x="1065" y="2905"/>
                  </a:cubicBezTo>
                  <a:close/>
                  <a:moveTo>
                    <a:pt x="1639" y="2253"/>
                  </a:moveTo>
                  <a:cubicBezTo>
                    <a:pt x="1074" y="2253"/>
                    <a:pt x="616" y="1794"/>
                    <a:pt x="616" y="1228"/>
                  </a:cubicBezTo>
                  <a:cubicBezTo>
                    <a:pt x="616" y="662"/>
                    <a:pt x="1074" y="203"/>
                    <a:pt x="1639" y="203"/>
                  </a:cubicBezTo>
                  <a:cubicBezTo>
                    <a:pt x="2204" y="203"/>
                    <a:pt x="2662" y="662"/>
                    <a:pt x="2662" y="1228"/>
                  </a:cubicBezTo>
                  <a:cubicBezTo>
                    <a:pt x="2662" y="1794"/>
                    <a:pt x="2204" y="2253"/>
                    <a:pt x="1639" y="2253"/>
                  </a:cubicBezTo>
                  <a:close/>
                  <a:moveTo>
                    <a:pt x="2518" y="2612"/>
                  </a:moveTo>
                  <a:cubicBezTo>
                    <a:pt x="2370" y="2756"/>
                    <a:pt x="2213" y="2905"/>
                    <a:pt x="2213" y="2905"/>
                  </a:cubicBezTo>
                  <a:cubicBezTo>
                    <a:pt x="1941" y="2442"/>
                    <a:pt x="1941" y="2442"/>
                    <a:pt x="1941" y="2442"/>
                  </a:cubicBezTo>
                  <a:cubicBezTo>
                    <a:pt x="2226" y="2372"/>
                    <a:pt x="2471" y="2208"/>
                    <a:pt x="2642" y="1985"/>
                  </a:cubicBezTo>
                  <a:cubicBezTo>
                    <a:pt x="2939" y="2492"/>
                    <a:pt x="2939" y="2492"/>
                    <a:pt x="2939" y="2492"/>
                  </a:cubicBezTo>
                  <a:cubicBezTo>
                    <a:pt x="2939" y="2492"/>
                    <a:pt x="2728" y="2552"/>
                    <a:pt x="2518" y="2612"/>
                  </a:cubicBezTo>
                  <a:close/>
                  <a:moveTo>
                    <a:pt x="1639" y="512"/>
                  </a:moveTo>
                  <a:cubicBezTo>
                    <a:pt x="1243" y="512"/>
                    <a:pt x="922" y="833"/>
                    <a:pt x="922" y="1229"/>
                  </a:cubicBezTo>
                  <a:cubicBezTo>
                    <a:pt x="922" y="1624"/>
                    <a:pt x="1243" y="1945"/>
                    <a:pt x="1639" y="1945"/>
                  </a:cubicBezTo>
                  <a:cubicBezTo>
                    <a:pt x="2035" y="1945"/>
                    <a:pt x="2356" y="1624"/>
                    <a:pt x="2356" y="1229"/>
                  </a:cubicBezTo>
                  <a:cubicBezTo>
                    <a:pt x="2356" y="833"/>
                    <a:pt x="2035" y="512"/>
                    <a:pt x="1639" y="512"/>
                  </a:cubicBezTo>
                  <a:close/>
                  <a:moveTo>
                    <a:pt x="1639" y="1741"/>
                  </a:moveTo>
                  <a:cubicBezTo>
                    <a:pt x="1356" y="1741"/>
                    <a:pt x="1127" y="1511"/>
                    <a:pt x="1127" y="1229"/>
                  </a:cubicBezTo>
                  <a:cubicBezTo>
                    <a:pt x="1127" y="946"/>
                    <a:pt x="1356" y="717"/>
                    <a:pt x="1639" y="717"/>
                  </a:cubicBezTo>
                  <a:cubicBezTo>
                    <a:pt x="1922" y="717"/>
                    <a:pt x="2151" y="946"/>
                    <a:pt x="2151" y="1229"/>
                  </a:cubicBezTo>
                  <a:cubicBezTo>
                    <a:pt x="2151" y="1511"/>
                    <a:pt x="1922" y="1741"/>
                    <a:pt x="1639" y="1741"/>
                  </a:cubicBezTo>
                  <a:close/>
                  <a:moveTo>
                    <a:pt x="1639" y="1741"/>
                  </a:moveTo>
                  <a:cubicBezTo>
                    <a:pt x="1639" y="1741"/>
                    <a:pt x="1639" y="1741"/>
                    <a:pt x="1639" y="17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10524" y="3132024"/>
            <a:ext cx="801644" cy="801644"/>
            <a:chOff x="6865620" y="1615440"/>
            <a:chExt cx="609600" cy="609600"/>
          </a:xfrm>
        </p:grpSpPr>
        <p:sp>
          <p:nvSpPr>
            <p:cNvPr id="32" name="椭圆 31"/>
            <p:cNvSpPr/>
            <p:nvPr/>
          </p:nvSpPr>
          <p:spPr>
            <a:xfrm>
              <a:off x="6865620" y="1615440"/>
              <a:ext cx="609600" cy="60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7026431" y="1780381"/>
              <a:ext cx="279400" cy="279400"/>
            </a:xfrm>
            <a:custGeom>
              <a:avLst/>
              <a:gdLst>
                <a:gd name="T0" fmla="*/ 1434 w 2867"/>
                <a:gd name="T1" fmla="*/ 205 h 2867"/>
                <a:gd name="T2" fmla="*/ 2662 w 2867"/>
                <a:gd name="T3" fmla="*/ 1434 h 2867"/>
                <a:gd name="T4" fmla="*/ 1434 w 2867"/>
                <a:gd name="T5" fmla="*/ 2662 h 2867"/>
                <a:gd name="T6" fmla="*/ 205 w 2867"/>
                <a:gd name="T7" fmla="*/ 1434 h 2867"/>
                <a:gd name="T8" fmla="*/ 1434 w 2867"/>
                <a:gd name="T9" fmla="*/ 205 h 2867"/>
                <a:gd name="T10" fmla="*/ 1434 w 2867"/>
                <a:gd name="T11" fmla="*/ 0 h 2867"/>
                <a:gd name="T12" fmla="*/ 0 w 2867"/>
                <a:gd name="T13" fmla="*/ 1434 h 2867"/>
                <a:gd name="T14" fmla="*/ 1434 w 2867"/>
                <a:gd name="T15" fmla="*/ 2867 h 2867"/>
                <a:gd name="T16" fmla="*/ 2867 w 2867"/>
                <a:gd name="T17" fmla="*/ 1434 h 2867"/>
                <a:gd name="T18" fmla="*/ 1434 w 2867"/>
                <a:gd name="T19" fmla="*/ 0 h 2867"/>
                <a:gd name="T20" fmla="*/ 1434 w 2867"/>
                <a:gd name="T21" fmla="*/ 0 h 2867"/>
                <a:gd name="T22" fmla="*/ 901 w 2867"/>
                <a:gd name="T23" fmla="*/ 573 h 2867"/>
                <a:gd name="T24" fmla="*/ 1341 w 2867"/>
                <a:gd name="T25" fmla="*/ 393 h 2867"/>
                <a:gd name="T26" fmla="*/ 2232 w 2867"/>
                <a:gd name="T27" fmla="*/ 737 h 2867"/>
                <a:gd name="T28" fmla="*/ 2212 w 2867"/>
                <a:gd name="T29" fmla="*/ 860 h 2867"/>
                <a:gd name="T30" fmla="*/ 2089 w 2867"/>
                <a:gd name="T31" fmla="*/ 840 h 2867"/>
                <a:gd name="T32" fmla="*/ 1399 w 2867"/>
                <a:gd name="T33" fmla="*/ 573 h 2867"/>
                <a:gd name="T34" fmla="*/ 1004 w 2867"/>
                <a:gd name="T35" fmla="*/ 717 h 2867"/>
                <a:gd name="T36" fmla="*/ 895 w 2867"/>
                <a:gd name="T37" fmla="*/ 702 h 2867"/>
                <a:gd name="T38" fmla="*/ 901 w 2867"/>
                <a:gd name="T39" fmla="*/ 573 h 2867"/>
                <a:gd name="T40" fmla="*/ 2253 w 2867"/>
                <a:gd name="T41" fmla="*/ 1106 h 2867"/>
                <a:gd name="T42" fmla="*/ 2314 w 2867"/>
                <a:gd name="T43" fmla="*/ 998 h 2867"/>
                <a:gd name="T44" fmla="*/ 2437 w 2867"/>
                <a:gd name="T45" fmla="*/ 1044 h 2867"/>
                <a:gd name="T46" fmla="*/ 2478 w 2867"/>
                <a:gd name="T47" fmla="*/ 1208 h 2867"/>
                <a:gd name="T48" fmla="*/ 2416 w 2867"/>
                <a:gd name="T49" fmla="*/ 1316 h 2867"/>
                <a:gd name="T50" fmla="*/ 2314 w 2867"/>
                <a:gd name="T51" fmla="*/ 1290 h 2867"/>
                <a:gd name="T52" fmla="*/ 2253 w 2867"/>
                <a:gd name="T53" fmla="*/ 1106 h 2867"/>
                <a:gd name="T54" fmla="*/ 942 w 2867"/>
                <a:gd name="T55" fmla="*/ 1925 h 2867"/>
                <a:gd name="T56" fmla="*/ 1434 w 2867"/>
                <a:gd name="T57" fmla="*/ 1843 h 2867"/>
                <a:gd name="T58" fmla="*/ 1925 w 2867"/>
                <a:gd name="T59" fmla="*/ 1925 h 2867"/>
                <a:gd name="T60" fmla="*/ 1843 w 2867"/>
                <a:gd name="T61" fmla="*/ 1434 h 2867"/>
                <a:gd name="T62" fmla="*/ 1925 w 2867"/>
                <a:gd name="T63" fmla="*/ 942 h 2867"/>
                <a:gd name="T64" fmla="*/ 1434 w 2867"/>
                <a:gd name="T65" fmla="*/ 1024 h 2867"/>
                <a:gd name="T66" fmla="*/ 942 w 2867"/>
                <a:gd name="T67" fmla="*/ 942 h 2867"/>
                <a:gd name="T68" fmla="*/ 1024 w 2867"/>
                <a:gd name="T69" fmla="*/ 1434 h 2867"/>
                <a:gd name="T70" fmla="*/ 942 w 2867"/>
                <a:gd name="T71" fmla="*/ 1925 h 2867"/>
                <a:gd name="T72" fmla="*/ 819 w 2867"/>
                <a:gd name="T73" fmla="*/ 2048 h 2867"/>
                <a:gd name="T74" fmla="*/ 819 w 2867"/>
                <a:gd name="T75" fmla="*/ 2048 h 2867"/>
                <a:gd name="T76" fmla="*/ 819 w 2867"/>
                <a:gd name="T77" fmla="*/ 2048 h 2867"/>
                <a:gd name="T78" fmla="*/ 819 w 2867"/>
                <a:gd name="T79" fmla="*/ 2048 h 2867"/>
                <a:gd name="T80" fmla="*/ 819 w 2867"/>
                <a:gd name="T81" fmla="*/ 819 h 2867"/>
                <a:gd name="T82" fmla="*/ 819 w 2867"/>
                <a:gd name="T83" fmla="*/ 819 h 2867"/>
                <a:gd name="T84" fmla="*/ 819 w 2867"/>
                <a:gd name="T85" fmla="*/ 819 h 2867"/>
                <a:gd name="T86" fmla="*/ 819 w 2867"/>
                <a:gd name="T87" fmla="*/ 819 h 2867"/>
                <a:gd name="T88" fmla="*/ 819 w 2867"/>
                <a:gd name="T89" fmla="*/ 819 h 2867"/>
                <a:gd name="T90" fmla="*/ 819 w 2867"/>
                <a:gd name="T91" fmla="*/ 819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7" h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4821523" y="4249316"/>
            <a:ext cx="385791" cy="385791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70804" y="5188742"/>
            <a:ext cx="536099" cy="5360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12697" y="4349521"/>
            <a:ext cx="235483" cy="235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71382" y="3307384"/>
            <a:ext cx="440904" cy="4409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126250" y="5126114"/>
            <a:ext cx="385791" cy="3857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827688" y="3535352"/>
            <a:ext cx="235483" cy="2354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641412" y="1783770"/>
            <a:ext cx="2822650" cy="1051693"/>
            <a:chOff x="1641412" y="1783770"/>
            <a:chExt cx="2822650" cy="1051693"/>
          </a:xfrm>
        </p:grpSpPr>
        <p:grpSp>
          <p:nvGrpSpPr>
            <p:cNvPr id="12" name="组合 11"/>
            <p:cNvGrpSpPr/>
            <p:nvPr/>
          </p:nvGrpSpPr>
          <p:grpSpPr>
            <a:xfrm>
              <a:off x="1641412" y="1783770"/>
              <a:ext cx="2822650" cy="1051693"/>
              <a:chOff x="6723820" y="1590302"/>
              <a:chExt cx="2146448" cy="79974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160179" y="1590302"/>
                <a:ext cx="662151" cy="351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文泉驿微米黑" panose="020B0606030804020204" pitchFamily="34" charset="-122"/>
                    <a:cs typeface="Arial" panose="020B0604020202020204" pitchFamily="34" charset="0"/>
                  </a:rPr>
                  <a:t>2014</a:t>
                </a:r>
                <a:endParaRPr lang="zh-CN" altLang="en-US" sz="24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4" name="文本框 75"/>
              <p:cNvSpPr txBox="1"/>
              <p:nvPr/>
            </p:nvSpPr>
            <p:spPr bwMode="auto">
              <a:xfrm>
                <a:off x="6723820" y="2132600"/>
                <a:ext cx="2146448" cy="25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>
                  <a:defRPr/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点击添加您的内容</a:t>
                </a:r>
              </a:p>
            </p:txBody>
          </p:sp>
          <p:sp>
            <p:nvSpPr>
              <p:cNvPr id="25" name="文本框 24"/>
              <p:cNvSpPr txBox="1">
                <a:spLocks noChangeArrowheads="1"/>
              </p:cNvSpPr>
              <p:nvPr/>
            </p:nvSpPr>
            <p:spPr bwMode="auto">
              <a:xfrm>
                <a:off x="7264442" y="1866984"/>
                <a:ext cx="1590418" cy="280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点击添加标题</a:t>
                </a: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2633703" y="2496909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7441422" y="1783770"/>
            <a:ext cx="2822650" cy="1034780"/>
            <a:chOff x="7441422" y="1783770"/>
            <a:chExt cx="2822650" cy="1034780"/>
          </a:xfrm>
        </p:grpSpPr>
        <p:sp>
          <p:nvSpPr>
            <p:cNvPr id="48" name="矩形 47"/>
            <p:cNvSpPr/>
            <p:nvPr/>
          </p:nvSpPr>
          <p:spPr>
            <a:xfrm>
              <a:off x="7512041" y="1783770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文泉驿微米黑" panose="020B06060308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9" name="文本框 75"/>
            <p:cNvSpPr txBox="1"/>
            <p:nvPr/>
          </p:nvSpPr>
          <p:spPr bwMode="auto">
            <a:xfrm>
              <a:off x="7441422" y="2479996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0" name="文本框 49"/>
            <p:cNvSpPr txBox="1">
              <a:spLocks noChangeArrowheads="1"/>
            </p:cNvSpPr>
            <p:nvPr/>
          </p:nvSpPr>
          <p:spPr bwMode="auto">
            <a:xfrm>
              <a:off x="7452412" y="2148997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7558206" y="2508132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8210019" y="4033636"/>
            <a:ext cx="2822650" cy="1076984"/>
            <a:chOff x="8210019" y="4033636"/>
            <a:chExt cx="2822650" cy="1076984"/>
          </a:xfrm>
        </p:grpSpPr>
        <p:sp>
          <p:nvSpPr>
            <p:cNvPr id="52" name="矩形 51"/>
            <p:cNvSpPr/>
            <p:nvPr/>
          </p:nvSpPr>
          <p:spPr>
            <a:xfrm>
              <a:off x="9209107" y="4033636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文泉驿微米黑" panose="020B0606030804020204" pitchFamily="34" charset="-122"/>
                  <a:cs typeface="Arial" panose="020B0604020202020204" pitchFamily="34" charset="0"/>
                </a:rPr>
                <a:t>2016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3" name="文本框 75"/>
            <p:cNvSpPr txBox="1"/>
            <p:nvPr/>
          </p:nvSpPr>
          <p:spPr bwMode="auto">
            <a:xfrm>
              <a:off x="8210019" y="4772066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4" name="文本框 53"/>
            <p:cNvSpPr txBox="1">
              <a:spLocks noChangeArrowheads="1"/>
            </p:cNvSpPr>
            <p:nvPr/>
          </p:nvSpPr>
          <p:spPr bwMode="auto">
            <a:xfrm>
              <a:off x="8572702" y="4398863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8748839" y="4757998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1050157" y="4103055"/>
            <a:ext cx="2822650" cy="1076984"/>
            <a:chOff x="1050157" y="4103055"/>
            <a:chExt cx="2822650" cy="1076984"/>
          </a:xfrm>
        </p:grpSpPr>
        <p:sp>
          <p:nvSpPr>
            <p:cNvPr id="56" name="矩形 55"/>
            <p:cNvSpPr/>
            <p:nvPr/>
          </p:nvSpPr>
          <p:spPr>
            <a:xfrm>
              <a:off x="2049245" y="4103055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文泉驿微米黑" panose="020B06060308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7" name="文本框 75"/>
            <p:cNvSpPr txBox="1"/>
            <p:nvPr/>
          </p:nvSpPr>
          <p:spPr bwMode="auto">
            <a:xfrm>
              <a:off x="1050157" y="4841485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>
              <a:off x="1412840" y="4468282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588977" y="4827417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矩形 46"/>
          <p:cNvSpPr/>
          <p:nvPr/>
        </p:nvSpPr>
        <p:spPr>
          <a:xfrm>
            <a:off x="730700" y="19013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37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0700" y="19013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822449" y="2064543"/>
            <a:ext cx="1355120" cy="1363211"/>
            <a:chOff x="1336675" y="1568450"/>
            <a:chExt cx="1063625" cy="1069975"/>
          </a:xfrm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336675" y="1568450"/>
              <a:ext cx="1063625" cy="10699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550988" y="1941513"/>
              <a:ext cx="635000" cy="474663"/>
            </a:xfrm>
            <a:custGeom>
              <a:avLst/>
              <a:gdLst>
                <a:gd name="T0" fmla="*/ 150 w 169"/>
                <a:gd name="T1" fmla="*/ 0 h 126"/>
                <a:gd name="T2" fmla="*/ 19 w 169"/>
                <a:gd name="T3" fmla="*/ 0 h 126"/>
                <a:gd name="T4" fmla="*/ 0 w 169"/>
                <a:gd name="T5" fmla="*/ 20 h 126"/>
                <a:gd name="T6" fmla="*/ 0 w 169"/>
                <a:gd name="T7" fmla="*/ 107 h 126"/>
                <a:gd name="T8" fmla="*/ 19 w 169"/>
                <a:gd name="T9" fmla="*/ 126 h 126"/>
                <a:gd name="T10" fmla="*/ 150 w 169"/>
                <a:gd name="T11" fmla="*/ 126 h 126"/>
                <a:gd name="T12" fmla="*/ 169 w 169"/>
                <a:gd name="T13" fmla="*/ 107 h 126"/>
                <a:gd name="T14" fmla="*/ 169 w 169"/>
                <a:gd name="T15" fmla="*/ 20 h 126"/>
                <a:gd name="T16" fmla="*/ 150 w 169"/>
                <a:gd name="T17" fmla="*/ 0 h 126"/>
                <a:gd name="T18" fmla="*/ 121 w 169"/>
                <a:gd name="T19" fmla="*/ 74 h 126"/>
                <a:gd name="T20" fmla="*/ 116 w 169"/>
                <a:gd name="T21" fmla="*/ 79 h 126"/>
                <a:gd name="T22" fmla="*/ 100 w 169"/>
                <a:gd name="T23" fmla="*/ 79 h 126"/>
                <a:gd name="T24" fmla="*/ 100 w 169"/>
                <a:gd name="T25" fmla="*/ 95 h 126"/>
                <a:gd name="T26" fmla="*/ 94 w 169"/>
                <a:gd name="T27" fmla="*/ 100 h 126"/>
                <a:gd name="T28" fmla="*/ 74 w 169"/>
                <a:gd name="T29" fmla="*/ 100 h 126"/>
                <a:gd name="T30" fmla="*/ 69 w 169"/>
                <a:gd name="T31" fmla="*/ 95 h 126"/>
                <a:gd name="T32" fmla="*/ 69 w 169"/>
                <a:gd name="T33" fmla="*/ 79 h 126"/>
                <a:gd name="T34" fmla="*/ 53 w 169"/>
                <a:gd name="T35" fmla="*/ 79 h 126"/>
                <a:gd name="T36" fmla="*/ 47 w 169"/>
                <a:gd name="T37" fmla="*/ 74 h 126"/>
                <a:gd name="T38" fmla="*/ 47 w 169"/>
                <a:gd name="T39" fmla="*/ 53 h 126"/>
                <a:gd name="T40" fmla="*/ 53 w 169"/>
                <a:gd name="T41" fmla="*/ 48 h 126"/>
                <a:gd name="T42" fmla="*/ 69 w 169"/>
                <a:gd name="T43" fmla="*/ 48 h 126"/>
                <a:gd name="T44" fmla="*/ 69 w 169"/>
                <a:gd name="T45" fmla="*/ 32 h 126"/>
                <a:gd name="T46" fmla="*/ 74 w 169"/>
                <a:gd name="T47" fmla="*/ 27 h 126"/>
                <a:gd name="T48" fmla="*/ 94 w 169"/>
                <a:gd name="T49" fmla="*/ 27 h 126"/>
                <a:gd name="T50" fmla="*/ 100 w 169"/>
                <a:gd name="T51" fmla="*/ 32 h 126"/>
                <a:gd name="T52" fmla="*/ 100 w 169"/>
                <a:gd name="T53" fmla="*/ 48 h 126"/>
                <a:gd name="T54" fmla="*/ 116 w 169"/>
                <a:gd name="T55" fmla="*/ 48 h 126"/>
                <a:gd name="T56" fmla="*/ 121 w 169"/>
                <a:gd name="T57" fmla="*/ 53 h 126"/>
                <a:gd name="T58" fmla="*/ 121 w 169"/>
                <a:gd name="T59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26">
                  <a:moveTo>
                    <a:pt x="15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8"/>
                    <a:pt x="8" y="126"/>
                    <a:pt x="19" y="126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61" y="126"/>
                    <a:pt x="169" y="118"/>
                    <a:pt x="169" y="107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69" y="9"/>
                    <a:pt x="161" y="0"/>
                    <a:pt x="150" y="0"/>
                  </a:cubicBezTo>
                  <a:close/>
                  <a:moveTo>
                    <a:pt x="121" y="74"/>
                  </a:moveTo>
                  <a:cubicBezTo>
                    <a:pt x="121" y="77"/>
                    <a:pt x="119" y="79"/>
                    <a:pt x="116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8"/>
                    <a:pt x="98" y="100"/>
                    <a:pt x="9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1" y="100"/>
                    <a:pt x="69" y="98"/>
                    <a:pt x="69" y="9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7" y="77"/>
                    <a:pt x="47" y="7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50" y="48"/>
                    <a:pt x="53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9"/>
                    <a:pt x="71" y="27"/>
                    <a:pt x="7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7"/>
                    <a:pt x="100" y="29"/>
                    <a:pt x="100" y="3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9" y="48"/>
                    <a:pt x="121" y="50"/>
                    <a:pt x="121" y="53"/>
                  </a:cubicBezTo>
                  <a:lnTo>
                    <a:pt x="121" y="74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1679575" y="1790700"/>
              <a:ext cx="379413" cy="136525"/>
            </a:xfrm>
            <a:custGeom>
              <a:avLst/>
              <a:gdLst>
                <a:gd name="T0" fmla="*/ 11 w 101"/>
                <a:gd name="T1" fmla="*/ 16 h 36"/>
                <a:gd name="T2" fmla="*/ 16 w 101"/>
                <a:gd name="T3" fmla="*/ 11 h 36"/>
                <a:gd name="T4" fmla="*/ 85 w 101"/>
                <a:gd name="T5" fmla="*/ 11 h 36"/>
                <a:gd name="T6" fmla="*/ 90 w 101"/>
                <a:gd name="T7" fmla="*/ 16 h 36"/>
                <a:gd name="T8" fmla="*/ 90 w 101"/>
                <a:gd name="T9" fmla="*/ 36 h 36"/>
                <a:gd name="T10" fmla="*/ 101 w 101"/>
                <a:gd name="T11" fmla="*/ 36 h 36"/>
                <a:gd name="T12" fmla="*/ 101 w 101"/>
                <a:gd name="T13" fmla="*/ 7 h 36"/>
                <a:gd name="T14" fmla="*/ 94 w 101"/>
                <a:gd name="T15" fmla="*/ 0 h 36"/>
                <a:gd name="T16" fmla="*/ 6 w 101"/>
                <a:gd name="T17" fmla="*/ 0 h 36"/>
                <a:gd name="T18" fmla="*/ 0 w 101"/>
                <a:gd name="T19" fmla="*/ 7 h 36"/>
                <a:gd name="T20" fmla="*/ 0 w 101"/>
                <a:gd name="T21" fmla="*/ 36 h 36"/>
                <a:gd name="T22" fmla="*/ 11 w 101"/>
                <a:gd name="T23" fmla="*/ 36 h 36"/>
                <a:gd name="T24" fmla="*/ 11 w 101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36">
                  <a:moveTo>
                    <a:pt x="11" y="16"/>
                  </a:moveTo>
                  <a:cubicBezTo>
                    <a:pt x="11" y="13"/>
                    <a:pt x="13" y="11"/>
                    <a:pt x="1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8" y="11"/>
                    <a:pt x="90" y="13"/>
                    <a:pt x="90" y="1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3"/>
                    <a:pt x="98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68521" y="2064543"/>
            <a:ext cx="1359166" cy="1363211"/>
            <a:chOff x="5140325" y="1568450"/>
            <a:chExt cx="1066800" cy="1069975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5140325" y="1568450"/>
              <a:ext cx="1066800" cy="1069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5783263" y="1801813"/>
              <a:ext cx="165100" cy="614363"/>
            </a:xfrm>
            <a:custGeom>
              <a:avLst/>
              <a:gdLst>
                <a:gd name="T0" fmla="*/ 38 w 44"/>
                <a:gd name="T1" fmla="*/ 0 h 163"/>
                <a:gd name="T2" fmla="*/ 36 w 44"/>
                <a:gd name="T3" fmla="*/ 0 h 163"/>
                <a:gd name="T4" fmla="*/ 36 w 44"/>
                <a:gd name="T5" fmla="*/ 41 h 163"/>
                <a:gd name="T6" fmla="*/ 31 w 44"/>
                <a:gd name="T7" fmla="*/ 45 h 163"/>
                <a:gd name="T8" fmla="*/ 26 w 44"/>
                <a:gd name="T9" fmla="*/ 41 h 163"/>
                <a:gd name="T10" fmla="*/ 26 w 44"/>
                <a:gd name="T11" fmla="*/ 0 h 163"/>
                <a:gd name="T12" fmla="*/ 18 w 44"/>
                <a:gd name="T13" fmla="*/ 0 h 163"/>
                <a:gd name="T14" fmla="*/ 18 w 44"/>
                <a:gd name="T15" fmla="*/ 41 h 163"/>
                <a:gd name="T16" fmla="*/ 13 w 44"/>
                <a:gd name="T17" fmla="*/ 45 h 163"/>
                <a:gd name="T18" fmla="*/ 8 w 44"/>
                <a:gd name="T19" fmla="*/ 41 h 163"/>
                <a:gd name="T20" fmla="*/ 8 w 44"/>
                <a:gd name="T21" fmla="*/ 0 h 163"/>
                <a:gd name="T22" fmla="*/ 6 w 44"/>
                <a:gd name="T23" fmla="*/ 0 h 163"/>
                <a:gd name="T24" fmla="*/ 0 w 44"/>
                <a:gd name="T25" fmla="*/ 6 h 163"/>
                <a:gd name="T26" fmla="*/ 0 w 44"/>
                <a:gd name="T27" fmla="*/ 51 h 163"/>
                <a:gd name="T28" fmla="*/ 6 w 44"/>
                <a:gd name="T29" fmla="*/ 57 h 163"/>
                <a:gd name="T30" fmla="*/ 15 w 44"/>
                <a:gd name="T31" fmla="*/ 57 h 163"/>
                <a:gd name="T32" fmla="*/ 15 w 44"/>
                <a:gd name="T33" fmla="*/ 74 h 163"/>
                <a:gd name="T34" fmla="*/ 11 w 44"/>
                <a:gd name="T35" fmla="*/ 82 h 163"/>
                <a:gd name="T36" fmla="*/ 11 w 44"/>
                <a:gd name="T37" fmla="*/ 152 h 163"/>
                <a:gd name="T38" fmla="*/ 22 w 44"/>
                <a:gd name="T39" fmla="*/ 163 h 163"/>
                <a:gd name="T40" fmla="*/ 33 w 44"/>
                <a:gd name="T41" fmla="*/ 152 h 163"/>
                <a:gd name="T42" fmla="*/ 33 w 44"/>
                <a:gd name="T43" fmla="*/ 82 h 163"/>
                <a:gd name="T44" fmla="*/ 29 w 44"/>
                <a:gd name="T45" fmla="*/ 74 h 163"/>
                <a:gd name="T46" fmla="*/ 29 w 44"/>
                <a:gd name="T47" fmla="*/ 57 h 163"/>
                <a:gd name="T48" fmla="*/ 38 w 44"/>
                <a:gd name="T49" fmla="*/ 57 h 163"/>
                <a:gd name="T50" fmla="*/ 44 w 44"/>
                <a:gd name="T51" fmla="*/ 51 h 163"/>
                <a:gd name="T52" fmla="*/ 44 w 44"/>
                <a:gd name="T53" fmla="*/ 6 h 163"/>
                <a:gd name="T54" fmla="*/ 38 w 44"/>
                <a:gd name="T5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163">
                  <a:moveTo>
                    <a:pt x="3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4" y="45"/>
                    <a:pt x="31" y="45"/>
                  </a:cubicBezTo>
                  <a:cubicBezTo>
                    <a:pt x="28" y="45"/>
                    <a:pt x="26" y="43"/>
                    <a:pt x="26" y="4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3"/>
                    <a:pt x="16" y="45"/>
                    <a:pt x="13" y="45"/>
                  </a:cubicBezTo>
                  <a:cubicBezTo>
                    <a:pt x="10" y="45"/>
                    <a:pt x="8" y="43"/>
                    <a:pt x="8" y="4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7"/>
                    <a:pt x="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3" y="76"/>
                    <a:pt x="11" y="79"/>
                    <a:pt x="11" y="8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8"/>
                    <a:pt x="16" y="163"/>
                    <a:pt x="22" y="163"/>
                  </a:cubicBezTo>
                  <a:cubicBezTo>
                    <a:pt x="28" y="163"/>
                    <a:pt x="33" y="158"/>
                    <a:pt x="33" y="15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79"/>
                    <a:pt x="31" y="76"/>
                    <a:pt x="29" y="74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7"/>
                    <a:pt x="44" y="55"/>
                    <a:pt x="44" y="5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5399088" y="1795463"/>
              <a:ext cx="153988" cy="620713"/>
            </a:xfrm>
            <a:custGeom>
              <a:avLst/>
              <a:gdLst>
                <a:gd name="T0" fmla="*/ 21 w 41"/>
                <a:gd name="T1" fmla="*/ 0 h 165"/>
                <a:gd name="T2" fmla="*/ 0 w 41"/>
                <a:gd name="T3" fmla="*/ 30 h 165"/>
                <a:gd name="T4" fmla="*/ 14 w 41"/>
                <a:gd name="T5" fmla="*/ 58 h 165"/>
                <a:gd name="T6" fmla="*/ 14 w 41"/>
                <a:gd name="T7" fmla="*/ 76 h 165"/>
                <a:gd name="T8" fmla="*/ 10 w 41"/>
                <a:gd name="T9" fmla="*/ 84 h 165"/>
                <a:gd name="T10" fmla="*/ 10 w 41"/>
                <a:gd name="T11" fmla="*/ 154 h 165"/>
                <a:gd name="T12" fmla="*/ 21 w 41"/>
                <a:gd name="T13" fmla="*/ 165 h 165"/>
                <a:gd name="T14" fmla="*/ 31 w 41"/>
                <a:gd name="T15" fmla="*/ 154 h 165"/>
                <a:gd name="T16" fmla="*/ 31 w 41"/>
                <a:gd name="T17" fmla="*/ 84 h 165"/>
                <a:gd name="T18" fmla="*/ 27 w 41"/>
                <a:gd name="T19" fmla="*/ 76 h 165"/>
                <a:gd name="T20" fmla="*/ 27 w 41"/>
                <a:gd name="T21" fmla="*/ 58 h 165"/>
                <a:gd name="T22" fmla="*/ 41 w 41"/>
                <a:gd name="T23" fmla="*/ 30 h 165"/>
                <a:gd name="T24" fmla="*/ 21 w 41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5">
                  <a:moveTo>
                    <a:pt x="21" y="0"/>
                  </a:move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6" y="53"/>
                    <a:pt x="14" y="5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1" y="78"/>
                    <a:pt x="10" y="81"/>
                    <a:pt x="10" y="84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60"/>
                    <a:pt x="15" y="165"/>
                    <a:pt x="21" y="165"/>
                  </a:cubicBezTo>
                  <a:cubicBezTo>
                    <a:pt x="27" y="165"/>
                    <a:pt x="31" y="160"/>
                    <a:pt x="31" y="15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1"/>
                    <a:pt x="30" y="78"/>
                    <a:pt x="27" y="7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53"/>
                    <a:pt x="41" y="42"/>
                    <a:pt x="41" y="30"/>
                  </a:cubicBezTo>
                  <a:cubicBezTo>
                    <a:pt x="41" y="13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5613400" y="1795463"/>
              <a:ext cx="112713" cy="620713"/>
            </a:xfrm>
            <a:custGeom>
              <a:avLst/>
              <a:gdLst>
                <a:gd name="T0" fmla="*/ 26 w 30"/>
                <a:gd name="T1" fmla="*/ 76 h 165"/>
                <a:gd name="T2" fmla="*/ 26 w 30"/>
                <a:gd name="T3" fmla="*/ 58 h 165"/>
                <a:gd name="T4" fmla="*/ 26 w 30"/>
                <a:gd name="T5" fmla="*/ 50 h 165"/>
                <a:gd name="T6" fmla="*/ 26 w 30"/>
                <a:gd name="T7" fmla="*/ 1 h 165"/>
                <a:gd name="T8" fmla="*/ 20 w 30"/>
                <a:gd name="T9" fmla="*/ 0 h 165"/>
                <a:gd name="T10" fmla="*/ 0 w 30"/>
                <a:gd name="T11" fmla="*/ 30 h 165"/>
                <a:gd name="T12" fmla="*/ 13 w 30"/>
                <a:gd name="T13" fmla="*/ 57 h 165"/>
                <a:gd name="T14" fmla="*/ 13 w 30"/>
                <a:gd name="T15" fmla="*/ 76 h 165"/>
                <a:gd name="T16" fmla="*/ 9 w 30"/>
                <a:gd name="T17" fmla="*/ 84 h 165"/>
                <a:gd name="T18" fmla="*/ 9 w 30"/>
                <a:gd name="T19" fmla="*/ 154 h 165"/>
                <a:gd name="T20" fmla="*/ 20 w 30"/>
                <a:gd name="T21" fmla="*/ 165 h 165"/>
                <a:gd name="T22" fmla="*/ 30 w 30"/>
                <a:gd name="T23" fmla="*/ 154 h 165"/>
                <a:gd name="T24" fmla="*/ 30 w 30"/>
                <a:gd name="T25" fmla="*/ 84 h 165"/>
                <a:gd name="T26" fmla="*/ 26 w 30"/>
                <a:gd name="T27" fmla="*/ 7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65">
                  <a:moveTo>
                    <a:pt x="26" y="76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5" y="53"/>
                    <a:pt x="13" y="5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0" y="78"/>
                    <a:pt x="9" y="81"/>
                    <a:pt x="9" y="8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9" y="160"/>
                    <a:pt x="14" y="165"/>
                    <a:pt x="20" y="165"/>
                  </a:cubicBezTo>
                  <a:cubicBezTo>
                    <a:pt x="26" y="165"/>
                    <a:pt x="30" y="160"/>
                    <a:pt x="30" y="15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1"/>
                    <a:pt x="29" y="78"/>
                    <a:pt x="26" y="7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68521" y="4184194"/>
            <a:ext cx="1359166" cy="1357144"/>
            <a:chOff x="5140325" y="3451225"/>
            <a:chExt cx="1066800" cy="1065213"/>
          </a:xfrm>
        </p:grpSpPr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5140325" y="3451225"/>
              <a:ext cx="1066800" cy="106521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5541963" y="4187825"/>
              <a:ext cx="266700" cy="90488"/>
            </a:xfrm>
            <a:custGeom>
              <a:avLst/>
              <a:gdLst>
                <a:gd name="T0" fmla="*/ 71 w 71"/>
                <a:gd name="T1" fmla="*/ 23 h 24"/>
                <a:gd name="T2" fmla="*/ 64 w 71"/>
                <a:gd name="T3" fmla="*/ 21 h 24"/>
                <a:gd name="T4" fmla="*/ 60 w 71"/>
                <a:gd name="T5" fmla="*/ 11 h 24"/>
                <a:gd name="T6" fmla="*/ 59 w 71"/>
                <a:gd name="T7" fmla="*/ 0 h 24"/>
                <a:gd name="T8" fmla="*/ 12 w 71"/>
                <a:gd name="T9" fmla="*/ 0 h 24"/>
                <a:gd name="T10" fmla="*/ 11 w 71"/>
                <a:gd name="T11" fmla="*/ 11 h 24"/>
                <a:gd name="T12" fmla="*/ 7 w 71"/>
                <a:gd name="T13" fmla="*/ 21 h 24"/>
                <a:gd name="T14" fmla="*/ 0 w 71"/>
                <a:gd name="T15" fmla="*/ 23 h 24"/>
                <a:gd name="T16" fmla="*/ 0 w 71"/>
                <a:gd name="T17" fmla="*/ 24 h 24"/>
                <a:gd name="T18" fmla="*/ 6 w 71"/>
                <a:gd name="T19" fmla="*/ 24 h 24"/>
                <a:gd name="T20" fmla="*/ 35 w 71"/>
                <a:gd name="T21" fmla="*/ 24 h 24"/>
                <a:gd name="T22" fmla="*/ 36 w 71"/>
                <a:gd name="T23" fmla="*/ 24 h 24"/>
                <a:gd name="T24" fmla="*/ 65 w 71"/>
                <a:gd name="T25" fmla="*/ 24 h 24"/>
                <a:gd name="T26" fmla="*/ 71 w 71"/>
                <a:gd name="T27" fmla="*/ 24 h 24"/>
                <a:gd name="T28" fmla="*/ 71 w 71"/>
                <a:gd name="T2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24">
                  <a:moveTo>
                    <a:pt x="71" y="23"/>
                  </a:moveTo>
                  <a:cubicBezTo>
                    <a:pt x="71" y="22"/>
                    <a:pt x="67" y="22"/>
                    <a:pt x="64" y="21"/>
                  </a:cubicBezTo>
                  <a:cubicBezTo>
                    <a:pt x="60" y="21"/>
                    <a:pt x="60" y="16"/>
                    <a:pt x="60" y="11"/>
                  </a:cubicBezTo>
                  <a:cubicBezTo>
                    <a:pt x="59" y="8"/>
                    <a:pt x="59" y="3"/>
                    <a:pt x="5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8"/>
                    <a:pt x="11" y="11"/>
                  </a:cubicBezTo>
                  <a:cubicBezTo>
                    <a:pt x="10" y="16"/>
                    <a:pt x="10" y="21"/>
                    <a:pt x="7" y="21"/>
                  </a:cubicBezTo>
                  <a:cubicBezTo>
                    <a:pt x="3" y="22"/>
                    <a:pt x="0" y="2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24"/>
                    <a:pt x="71" y="24"/>
                    <a:pt x="71" y="24"/>
                  </a:cubicBezTo>
                  <a:lnTo>
                    <a:pt x="71" y="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5357813" y="3687763"/>
              <a:ext cx="631825" cy="493713"/>
            </a:xfrm>
            <a:custGeom>
              <a:avLst/>
              <a:gdLst>
                <a:gd name="T0" fmla="*/ 162 w 168"/>
                <a:gd name="T1" fmla="*/ 0 h 131"/>
                <a:gd name="T2" fmla="*/ 7 w 168"/>
                <a:gd name="T3" fmla="*/ 0 h 131"/>
                <a:gd name="T4" fmla="*/ 0 w 168"/>
                <a:gd name="T5" fmla="*/ 6 h 131"/>
                <a:gd name="T6" fmla="*/ 0 w 168"/>
                <a:gd name="T7" fmla="*/ 125 h 131"/>
                <a:gd name="T8" fmla="*/ 7 w 168"/>
                <a:gd name="T9" fmla="*/ 131 h 131"/>
                <a:gd name="T10" fmla="*/ 61 w 168"/>
                <a:gd name="T11" fmla="*/ 131 h 131"/>
                <a:gd name="T12" fmla="*/ 61 w 168"/>
                <a:gd name="T13" fmla="*/ 131 h 131"/>
                <a:gd name="T14" fmla="*/ 108 w 168"/>
                <a:gd name="T15" fmla="*/ 131 h 131"/>
                <a:gd name="T16" fmla="*/ 108 w 168"/>
                <a:gd name="T17" fmla="*/ 131 h 131"/>
                <a:gd name="T18" fmla="*/ 162 w 168"/>
                <a:gd name="T19" fmla="*/ 131 h 131"/>
                <a:gd name="T20" fmla="*/ 168 w 168"/>
                <a:gd name="T21" fmla="*/ 125 h 131"/>
                <a:gd name="T22" fmla="*/ 168 w 168"/>
                <a:gd name="T23" fmla="*/ 6 h 131"/>
                <a:gd name="T24" fmla="*/ 162 w 168"/>
                <a:gd name="T25" fmla="*/ 0 h 131"/>
                <a:gd name="T26" fmla="*/ 84 w 168"/>
                <a:gd name="T27" fmla="*/ 123 h 131"/>
                <a:gd name="T28" fmla="*/ 82 w 168"/>
                <a:gd name="T29" fmla="*/ 120 h 131"/>
                <a:gd name="T30" fmla="*/ 84 w 168"/>
                <a:gd name="T31" fmla="*/ 118 h 131"/>
                <a:gd name="T32" fmla="*/ 87 w 168"/>
                <a:gd name="T33" fmla="*/ 120 h 131"/>
                <a:gd name="T34" fmla="*/ 84 w 168"/>
                <a:gd name="T35" fmla="*/ 123 h 131"/>
                <a:gd name="T36" fmla="*/ 160 w 168"/>
                <a:gd name="T37" fmla="*/ 106 h 131"/>
                <a:gd name="T38" fmla="*/ 8 w 168"/>
                <a:gd name="T39" fmla="*/ 106 h 131"/>
                <a:gd name="T40" fmla="*/ 8 w 168"/>
                <a:gd name="T41" fmla="*/ 8 h 131"/>
                <a:gd name="T42" fmla="*/ 160 w 168"/>
                <a:gd name="T43" fmla="*/ 8 h 131"/>
                <a:gd name="T44" fmla="*/ 160 w 168"/>
                <a:gd name="T45" fmla="*/ 10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31">
                  <a:moveTo>
                    <a:pt x="1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5" y="131"/>
                    <a:pt x="168" y="128"/>
                    <a:pt x="168" y="125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3"/>
                    <a:pt x="165" y="0"/>
                    <a:pt x="162" y="0"/>
                  </a:cubicBezTo>
                  <a:close/>
                  <a:moveTo>
                    <a:pt x="84" y="123"/>
                  </a:moveTo>
                  <a:cubicBezTo>
                    <a:pt x="83" y="123"/>
                    <a:pt x="82" y="122"/>
                    <a:pt x="82" y="120"/>
                  </a:cubicBezTo>
                  <a:cubicBezTo>
                    <a:pt x="82" y="119"/>
                    <a:pt x="83" y="118"/>
                    <a:pt x="84" y="118"/>
                  </a:cubicBezTo>
                  <a:cubicBezTo>
                    <a:pt x="86" y="118"/>
                    <a:pt x="87" y="119"/>
                    <a:pt x="87" y="120"/>
                  </a:cubicBezTo>
                  <a:cubicBezTo>
                    <a:pt x="87" y="122"/>
                    <a:pt x="86" y="123"/>
                    <a:pt x="84" y="123"/>
                  </a:cubicBezTo>
                  <a:close/>
                  <a:moveTo>
                    <a:pt x="160" y="106"/>
                  </a:moveTo>
                  <a:cubicBezTo>
                    <a:pt x="8" y="106"/>
                    <a:pt x="8" y="106"/>
                    <a:pt x="8" y="10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759450" y="3819525"/>
              <a:ext cx="60325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5530850" y="3819525"/>
              <a:ext cx="55563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5745163" y="3876675"/>
              <a:ext cx="115888" cy="134938"/>
            </a:xfrm>
            <a:custGeom>
              <a:avLst/>
              <a:gdLst>
                <a:gd name="T0" fmla="*/ 26 w 31"/>
                <a:gd name="T1" fmla="*/ 7 h 36"/>
                <a:gd name="T2" fmla="*/ 18 w 31"/>
                <a:gd name="T3" fmla="*/ 0 h 36"/>
                <a:gd name="T4" fmla="*/ 18 w 31"/>
                <a:gd name="T5" fmla="*/ 0 h 36"/>
                <a:gd name="T6" fmla="*/ 12 w 31"/>
                <a:gd name="T7" fmla="*/ 2 h 36"/>
                <a:gd name="T8" fmla="*/ 6 w 31"/>
                <a:gd name="T9" fmla="*/ 0 h 36"/>
                <a:gd name="T10" fmla="*/ 5 w 31"/>
                <a:gd name="T11" fmla="*/ 0 h 36"/>
                <a:gd name="T12" fmla="*/ 0 w 31"/>
                <a:gd name="T13" fmla="*/ 2 h 36"/>
                <a:gd name="T14" fmla="*/ 1 w 31"/>
                <a:gd name="T15" fmla="*/ 6 h 36"/>
                <a:gd name="T16" fmla="*/ 9 w 31"/>
                <a:gd name="T17" fmla="*/ 36 h 36"/>
                <a:gd name="T18" fmla="*/ 9 w 31"/>
                <a:gd name="T19" fmla="*/ 36 h 36"/>
                <a:gd name="T20" fmla="*/ 24 w 31"/>
                <a:gd name="T21" fmla="*/ 36 h 36"/>
                <a:gd name="T22" fmla="*/ 31 w 31"/>
                <a:gd name="T23" fmla="*/ 29 h 36"/>
                <a:gd name="T24" fmla="*/ 26 w 31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6" y="7"/>
                  </a:moveTo>
                  <a:cubicBezTo>
                    <a:pt x="26" y="3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2"/>
                  </a:cubicBezTo>
                  <a:cubicBezTo>
                    <a:pt x="10" y="2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7" y="36"/>
                    <a:pt x="31" y="33"/>
                    <a:pt x="31" y="29"/>
                  </a:cubicBezTo>
                  <a:lnTo>
                    <a:pt x="26" y="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5489575" y="3876675"/>
              <a:ext cx="112713" cy="134938"/>
            </a:xfrm>
            <a:custGeom>
              <a:avLst/>
              <a:gdLst>
                <a:gd name="T0" fmla="*/ 30 w 30"/>
                <a:gd name="T1" fmla="*/ 2 h 36"/>
                <a:gd name="T2" fmla="*/ 25 w 30"/>
                <a:gd name="T3" fmla="*/ 0 h 36"/>
                <a:gd name="T4" fmla="*/ 25 w 30"/>
                <a:gd name="T5" fmla="*/ 0 h 36"/>
                <a:gd name="T6" fmla="*/ 19 w 30"/>
                <a:gd name="T7" fmla="*/ 2 h 36"/>
                <a:gd name="T8" fmla="*/ 12 w 30"/>
                <a:gd name="T9" fmla="*/ 0 h 36"/>
                <a:gd name="T10" fmla="*/ 12 w 30"/>
                <a:gd name="T11" fmla="*/ 0 h 36"/>
                <a:gd name="T12" fmla="*/ 5 w 30"/>
                <a:gd name="T13" fmla="*/ 7 h 36"/>
                <a:gd name="T14" fmla="*/ 0 w 30"/>
                <a:gd name="T15" fmla="*/ 29 h 36"/>
                <a:gd name="T16" fmla="*/ 7 w 30"/>
                <a:gd name="T17" fmla="*/ 36 h 36"/>
                <a:gd name="T18" fmla="*/ 22 w 30"/>
                <a:gd name="T19" fmla="*/ 36 h 36"/>
                <a:gd name="T20" fmla="*/ 22 w 30"/>
                <a:gd name="T21" fmla="*/ 36 h 36"/>
                <a:gd name="T22" fmla="*/ 29 w 30"/>
                <a:gd name="T23" fmla="*/ 6 h 36"/>
                <a:gd name="T24" fmla="*/ 30 w 30"/>
                <a:gd name="T2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6">
                  <a:moveTo>
                    <a:pt x="30" y="2"/>
                  </a:move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4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7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3"/>
                    <a:pt x="30" y="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5580063" y="3860800"/>
              <a:ext cx="190500" cy="184150"/>
            </a:xfrm>
            <a:custGeom>
              <a:avLst/>
              <a:gdLst>
                <a:gd name="T0" fmla="*/ 44 w 51"/>
                <a:gd name="T1" fmla="*/ 10 h 49"/>
                <a:gd name="T2" fmla="*/ 34 w 51"/>
                <a:gd name="T3" fmla="*/ 0 h 49"/>
                <a:gd name="T4" fmla="*/ 34 w 51"/>
                <a:gd name="T5" fmla="*/ 0 h 49"/>
                <a:gd name="T6" fmla="*/ 25 w 51"/>
                <a:gd name="T7" fmla="*/ 4 h 49"/>
                <a:gd name="T8" fmla="*/ 17 w 51"/>
                <a:gd name="T9" fmla="*/ 0 h 49"/>
                <a:gd name="T10" fmla="*/ 16 w 51"/>
                <a:gd name="T11" fmla="*/ 0 h 49"/>
                <a:gd name="T12" fmla="*/ 6 w 51"/>
                <a:gd name="T13" fmla="*/ 10 h 49"/>
                <a:gd name="T14" fmla="*/ 0 w 51"/>
                <a:gd name="T15" fmla="*/ 40 h 49"/>
                <a:gd name="T16" fmla="*/ 9 w 51"/>
                <a:gd name="T17" fmla="*/ 49 h 49"/>
                <a:gd name="T18" fmla="*/ 41 w 51"/>
                <a:gd name="T19" fmla="*/ 49 h 49"/>
                <a:gd name="T20" fmla="*/ 51 w 51"/>
                <a:gd name="T21" fmla="*/ 40 h 49"/>
                <a:gd name="T22" fmla="*/ 44 w 51"/>
                <a:gd name="T23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9">
                  <a:moveTo>
                    <a:pt x="44" y="10"/>
                  </a:moveTo>
                  <a:cubicBezTo>
                    <a:pt x="44" y="5"/>
                    <a:pt x="4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8" y="4"/>
                    <a:pt x="25" y="4"/>
                  </a:cubicBezTo>
                  <a:cubicBezTo>
                    <a:pt x="22" y="4"/>
                    <a:pt x="19" y="2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6" y="5"/>
                    <a:pt x="6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6" y="49"/>
                    <a:pt x="51" y="45"/>
                    <a:pt x="51" y="40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5632450" y="3786188"/>
              <a:ext cx="82550" cy="77788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22449" y="4184194"/>
            <a:ext cx="1355120" cy="1357144"/>
            <a:chOff x="1336675" y="3451225"/>
            <a:chExt cx="1063625" cy="1065213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1336675" y="3451225"/>
              <a:ext cx="1063625" cy="10652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1550988" y="3624263"/>
              <a:ext cx="635000" cy="439738"/>
            </a:xfrm>
            <a:custGeom>
              <a:avLst/>
              <a:gdLst>
                <a:gd name="T0" fmla="*/ 169 w 169"/>
                <a:gd name="T1" fmla="*/ 117 h 117"/>
                <a:gd name="T2" fmla="*/ 169 w 169"/>
                <a:gd name="T3" fmla="*/ 112 h 117"/>
                <a:gd name="T4" fmla="*/ 92 w 169"/>
                <a:gd name="T5" fmla="*/ 39 h 117"/>
                <a:gd name="T6" fmla="*/ 92 w 169"/>
                <a:gd name="T7" fmla="*/ 30 h 117"/>
                <a:gd name="T8" fmla="*/ 100 w 169"/>
                <a:gd name="T9" fmla="*/ 16 h 117"/>
                <a:gd name="T10" fmla="*/ 84 w 169"/>
                <a:gd name="T11" fmla="*/ 0 h 117"/>
                <a:gd name="T12" fmla="*/ 69 w 169"/>
                <a:gd name="T13" fmla="*/ 16 h 117"/>
                <a:gd name="T14" fmla="*/ 77 w 169"/>
                <a:gd name="T15" fmla="*/ 30 h 117"/>
                <a:gd name="T16" fmla="*/ 77 w 169"/>
                <a:gd name="T17" fmla="*/ 39 h 117"/>
                <a:gd name="T18" fmla="*/ 0 w 169"/>
                <a:gd name="T19" fmla="*/ 112 h 117"/>
                <a:gd name="T20" fmla="*/ 0 w 169"/>
                <a:gd name="T21" fmla="*/ 117 h 117"/>
                <a:gd name="T22" fmla="*/ 169 w 169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117">
                  <a:moveTo>
                    <a:pt x="169" y="117"/>
                  </a:moveTo>
                  <a:cubicBezTo>
                    <a:pt x="169" y="115"/>
                    <a:pt x="169" y="113"/>
                    <a:pt x="169" y="112"/>
                  </a:cubicBezTo>
                  <a:cubicBezTo>
                    <a:pt x="169" y="74"/>
                    <a:pt x="135" y="42"/>
                    <a:pt x="92" y="3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7" y="27"/>
                    <a:pt x="100" y="22"/>
                    <a:pt x="100" y="16"/>
                  </a:cubicBezTo>
                  <a:cubicBezTo>
                    <a:pt x="100" y="7"/>
                    <a:pt x="93" y="0"/>
                    <a:pt x="84" y="0"/>
                  </a:cubicBezTo>
                  <a:cubicBezTo>
                    <a:pt x="76" y="0"/>
                    <a:pt x="69" y="7"/>
                    <a:pt x="69" y="16"/>
                  </a:cubicBezTo>
                  <a:cubicBezTo>
                    <a:pt x="69" y="22"/>
                    <a:pt x="72" y="27"/>
                    <a:pt x="77" y="3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34" y="42"/>
                    <a:pt x="0" y="74"/>
                    <a:pt x="0" y="112"/>
                  </a:cubicBezTo>
                  <a:cubicBezTo>
                    <a:pt x="0" y="113"/>
                    <a:pt x="0" y="115"/>
                    <a:pt x="0" y="117"/>
                  </a:cubicBezTo>
                  <a:lnTo>
                    <a:pt x="169" y="11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1498600" y="4097338"/>
              <a:ext cx="739775" cy="95250"/>
            </a:xfrm>
            <a:custGeom>
              <a:avLst/>
              <a:gdLst>
                <a:gd name="T0" fmla="*/ 433 w 466"/>
                <a:gd name="T1" fmla="*/ 29 h 60"/>
                <a:gd name="T2" fmla="*/ 433 w 466"/>
                <a:gd name="T3" fmla="*/ 0 h 60"/>
                <a:gd name="T4" fmla="*/ 33 w 466"/>
                <a:gd name="T5" fmla="*/ 0 h 60"/>
                <a:gd name="T6" fmla="*/ 33 w 466"/>
                <a:gd name="T7" fmla="*/ 29 h 60"/>
                <a:gd name="T8" fmla="*/ 0 w 466"/>
                <a:gd name="T9" fmla="*/ 29 h 60"/>
                <a:gd name="T10" fmla="*/ 0 w 466"/>
                <a:gd name="T11" fmla="*/ 60 h 60"/>
                <a:gd name="T12" fmla="*/ 466 w 466"/>
                <a:gd name="T13" fmla="*/ 60 h 60"/>
                <a:gd name="T14" fmla="*/ 466 w 466"/>
                <a:gd name="T15" fmla="*/ 29 h 60"/>
                <a:gd name="T16" fmla="*/ 433 w 466"/>
                <a:gd name="T1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60">
                  <a:moveTo>
                    <a:pt x="433" y="29"/>
                  </a:moveTo>
                  <a:lnTo>
                    <a:pt x="433" y="0"/>
                  </a:lnTo>
                  <a:lnTo>
                    <a:pt x="33" y="0"/>
                  </a:lnTo>
                  <a:lnTo>
                    <a:pt x="33" y="29"/>
                  </a:lnTo>
                  <a:lnTo>
                    <a:pt x="0" y="29"/>
                  </a:lnTo>
                  <a:lnTo>
                    <a:pt x="0" y="60"/>
                  </a:lnTo>
                  <a:lnTo>
                    <a:pt x="466" y="60"/>
                  </a:lnTo>
                  <a:lnTo>
                    <a:pt x="466" y="29"/>
                  </a:lnTo>
                  <a:lnTo>
                    <a:pt x="433" y="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13936" y="2163127"/>
            <a:ext cx="1774743" cy="1291526"/>
            <a:chOff x="3313936" y="2163127"/>
            <a:chExt cx="1774743" cy="1291526"/>
          </a:xfrm>
        </p:grpSpPr>
        <p:sp>
          <p:nvSpPr>
            <p:cNvPr id="40" name="文本框 39"/>
            <p:cNvSpPr txBox="1"/>
            <p:nvPr/>
          </p:nvSpPr>
          <p:spPr>
            <a:xfrm>
              <a:off x="3450616" y="216312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547299" y="268011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3321170" y="4160643"/>
            <a:ext cx="1774743" cy="1291526"/>
            <a:chOff x="3321170" y="4160643"/>
            <a:chExt cx="1774743" cy="1291526"/>
          </a:xfrm>
        </p:grpSpPr>
        <p:sp>
          <p:nvSpPr>
            <p:cNvPr id="43" name="文本框 42"/>
            <p:cNvSpPr txBox="1"/>
            <p:nvPr/>
          </p:nvSpPr>
          <p:spPr>
            <a:xfrm>
              <a:off x="3457850" y="416064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21170" y="4805838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554533" y="4677634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250769" y="2136228"/>
            <a:ext cx="1774743" cy="1291526"/>
            <a:chOff x="8250769" y="2136228"/>
            <a:chExt cx="1774743" cy="1291526"/>
          </a:xfrm>
        </p:grpSpPr>
        <p:sp>
          <p:nvSpPr>
            <p:cNvPr id="46" name="文本框 45"/>
            <p:cNvSpPr txBox="1"/>
            <p:nvPr/>
          </p:nvSpPr>
          <p:spPr>
            <a:xfrm>
              <a:off x="8387449" y="213622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250769" y="2781423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484132" y="2653219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8258003" y="4133744"/>
            <a:ext cx="1774743" cy="1291526"/>
            <a:chOff x="8258003" y="4133744"/>
            <a:chExt cx="1774743" cy="1291526"/>
          </a:xfrm>
        </p:grpSpPr>
        <p:sp>
          <p:nvSpPr>
            <p:cNvPr id="49" name="文本框 48"/>
            <p:cNvSpPr txBox="1"/>
            <p:nvPr/>
          </p:nvSpPr>
          <p:spPr>
            <a:xfrm>
              <a:off x="8394683" y="413374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258003" y="4778939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8491366" y="4650735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7318" y="3515809"/>
            <a:ext cx="12157363" cy="2182253"/>
          </a:xfrm>
          <a:custGeom>
            <a:avLst/>
            <a:gdLst>
              <a:gd name="connsiteX0" fmla="*/ 0 w 9170126"/>
              <a:gd name="connsiteY0" fmla="*/ 26126 h 1711235"/>
              <a:gd name="connsiteX1" fmla="*/ 3213463 w 9170126"/>
              <a:gd name="connsiteY1" fmla="*/ 1711235 h 1711235"/>
              <a:gd name="connsiteX2" fmla="*/ 7994469 w 9170126"/>
              <a:gd name="connsiteY2" fmla="*/ 326572 h 1711235"/>
              <a:gd name="connsiteX3" fmla="*/ 9170126 w 9170126"/>
              <a:gd name="connsiteY3" fmla="*/ 0 h 1711235"/>
              <a:gd name="connsiteX0-1" fmla="*/ 0 w 9170126"/>
              <a:gd name="connsiteY0-2" fmla="*/ 26126 h 1712821"/>
              <a:gd name="connsiteX1-3" fmla="*/ 3213463 w 9170126"/>
              <a:gd name="connsiteY1-4" fmla="*/ 1711235 h 1712821"/>
              <a:gd name="connsiteX2-5" fmla="*/ 7994469 w 9170126"/>
              <a:gd name="connsiteY2-6" fmla="*/ 326572 h 1712821"/>
              <a:gd name="connsiteX3-7" fmla="*/ 9170126 w 9170126"/>
              <a:gd name="connsiteY3-8" fmla="*/ 0 h 1712821"/>
              <a:gd name="connsiteX0-9" fmla="*/ 0 w 9170126"/>
              <a:gd name="connsiteY0-10" fmla="*/ 26126 h 1712821"/>
              <a:gd name="connsiteX1-11" fmla="*/ 3213463 w 9170126"/>
              <a:gd name="connsiteY1-12" fmla="*/ 1711235 h 1712821"/>
              <a:gd name="connsiteX2-13" fmla="*/ 7994469 w 9170126"/>
              <a:gd name="connsiteY2-14" fmla="*/ 326572 h 1712821"/>
              <a:gd name="connsiteX3-15" fmla="*/ 9170126 w 9170126"/>
              <a:gd name="connsiteY3-16" fmla="*/ 0 h 1712821"/>
              <a:gd name="connsiteX0-17" fmla="*/ 0 w 9170126"/>
              <a:gd name="connsiteY0-18" fmla="*/ 26126 h 1711869"/>
              <a:gd name="connsiteX1-19" fmla="*/ 3213463 w 9170126"/>
              <a:gd name="connsiteY1-20" fmla="*/ 1711235 h 1711869"/>
              <a:gd name="connsiteX2-21" fmla="*/ 7067006 w 9170126"/>
              <a:gd name="connsiteY2-22" fmla="*/ 222069 h 1711869"/>
              <a:gd name="connsiteX3-23" fmla="*/ 9170126 w 9170126"/>
              <a:gd name="connsiteY3-24" fmla="*/ 0 h 1711869"/>
              <a:gd name="connsiteX0-25" fmla="*/ 0 w 9170126"/>
              <a:gd name="connsiteY0-26" fmla="*/ 26126 h 1711779"/>
              <a:gd name="connsiteX1-27" fmla="*/ 3213463 w 9170126"/>
              <a:gd name="connsiteY1-28" fmla="*/ 1711235 h 1711779"/>
              <a:gd name="connsiteX2-29" fmla="*/ 7067006 w 9170126"/>
              <a:gd name="connsiteY2-30" fmla="*/ 222069 h 1711779"/>
              <a:gd name="connsiteX3-31" fmla="*/ 9170126 w 9170126"/>
              <a:gd name="connsiteY3-32" fmla="*/ 0 h 1711779"/>
              <a:gd name="connsiteX0-33" fmla="*/ 0 w 9170126"/>
              <a:gd name="connsiteY0-34" fmla="*/ 26126 h 1711882"/>
              <a:gd name="connsiteX1-35" fmla="*/ 3213463 w 9170126"/>
              <a:gd name="connsiteY1-36" fmla="*/ 1711235 h 1711882"/>
              <a:gd name="connsiteX2-37" fmla="*/ 7067006 w 9170126"/>
              <a:gd name="connsiteY2-38" fmla="*/ 222069 h 1711882"/>
              <a:gd name="connsiteX3-39" fmla="*/ 9170126 w 9170126"/>
              <a:gd name="connsiteY3-40" fmla="*/ 0 h 1711882"/>
              <a:gd name="connsiteX0-41" fmla="*/ 0 w 9170126"/>
              <a:gd name="connsiteY0-42" fmla="*/ 26126 h 1711882"/>
              <a:gd name="connsiteX1-43" fmla="*/ 3213463 w 9170126"/>
              <a:gd name="connsiteY1-44" fmla="*/ 1711235 h 1711882"/>
              <a:gd name="connsiteX2-45" fmla="*/ 7223760 w 9170126"/>
              <a:gd name="connsiteY2-46" fmla="*/ 222069 h 1711882"/>
              <a:gd name="connsiteX3-47" fmla="*/ 9170126 w 9170126"/>
              <a:gd name="connsiteY3-48" fmla="*/ 0 h 1711882"/>
              <a:gd name="connsiteX0-49" fmla="*/ 0 w 9170126"/>
              <a:gd name="connsiteY0-50" fmla="*/ 26126 h 1711882"/>
              <a:gd name="connsiteX1-51" fmla="*/ 3213463 w 9170126"/>
              <a:gd name="connsiteY1-52" fmla="*/ 1711235 h 1711882"/>
              <a:gd name="connsiteX2-53" fmla="*/ 7223760 w 9170126"/>
              <a:gd name="connsiteY2-54" fmla="*/ 222069 h 1711882"/>
              <a:gd name="connsiteX3-55" fmla="*/ 9170126 w 9170126"/>
              <a:gd name="connsiteY3-56" fmla="*/ 0 h 1711882"/>
              <a:gd name="connsiteX0-57" fmla="*/ 0 w 9170126"/>
              <a:gd name="connsiteY0-58" fmla="*/ 26126 h 1607414"/>
              <a:gd name="connsiteX1-59" fmla="*/ 3396343 w 9170126"/>
              <a:gd name="connsiteY1-60" fmla="*/ 1606732 h 1607414"/>
              <a:gd name="connsiteX2-61" fmla="*/ 7223760 w 9170126"/>
              <a:gd name="connsiteY2-62" fmla="*/ 222069 h 1607414"/>
              <a:gd name="connsiteX3-63" fmla="*/ 9170126 w 9170126"/>
              <a:gd name="connsiteY3-64" fmla="*/ 0 h 1607414"/>
              <a:gd name="connsiteX0-65" fmla="*/ 0 w 9170126"/>
              <a:gd name="connsiteY0-66" fmla="*/ 82588 h 1663876"/>
              <a:gd name="connsiteX1-67" fmla="*/ 3396343 w 9170126"/>
              <a:gd name="connsiteY1-68" fmla="*/ 1663194 h 1663876"/>
              <a:gd name="connsiteX2-69" fmla="*/ 7223760 w 9170126"/>
              <a:gd name="connsiteY2-70" fmla="*/ 278531 h 1663876"/>
              <a:gd name="connsiteX3-71" fmla="*/ 9170126 w 9170126"/>
              <a:gd name="connsiteY3-72" fmla="*/ 56462 h 1663876"/>
              <a:gd name="connsiteX0-73" fmla="*/ 0 w 9170126"/>
              <a:gd name="connsiteY0-74" fmla="*/ 45999 h 1634659"/>
              <a:gd name="connsiteX1-75" fmla="*/ 3396343 w 9170126"/>
              <a:gd name="connsiteY1-76" fmla="*/ 1626605 h 1634659"/>
              <a:gd name="connsiteX2-77" fmla="*/ 6505303 w 9170126"/>
              <a:gd name="connsiteY2-78" fmla="*/ 633828 h 1634659"/>
              <a:gd name="connsiteX3-79" fmla="*/ 9170126 w 9170126"/>
              <a:gd name="connsiteY3-80" fmla="*/ 19873 h 1634659"/>
              <a:gd name="connsiteX0-81" fmla="*/ 0 w 9170126"/>
              <a:gd name="connsiteY0-82" fmla="*/ 55214 h 1646042"/>
              <a:gd name="connsiteX1-83" fmla="*/ 3396343 w 9170126"/>
              <a:gd name="connsiteY1-84" fmla="*/ 1635820 h 1646042"/>
              <a:gd name="connsiteX2-85" fmla="*/ 6505303 w 9170126"/>
              <a:gd name="connsiteY2-86" fmla="*/ 643043 h 1646042"/>
              <a:gd name="connsiteX3-87" fmla="*/ 9170126 w 9170126"/>
              <a:gd name="connsiteY3-88" fmla="*/ 29088 h 16460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6" h="1646042">
                <a:moveTo>
                  <a:pt x="0" y="55214"/>
                </a:moveTo>
                <a:cubicBezTo>
                  <a:pt x="875211" y="969614"/>
                  <a:pt x="2312126" y="1537849"/>
                  <a:pt x="3396343" y="1635820"/>
                </a:cubicBezTo>
                <a:cubicBezTo>
                  <a:pt x="4480560" y="1733792"/>
                  <a:pt x="5634446" y="1106775"/>
                  <a:pt x="6505303" y="643043"/>
                </a:cubicBezTo>
                <a:cubicBezTo>
                  <a:pt x="7376160" y="179311"/>
                  <a:pt x="8508275" y="-92832"/>
                  <a:pt x="9170126" y="29088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638" y="1919324"/>
            <a:ext cx="12157362" cy="4051351"/>
          </a:xfrm>
          <a:custGeom>
            <a:avLst/>
            <a:gdLst>
              <a:gd name="connsiteX0" fmla="*/ 0 w 9157063"/>
              <a:gd name="connsiteY0" fmla="*/ 130629 h 3095898"/>
              <a:gd name="connsiteX1" fmla="*/ 2286000 w 9157063"/>
              <a:gd name="connsiteY1" fmla="*/ 0 h 3095898"/>
              <a:gd name="connsiteX2" fmla="*/ 5329646 w 9157063"/>
              <a:gd name="connsiteY2" fmla="*/ 2155372 h 3095898"/>
              <a:gd name="connsiteX3" fmla="*/ 9157063 w 9157063"/>
              <a:gd name="connsiteY3" fmla="*/ 3095898 h 3095898"/>
              <a:gd name="connsiteX0-1" fmla="*/ 0 w 9157063"/>
              <a:gd name="connsiteY0-2" fmla="*/ 130629 h 3095898"/>
              <a:gd name="connsiteX1-3" fmla="*/ 2286000 w 9157063"/>
              <a:gd name="connsiteY1-4" fmla="*/ 0 h 3095898"/>
              <a:gd name="connsiteX2-5" fmla="*/ 5329646 w 9157063"/>
              <a:gd name="connsiteY2-6" fmla="*/ 2155372 h 3095898"/>
              <a:gd name="connsiteX3-7" fmla="*/ 9157063 w 9157063"/>
              <a:gd name="connsiteY3-8" fmla="*/ 3095898 h 3095898"/>
              <a:gd name="connsiteX0-9" fmla="*/ 0 w 9157063"/>
              <a:gd name="connsiteY0-10" fmla="*/ 259961 h 3225230"/>
              <a:gd name="connsiteX1-11" fmla="*/ 2286000 w 9157063"/>
              <a:gd name="connsiteY1-12" fmla="*/ 129332 h 3225230"/>
              <a:gd name="connsiteX2-13" fmla="*/ 5329646 w 9157063"/>
              <a:gd name="connsiteY2-14" fmla="*/ 2284704 h 3225230"/>
              <a:gd name="connsiteX3-15" fmla="*/ 9157063 w 9157063"/>
              <a:gd name="connsiteY3-16" fmla="*/ 3225230 h 3225230"/>
              <a:gd name="connsiteX0-17" fmla="*/ 0 w 9157063"/>
              <a:gd name="connsiteY0-18" fmla="*/ 259961 h 3225230"/>
              <a:gd name="connsiteX1-19" fmla="*/ 2286000 w 9157063"/>
              <a:gd name="connsiteY1-20" fmla="*/ 129332 h 3225230"/>
              <a:gd name="connsiteX2-21" fmla="*/ 5329646 w 9157063"/>
              <a:gd name="connsiteY2-22" fmla="*/ 2284704 h 3225230"/>
              <a:gd name="connsiteX3-23" fmla="*/ 9157063 w 9157063"/>
              <a:gd name="connsiteY3-24" fmla="*/ 3225230 h 3225230"/>
              <a:gd name="connsiteX0-25" fmla="*/ 0 w 9157063"/>
              <a:gd name="connsiteY0-26" fmla="*/ 259961 h 3227547"/>
              <a:gd name="connsiteX1-27" fmla="*/ 2286000 w 9157063"/>
              <a:gd name="connsiteY1-28" fmla="*/ 129332 h 3227547"/>
              <a:gd name="connsiteX2-29" fmla="*/ 5329646 w 9157063"/>
              <a:gd name="connsiteY2-30" fmla="*/ 2284704 h 3227547"/>
              <a:gd name="connsiteX3-31" fmla="*/ 9157063 w 9157063"/>
              <a:gd name="connsiteY3-32" fmla="*/ 3225230 h 3227547"/>
              <a:gd name="connsiteX0-33" fmla="*/ 0 w 9157063"/>
              <a:gd name="connsiteY0-34" fmla="*/ 141919 h 3109392"/>
              <a:gd name="connsiteX1-35" fmla="*/ 2756263 w 9157063"/>
              <a:gd name="connsiteY1-36" fmla="*/ 168045 h 3109392"/>
              <a:gd name="connsiteX2-37" fmla="*/ 5329646 w 9157063"/>
              <a:gd name="connsiteY2-38" fmla="*/ 2166662 h 3109392"/>
              <a:gd name="connsiteX3-39" fmla="*/ 9157063 w 9157063"/>
              <a:gd name="connsiteY3-40" fmla="*/ 3107188 h 3109392"/>
              <a:gd name="connsiteX0-41" fmla="*/ 0 w 9157063"/>
              <a:gd name="connsiteY0-42" fmla="*/ 189830 h 3157303"/>
              <a:gd name="connsiteX1-43" fmla="*/ 2756263 w 9157063"/>
              <a:gd name="connsiteY1-44" fmla="*/ 215956 h 3157303"/>
              <a:gd name="connsiteX2-45" fmla="*/ 5329646 w 9157063"/>
              <a:gd name="connsiteY2-46" fmla="*/ 2214573 h 3157303"/>
              <a:gd name="connsiteX3-47" fmla="*/ 9157063 w 9157063"/>
              <a:gd name="connsiteY3-48" fmla="*/ 3155099 h 3157303"/>
              <a:gd name="connsiteX0-49" fmla="*/ 0 w 9104811"/>
              <a:gd name="connsiteY0-50" fmla="*/ 391083 h 3045048"/>
              <a:gd name="connsiteX1-51" fmla="*/ 2704011 w 9104811"/>
              <a:gd name="connsiteY1-52" fmla="*/ 103701 h 3045048"/>
              <a:gd name="connsiteX2-53" fmla="*/ 5277394 w 9104811"/>
              <a:gd name="connsiteY2-54" fmla="*/ 2102318 h 3045048"/>
              <a:gd name="connsiteX3-55" fmla="*/ 9104811 w 9104811"/>
              <a:gd name="connsiteY3-56" fmla="*/ 3042844 h 3045048"/>
              <a:gd name="connsiteX0-57" fmla="*/ 0 w 9170125"/>
              <a:gd name="connsiteY0-58" fmla="*/ 401085 h 3041987"/>
              <a:gd name="connsiteX1-59" fmla="*/ 2769325 w 9170125"/>
              <a:gd name="connsiteY1-60" fmla="*/ 100640 h 3041987"/>
              <a:gd name="connsiteX2-61" fmla="*/ 5342708 w 9170125"/>
              <a:gd name="connsiteY2-62" fmla="*/ 2099257 h 3041987"/>
              <a:gd name="connsiteX3-63" fmla="*/ 9170125 w 9170125"/>
              <a:gd name="connsiteY3-64" fmla="*/ 3039783 h 3041987"/>
              <a:gd name="connsiteX0-65" fmla="*/ 0 w 9170125"/>
              <a:gd name="connsiteY0-66" fmla="*/ 401085 h 3041987"/>
              <a:gd name="connsiteX1-67" fmla="*/ 2677885 w 9170125"/>
              <a:gd name="connsiteY1-68" fmla="*/ 100640 h 3041987"/>
              <a:gd name="connsiteX2-69" fmla="*/ 5342708 w 9170125"/>
              <a:gd name="connsiteY2-70" fmla="*/ 2099257 h 3041987"/>
              <a:gd name="connsiteX3-71" fmla="*/ 9170125 w 9170125"/>
              <a:gd name="connsiteY3-72" fmla="*/ 3039783 h 3041987"/>
              <a:gd name="connsiteX0-73" fmla="*/ 0 w 9170125"/>
              <a:gd name="connsiteY0-74" fmla="*/ 468432 h 3109334"/>
              <a:gd name="connsiteX1-75" fmla="*/ 2677885 w 9170125"/>
              <a:gd name="connsiteY1-76" fmla="*/ 167987 h 3109334"/>
              <a:gd name="connsiteX2-77" fmla="*/ 5342708 w 9170125"/>
              <a:gd name="connsiteY2-78" fmla="*/ 2166604 h 3109334"/>
              <a:gd name="connsiteX3-79" fmla="*/ 9170125 w 9170125"/>
              <a:gd name="connsiteY3-80" fmla="*/ 3107130 h 3109334"/>
              <a:gd name="connsiteX0-81" fmla="*/ 0 w 9170125"/>
              <a:gd name="connsiteY0-82" fmla="*/ 406629 h 3047531"/>
              <a:gd name="connsiteX1-83" fmla="*/ 2677885 w 9170125"/>
              <a:gd name="connsiteY1-84" fmla="*/ 106184 h 3047531"/>
              <a:gd name="connsiteX2-85" fmla="*/ 5342708 w 9170125"/>
              <a:gd name="connsiteY2-86" fmla="*/ 2104801 h 3047531"/>
              <a:gd name="connsiteX3-87" fmla="*/ 9170125 w 9170125"/>
              <a:gd name="connsiteY3-88" fmla="*/ 3045327 h 3047531"/>
              <a:gd name="connsiteX0-89" fmla="*/ 0 w 9170125"/>
              <a:gd name="connsiteY0-90" fmla="*/ 414045 h 3056100"/>
              <a:gd name="connsiteX1-91" fmla="*/ 2677885 w 9170125"/>
              <a:gd name="connsiteY1-92" fmla="*/ 113600 h 3056100"/>
              <a:gd name="connsiteX2-93" fmla="*/ 5564777 w 9170125"/>
              <a:gd name="connsiteY2-94" fmla="*/ 2295097 h 3056100"/>
              <a:gd name="connsiteX3-95" fmla="*/ 9170125 w 9170125"/>
              <a:gd name="connsiteY3-96" fmla="*/ 3052743 h 3056100"/>
              <a:gd name="connsiteX0-97" fmla="*/ 0 w 9170125"/>
              <a:gd name="connsiteY0-98" fmla="*/ 414045 h 3061846"/>
              <a:gd name="connsiteX1-99" fmla="*/ 2677885 w 9170125"/>
              <a:gd name="connsiteY1-100" fmla="*/ 113600 h 3061846"/>
              <a:gd name="connsiteX2-101" fmla="*/ 5564777 w 9170125"/>
              <a:gd name="connsiteY2-102" fmla="*/ 2295097 h 3061846"/>
              <a:gd name="connsiteX3-103" fmla="*/ 9170125 w 9170125"/>
              <a:gd name="connsiteY3-104" fmla="*/ 3052743 h 3061846"/>
              <a:gd name="connsiteX0-105" fmla="*/ 0 w 9170125"/>
              <a:gd name="connsiteY0-106" fmla="*/ 410334 h 3055876"/>
              <a:gd name="connsiteX1-107" fmla="*/ 2677885 w 9170125"/>
              <a:gd name="connsiteY1-108" fmla="*/ 109889 h 3055876"/>
              <a:gd name="connsiteX2-109" fmla="*/ 5747657 w 9170125"/>
              <a:gd name="connsiteY2-110" fmla="*/ 2239135 h 3055876"/>
              <a:gd name="connsiteX3-111" fmla="*/ 9170125 w 9170125"/>
              <a:gd name="connsiteY3-112" fmla="*/ 3049032 h 3055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5" h="3055876">
                <a:moveTo>
                  <a:pt x="0" y="410334"/>
                </a:moveTo>
                <a:cubicBezTo>
                  <a:pt x="500742" y="210037"/>
                  <a:pt x="1719942" y="-194911"/>
                  <a:pt x="2677885" y="109889"/>
                </a:cubicBezTo>
                <a:cubicBezTo>
                  <a:pt x="3635828" y="414689"/>
                  <a:pt x="4116977" y="1501084"/>
                  <a:pt x="5747657" y="2239135"/>
                </a:cubicBezTo>
                <a:cubicBezTo>
                  <a:pt x="7378337" y="2977186"/>
                  <a:pt x="8181701" y="3088220"/>
                  <a:pt x="9170125" y="304903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2154011"/>
            <a:ext cx="12157363" cy="2820452"/>
          </a:xfrm>
          <a:custGeom>
            <a:avLst/>
            <a:gdLst>
              <a:gd name="connsiteX0" fmla="*/ 0 w 9170126"/>
              <a:gd name="connsiteY0" fmla="*/ 2011680 h 2011680"/>
              <a:gd name="connsiteX1" fmla="*/ 3187337 w 9170126"/>
              <a:gd name="connsiteY1" fmla="*/ 78377 h 2011680"/>
              <a:gd name="connsiteX2" fmla="*/ 6544492 w 9170126"/>
              <a:gd name="connsiteY2" fmla="*/ 0 h 2011680"/>
              <a:gd name="connsiteX3" fmla="*/ 9170126 w 9170126"/>
              <a:gd name="connsiteY3" fmla="*/ 757645 h 2011680"/>
              <a:gd name="connsiteX0-1" fmla="*/ 0 w 9170126"/>
              <a:gd name="connsiteY0-2" fmla="*/ 2141544 h 2141544"/>
              <a:gd name="connsiteX1-3" fmla="*/ 3187337 w 9170126"/>
              <a:gd name="connsiteY1-4" fmla="*/ 208241 h 2141544"/>
              <a:gd name="connsiteX2-5" fmla="*/ 6544492 w 9170126"/>
              <a:gd name="connsiteY2-6" fmla="*/ 129864 h 2141544"/>
              <a:gd name="connsiteX3-7" fmla="*/ 9170126 w 9170126"/>
              <a:gd name="connsiteY3-8" fmla="*/ 887509 h 2141544"/>
              <a:gd name="connsiteX0-9" fmla="*/ 0 w 9170126"/>
              <a:gd name="connsiteY0-10" fmla="*/ 2141544 h 2141544"/>
              <a:gd name="connsiteX1-11" fmla="*/ 3187337 w 9170126"/>
              <a:gd name="connsiteY1-12" fmla="*/ 208241 h 2141544"/>
              <a:gd name="connsiteX2-13" fmla="*/ 6544492 w 9170126"/>
              <a:gd name="connsiteY2-14" fmla="*/ 129864 h 2141544"/>
              <a:gd name="connsiteX3-15" fmla="*/ 9170126 w 9170126"/>
              <a:gd name="connsiteY3-16" fmla="*/ 887509 h 2141544"/>
              <a:gd name="connsiteX0-17" fmla="*/ 0 w 9170126"/>
              <a:gd name="connsiteY0-18" fmla="*/ 2141544 h 2141544"/>
              <a:gd name="connsiteX1-19" fmla="*/ 3187337 w 9170126"/>
              <a:gd name="connsiteY1-20" fmla="*/ 208241 h 2141544"/>
              <a:gd name="connsiteX2-21" fmla="*/ 6544492 w 9170126"/>
              <a:gd name="connsiteY2-22" fmla="*/ 129864 h 2141544"/>
              <a:gd name="connsiteX3-23" fmla="*/ 9170126 w 9170126"/>
              <a:gd name="connsiteY3-24" fmla="*/ 887509 h 2141544"/>
              <a:gd name="connsiteX0-25" fmla="*/ 0 w 9170126"/>
              <a:gd name="connsiteY0-26" fmla="*/ 2141544 h 2141544"/>
              <a:gd name="connsiteX1-27" fmla="*/ 3187337 w 9170126"/>
              <a:gd name="connsiteY1-28" fmla="*/ 208241 h 2141544"/>
              <a:gd name="connsiteX2-29" fmla="*/ 6544492 w 9170126"/>
              <a:gd name="connsiteY2-30" fmla="*/ 129864 h 2141544"/>
              <a:gd name="connsiteX3-31" fmla="*/ 9170126 w 9170126"/>
              <a:gd name="connsiteY3-32" fmla="*/ 887509 h 2141544"/>
              <a:gd name="connsiteX0-33" fmla="*/ 0 w 9170126"/>
              <a:gd name="connsiteY0-34" fmla="*/ 2141544 h 2141544"/>
              <a:gd name="connsiteX1-35" fmla="*/ 3187337 w 9170126"/>
              <a:gd name="connsiteY1-36" fmla="*/ 208241 h 2141544"/>
              <a:gd name="connsiteX2-37" fmla="*/ 6544492 w 9170126"/>
              <a:gd name="connsiteY2-38" fmla="*/ 129864 h 2141544"/>
              <a:gd name="connsiteX3-39" fmla="*/ 9170126 w 9170126"/>
              <a:gd name="connsiteY3-40" fmla="*/ 887509 h 2141544"/>
              <a:gd name="connsiteX0-41" fmla="*/ 0 w 9170126"/>
              <a:gd name="connsiteY0-42" fmla="*/ 2141544 h 2141544"/>
              <a:gd name="connsiteX1-43" fmla="*/ 3187337 w 9170126"/>
              <a:gd name="connsiteY1-44" fmla="*/ 208241 h 2141544"/>
              <a:gd name="connsiteX2-45" fmla="*/ 6544492 w 9170126"/>
              <a:gd name="connsiteY2-46" fmla="*/ 129864 h 2141544"/>
              <a:gd name="connsiteX3-47" fmla="*/ 9170126 w 9170126"/>
              <a:gd name="connsiteY3-48" fmla="*/ 887509 h 2141544"/>
              <a:gd name="connsiteX0-49" fmla="*/ 0 w 9170126"/>
              <a:gd name="connsiteY0-50" fmla="*/ 2141544 h 2141544"/>
              <a:gd name="connsiteX1-51" fmla="*/ 3187337 w 9170126"/>
              <a:gd name="connsiteY1-52" fmla="*/ 208241 h 2141544"/>
              <a:gd name="connsiteX2-53" fmla="*/ 6544492 w 9170126"/>
              <a:gd name="connsiteY2-54" fmla="*/ 129864 h 2141544"/>
              <a:gd name="connsiteX3-55" fmla="*/ 9170126 w 9170126"/>
              <a:gd name="connsiteY3-56" fmla="*/ 887509 h 2141544"/>
              <a:gd name="connsiteX0-57" fmla="*/ 0 w 9170126"/>
              <a:gd name="connsiteY0-58" fmla="*/ 2170260 h 2170260"/>
              <a:gd name="connsiteX1-59" fmla="*/ 3187337 w 9170126"/>
              <a:gd name="connsiteY1-60" fmla="*/ 236957 h 2170260"/>
              <a:gd name="connsiteX2-61" fmla="*/ 6531429 w 9170126"/>
              <a:gd name="connsiteY2-62" fmla="*/ 106328 h 2170260"/>
              <a:gd name="connsiteX3-63" fmla="*/ 9170126 w 9170126"/>
              <a:gd name="connsiteY3-64" fmla="*/ 916225 h 2170260"/>
              <a:gd name="connsiteX0-65" fmla="*/ 0 w 9170126"/>
              <a:gd name="connsiteY0-66" fmla="*/ 2155389 h 2155389"/>
              <a:gd name="connsiteX1-67" fmla="*/ 3187337 w 9170126"/>
              <a:gd name="connsiteY1-68" fmla="*/ 222086 h 2155389"/>
              <a:gd name="connsiteX2-69" fmla="*/ 6531429 w 9170126"/>
              <a:gd name="connsiteY2-70" fmla="*/ 91457 h 2155389"/>
              <a:gd name="connsiteX3-71" fmla="*/ 9170126 w 9170126"/>
              <a:gd name="connsiteY3-72" fmla="*/ 901354 h 2155389"/>
              <a:gd name="connsiteX0-73" fmla="*/ 0 w 9170126"/>
              <a:gd name="connsiteY0-74" fmla="*/ 2127427 h 2127427"/>
              <a:gd name="connsiteX1-75" fmla="*/ 2834640 w 9170126"/>
              <a:gd name="connsiteY1-76" fmla="*/ 285564 h 2127427"/>
              <a:gd name="connsiteX2-77" fmla="*/ 6531429 w 9170126"/>
              <a:gd name="connsiteY2-78" fmla="*/ 63495 h 2127427"/>
              <a:gd name="connsiteX3-79" fmla="*/ 9170126 w 9170126"/>
              <a:gd name="connsiteY3-80" fmla="*/ 873392 h 2127427"/>
              <a:gd name="connsiteX0-81" fmla="*/ 0 w 9170126"/>
              <a:gd name="connsiteY0-82" fmla="*/ 2127427 h 2127427"/>
              <a:gd name="connsiteX1-83" fmla="*/ 2834640 w 9170126"/>
              <a:gd name="connsiteY1-84" fmla="*/ 285564 h 2127427"/>
              <a:gd name="connsiteX2-85" fmla="*/ 6531429 w 9170126"/>
              <a:gd name="connsiteY2-86" fmla="*/ 63495 h 2127427"/>
              <a:gd name="connsiteX3-87" fmla="*/ 9170126 w 9170126"/>
              <a:gd name="connsiteY3-88" fmla="*/ 873392 h 2127427"/>
              <a:gd name="connsiteX0-89" fmla="*/ 0 w 9170126"/>
              <a:gd name="connsiteY0-90" fmla="*/ 2127427 h 2127427"/>
              <a:gd name="connsiteX1-91" fmla="*/ 2834640 w 9170126"/>
              <a:gd name="connsiteY1-92" fmla="*/ 285564 h 2127427"/>
              <a:gd name="connsiteX2-93" fmla="*/ 6531429 w 9170126"/>
              <a:gd name="connsiteY2-94" fmla="*/ 63495 h 2127427"/>
              <a:gd name="connsiteX3-95" fmla="*/ 9170126 w 9170126"/>
              <a:gd name="connsiteY3-96" fmla="*/ 873392 h 2127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6" h="2127427">
                <a:moveTo>
                  <a:pt x="0" y="2127427"/>
                </a:moveTo>
                <a:cubicBezTo>
                  <a:pt x="291737" y="1757313"/>
                  <a:pt x="1746069" y="629553"/>
                  <a:pt x="2834640" y="285564"/>
                </a:cubicBezTo>
                <a:cubicBezTo>
                  <a:pt x="3923211" y="-58425"/>
                  <a:pt x="5475515" y="-34476"/>
                  <a:pt x="6531429" y="63495"/>
                </a:cubicBezTo>
                <a:cubicBezTo>
                  <a:pt x="7587343" y="161466"/>
                  <a:pt x="8477795" y="516341"/>
                  <a:pt x="9170126" y="87339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56362" y="2307462"/>
            <a:ext cx="207820" cy="207820"/>
          </a:xfrm>
          <a:prstGeom prst="ellipse">
            <a:avLst/>
          </a:prstGeom>
          <a:solidFill>
            <a:schemeClr val="accent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568044" y="4801280"/>
            <a:ext cx="207820" cy="2078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67454" y="2257211"/>
            <a:ext cx="1366795" cy="1366795"/>
            <a:chOff x="1224139" y="1315792"/>
            <a:chExt cx="1119012" cy="1119012"/>
          </a:xfrm>
        </p:grpSpPr>
        <p:sp>
          <p:nvSpPr>
            <p:cNvPr id="36" name="椭圆 35"/>
            <p:cNvSpPr/>
            <p:nvPr/>
          </p:nvSpPr>
          <p:spPr>
            <a:xfrm>
              <a:off x="1224139" y="1315792"/>
              <a:ext cx="1119012" cy="111901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307629" y="1399282"/>
              <a:ext cx="952032" cy="95203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36700" y="2507199"/>
            <a:ext cx="1995236" cy="1995236"/>
            <a:chOff x="3737382" y="1665124"/>
            <a:chExt cx="1393418" cy="1393418"/>
          </a:xfrm>
        </p:grpSpPr>
        <p:sp>
          <p:nvSpPr>
            <p:cNvPr id="34" name="椭圆 33"/>
            <p:cNvSpPr/>
            <p:nvPr/>
          </p:nvSpPr>
          <p:spPr>
            <a:xfrm>
              <a:off x="3737382" y="1665124"/>
              <a:ext cx="1393418" cy="139341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826231" y="1753973"/>
              <a:ext cx="1215720" cy="121572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25850" y="1586947"/>
            <a:ext cx="1358440" cy="1358440"/>
            <a:chOff x="6636449" y="951787"/>
            <a:chExt cx="1024652" cy="1024652"/>
          </a:xfrm>
        </p:grpSpPr>
        <p:sp>
          <p:nvSpPr>
            <p:cNvPr id="32" name="椭圆 31"/>
            <p:cNvSpPr/>
            <p:nvPr/>
          </p:nvSpPr>
          <p:spPr>
            <a:xfrm>
              <a:off x="6636449" y="951787"/>
              <a:ext cx="1024652" cy="10246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697670" y="1013006"/>
              <a:ext cx="902212" cy="90221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86334" y="4595408"/>
            <a:ext cx="1875764" cy="1875764"/>
            <a:chOff x="6703287" y="2972607"/>
            <a:chExt cx="1564468" cy="1564468"/>
          </a:xfrm>
        </p:grpSpPr>
        <p:sp>
          <p:nvSpPr>
            <p:cNvPr id="30" name="椭圆 29"/>
            <p:cNvSpPr/>
            <p:nvPr/>
          </p:nvSpPr>
          <p:spPr>
            <a:xfrm>
              <a:off x="6703287" y="2972607"/>
              <a:ext cx="1564468" cy="156446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801445" y="3070765"/>
              <a:ext cx="1368152" cy="136815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92489" y="4384158"/>
            <a:ext cx="1966138" cy="1966138"/>
            <a:chOff x="1409787" y="2874594"/>
            <a:chExt cx="1570406" cy="1570406"/>
          </a:xfrm>
        </p:grpSpPr>
        <p:sp>
          <p:nvSpPr>
            <p:cNvPr id="28" name="椭圆 27"/>
            <p:cNvSpPr/>
            <p:nvPr/>
          </p:nvSpPr>
          <p:spPr>
            <a:xfrm>
              <a:off x="1409787" y="2874594"/>
              <a:ext cx="1570406" cy="1570406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510914" y="2975721"/>
              <a:ext cx="1368152" cy="136815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024276" y="3642041"/>
            <a:ext cx="1107996" cy="759501"/>
            <a:chOff x="2024276" y="3642041"/>
            <a:chExt cx="1107996" cy="759501"/>
          </a:xfrm>
        </p:grpSpPr>
        <p:sp>
          <p:nvSpPr>
            <p:cNvPr id="40" name="文本框 39"/>
            <p:cNvSpPr txBox="1"/>
            <p:nvPr/>
          </p:nvSpPr>
          <p:spPr>
            <a:xfrm>
              <a:off x="2024276" y="3642041"/>
              <a:ext cx="1107996" cy="39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添加姓名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233117" y="3976810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759159" y="2998013"/>
            <a:ext cx="1107996" cy="759501"/>
            <a:chOff x="6759159" y="2998013"/>
            <a:chExt cx="1107996" cy="759501"/>
          </a:xfrm>
        </p:grpSpPr>
        <p:sp>
          <p:nvSpPr>
            <p:cNvPr id="42" name="文本框 41"/>
            <p:cNvSpPr txBox="1"/>
            <p:nvPr/>
          </p:nvSpPr>
          <p:spPr>
            <a:xfrm>
              <a:off x="6759159" y="2998013"/>
              <a:ext cx="1107996" cy="39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添加姓名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968000" y="3332782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983231" y="1787425"/>
            <a:ext cx="1107996" cy="759501"/>
            <a:chOff x="9983231" y="1787425"/>
            <a:chExt cx="1107996" cy="759501"/>
          </a:xfrm>
        </p:grpSpPr>
        <p:sp>
          <p:nvSpPr>
            <p:cNvPr id="44" name="文本框 43"/>
            <p:cNvSpPr txBox="1"/>
            <p:nvPr/>
          </p:nvSpPr>
          <p:spPr>
            <a:xfrm>
              <a:off x="9983231" y="1787425"/>
              <a:ext cx="1107996" cy="39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添加姓名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192072" y="2122194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17999" y="4731019"/>
            <a:ext cx="1107996" cy="759501"/>
            <a:chOff x="4317999" y="4731019"/>
            <a:chExt cx="1107996" cy="759501"/>
          </a:xfrm>
        </p:grpSpPr>
        <p:sp>
          <p:nvSpPr>
            <p:cNvPr id="46" name="文本框 45"/>
            <p:cNvSpPr txBox="1"/>
            <p:nvPr/>
          </p:nvSpPr>
          <p:spPr>
            <a:xfrm>
              <a:off x="4317999" y="4731019"/>
              <a:ext cx="1107996" cy="39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添加姓名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526840" y="5065788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47095" y="5448355"/>
            <a:ext cx="1107996" cy="759501"/>
            <a:chOff x="7847095" y="5448355"/>
            <a:chExt cx="1107996" cy="759501"/>
          </a:xfrm>
        </p:grpSpPr>
        <p:sp>
          <p:nvSpPr>
            <p:cNvPr id="48" name="文本框 47"/>
            <p:cNvSpPr txBox="1"/>
            <p:nvPr/>
          </p:nvSpPr>
          <p:spPr>
            <a:xfrm>
              <a:off x="7847095" y="5448355"/>
              <a:ext cx="1107996" cy="396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添加姓名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055936" y="5783124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10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64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7"/>
          <p:cNvSpPr>
            <a:spLocks noChangeArrowheads="1"/>
          </p:cNvSpPr>
          <p:nvPr/>
        </p:nvSpPr>
        <p:spPr bwMode="auto">
          <a:xfrm rot="3600000">
            <a:off x="5903466" y="2936470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点击添加标题</a:t>
            </a: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5800355" y="5736681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点击添加标题</a:t>
            </a: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 rot="18050583">
            <a:off x="3599290" y="4645529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点击添加标题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318285" y="2771741"/>
            <a:ext cx="2269760" cy="1335920"/>
            <a:chOff x="5318285" y="2771741"/>
            <a:chExt cx="2269760" cy="1335920"/>
          </a:xfrm>
        </p:grpSpPr>
        <p:sp>
          <p:nvSpPr>
            <p:cNvPr id="6" name="直角三角形 5"/>
            <p:cNvSpPr/>
            <p:nvPr/>
          </p:nvSpPr>
          <p:spPr>
            <a:xfrm rot="1800000">
              <a:off x="5343050" y="2771741"/>
              <a:ext cx="2244995" cy="1335920"/>
            </a:xfrm>
            <a:prstGeom prst="rt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文泉驿微米黑" panose="020B0606030804020204" pitchFamily="34" charset="-122"/>
                <a:cs typeface="+mn-cs"/>
              </a:endParaRPr>
            </a:p>
          </p:txBody>
        </p:sp>
        <p:sp>
          <p:nvSpPr>
            <p:cNvPr id="7" name="矩形 7"/>
            <p:cNvSpPr>
              <a:spLocks noChangeArrowheads="1"/>
            </p:cNvSpPr>
            <p:nvPr/>
          </p:nvSpPr>
          <p:spPr bwMode="auto">
            <a:xfrm rot="1800000">
              <a:off x="5318285" y="3316223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43007" y="4975109"/>
            <a:ext cx="2244995" cy="1409362"/>
            <a:chOff x="5343007" y="4975109"/>
            <a:chExt cx="2244995" cy="1409362"/>
          </a:xfrm>
        </p:grpSpPr>
        <p:sp>
          <p:nvSpPr>
            <p:cNvPr id="9" name="直角三角形 8"/>
            <p:cNvSpPr/>
            <p:nvPr/>
          </p:nvSpPr>
          <p:spPr>
            <a:xfrm rot="8990440">
              <a:off x="5343007" y="5048551"/>
              <a:ext cx="2244995" cy="1335920"/>
            </a:xfrm>
            <a:prstGeom prst="rt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文泉驿微米黑" panose="020B0606030804020204" pitchFamily="34" charset="-122"/>
                <a:cs typeface="+mn-cs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 rot="19800000" flipH="1">
              <a:off x="6036144" y="4975109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23494" y="3454296"/>
            <a:ext cx="1335920" cy="2244994"/>
            <a:chOff x="3823494" y="3454296"/>
            <a:chExt cx="1335920" cy="2244994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3368957" y="3908833"/>
              <a:ext cx="2244994" cy="1335920"/>
            </a:xfrm>
            <a:prstGeom prst="rtTriangl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文泉驿微米黑" panose="020B0606030804020204" pitchFamily="34" charset="-122"/>
                <a:cs typeface="+mn-cs"/>
              </a:endParaRPr>
            </a:p>
          </p:txBody>
        </p:sp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 flipH="1">
              <a:off x="4364551" y="4743085"/>
              <a:ext cx="7536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58191" y="2125953"/>
            <a:ext cx="4157005" cy="927055"/>
            <a:chOff x="6558191" y="2125953"/>
            <a:chExt cx="4157005" cy="927055"/>
          </a:xfrm>
        </p:grpSpPr>
        <p:sp>
          <p:nvSpPr>
            <p:cNvPr id="17" name="TextBox 18"/>
            <p:cNvSpPr txBox="1"/>
            <p:nvPr/>
          </p:nvSpPr>
          <p:spPr>
            <a:xfrm>
              <a:off x="6558191" y="2480544"/>
              <a:ext cx="4157005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文泉驿微米黑" panose="020B0606030804020204" pitchFamily="34" charset="-122"/>
                  <a:cs typeface="Levenim MT" pitchFamily="2" charset="-79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58191" y="2125953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771639" y="4731800"/>
            <a:ext cx="3334511" cy="1238781"/>
            <a:chOff x="7771639" y="4731800"/>
            <a:chExt cx="3334511" cy="1238781"/>
          </a:xfrm>
        </p:grpSpPr>
        <p:sp>
          <p:nvSpPr>
            <p:cNvPr id="19" name="TextBox 18"/>
            <p:cNvSpPr txBox="1"/>
            <p:nvPr/>
          </p:nvSpPr>
          <p:spPr>
            <a:xfrm>
              <a:off x="7771639" y="5158051"/>
              <a:ext cx="333451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文泉驿微米黑" panose="020B0606030804020204" pitchFamily="34" charset="-122"/>
                  <a:cs typeface="Levenim MT" pitchFamily="2" charset="-79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71639" y="4731800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01339" y="3138736"/>
            <a:ext cx="3394774" cy="1233964"/>
            <a:chOff x="1001339" y="3138736"/>
            <a:chExt cx="3394774" cy="1233964"/>
          </a:xfrm>
        </p:grpSpPr>
        <p:sp>
          <p:nvSpPr>
            <p:cNvPr id="21" name="TextBox 18"/>
            <p:cNvSpPr txBox="1"/>
            <p:nvPr/>
          </p:nvSpPr>
          <p:spPr>
            <a:xfrm>
              <a:off x="1001339" y="3560170"/>
              <a:ext cx="3394774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文泉驿微米黑" panose="020B0606030804020204" pitchFamily="34" charset="-122"/>
                  <a:cs typeface="Levenim MT" pitchFamily="2" charset="-79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54516" y="3138736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文泉驿微米黑" panose="020B0606030804020204" pitchFamily="34" charset="-122"/>
                  <a:ea typeface="文泉驿微米黑" panose="020B0606030804020204" pitchFamily="34" charset="-122"/>
                </a:rPr>
                <a:t>点击添加标题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 flipV="1">
            <a:off x="5159328" y="3454295"/>
            <a:ext cx="1941139" cy="111709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9" idx="2"/>
            <a:endCxn id="9" idx="4"/>
          </p:cNvCxnSpPr>
          <p:nvPr/>
        </p:nvCxnSpPr>
        <p:spPr>
          <a:xfrm flipH="1">
            <a:off x="5159370" y="4575022"/>
            <a:ext cx="1941094" cy="1127900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9" idx="4"/>
            <a:endCxn id="12" idx="4"/>
          </p:cNvCxnSpPr>
          <p:nvPr/>
        </p:nvCxnSpPr>
        <p:spPr>
          <a:xfrm flipV="1">
            <a:off x="5159370" y="3454296"/>
            <a:ext cx="44" cy="2248626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63865" y="16603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54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18438" y="3623054"/>
            <a:ext cx="2031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运营状况</a:t>
            </a:r>
          </a:p>
        </p:txBody>
      </p:sp>
      <p:sp>
        <p:nvSpPr>
          <p:cNvPr id="3" name="矩形 2"/>
          <p:cNvSpPr/>
          <p:nvPr/>
        </p:nvSpPr>
        <p:spPr>
          <a:xfrm>
            <a:off x="4868966" y="417211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F7F7F"/>
                </a:solidFill>
                <a:latin typeface="Arial" panose="020B0604020202020204" pitchFamily="34" charset="0"/>
              </a:rPr>
              <a:t>Click here to add to title</a:t>
            </a:r>
            <a:endParaRPr lang="zh-CN" altLang="en-US" dirty="0">
              <a:solidFill>
                <a:srgbClr val="7F7F7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2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3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134098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3" grpId="0"/>
      <p:bldP spid="15" grpId="0" animBg="1"/>
      <p:bldP spid="15" grpId="1" animBg="1"/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4180745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4180745"/>
  <p:tag name="MH_LIBRARY" val="GRAPHIC"/>
  <p:tag name="MH_TYPE" val="Pictur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4180745"/>
  <p:tag name="MH_LIBRARY" val="GRAPHIC"/>
  <p:tag name="MH_TYPE" val="Other"/>
  <p:tag name="MH_ORDER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4180745"/>
  <p:tag name="MH_LIBRARY" val="GRAPHIC"/>
  <p:tag name="MH_TYPE" val="Other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4180745"/>
  <p:tag name="MH_LIBRARY" val="GRAPHIC"/>
  <p:tag name="MH_TYPE" val="Other"/>
  <p:tag name="MH_ORDER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24180745"/>
  <p:tag name="MH_LIBRARY" val="GRAPHIC"/>
  <p:tag name="MH_TYPE" val="Picture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3"/>
  <p:tag name="KSO_WM_UNIT_CLEAR" val="1"/>
  <p:tag name="KSO_WM_UNIT_LAYERLEVEL" val="1_1"/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0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5"/>
  <p:tag name="KSO_WM_UNIT_CLEAR" val="1"/>
  <p:tag name="KSO_WM_UNIT_LAYERLEVEL" val="1_1"/>
  <p:tag name="KSO_WM_TAG_VERSION" val="1.0"/>
  <p:tag name="KSO_WM_BEAUTIFY_FLAG" val="#wm#"/>
  <p:tag name="KSO_WM_UNIT_TYPE" val="i"/>
  <p:tag name="KSO_WM_UNIT_ID" val="150995200*i*6"/>
  <p:tag name="KSO_WM_TEMPLATE_CATEGORY" val="diagram"/>
  <p:tag name="KSO_WM_TEMPLATE_INDEX" val="16907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3"/>
  <p:tag name="KSO_WM_UNIT_CLEAR" val="1"/>
  <p:tag name="KSO_WM_UNIT_LAYERLEVEL" val="1_1"/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07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黑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093759"/>
      </a:hlink>
      <a:folHlink>
        <a:srgbClr val="BFBFBF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1457</Words>
  <Application>Microsoft Office PowerPoint</Application>
  <PresentationFormat>宽屏</PresentationFormat>
  <Paragraphs>268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华文细黑</vt:lpstr>
      <vt:lpstr>微软雅黑</vt:lpstr>
      <vt:lpstr>微软雅黑 Light</vt:lpstr>
      <vt:lpstr>文泉驿微米黑</vt:lpstr>
      <vt:lpstr>Arial</vt:lpstr>
      <vt:lpstr>Calibri</vt:lpstr>
      <vt:lpstr>Calibri Light</vt:lpstr>
      <vt:lpstr>Century Gothic</vt:lpstr>
      <vt:lpstr>Georgia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粉绿通用ppt</dc:title>
  <dc:creator>优品PPT</dc:creator>
  <cp:keywords>http:/www.ypppt.com</cp:keywords>
  <dc:description>http://www.ypppt.com/</dc:description>
  <cp:lastModifiedBy>天 下</cp:lastModifiedBy>
  <cp:revision>412</cp:revision>
  <dcterms:created xsi:type="dcterms:W3CDTF">2016-07-03T13:52:00Z</dcterms:created>
  <dcterms:modified xsi:type="dcterms:W3CDTF">2021-01-05T05:07:20Z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