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8" r:id="rId3"/>
    <p:sldId id="259" r:id="rId4"/>
    <p:sldId id="265" r:id="rId5"/>
    <p:sldId id="271" r:id="rId6"/>
    <p:sldId id="275" r:id="rId7"/>
    <p:sldId id="277" r:id="rId8"/>
    <p:sldId id="279" r:id="rId9"/>
    <p:sldId id="262" r:id="rId10"/>
    <p:sldId id="264" r:id="rId11"/>
    <p:sldId id="266" r:id="rId12"/>
    <p:sldId id="272" r:id="rId13"/>
    <p:sldId id="273" r:id="rId14"/>
    <p:sldId id="261" r:id="rId15"/>
    <p:sldId id="269" r:id="rId16"/>
    <p:sldId id="270" r:id="rId17"/>
    <p:sldId id="276" r:id="rId18"/>
    <p:sldId id="282" r:id="rId19"/>
    <p:sldId id="260" r:id="rId20"/>
    <p:sldId id="280" r:id="rId21"/>
    <p:sldId id="281" r:id="rId22"/>
    <p:sldId id="267" r:id="rId23"/>
    <p:sldId id="268" r:id="rId24"/>
    <p:sldId id="274" r:id="rId25"/>
    <p:sldId id="26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9D"/>
    <a:srgbClr val="8CC63F"/>
    <a:srgbClr val="FF8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660"/>
  </p:normalViewPr>
  <p:slideViewPr>
    <p:cSldViewPr snapToGrid="0">
      <p:cViewPr varScale="1">
        <p:scale>
          <a:sx n="84" d="100"/>
          <a:sy n="84" d="100"/>
        </p:scale>
        <p:origin x="18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EB88-42A0-47A8-95E3-50B73B37315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1EB99-C7CA-4929-AC83-3355CA53740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71003"/>
            <a:ext cx="12203008" cy="2625790"/>
          </a:xfrm>
          <a:custGeom>
            <a:avLst/>
            <a:gdLst>
              <a:gd name="connsiteX0" fmla="*/ 0 w 12203008"/>
              <a:gd name="connsiteY0" fmla="*/ 0 h 2625790"/>
              <a:gd name="connsiteX1" fmla="*/ 12203008 w 12203008"/>
              <a:gd name="connsiteY1" fmla="*/ 0 h 2625790"/>
              <a:gd name="connsiteX2" fmla="*/ 12203008 w 12203008"/>
              <a:gd name="connsiteY2" fmla="*/ 2625790 h 2625790"/>
              <a:gd name="connsiteX3" fmla="*/ 0 w 12203008"/>
              <a:gd name="connsiteY3" fmla="*/ 2625790 h 2625790"/>
            </a:gdLst>
            <a:ahLst/>
            <a:cxnLst>
              <a:cxn ang="0">
                <a:pos x="connsiteX0" y="connsiteY0"/>
              </a:cxn>
              <a:cxn ang="0">
                <a:pos x="connsiteX1" y="connsiteY1"/>
              </a:cxn>
              <a:cxn ang="0">
                <a:pos x="connsiteX2" y="connsiteY2"/>
              </a:cxn>
              <a:cxn ang="0">
                <a:pos x="connsiteX3" y="connsiteY3"/>
              </a:cxn>
            </a:cxnLst>
            <a:rect l="l" t="t" r="r" b="b"/>
            <a:pathLst>
              <a:path w="12203008" h="2625790">
                <a:moveTo>
                  <a:pt x="0" y="0"/>
                </a:moveTo>
                <a:lnTo>
                  <a:pt x="12203008" y="0"/>
                </a:lnTo>
                <a:lnTo>
                  <a:pt x="12203008" y="2625790"/>
                </a:lnTo>
                <a:lnTo>
                  <a:pt x="0" y="262579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93324" y="2019056"/>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515577" y="2019058"/>
            <a:ext cx="3160856" cy="2806943"/>
          </a:xfrm>
          <a:custGeom>
            <a:avLst/>
            <a:gdLst>
              <a:gd name="connsiteX0" fmla="*/ 241116 w 3160856"/>
              <a:gd name="connsiteY0" fmla="*/ 0 h 2806943"/>
              <a:gd name="connsiteX1" fmla="*/ 2919740 w 3160856"/>
              <a:gd name="connsiteY1" fmla="*/ 0 h 2806943"/>
              <a:gd name="connsiteX2" fmla="*/ 3160856 w 3160856"/>
              <a:gd name="connsiteY2" fmla="*/ 241116 h 2806943"/>
              <a:gd name="connsiteX3" fmla="*/ 3160856 w 3160856"/>
              <a:gd name="connsiteY3" fmla="*/ 2565827 h 2806943"/>
              <a:gd name="connsiteX4" fmla="*/ 2919740 w 3160856"/>
              <a:gd name="connsiteY4" fmla="*/ 2806943 h 2806943"/>
              <a:gd name="connsiteX5" fmla="*/ 241116 w 3160856"/>
              <a:gd name="connsiteY5" fmla="*/ 2806943 h 2806943"/>
              <a:gd name="connsiteX6" fmla="*/ 0 w 3160856"/>
              <a:gd name="connsiteY6" fmla="*/ 2565827 h 2806943"/>
              <a:gd name="connsiteX7" fmla="*/ 0 w 3160856"/>
              <a:gd name="connsiteY7" fmla="*/ 241116 h 2806943"/>
              <a:gd name="connsiteX8" fmla="*/ 241116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41116" y="0"/>
                </a:moveTo>
                <a:lnTo>
                  <a:pt x="2919740" y="0"/>
                </a:lnTo>
                <a:cubicBezTo>
                  <a:pt x="3052905" y="0"/>
                  <a:pt x="3160856" y="107951"/>
                  <a:pt x="3160856" y="241116"/>
                </a:cubicBezTo>
                <a:lnTo>
                  <a:pt x="3160856" y="2565827"/>
                </a:lnTo>
                <a:cubicBezTo>
                  <a:pt x="3160856" y="2698992"/>
                  <a:pt x="3052905" y="2806943"/>
                  <a:pt x="2919740" y="2806943"/>
                </a:cubicBezTo>
                <a:lnTo>
                  <a:pt x="241116" y="2806943"/>
                </a:lnTo>
                <a:cubicBezTo>
                  <a:pt x="107951" y="2806943"/>
                  <a:pt x="0" y="2698992"/>
                  <a:pt x="0" y="2565827"/>
                </a:cubicBezTo>
                <a:lnTo>
                  <a:pt x="0" y="241116"/>
                </a:lnTo>
                <a:cubicBezTo>
                  <a:pt x="0" y="107951"/>
                  <a:pt x="107951" y="0"/>
                  <a:pt x="241116"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837820" y="2019058"/>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87471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448587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8092592" y="3901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87471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448587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8092592" y="1799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6561" b="39811"/>
          <a:stretch>
            <a:fillRect/>
          </a:stretch>
        </p:blipFill>
        <p:spPr>
          <a:xfrm>
            <a:off x="0" y="-1"/>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41490" y="374650"/>
            <a:ext cx="2341410" cy="685525"/>
          </a:xfrm>
          <a:prstGeom prst="rect">
            <a:avLst/>
          </a:prstGeom>
        </p:spPr>
      </p:pic>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文本框 14"/>
          <p:cNvSpPr txBox="1"/>
          <p:nvPr/>
        </p:nvSpPr>
        <p:spPr>
          <a:xfrm>
            <a:off x="3568700" y="4536490"/>
            <a:ext cx="5054600" cy="769441"/>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400" b="1" dirty="0">
                <a:solidFill>
                  <a:prstClr val="black">
                    <a:lumMod val="75000"/>
                    <a:lumOff val="25000"/>
                  </a:prstClr>
                </a:solidFill>
                <a:latin typeface="Arial" panose="020B0604020202020204"/>
                <a:ea typeface="微软雅黑" panose="020B0503020204020204" charset="-122"/>
              </a:rPr>
              <a:t>点击此处添加标题</a:t>
            </a:r>
            <a:endPar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cs"/>
            </a:endParaRPr>
          </a:p>
        </p:txBody>
      </p:sp>
      <p:sp>
        <p:nvSpPr>
          <p:cNvPr id="16" name="文本框 15"/>
          <p:cNvSpPr txBox="1"/>
          <p:nvPr/>
        </p:nvSpPr>
        <p:spPr>
          <a:xfrm>
            <a:off x="3009900" y="5370535"/>
            <a:ext cx="6172200" cy="4801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print the presentation and make it into a film to be used in a wider print the presentation and make it into a film to be used in a wider field </a:t>
            </a:r>
            <a:r>
              <a:rPr kumimoji="0" lang="en-US" altLang="zh-CN" sz="1050" b="0" i="0" u="none" strike="noStrike" kern="1200" cap="none" spc="0" normalizeH="0" baseline="0" noProof="0" dirty="0" err="1">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field</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20" name="组合 19"/>
          <p:cNvGrpSpPr/>
          <p:nvPr/>
        </p:nvGrpSpPr>
        <p:grpSpPr>
          <a:xfrm>
            <a:off x="3925865" y="1088434"/>
            <a:ext cx="4340270" cy="3445466"/>
            <a:chOff x="3925865" y="1088434"/>
            <a:chExt cx="4340270" cy="3445466"/>
          </a:xfrm>
        </p:grpSpPr>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7543" b="39445"/>
            <a:stretch>
              <a:fillRect/>
            </a:stretch>
          </p:blipFill>
          <p:spPr>
            <a:xfrm>
              <a:off x="3925865" y="1088434"/>
              <a:ext cx="4340270" cy="3445466"/>
            </a:xfrm>
            <a:prstGeom prst="rect">
              <a:avLst/>
            </a:prstGeom>
          </p:spPr>
        </p:pic>
        <p:sp>
          <p:nvSpPr>
            <p:cNvPr id="17" name="文本框 16"/>
            <p:cNvSpPr txBox="1"/>
            <p:nvPr/>
          </p:nvSpPr>
          <p:spPr>
            <a:xfrm>
              <a:off x="5072381" y="2180083"/>
              <a:ext cx="2047240" cy="110680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2020</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1"/>
          <p:cNvSpPr/>
          <p:nvPr/>
        </p:nvSpPr>
        <p:spPr bwMode="auto">
          <a:xfrm>
            <a:off x="1219616" y="1877669"/>
            <a:ext cx="4407776" cy="3818883"/>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1"/>
          </a:solidFill>
          <a:ln w="38100">
            <a:solidFill>
              <a:schemeClr val="bg1"/>
            </a:solidFill>
          </a:ln>
          <a:effectLst/>
        </p:spPr>
        <p:txBody>
          <a:bodyPr anchor="ctr"/>
          <a:lstStyle/>
          <a:p>
            <a:pPr algn="ctr"/>
            <a:endParaRPr/>
          </a:p>
        </p:txBody>
      </p:sp>
      <p:sp>
        <p:nvSpPr>
          <p:cNvPr id="5" name="任意多边形: 形状 2"/>
          <p:cNvSpPr/>
          <p:nvPr/>
        </p:nvSpPr>
        <p:spPr bwMode="auto">
          <a:xfrm>
            <a:off x="1211106" y="2343920"/>
            <a:ext cx="3869628" cy="3352633"/>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2"/>
          </a:solidFill>
          <a:ln w="38100">
            <a:solidFill>
              <a:schemeClr val="bg1"/>
            </a:solidFill>
          </a:ln>
          <a:effectLst/>
        </p:spPr>
        <p:txBody>
          <a:bodyPr anchor="ctr"/>
          <a:lstStyle/>
          <a:p>
            <a:pPr algn="ctr"/>
            <a:endParaRPr/>
          </a:p>
        </p:txBody>
      </p:sp>
      <p:sp>
        <p:nvSpPr>
          <p:cNvPr id="6" name="任意多边形: 形状 3"/>
          <p:cNvSpPr/>
          <p:nvPr/>
        </p:nvSpPr>
        <p:spPr bwMode="auto">
          <a:xfrm>
            <a:off x="1202597" y="2820436"/>
            <a:ext cx="3319630" cy="2876117"/>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3"/>
          </a:solidFill>
          <a:ln w="38100">
            <a:solidFill>
              <a:schemeClr val="bg1"/>
            </a:solidFill>
          </a:ln>
          <a:effectLst/>
        </p:spPr>
        <p:txBody>
          <a:bodyPr anchor="ctr"/>
          <a:lstStyle/>
          <a:p>
            <a:pPr algn="ctr"/>
            <a:endParaRPr/>
          </a:p>
        </p:txBody>
      </p:sp>
      <p:sp>
        <p:nvSpPr>
          <p:cNvPr id="7" name="任意多边形: 形状 4"/>
          <p:cNvSpPr/>
          <p:nvPr/>
        </p:nvSpPr>
        <p:spPr bwMode="auto">
          <a:xfrm>
            <a:off x="1194088" y="3305461"/>
            <a:ext cx="2759811" cy="2391091"/>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4"/>
          </a:solidFill>
          <a:ln w="38100">
            <a:solidFill>
              <a:schemeClr val="bg1"/>
            </a:solidFill>
          </a:ln>
          <a:effectLst/>
        </p:spPr>
        <p:txBody>
          <a:bodyPr anchor="ctr"/>
          <a:lstStyle/>
          <a:p>
            <a:pPr algn="ctr"/>
            <a:endParaRPr/>
          </a:p>
        </p:txBody>
      </p:sp>
      <p:sp>
        <p:nvSpPr>
          <p:cNvPr id="8" name="文本框 5"/>
          <p:cNvSpPr txBox="1"/>
          <p:nvPr/>
        </p:nvSpPr>
        <p:spPr>
          <a:xfrm>
            <a:off x="5128765" y="5380236"/>
            <a:ext cx="588568" cy="298527"/>
          </a:xfrm>
          <a:prstGeom prst="rect">
            <a:avLst/>
          </a:prstGeom>
          <a:noFill/>
        </p:spPr>
        <p:txBody>
          <a:bodyPr wrap="square">
            <a:normAutofit fontScale="92500" lnSpcReduction="20000"/>
          </a:bodyPr>
          <a:lstStyle/>
          <a:p>
            <a:r>
              <a:rPr lang="en-US" sz="1695" b="1" dirty="0">
                <a:solidFill>
                  <a:schemeClr val="bg1"/>
                </a:solidFill>
              </a:rPr>
              <a:t>04</a:t>
            </a:r>
          </a:p>
        </p:txBody>
      </p:sp>
      <p:sp>
        <p:nvSpPr>
          <p:cNvPr id="9" name="文本框 6"/>
          <p:cNvSpPr txBox="1"/>
          <p:nvPr/>
        </p:nvSpPr>
        <p:spPr>
          <a:xfrm>
            <a:off x="4557846" y="5380236"/>
            <a:ext cx="588568" cy="298527"/>
          </a:xfrm>
          <a:prstGeom prst="rect">
            <a:avLst/>
          </a:prstGeom>
          <a:noFill/>
        </p:spPr>
        <p:txBody>
          <a:bodyPr wrap="square">
            <a:normAutofit fontScale="92500" lnSpcReduction="20000"/>
          </a:bodyPr>
          <a:lstStyle/>
          <a:p>
            <a:r>
              <a:rPr lang="en-US" sz="1695" b="1">
                <a:solidFill>
                  <a:schemeClr val="bg1"/>
                </a:solidFill>
              </a:rPr>
              <a:t>03</a:t>
            </a:r>
          </a:p>
        </p:txBody>
      </p:sp>
      <p:sp>
        <p:nvSpPr>
          <p:cNvPr id="10" name="文本框 7"/>
          <p:cNvSpPr txBox="1"/>
          <p:nvPr/>
        </p:nvSpPr>
        <p:spPr>
          <a:xfrm>
            <a:off x="3986927" y="5380236"/>
            <a:ext cx="588568" cy="298527"/>
          </a:xfrm>
          <a:prstGeom prst="rect">
            <a:avLst/>
          </a:prstGeom>
          <a:noFill/>
        </p:spPr>
        <p:txBody>
          <a:bodyPr wrap="square">
            <a:normAutofit fontScale="92500" lnSpcReduction="20000"/>
          </a:bodyPr>
          <a:lstStyle/>
          <a:p>
            <a:r>
              <a:rPr lang="en-US" sz="1695" b="1">
                <a:solidFill>
                  <a:schemeClr val="bg1"/>
                </a:solidFill>
              </a:rPr>
              <a:t>02</a:t>
            </a:r>
          </a:p>
        </p:txBody>
      </p:sp>
      <p:sp>
        <p:nvSpPr>
          <p:cNvPr id="11" name="文本框 8"/>
          <p:cNvSpPr txBox="1"/>
          <p:nvPr/>
        </p:nvSpPr>
        <p:spPr>
          <a:xfrm>
            <a:off x="3416010" y="5380236"/>
            <a:ext cx="588568" cy="298527"/>
          </a:xfrm>
          <a:prstGeom prst="rect">
            <a:avLst/>
          </a:prstGeom>
          <a:noFill/>
        </p:spPr>
        <p:txBody>
          <a:bodyPr wrap="square">
            <a:normAutofit fontScale="92500" lnSpcReduction="20000"/>
          </a:bodyPr>
          <a:lstStyle/>
          <a:p>
            <a:r>
              <a:rPr lang="en-US" sz="1695" b="1">
                <a:solidFill>
                  <a:schemeClr val="bg1"/>
                </a:solidFill>
              </a:rPr>
              <a:t>01</a:t>
            </a: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31" name="组合 30"/>
          <p:cNvGrpSpPr/>
          <p:nvPr/>
        </p:nvGrpSpPr>
        <p:grpSpPr>
          <a:xfrm>
            <a:off x="1533918" y="363433"/>
            <a:ext cx="4885992" cy="716067"/>
            <a:chOff x="3653004" y="402712"/>
            <a:chExt cx="4885992" cy="716067"/>
          </a:xfrm>
        </p:grpSpPr>
        <p:sp>
          <p:nvSpPr>
            <p:cNvPr id="32" name="文本框 31"/>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33" name="文本框 32"/>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42" name="组合 41"/>
          <p:cNvGrpSpPr/>
          <p:nvPr/>
        </p:nvGrpSpPr>
        <p:grpSpPr>
          <a:xfrm>
            <a:off x="6292910" y="1890631"/>
            <a:ext cx="4730689" cy="1094514"/>
            <a:chOff x="7483989" y="3395135"/>
            <a:chExt cx="4730689" cy="1094514"/>
          </a:xfrm>
        </p:grpSpPr>
        <p:sp>
          <p:nvSpPr>
            <p:cNvPr id="43" name="矩形 42"/>
            <p:cNvSpPr/>
            <p:nvPr/>
          </p:nvSpPr>
          <p:spPr>
            <a:xfrm>
              <a:off x="7483989" y="3732519"/>
              <a:ext cx="4730689"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44" name="矩形 43"/>
            <p:cNvSpPr/>
            <p:nvPr/>
          </p:nvSpPr>
          <p:spPr>
            <a:xfrm>
              <a:off x="7483989" y="33951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2" name="组合 1"/>
          <p:cNvGrpSpPr/>
          <p:nvPr/>
        </p:nvGrpSpPr>
        <p:grpSpPr>
          <a:xfrm>
            <a:off x="6329844" y="3207472"/>
            <a:ext cx="4693756" cy="494682"/>
            <a:chOff x="6329844" y="3207472"/>
            <a:chExt cx="4693756" cy="494682"/>
          </a:xfrm>
        </p:grpSpPr>
        <p:grpSp>
          <p:nvGrpSpPr>
            <p:cNvPr id="14" name="组合 13"/>
            <p:cNvGrpSpPr/>
            <p:nvPr/>
          </p:nvGrpSpPr>
          <p:grpSpPr>
            <a:xfrm>
              <a:off x="6329844" y="3207472"/>
              <a:ext cx="494682" cy="494682"/>
              <a:chOff x="7214440" y="2889925"/>
              <a:chExt cx="413117" cy="413117"/>
            </a:xfrm>
          </p:grpSpPr>
          <p:sp>
            <p:nvSpPr>
              <p:cNvPr id="27" name="椭圆 26"/>
              <p:cNvSpPr/>
              <p:nvPr/>
            </p:nvSpPr>
            <p:spPr>
              <a:xfrm>
                <a:off x="7214440" y="2889925"/>
                <a:ext cx="413117" cy="4131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任意多边形: 形状 19"/>
              <p:cNvSpPr/>
              <p:nvPr/>
            </p:nvSpPr>
            <p:spPr>
              <a:xfrm>
                <a:off x="7300764" y="2976259"/>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2"/>
              </a:solidFill>
              <a:ln w="12700">
                <a:miter lim="400000"/>
              </a:ln>
            </p:spPr>
            <p:txBody>
              <a:bodyPr anchor="ctr"/>
              <a:lstStyle/>
              <a:p>
                <a:pPr algn="ctr"/>
                <a:endParaRPr/>
              </a:p>
            </p:txBody>
          </p:sp>
        </p:grpSp>
        <p:sp>
          <p:nvSpPr>
            <p:cNvPr id="45" name="矩形 44"/>
            <p:cNvSpPr/>
            <p:nvPr/>
          </p:nvSpPr>
          <p:spPr>
            <a:xfrm>
              <a:off x="6824526" y="3273676"/>
              <a:ext cx="419907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grpSp>
      <p:grpSp>
        <p:nvGrpSpPr>
          <p:cNvPr id="3" name="组合 2"/>
          <p:cNvGrpSpPr/>
          <p:nvPr/>
        </p:nvGrpSpPr>
        <p:grpSpPr>
          <a:xfrm>
            <a:off x="6329844" y="3864279"/>
            <a:ext cx="4693756" cy="494682"/>
            <a:chOff x="6329844" y="3864279"/>
            <a:chExt cx="4693756" cy="494682"/>
          </a:xfrm>
        </p:grpSpPr>
        <p:grpSp>
          <p:nvGrpSpPr>
            <p:cNvPr id="17" name="组合 16"/>
            <p:cNvGrpSpPr/>
            <p:nvPr/>
          </p:nvGrpSpPr>
          <p:grpSpPr>
            <a:xfrm>
              <a:off x="6329844" y="3864279"/>
              <a:ext cx="494682" cy="494682"/>
              <a:chOff x="7214440" y="3667670"/>
              <a:chExt cx="413117" cy="413117"/>
            </a:xfrm>
          </p:grpSpPr>
          <p:sp>
            <p:nvSpPr>
              <p:cNvPr id="18" name="椭圆 17"/>
              <p:cNvSpPr/>
              <p:nvPr/>
            </p:nvSpPr>
            <p:spPr>
              <a:xfrm>
                <a:off x="7214440" y="3667670"/>
                <a:ext cx="413117" cy="413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任意多边形: 形状 22"/>
              <p:cNvSpPr/>
              <p:nvPr/>
            </p:nvSpPr>
            <p:spPr>
              <a:xfrm>
                <a:off x="7298468" y="3754004"/>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2"/>
              </a:solidFill>
              <a:ln w="12700">
                <a:miter lim="400000"/>
              </a:ln>
            </p:spPr>
            <p:txBody>
              <a:bodyPr anchor="ctr"/>
              <a:lstStyle/>
              <a:p>
                <a:pPr algn="ctr"/>
                <a:endParaRPr/>
              </a:p>
            </p:txBody>
          </p:sp>
        </p:grpSp>
        <p:sp>
          <p:nvSpPr>
            <p:cNvPr id="46" name="矩形 45"/>
            <p:cNvSpPr/>
            <p:nvPr/>
          </p:nvSpPr>
          <p:spPr>
            <a:xfrm>
              <a:off x="6824526" y="3945453"/>
              <a:ext cx="419907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grpSp>
      <p:grpSp>
        <p:nvGrpSpPr>
          <p:cNvPr id="12" name="组合 11"/>
          <p:cNvGrpSpPr/>
          <p:nvPr/>
        </p:nvGrpSpPr>
        <p:grpSpPr>
          <a:xfrm>
            <a:off x="6329844" y="4521085"/>
            <a:ext cx="4693756" cy="494682"/>
            <a:chOff x="6329844" y="4521085"/>
            <a:chExt cx="4693756" cy="494682"/>
          </a:xfrm>
        </p:grpSpPr>
        <p:grpSp>
          <p:nvGrpSpPr>
            <p:cNvPr id="16" name="组合 15"/>
            <p:cNvGrpSpPr/>
            <p:nvPr/>
          </p:nvGrpSpPr>
          <p:grpSpPr>
            <a:xfrm>
              <a:off x="6329844" y="4521085"/>
              <a:ext cx="494682" cy="494682"/>
              <a:chOff x="7214440" y="4445415"/>
              <a:chExt cx="413117" cy="413117"/>
            </a:xfrm>
          </p:grpSpPr>
          <p:sp>
            <p:nvSpPr>
              <p:cNvPr id="21" name="椭圆 20"/>
              <p:cNvSpPr/>
              <p:nvPr/>
            </p:nvSpPr>
            <p:spPr>
              <a:xfrm>
                <a:off x="7214440" y="4445415"/>
                <a:ext cx="413117" cy="413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任意多边形: 形状 21"/>
              <p:cNvSpPr/>
              <p:nvPr/>
            </p:nvSpPr>
            <p:spPr>
              <a:xfrm>
                <a:off x="7298468" y="4542637"/>
                <a:ext cx="240468" cy="218673"/>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2"/>
              </a:solidFill>
              <a:ln w="12700">
                <a:miter lim="400000"/>
              </a:ln>
            </p:spPr>
            <p:txBody>
              <a:bodyPr anchor="ctr"/>
              <a:lstStyle/>
              <a:p>
                <a:pPr algn="ctr"/>
                <a:endParaRPr/>
              </a:p>
            </p:txBody>
          </p:sp>
        </p:grpSp>
        <p:sp>
          <p:nvSpPr>
            <p:cNvPr id="47" name="矩形 46"/>
            <p:cNvSpPr/>
            <p:nvPr/>
          </p:nvSpPr>
          <p:spPr>
            <a:xfrm>
              <a:off x="6824526" y="4602260"/>
              <a:ext cx="419907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grpSp>
      <p:grpSp>
        <p:nvGrpSpPr>
          <p:cNvPr id="13" name="组合 12"/>
          <p:cNvGrpSpPr/>
          <p:nvPr/>
        </p:nvGrpSpPr>
        <p:grpSpPr>
          <a:xfrm>
            <a:off x="6329844" y="5177891"/>
            <a:ext cx="4693756" cy="494682"/>
            <a:chOff x="6329844" y="5177891"/>
            <a:chExt cx="4693756" cy="494682"/>
          </a:xfrm>
        </p:grpSpPr>
        <p:grpSp>
          <p:nvGrpSpPr>
            <p:cNvPr id="15" name="组合 14"/>
            <p:cNvGrpSpPr/>
            <p:nvPr/>
          </p:nvGrpSpPr>
          <p:grpSpPr>
            <a:xfrm>
              <a:off x="6329844" y="5177891"/>
              <a:ext cx="494682" cy="494682"/>
              <a:chOff x="7214440" y="5223159"/>
              <a:chExt cx="413117" cy="413117"/>
            </a:xfrm>
          </p:grpSpPr>
          <p:sp>
            <p:nvSpPr>
              <p:cNvPr id="24" name="椭圆 23"/>
              <p:cNvSpPr/>
              <p:nvPr/>
            </p:nvSpPr>
            <p:spPr>
              <a:xfrm>
                <a:off x="7214440" y="5223159"/>
                <a:ext cx="413117" cy="413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形状 20"/>
              <p:cNvSpPr/>
              <p:nvPr/>
            </p:nvSpPr>
            <p:spPr>
              <a:xfrm>
                <a:off x="7303101" y="5309493"/>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a:p>
            </p:txBody>
          </p:sp>
        </p:grpSp>
        <p:sp>
          <p:nvSpPr>
            <p:cNvPr id="48" name="矩形 47"/>
            <p:cNvSpPr/>
            <p:nvPr/>
          </p:nvSpPr>
          <p:spPr>
            <a:xfrm>
              <a:off x="6824526" y="5274433"/>
              <a:ext cx="419907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1+#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p:tgtEl>
                                          <p:spTgt spid="2"/>
                                        </p:tgtEl>
                                        <p:attrNameLst>
                                          <p:attrName>ppt_x</p:attrName>
                                        </p:attrNameLst>
                                      </p:cBhvr>
                                      <p:tavLst>
                                        <p:tav tm="0">
                                          <p:val>
                                            <p:strVal val="#ppt_x-#ppt_w*1.125000"/>
                                          </p:val>
                                        </p:tav>
                                        <p:tav tm="100000">
                                          <p:val>
                                            <p:strVal val="#ppt_x"/>
                                          </p:val>
                                        </p:tav>
                                      </p:tavLst>
                                    </p:anim>
                                    <p:animEffect transition="in" filter="wipe(right)">
                                      <p:cBhvr>
                                        <p:cTn id="47" dur="500"/>
                                        <p:tgtEl>
                                          <p:spTgt spid="2"/>
                                        </p:tgtEl>
                                      </p:cBhvr>
                                    </p:animEffect>
                                  </p:childTnLst>
                                </p:cTn>
                              </p:par>
                            </p:childTnLst>
                          </p:cTn>
                        </p:par>
                        <p:par>
                          <p:cTn id="48" fill="hold">
                            <p:stCondLst>
                              <p:cond delay="2000"/>
                            </p:stCondLst>
                            <p:childTnLst>
                              <p:par>
                                <p:cTn id="49" presetID="1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p:tgtEl>
                                          <p:spTgt spid="3"/>
                                        </p:tgtEl>
                                        <p:attrNameLst>
                                          <p:attrName>ppt_x</p:attrName>
                                        </p:attrNameLst>
                                      </p:cBhvr>
                                      <p:tavLst>
                                        <p:tav tm="0">
                                          <p:val>
                                            <p:strVal val="#ppt_x-#ppt_w*1.125000"/>
                                          </p:val>
                                        </p:tav>
                                        <p:tav tm="100000">
                                          <p:val>
                                            <p:strVal val="#ppt_x"/>
                                          </p:val>
                                        </p:tav>
                                      </p:tavLst>
                                    </p:anim>
                                    <p:animEffect transition="in" filter="wipe(right)">
                                      <p:cBhvr>
                                        <p:cTn id="52" dur="500"/>
                                        <p:tgtEl>
                                          <p:spTgt spid="3"/>
                                        </p:tgtEl>
                                      </p:cBhvr>
                                    </p:animEffect>
                                  </p:childTnLst>
                                </p:cTn>
                              </p:par>
                            </p:childTnLst>
                          </p:cTn>
                        </p:par>
                        <p:par>
                          <p:cTn id="53" fill="hold">
                            <p:stCondLst>
                              <p:cond delay="2500"/>
                            </p:stCondLst>
                            <p:childTnLst>
                              <p:par>
                                <p:cTn id="54" presetID="1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p:tgtEl>
                                          <p:spTgt spid="12"/>
                                        </p:tgtEl>
                                        <p:attrNameLst>
                                          <p:attrName>ppt_x</p:attrName>
                                        </p:attrNameLst>
                                      </p:cBhvr>
                                      <p:tavLst>
                                        <p:tav tm="0">
                                          <p:val>
                                            <p:strVal val="#ppt_x-#ppt_w*1.125000"/>
                                          </p:val>
                                        </p:tav>
                                        <p:tav tm="100000">
                                          <p:val>
                                            <p:strVal val="#ppt_x"/>
                                          </p:val>
                                        </p:tav>
                                      </p:tavLst>
                                    </p:anim>
                                    <p:animEffect transition="in" filter="wipe(right)">
                                      <p:cBhvr>
                                        <p:cTn id="57" dur="500"/>
                                        <p:tgtEl>
                                          <p:spTgt spid="12"/>
                                        </p:tgtEl>
                                      </p:cBhvr>
                                    </p:animEffect>
                                  </p:childTnLst>
                                </p:cTn>
                              </p:par>
                            </p:childTnLst>
                          </p:cTn>
                        </p:par>
                        <p:par>
                          <p:cTn id="58" fill="hold">
                            <p:stCondLst>
                              <p:cond delay="3000"/>
                            </p:stCondLst>
                            <p:childTnLst>
                              <p:par>
                                <p:cTn id="59" presetID="12" presetClass="entr" presetSubtype="8"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righ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1989932" y="1829903"/>
            <a:ext cx="8212140" cy="1822451"/>
            <a:chOff x="1964848" y="2446220"/>
            <a:chExt cx="8212138" cy="1822450"/>
          </a:xfrm>
        </p:grpSpPr>
        <p:sp>
          <p:nvSpPr>
            <p:cNvPr id="15" name="Freeform: Shape 2"/>
            <p:cNvSpPr/>
            <p:nvPr/>
          </p:nvSpPr>
          <p:spPr bwMode="auto">
            <a:xfrm>
              <a:off x="4411186" y="3474920"/>
              <a:ext cx="238125" cy="239713"/>
            </a:xfrm>
            <a:custGeom>
              <a:avLst/>
              <a:gdLst>
                <a:gd name="T0" fmla="*/ 5 w 33"/>
                <a:gd name="T1" fmla="*/ 27 h 33"/>
                <a:gd name="T2" fmla="*/ 5 w 33"/>
                <a:gd name="T3" fmla="*/ 6 h 33"/>
                <a:gd name="T4" fmla="*/ 26 w 33"/>
                <a:gd name="T5" fmla="*/ 6 h 33"/>
                <a:gd name="T6" fmla="*/ 27 w 33"/>
                <a:gd name="T7" fmla="*/ 27 h 33"/>
                <a:gd name="T8" fmla="*/ 5 w 33"/>
                <a:gd name="T9" fmla="*/ 27 h 33"/>
              </a:gdLst>
              <a:ah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chemeClr val="accent4"/>
            </a:solidFill>
            <a:ln>
              <a:noFill/>
            </a:ln>
          </p:spPr>
          <p:txBody>
            <a:bodyPr anchor="ctr"/>
            <a:lstStyle/>
            <a:p>
              <a:pPr algn="ctr"/>
              <a:endParaRPr/>
            </a:p>
          </p:txBody>
        </p:sp>
        <p:sp>
          <p:nvSpPr>
            <p:cNvPr id="16" name="Freeform: Shape 3"/>
            <p:cNvSpPr/>
            <p:nvPr/>
          </p:nvSpPr>
          <p:spPr bwMode="auto">
            <a:xfrm>
              <a:off x="4166711" y="3686058"/>
              <a:ext cx="244475" cy="247650"/>
            </a:xfrm>
            <a:custGeom>
              <a:avLst/>
              <a:gdLst>
                <a:gd name="T0" fmla="*/ 5 w 34"/>
                <a:gd name="T1" fmla="*/ 26 h 34"/>
                <a:gd name="T2" fmla="*/ 7 w 34"/>
                <a:gd name="T3" fmla="*/ 5 h 34"/>
                <a:gd name="T4" fmla="*/ 28 w 34"/>
                <a:gd name="T5" fmla="*/ 8 h 34"/>
                <a:gd name="T6" fmla="*/ 26 w 34"/>
                <a:gd name="T7" fmla="*/ 29 h 34"/>
                <a:gd name="T8" fmla="*/ 5 w 34"/>
                <a:gd name="T9" fmla="*/ 26 h 34"/>
              </a:gdLst>
              <a:ahLst/>
              <a:cxnLst>
                <a:cxn ang="0">
                  <a:pos x="T0" y="T1"/>
                </a:cxn>
                <a:cxn ang="0">
                  <a:pos x="T2" y="T3"/>
                </a:cxn>
                <a:cxn ang="0">
                  <a:pos x="T4" y="T5"/>
                </a:cxn>
                <a:cxn ang="0">
                  <a:pos x="T6" y="T7"/>
                </a:cxn>
                <a:cxn ang="0">
                  <a:pos x="T8" y="T9"/>
                </a:cxn>
              </a:cxnLst>
              <a:rect l="0" t="0" r="r" b="b"/>
              <a:pathLst>
                <a:path w="34" h="34">
                  <a:moveTo>
                    <a:pt x="5" y="26"/>
                  </a:moveTo>
                  <a:cubicBezTo>
                    <a:pt x="0" y="19"/>
                    <a:pt x="1" y="10"/>
                    <a:pt x="7" y="5"/>
                  </a:cubicBezTo>
                  <a:cubicBezTo>
                    <a:pt x="14" y="0"/>
                    <a:pt x="23" y="1"/>
                    <a:pt x="28" y="8"/>
                  </a:cubicBezTo>
                  <a:cubicBezTo>
                    <a:pt x="34" y="14"/>
                    <a:pt x="33" y="24"/>
                    <a:pt x="26" y="29"/>
                  </a:cubicBezTo>
                  <a:cubicBezTo>
                    <a:pt x="19" y="34"/>
                    <a:pt x="9" y="32"/>
                    <a:pt x="5" y="26"/>
                  </a:cubicBezTo>
                  <a:close/>
                </a:path>
              </a:pathLst>
            </a:custGeom>
            <a:solidFill>
              <a:schemeClr val="accent4"/>
            </a:solidFill>
            <a:ln>
              <a:noFill/>
            </a:ln>
          </p:spPr>
          <p:txBody>
            <a:bodyPr anchor="ctr"/>
            <a:lstStyle/>
            <a:p>
              <a:pPr algn="ctr"/>
              <a:endParaRPr/>
            </a:p>
          </p:txBody>
        </p:sp>
        <p:sp>
          <p:nvSpPr>
            <p:cNvPr id="17" name="Freeform: Shape 4"/>
            <p:cNvSpPr/>
            <p:nvPr/>
          </p:nvSpPr>
          <p:spPr bwMode="auto">
            <a:xfrm>
              <a:off x="3898423" y="3868620"/>
              <a:ext cx="246063" cy="247650"/>
            </a:xfrm>
            <a:custGeom>
              <a:avLst/>
              <a:gdLst>
                <a:gd name="T0" fmla="*/ 3 w 34"/>
                <a:gd name="T1" fmla="*/ 23 h 34"/>
                <a:gd name="T2" fmla="*/ 9 w 34"/>
                <a:gd name="T3" fmla="*/ 3 h 34"/>
                <a:gd name="T4" fmla="*/ 29 w 34"/>
                <a:gd name="T5" fmla="*/ 9 h 34"/>
                <a:gd name="T6" fmla="*/ 24 w 34"/>
                <a:gd name="T7" fmla="*/ 30 h 34"/>
                <a:gd name="T8" fmla="*/ 3 w 34"/>
                <a:gd name="T9" fmla="*/ 23 h 34"/>
              </a:gdLst>
              <a:ahLst/>
              <a:cxnLst>
                <a:cxn ang="0">
                  <a:pos x="T0" y="T1"/>
                </a:cxn>
                <a:cxn ang="0">
                  <a:pos x="T2" y="T3"/>
                </a:cxn>
                <a:cxn ang="0">
                  <a:pos x="T4" y="T5"/>
                </a:cxn>
                <a:cxn ang="0">
                  <a:pos x="T6" y="T7"/>
                </a:cxn>
                <a:cxn ang="0">
                  <a:pos x="T8" y="T9"/>
                </a:cxn>
              </a:cxnLst>
              <a:rect l="0" t="0" r="r" b="b"/>
              <a:pathLst>
                <a:path w="34" h="34">
                  <a:moveTo>
                    <a:pt x="3" y="23"/>
                  </a:moveTo>
                  <a:cubicBezTo>
                    <a:pt x="0" y="16"/>
                    <a:pt x="3" y="7"/>
                    <a:pt x="9" y="3"/>
                  </a:cubicBezTo>
                  <a:cubicBezTo>
                    <a:pt x="16" y="0"/>
                    <a:pt x="25" y="2"/>
                    <a:pt x="29" y="9"/>
                  </a:cubicBezTo>
                  <a:cubicBezTo>
                    <a:pt x="34" y="16"/>
                    <a:pt x="31" y="25"/>
                    <a:pt x="24" y="30"/>
                  </a:cubicBezTo>
                  <a:cubicBezTo>
                    <a:pt x="16" y="34"/>
                    <a:pt x="7" y="31"/>
                    <a:pt x="3" y="23"/>
                  </a:cubicBezTo>
                  <a:close/>
                </a:path>
              </a:pathLst>
            </a:custGeom>
            <a:solidFill>
              <a:schemeClr val="accent4"/>
            </a:solidFill>
            <a:ln>
              <a:noFill/>
            </a:ln>
          </p:spPr>
          <p:txBody>
            <a:bodyPr anchor="ctr"/>
            <a:lstStyle/>
            <a:p>
              <a:pPr algn="ctr"/>
              <a:endParaRPr/>
            </a:p>
          </p:txBody>
        </p:sp>
        <p:sp>
          <p:nvSpPr>
            <p:cNvPr id="18" name="Freeform: Shape 5"/>
            <p:cNvSpPr/>
            <p:nvPr/>
          </p:nvSpPr>
          <p:spPr bwMode="auto">
            <a:xfrm>
              <a:off x="3611086" y="3998795"/>
              <a:ext cx="223838" cy="241300"/>
            </a:xfrm>
            <a:custGeom>
              <a:avLst/>
              <a:gdLst>
                <a:gd name="T0" fmla="*/ 1 w 31"/>
                <a:gd name="T1" fmla="*/ 19 h 33"/>
                <a:gd name="T2" fmla="*/ 11 w 31"/>
                <a:gd name="T3" fmla="*/ 1 h 33"/>
                <a:gd name="T4" fmla="*/ 22 w 31"/>
                <a:gd name="T5" fmla="*/ 3 h 33"/>
                <a:gd name="T6" fmla="*/ 30 w 31"/>
                <a:gd name="T7" fmla="*/ 11 h 33"/>
                <a:gd name="T8" fmla="*/ 29 w 31"/>
                <a:gd name="T9" fmla="*/ 23 h 33"/>
                <a:gd name="T10" fmla="*/ 20 w 31"/>
                <a:gd name="T11" fmla="*/ 30 h 33"/>
                <a:gd name="T12" fmla="*/ 1 w 31"/>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9"/>
                  </a:moveTo>
                  <a:cubicBezTo>
                    <a:pt x="0" y="11"/>
                    <a:pt x="4" y="4"/>
                    <a:pt x="11" y="1"/>
                  </a:cubicBezTo>
                  <a:cubicBezTo>
                    <a:pt x="15" y="0"/>
                    <a:pt x="19" y="1"/>
                    <a:pt x="22" y="3"/>
                  </a:cubicBezTo>
                  <a:cubicBezTo>
                    <a:pt x="25" y="4"/>
                    <a:pt x="28" y="7"/>
                    <a:pt x="30" y="11"/>
                  </a:cubicBezTo>
                  <a:cubicBezTo>
                    <a:pt x="31" y="15"/>
                    <a:pt x="31" y="19"/>
                    <a:pt x="29" y="23"/>
                  </a:cubicBezTo>
                  <a:cubicBezTo>
                    <a:pt x="27" y="26"/>
                    <a:pt x="24" y="29"/>
                    <a:pt x="20" y="30"/>
                  </a:cubicBezTo>
                  <a:cubicBezTo>
                    <a:pt x="11" y="33"/>
                    <a:pt x="3" y="27"/>
                    <a:pt x="1" y="19"/>
                  </a:cubicBezTo>
                  <a:close/>
                </a:path>
              </a:pathLst>
            </a:custGeom>
            <a:solidFill>
              <a:schemeClr val="accent4"/>
            </a:solidFill>
            <a:ln>
              <a:noFill/>
            </a:ln>
          </p:spPr>
          <p:txBody>
            <a:bodyPr anchor="ctr"/>
            <a:lstStyle/>
            <a:p>
              <a:pPr algn="ctr"/>
              <a:endParaRPr/>
            </a:p>
          </p:txBody>
        </p:sp>
        <p:sp>
          <p:nvSpPr>
            <p:cNvPr id="19" name="Freeform: Shape 6"/>
            <p:cNvSpPr/>
            <p:nvPr/>
          </p:nvSpPr>
          <p:spPr bwMode="auto">
            <a:xfrm>
              <a:off x="3293586" y="4049595"/>
              <a:ext cx="230188" cy="219075"/>
            </a:xfrm>
            <a:custGeom>
              <a:avLst/>
              <a:gdLst>
                <a:gd name="T0" fmla="*/ 1 w 32"/>
                <a:gd name="T1" fmla="*/ 14 h 30"/>
                <a:gd name="T2" fmla="*/ 16 w 32"/>
                <a:gd name="T3" fmla="*/ 0 h 30"/>
                <a:gd name="T4" fmla="*/ 31 w 32"/>
                <a:gd name="T5" fmla="*/ 14 h 30"/>
                <a:gd name="T6" fmla="*/ 16 w 32"/>
                <a:gd name="T7" fmla="*/ 30 h 30"/>
                <a:gd name="T8" fmla="*/ 1 w 32"/>
                <a:gd name="T9" fmla="*/ 14 h 30"/>
              </a:gdLst>
              <a:ah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3"/>
                    <a:pt x="25" y="30"/>
                    <a:pt x="16" y="30"/>
                  </a:cubicBezTo>
                  <a:cubicBezTo>
                    <a:pt x="7" y="30"/>
                    <a:pt x="0" y="23"/>
                    <a:pt x="1" y="14"/>
                  </a:cubicBezTo>
                  <a:close/>
                </a:path>
              </a:pathLst>
            </a:custGeom>
            <a:solidFill>
              <a:schemeClr val="accent4"/>
            </a:solidFill>
            <a:ln>
              <a:noFill/>
            </a:ln>
          </p:spPr>
          <p:txBody>
            <a:bodyPr anchor="ctr"/>
            <a:lstStyle/>
            <a:p>
              <a:pPr algn="ctr"/>
              <a:endParaRPr/>
            </a:p>
          </p:txBody>
        </p:sp>
        <p:sp>
          <p:nvSpPr>
            <p:cNvPr id="20" name="Freeform: Shape 7"/>
            <p:cNvSpPr/>
            <p:nvPr/>
          </p:nvSpPr>
          <p:spPr bwMode="auto">
            <a:xfrm>
              <a:off x="2976086" y="3998795"/>
              <a:ext cx="230188" cy="241300"/>
            </a:xfrm>
            <a:custGeom>
              <a:avLst/>
              <a:gdLst>
                <a:gd name="T0" fmla="*/ 2 w 32"/>
                <a:gd name="T1" fmla="*/ 11 h 33"/>
                <a:gd name="T2" fmla="*/ 9 w 32"/>
                <a:gd name="T3" fmla="*/ 3 h 33"/>
                <a:gd name="T4" fmla="*/ 20 w 32"/>
                <a:gd name="T5" fmla="*/ 1 h 33"/>
                <a:gd name="T6" fmla="*/ 30 w 32"/>
                <a:gd name="T7" fmla="*/ 19 h 33"/>
                <a:gd name="T8" fmla="*/ 12 w 32"/>
                <a:gd name="T9" fmla="*/ 30 h 33"/>
                <a:gd name="T10" fmla="*/ 2 w 32"/>
                <a:gd name="T11" fmla="*/ 23 h 33"/>
                <a:gd name="T12" fmla="*/ 2 w 32"/>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11"/>
                  </a:moveTo>
                  <a:cubicBezTo>
                    <a:pt x="3" y="7"/>
                    <a:pt x="6" y="4"/>
                    <a:pt x="9" y="3"/>
                  </a:cubicBezTo>
                  <a:cubicBezTo>
                    <a:pt x="13" y="1"/>
                    <a:pt x="17" y="0"/>
                    <a:pt x="20" y="1"/>
                  </a:cubicBezTo>
                  <a:cubicBezTo>
                    <a:pt x="27" y="4"/>
                    <a:pt x="32" y="11"/>
                    <a:pt x="30" y="19"/>
                  </a:cubicBezTo>
                  <a:cubicBezTo>
                    <a:pt x="29" y="27"/>
                    <a:pt x="20" y="33"/>
                    <a:pt x="12" y="30"/>
                  </a:cubicBezTo>
                  <a:cubicBezTo>
                    <a:pt x="7" y="29"/>
                    <a:pt x="4" y="26"/>
                    <a:pt x="2" y="23"/>
                  </a:cubicBezTo>
                  <a:cubicBezTo>
                    <a:pt x="1" y="19"/>
                    <a:pt x="0" y="15"/>
                    <a:pt x="2" y="11"/>
                  </a:cubicBezTo>
                  <a:close/>
                </a:path>
              </a:pathLst>
            </a:custGeom>
            <a:solidFill>
              <a:schemeClr val="accent4"/>
            </a:solidFill>
            <a:ln>
              <a:noFill/>
            </a:ln>
          </p:spPr>
          <p:txBody>
            <a:bodyPr anchor="ctr"/>
            <a:lstStyle/>
            <a:p>
              <a:pPr algn="ctr"/>
              <a:endParaRPr/>
            </a:p>
          </p:txBody>
        </p:sp>
        <p:sp>
          <p:nvSpPr>
            <p:cNvPr id="21" name="Freeform: Shape 8"/>
            <p:cNvSpPr/>
            <p:nvPr/>
          </p:nvSpPr>
          <p:spPr bwMode="auto">
            <a:xfrm>
              <a:off x="2672873" y="3868620"/>
              <a:ext cx="244475" cy="247650"/>
            </a:xfrm>
            <a:custGeom>
              <a:avLst/>
              <a:gdLst>
                <a:gd name="T0" fmla="*/ 4 w 34"/>
                <a:gd name="T1" fmla="*/ 9 h 34"/>
                <a:gd name="T2" fmla="*/ 24 w 34"/>
                <a:gd name="T3" fmla="*/ 3 h 34"/>
                <a:gd name="T4" fmla="*/ 30 w 34"/>
                <a:gd name="T5" fmla="*/ 23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7" y="0"/>
                    <a:pt x="24" y="3"/>
                  </a:cubicBezTo>
                  <a:cubicBezTo>
                    <a:pt x="31" y="7"/>
                    <a:pt x="34" y="16"/>
                    <a:pt x="30" y="23"/>
                  </a:cubicBezTo>
                  <a:cubicBezTo>
                    <a:pt x="27" y="31"/>
                    <a:pt x="18" y="34"/>
                    <a:pt x="10" y="30"/>
                  </a:cubicBezTo>
                  <a:cubicBezTo>
                    <a:pt x="2" y="25"/>
                    <a:pt x="0" y="16"/>
                    <a:pt x="4" y="9"/>
                  </a:cubicBezTo>
                  <a:close/>
                </a:path>
              </a:pathLst>
            </a:custGeom>
            <a:solidFill>
              <a:schemeClr val="accent4"/>
            </a:solidFill>
            <a:ln>
              <a:noFill/>
            </a:ln>
          </p:spPr>
          <p:txBody>
            <a:bodyPr anchor="ctr"/>
            <a:lstStyle/>
            <a:p>
              <a:pPr algn="ctr"/>
              <a:endParaRPr/>
            </a:p>
          </p:txBody>
        </p:sp>
        <p:sp>
          <p:nvSpPr>
            <p:cNvPr id="22" name="Freeform: Shape 9"/>
            <p:cNvSpPr/>
            <p:nvPr/>
          </p:nvSpPr>
          <p:spPr bwMode="auto">
            <a:xfrm>
              <a:off x="2406173" y="3686058"/>
              <a:ext cx="238125" cy="247650"/>
            </a:xfrm>
            <a:custGeom>
              <a:avLst/>
              <a:gdLst>
                <a:gd name="T0" fmla="*/ 5 w 33"/>
                <a:gd name="T1" fmla="*/ 8 h 34"/>
                <a:gd name="T2" fmla="*/ 26 w 33"/>
                <a:gd name="T3" fmla="*/ 5 h 34"/>
                <a:gd name="T4" fmla="*/ 29 w 33"/>
                <a:gd name="T5" fmla="*/ 26 h 34"/>
                <a:gd name="T6" fmla="*/ 8 w 33"/>
                <a:gd name="T7" fmla="*/ 29 h 34"/>
                <a:gd name="T8" fmla="*/ 5 w 33"/>
                <a:gd name="T9" fmla="*/ 8 h 34"/>
              </a:gdLst>
              <a:ahLst/>
              <a:cxnLst>
                <a:cxn ang="0">
                  <a:pos x="T0" y="T1"/>
                </a:cxn>
                <a:cxn ang="0">
                  <a:pos x="T2" y="T3"/>
                </a:cxn>
                <a:cxn ang="0">
                  <a:pos x="T4" y="T5"/>
                </a:cxn>
                <a:cxn ang="0">
                  <a:pos x="T6" y="T7"/>
                </a:cxn>
                <a:cxn ang="0">
                  <a:pos x="T8" y="T9"/>
                </a:cxn>
              </a:cxnLst>
              <a:rect l="0" t="0" r="r" b="b"/>
              <a:pathLst>
                <a:path w="33" h="34">
                  <a:moveTo>
                    <a:pt x="5" y="8"/>
                  </a:moveTo>
                  <a:cubicBezTo>
                    <a:pt x="11" y="1"/>
                    <a:pt x="20" y="0"/>
                    <a:pt x="26" y="5"/>
                  </a:cubicBezTo>
                  <a:cubicBezTo>
                    <a:pt x="32" y="10"/>
                    <a:pt x="33" y="19"/>
                    <a:pt x="29" y="26"/>
                  </a:cubicBezTo>
                  <a:cubicBezTo>
                    <a:pt x="24" y="32"/>
                    <a:pt x="14" y="34"/>
                    <a:pt x="8" y="29"/>
                  </a:cubicBezTo>
                  <a:cubicBezTo>
                    <a:pt x="1" y="24"/>
                    <a:pt x="0" y="14"/>
                    <a:pt x="5" y="8"/>
                  </a:cubicBezTo>
                  <a:close/>
                </a:path>
              </a:pathLst>
            </a:custGeom>
            <a:solidFill>
              <a:schemeClr val="accent4"/>
            </a:solidFill>
            <a:ln>
              <a:noFill/>
            </a:ln>
          </p:spPr>
          <p:txBody>
            <a:bodyPr anchor="ctr"/>
            <a:lstStyle/>
            <a:p>
              <a:pPr algn="ctr"/>
              <a:endParaRPr/>
            </a:p>
          </p:txBody>
        </p:sp>
        <p:sp>
          <p:nvSpPr>
            <p:cNvPr id="23" name="Freeform: Shape 10"/>
            <p:cNvSpPr/>
            <p:nvPr/>
          </p:nvSpPr>
          <p:spPr bwMode="auto">
            <a:xfrm>
              <a:off x="2168048" y="3474920"/>
              <a:ext cx="238125" cy="239713"/>
            </a:xfrm>
            <a:custGeom>
              <a:avLst/>
              <a:gdLst>
                <a:gd name="T0" fmla="*/ 6 w 33"/>
                <a:gd name="T1" fmla="*/ 6 h 33"/>
                <a:gd name="T2" fmla="*/ 27 w 33"/>
                <a:gd name="T3" fmla="*/ 6 h 33"/>
                <a:gd name="T4" fmla="*/ 27 w 33"/>
                <a:gd name="T5" fmla="*/ 27 h 33"/>
                <a:gd name="T6" fmla="*/ 6 w 33"/>
                <a:gd name="T7" fmla="*/ 27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12" y="0"/>
                    <a:pt x="21" y="0"/>
                    <a:pt x="27" y="6"/>
                  </a:cubicBezTo>
                  <a:cubicBezTo>
                    <a:pt x="32" y="11"/>
                    <a:pt x="33" y="21"/>
                    <a:pt x="27" y="27"/>
                  </a:cubicBezTo>
                  <a:cubicBezTo>
                    <a:pt x="22" y="33"/>
                    <a:pt x="12" y="33"/>
                    <a:pt x="6" y="27"/>
                  </a:cubicBezTo>
                  <a:cubicBezTo>
                    <a:pt x="0" y="21"/>
                    <a:pt x="0" y="11"/>
                    <a:pt x="6" y="6"/>
                  </a:cubicBezTo>
                  <a:close/>
                </a:path>
              </a:pathLst>
            </a:custGeom>
            <a:solidFill>
              <a:schemeClr val="accent4"/>
            </a:solidFill>
            <a:ln>
              <a:noFill/>
            </a:ln>
          </p:spPr>
          <p:txBody>
            <a:bodyPr anchor="ctr"/>
            <a:lstStyle/>
            <a:p>
              <a:pPr algn="ctr"/>
              <a:endParaRPr/>
            </a:p>
          </p:txBody>
        </p:sp>
        <p:sp>
          <p:nvSpPr>
            <p:cNvPr id="24" name="Freeform: Shape 11"/>
            <p:cNvSpPr/>
            <p:nvPr/>
          </p:nvSpPr>
          <p:spPr bwMode="auto">
            <a:xfrm>
              <a:off x="2168048" y="3030420"/>
              <a:ext cx="238125" cy="239713"/>
            </a:xfrm>
            <a:custGeom>
              <a:avLst/>
              <a:gdLst>
                <a:gd name="T0" fmla="*/ 27 w 33"/>
                <a:gd name="T1" fmla="*/ 6 h 33"/>
                <a:gd name="T2" fmla="*/ 27 w 33"/>
                <a:gd name="T3" fmla="*/ 27 h 33"/>
                <a:gd name="T4" fmla="*/ 6 w 33"/>
                <a:gd name="T5" fmla="*/ 27 h 33"/>
                <a:gd name="T6" fmla="*/ 6 w 33"/>
                <a:gd name="T7" fmla="*/ 6 h 33"/>
                <a:gd name="T8" fmla="*/ 27 w 33"/>
                <a:gd name="T9" fmla="*/ 6 h 33"/>
              </a:gdLst>
              <a:ahLst/>
              <a:cxnLst>
                <a:cxn ang="0">
                  <a:pos x="T0" y="T1"/>
                </a:cxn>
                <a:cxn ang="0">
                  <a:pos x="T2" y="T3"/>
                </a:cxn>
                <a:cxn ang="0">
                  <a:pos x="T4" y="T5"/>
                </a:cxn>
                <a:cxn ang="0">
                  <a:pos x="T6" y="T7"/>
                </a:cxn>
                <a:cxn ang="0">
                  <a:pos x="T8" y="T9"/>
                </a:cxn>
              </a:cxnLst>
              <a:rect l="0" t="0" r="r" b="b"/>
              <a:pathLst>
                <a:path w="33" h="33">
                  <a:moveTo>
                    <a:pt x="27" y="6"/>
                  </a:moveTo>
                  <a:cubicBezTo>
                    <a:pt x="33" y="13"/>
                    <a:pt x="32" y="22"/>
                    <a:pt x="27" y="27"/>
                  </a:cubicBezTo>
                  <a:cubicBezTo>
                    <a:pt x="21" y="33"/>
                    <a:pt x="12" y="33"/>
                    <a:pt x="6" y="27"/>
                  </a:cubicBezTo>
                  <a:cubicBezTo>
                    <a:pt x="0" y="22"/>
                    <a:pt x="0" y="12"/>
                    <a:pt x="6" y="6"/>
                  </a:cubicBezTo>
                  <a:cubicBezTo>
                    <a:pt x="12" y="0"/>
                    <a:pt x="22" y="0"/>
                    <a:pt x="27" y="6"/>
                  </a:cubicBezTo>
                  <a:close/>
                </a:path>
              </a:pathLst>
            </a:custGeom>
            <a:solidFill>
              <a:schemeClr val="accent3"/>
            </a:solidFill>
            <a:ln>
              <a:noFill/>
            </a:ln>
          </p:spPr>
          <p:txBody>
            <a:bodyPr anchor="ctr"/>
            <a:lstStyle/>
            <a:p>
              <a:pPr algn="ctr"/>
              <a:endParaRPr/>
            </a:p>
          </p:txBody>
        </p:sp>
        <p:sp>
          <p:nvSpPr>
            <p:cNvPr id="25" name="Freeform: Shape 12"/>
            <p:cNvSpPr/>
            <p:nvPr/>
          </p:nvSpPr>
          <p:spPr bwMode="auto">
            <a:xfrm>
              <a:off x="2406173" y="2811345"/>
              <a:ext cx="238125" cy="247650"/>
            </a:xfrm>
            <a:custGeom>
              <a:avLst/>
              <a:gdLst>
                <a:gd name="T0" fmla="*/ 29 w 33"/>
                <a:gd name="T1" fmla="*/ 8 h 34"/>
                <a:gd name="T2" fmla="*/ 26 w 33"/>
                <a:gd name="T3" fmla="*/ 29 h 34"/>
                <a:gd name="T4" fmla="*/ 5 w 33"/>
                <a:gd name="T5" fmla="*/ 27 h 34"/>
                <a:gd name="T6" fmla="*/ 8 w 33"/>
                <a:gd name="T7" fmla="*/ 5 h 34"/>
                <a:gd name="T8" fmla="*/ 29 w 33"/>
                <a:gd name="T9" fmla="*/ 8 h 34"/>
              </a:gdLst>
              <a:ahLst/>
              <a:cxnLst>
                <a:cxn ang="0">
                  <a:pos x="T0" y="T1"/>
                </a:cxn>
                <a:cxn ang="0">
                  <a:pos x="T2" y="T3"/>
                </a:cxn>
                <a:cxn ang="0">
                  <a:pos x="T4" y="T5"/>
                </a:cxn>
                <a:cxn ang="0">
                  <a:pos x="T6" y="T7"/>
                </a:cxn>
                <a:cxn ang="0">
                  <a:pos x="T8" y="T9"/>
                </a:cxn>
              </a:cxnLst>
              <a:rect l="0" t="0" r="r" b="b"/>
              <a:pathLst>
                <a:path w="33" h="34">
                  <a:moveTo>
                    <a:pt x="29" y="8"/>
                  </a:moveTo>
                  <a:cubicBezTo>
                    <a:pt x="33" y="15"/>
                    <a:pt x="32" y="24"/>
                    <a:pt x="26" y="29"/>
                  </a:cubicBezTo>
                  <a:cubicBezTo>
                    <a:pt x="20" y="34"/>
                    <a:pt x="11" y="33"/>
                    <a:pt x="5" y="27"/>
                  </a:cubicBezTo>
                  <a:cubicBezTo>
                    <a:pt x="0" y="20"/>
                    <a:pt x="1" y="11"/>
                    <a:pt x="8" y="5"/>
                  </a:cubicBezTo>
                  <a:cubicBezTo>
                    <a:pt x="14" y="0"/>
                    <a:pt x="24" y="2"/>
                    <a:pt x="29" y="8"/>
                  </a:cubicBezTo>
                  <a:close/>
                </a:path>
              </a:pathLst>
            </a:custGeom>
            <a:solidFill>
              <a:schemeClr val="accent3"/>
            </a:solidFill>
            <a:ln>
              <a:noFill/>
            </a:ln>
          </p:spPr>
          <p:txBody>
            <a:bodyPr anchor="ctr"/>
            <a:lstStyle/>
            <a:p>
              <a:pPr algn="ctr"/>
              <a:endParaRPr/>
            </a:p>
          </p:txBody>
        </p:sp>
        <p:sp>
          <p:nvSpPr>
            <p:cNvPr id="26" name="Freeform: Shape 13"/>
            <p:cNvSpPr/>
            <p:nvPr/>
          </p:nvSpPr>
          <p:spPr bwMode="auto">
            <a:xfrm>
              <a:off x="2672873" y="2628783"/>
              <a:ext cx="244475" cy="247650"/>
            </a:xfrm>
            <a:custGeom>
              <a:avLst/>
              <a:gdLst>
                <a:gd name="T0" fmla="*/ 30 w 34"/>
                <a:gd name="T1" fmla="*/ 11 h 34"/>
                <a:gd name="T2" fmla="*/ 24 w 34"/>
                <a:gd name="T3" fmla="*/ 31 h 34"/>
                <a:gd name="T4" fmla="*/ 4 w 34"/>
                <a:gd name="T5" fmla="*/ 25 h 34"/>
                <a:gd name="T6" fmla="*/ 10 w 34"/>
                <a:gd name="T7" fmla="*/ 5 h 34"/>
                <a:gd name="T8" fmla="*/ 30 w 34"/>
                <a:gd name="T9" fmla="*/ 11 h 34"/>
              </a:gdLst>
              <a:ahLst/>
              <a:cxnLst>
                <a:cxn ang="0">
                  <a:pos x="T0" y="T1"/>
                </a:cxn>
                <a:cxn ang="0">
                  <a:pos x="T2" y="T3"/>
                </a:cxn>
                <a:cxn ang="0">
                  <a:pos x="T4" y="T5"/>
                </a:cxn>
                <a:cxn ang="0">
                  <a:pos x="T6" y="T7"/>
                </a:cxn>
                <a:cxn ang="0">
                  <a:pos x="T8" y="T9"/>
                </a:cxn>
              </a:cxnLst>
              <a:rect l="0" t="0" r="r" b="b"/>
              <a:pathLst>
                <a:path w="34" h="34">
                  <a:moveTo>
                    <a:pt x="30" y="11"/>
                  </a:moveTo>
                  <a:cubicBezTo>
                    <a:pt x="34" y="18"/>
                    <a:pt x="31" y="27"/>
                    <a:pt x="24" y="31"/>
                  </a:cubicBezTo>
                  <a:cubicBezTo>
                    <a:pt x="17" y="34"/>
                    <a:pt x="9" y="32"/>
                    <a:pt x="4" y="25"/>
                  </a:cubicBezTo>
                  <a:cubicBezTo>
                    <a:pt x="0" y="18"/>
                    <a:pt x="2" y="9"/>
                    <a:pt x="10" y="5"/>
                  </a:cubicBezTo>
                  <a:cubicBezTo>
                    <a:pt x="18" y="0"/>
                    <a:pt x="27" y="3"/>
                    <a:pt x="30" y="11"/>
                  </a:cubicBezTo>
                  <a:close/>
                </a:path>
              </a:pathLst>
            </a:custGeom>
            <a:solidFill>
              <a:schemeClr val="accent3"/>
            </a:solidFill>
            <a:ln>
              <a:noFill/>
            </a:ln>
          </p:spPr>
          <p:txBody>
            <a:bodyPr anchor="ctr"/>
            <a:lstStyle/>
            <a:p>
              <a:pPr algn="ctr"/>
              <a:endParaRPr/>
            </a:p>
          </p:txBody>
        </p:sp>
        <p:sp>
          <p:nvSpPr>
            <p:cNvPr id="27" name="Freeform: Shape 14"/>
            <p:cNvSpPr/>
            <p:nvPr/>
          </p:nvSpPr>
          <p:spPr bwMode="auto">
            <a:xfrm>
              <a:off x="2976086" y="2504958"/>
              <a:ext cx="230188" cy="241300"/>
            </a:xfrm>
            <a:custGeom>
              <a:avLst/>
              <a:gdLst>
                <a:gd name="T0" fmla="*/ 30 w 32"/>
                <a:gd name="T1" fmla="*/ 14 h 33"/>
                <a:gd name="T2" fmla="*/ 20 w 32"/>
                <a:gd name="T3" fmla="*/ 32 h 33"/>
                <a:gd name="T4" fmla="*/ 9 w 32"/>
                <a:gd name="T5" fmla="*/ 31 h 33"/>
                <a:gd name="T6" fmla="*/ 2 w 32"/>
                <a:gd name="T7" fmla="*/ 22 h 33"/>
                <a:gd name="T8" fmla="*/ 2 w 32"/>
                <a:gd name="T9" fmla="*/ 11 h 33"/>
                <a:gd name="T10" fmla="*/ 12 w 32"/>
                <a:gd name="T11" fmla="*/ 3 h 33"/>
                <a:gd name="T12" fmla="*/ 30 w 3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4"/>
                  </a:moveTo>
                  <a:cubicBezTo>
                    <a:pt x="32" y="22"/>
                    <a:pt x="27" y="29"/>
                    <a:pt x="20" y="32"/>
                  </a:cubicBezTo>
                  <a:cubicBezTo>
                    <a:pt x="17" y="33"/>
                    <a:pt x="13" y="32"/>
                    <a:pt x="9" y="31"/>
                  </a:cubicBezTo>
                  <a:cubicBezTo>
                    <a:pt x="6" y="29"/>
                    <a:pt x="3" y="26"/>
                    <a:pt x="2" y="22"/>
                  </a:cubicBezTo>
                  <a:cubicBezTo>
                    <a:pt x="0" y="18"/>
                    <a:pt x="1" y="14"/>
                    <a:pt x="2" y="11"/>
                  </a:cubicBezTo>
                  <a:cubicBezTo>
                    <a:pt x="4" y="7"/>
                    <a:pt x="7" y="4"/>
                    <a:pt x="12" y="3"/>
                  </a:cubicBezTo>
                  <a:cubicBezTo>
                    <a:pt x="20" y="0"/>
                    <a:pt x="29" y="6"/>
                    <a:pt x="30" y="14"/>
                  </a:cubicBezTo>
                  <a:close/>
                </a:path>
              </a:pathLst>
            </a:custGeom>
            <a:solidFill>
              <a:schemeClr val="accent3"/>
            </a:solidFill>
            <a:ln>
              <a:noFill/>
            </a:ln>
          </p:spPr>
          <p:txBody>
            <a:bodyPr anchor="ctr"/>
            <a:lstStyle/>
            <a:p>
              <a:pPr algn="ctr"/>
              <a:endParaRPr/>
            </a:p>
          </p:txBody>
        </p:sp>
        <p:sp>
          <p:nvSpPr>
            <p:cNvPr id="28" name="Freeform: Shape 15"/>
            <p:cNvSpPr/>
            <p:nvPr/>
          </p:nvSpPr>
          <p:spPr bwMode="auto">
            <a:xfrm>
              <a:off x="3293586" y="2476383"/>
              <a:ext cx="230188" cy="219075"/>
            </a:xfrm>
            <a:custGeom>
              <a:avLst/>
              <a:gdLst>
                <a:gd name="T0" fmla="*/ 31 w 32"/>
                <a:gd name="T1" fmla="*/ 16 h 30"/>
                <a:gd name="T2" fmla="*/ 16 w 32"/>
                <a:gd name="T3" fmla="*/ 30 h 30"/>
                <a:gd name="T4" fmla="*/ 1 w 32"/>
                <a:gd name="T5" fmla="*/ 16 h 30"/>
                <a:gd name="T6" fmla="*/ 16 w 32"/>
                <a:gd name="T7" fmla="*/ 0 h 30"/>
                <a:gd name="T8" fmla="*/ 31 w 32"/>
                <a:gd name="T9" fmla="*/ 16 h 30"/>
              </a:gdLst>
              <a:ahLst/>
              <a:cxnLst>
                <a:cxn ang="0">
                  <a:pos x="T0" y="T1"/>
                </a:cxn>
                <a:cxn ang="0">
                  <a:pos x="T2" y="T3"/>
                </a:cxn>
                <a:cxn ang="0">
                  <a:pos x="T4" y="T5"/>
                </a:cxn>
                <a:cxn ang="0">
                  <a:pos x="T6" y="T7"/>
                </a:cxn>
                <a:cxn ang="0">
                  <a:pos x="T8" y="T9"/>
                </a:cxn>
              </a:cxnLst>
              <a:rect l="0" t="0" r="r" b="b"/>
              <a:pathLst>
                <a:path w="32" h="30">
                  <a:moveTo>
                    <a:pt x="31" y="16"/>
                  </a:moveTo>
                  <a:cubicBezTo>
                    <a:pt x="30" y="24"/>
                    <a:pt x="23" y="30"/>
                    <a:pt x="16" y="30"/>
                  </a:cubicBezTo>
                  <a:cubicBezTo>
                    <a:pt x="9" y="30"/>
                    <a:pt x="2" y="24"/>
                    <a:pt x="1" y="16"/>
                  </a:cubicBezTo>
                  <a:cubicBezTo>
                    <a:pt x="0" y="7"/>
                    <a:pt x="7" y="0"/>
                    <a:pt x="16" y="0"/>
                  </a:cubicBezTo>
                  <a:cubicBezTo>
                    <a:pt x="25" y="0"/>
                    <a:pt x="32" y="7"/>
                    <a:pt x="31" y="16"/>
                  </a:cubicBezTo>
                  <a:close/>
                </a:path>
              </a:pathLst>
            </a:custGeom>
            <a:solidFill>
              <a:schemeClr val="accent3"/>
            </a:solidFill>
            <a:ln>
              <a:noFill/>
            </a:ln>
          </p:spPr>
          <p:txBody>
            <a:bodyPr anchor="ctr"/>
            <a:lstStyle/>
            <a:p>
              <a:pPr algn="ctr"/>
              <a:endParaRPr/>
            </a:p>
          </p:txBody>
        </p:sp>
        <p:sp>
          <p:nvSpPr>
            <p:cNvPr id="29" name="Freeform: Shape 16"/>
            <p:cNvSpPr/>
            <p:nvPr/>
          </p:nvSpPr>
          <p:spPr bwMode="auto">
            <a:xfrm>
              <a:off x="3611086" y="2504958"/>
              <a:ext cx="223838" cy="241300"/>
            </a:xfrm>
            <a:custGeom>
              <a:avLst/>
              <a:gdLst>
                <a:gd name="T0" fmla="*/ 30 w 31"/>
                <a:gd name="T1" fmla="*/ 22 h 33"/>
                <a:gd name="T2" fmla="*/ 22 w 31"/>
                <a:gd name="T3" fmla="*/ 31 h 33"/>
                <a:gd name="T4" fmla="*/ 11 w 31"/>
                <a:gd name="T5" fmla="*/ 32 h 33"/>
                <a:gd name="T6" fmla="*/ 1 w 31"/>
                <a:gd name="T7" fmla="*/ 14 h 33"/>
                <a:gd name="T8" fmla="*/ 20 w 31"/>
                <a:gd name="T9" fmla="*/ 3 h 33"/>
                <a:gd name="T10" fmla="*/ 29 w 31"/>
                <a:gd name="T11" fmla="*/ 11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5" y="29"/>
                    <a:pt x="22" y="31"/>
                  </a:cubicBezTo>
                  <a:cubicBezTo>
                    <a:pt x="19" y="32"/>
                    <a:pt x="15" y="33"/>
                    <a:pt x="11" y="32"/>
                  </a:cubicBezTo>
                  <a:cubicBezTo>
                    <a:pt x="4" y="29"/>
                    <a:pt x="0" y="22"/>
                    <a:pt x="1" y="14"/>
                  </a:cubicBezTo>
                  <a:cubicBezTo>
                    <a:pt x="3" y="6"/>
                    <a:pt x="11" y="0"/>
                    <a:pt x="20" y="3"/>
                  </a:cubicBezTo>
                  <a:cubicBezTo>
                    <a:pt x="24" y="4"/>
                    <a:pt x="27" y="7"/>
                    <a:pt x="29" y="11"/>
                  </a:cubicBezTo>
                  <a:cubicBezTo>
                    <a:pt x="31" y="14"/>
                    <a:pt x="31" y="18"/>
                    <a:pt x="30" y="22"/>
                  </a:cubicBezTo>
                  <a:close/>
                </a:path>
              </a:pathLst>
            </a:custGeom>
            <a:solidFill>
              <a:schemeClr val="accent3"/>
            </a:solidFill>
            <a:ln>
              <a:noFill/>
            </a:ln>
          </p:spPr>
          <p:txBody>
            <a:bodyPr anchor="ctr"/>
            <a:lstStyle/>
            <a:p>
              <a:pPr algn="ctr"/>
              <a:endParaRPr/>
            </a:p>
          </p:txBody>
        </p:sp>
        <p:sp>
          <p:nvSpPr>
            <p:cNvPr id="30" name="Freeform: Shape 17"/>
            <p:cNvSpPr/>
            <p:nvPr/>
          </p:nvSpPr>
          <p:spPr bwMode="auto">
            <a:xfrm>
              <a:off x="3898423" y="2628783"/>
              <a:ext cx="246063" cy="247650"/>
            </a:xfrm>
            <a:custGeom>
              <a:avLst/>
              <a:gdLst>
                <a:gd name="T0" fmla="*/ 29 w 34"/>
                <a:gd name="T1" fmla="*/ 25 h 34"/>
                <a:gd name="T2" fmla="*/ 9 w 34"/>
                <a:gd name="T3" fmla="*/ 31 h 34"/>
                <a:gd name="T4" fmla="*/ 3 w 34"/>
                <a:gd name="T5" fmla="*/ 11 h 34"/>
                <a:gd name="T6" fmla="*/ 24 w 34"/>
                <a:gd name="T7" fmla="*/ 5 h 34"/>
                <a:gd name="T8" fmla="*/ 29 w 34"/>
                <a:gd name="T9" fmla="*/ 25 h 34"/>
              </a:gdLst>
              <a:ahLst/>
              <a:cxnLst>
                <a:cxn ang="0">
                  <a:pos x="T0" y="T1"/>
                </a:cxn>
                <a:cxn ang="0">
                  <a:pos x="T2" y="T3"/>
                </a:cxn>
                <a:cxn ang="0">
                  <a:pos x="T4" y="T5"/>
                </a:cxn>
                <a:cxn ang="0">
                  <a:pos x="T6" y="T7"/>
                </a:cxn>
                <a:cxn ang="0">
                  <a:pos x="T8" y="T9"/>
                </a:cxn>
              </a:cxnLst>
              <a:rect l="0" t="0" r="r" b="b"/>
              <a:pathLst>
                <a:path w="34" h="34">
                  <a:moveTo>
                    <a:pt x="29" y="25"/>
                  </a:moveTo>
                  <a:cubicBezTo>
                    <a:pt x="25" y="32"/>
                    <a:pt x="16" y="34"/>
                    <a:pt x="9" y="31"/>
                  </a:cubicBezTo>
                  <a:cubicBezTo>
                    <a:pt x="3" y="27"/>
                    <a:pt x="0" y="18"/>
                    <a:pt x="3" y="11"/>
                  </a:cubicBezTo>
                  <a:cubicBezTo>
                    <a:pt x="7" y="3"/>
                    <a:pt x="16" y="0"/>
                    <a:pt x="24" y="5"/>
                  </a:cubicBezTo>
                  <a:cubicBezTo>
                    <a:pt x="31" y="9"/>
                    <a:pt x="34" y="18"/>
                    <a:pt x="29" y="25"/>
                  </a:cubicBezTo>
                  <a:close/>
                </a:path>
              </a:pathLst>
            </a:custGeom>
            <a:solidFill>
              <a:schemeClr val="accent3"/>
            </a:solidFill>
            <a:ln>
              <a:noFill/>
            </a:ln>
          </p:spPr>
          <p:txBody>
            <a:bodyPr anchor="ctr"/>
            <a:lstStyle/>
            <a:p>
              <a:pPr algn="ctr"/>
              <a:endParaRPr/>
            </a:p>
          </p:txBody>
        </p:sp>
        <p:sp>
          <p:nvSpPr>
            <p:cNvPr id="31" name="Freeform: Shape 18"/>
            <p:cNvSpPr/>
            <p:nvPr/>
          </p:nvSpPr>
          <p:spPr bwMode="auto">
            <a:xfrm>
              <a:off x="4166711" y="2811345"/>
              <a:ext cx="244475" cy="247650"/>
            </a:xfrm>
            <a:custGeom>
              <a:avLst/>
              <a:gdLst>
                <a:gd name="T0" fmla="*/ 28 w 34"/>
                <a:gd name="T1" fmla="*/ 27 h 34"/>
                <a:gd name="T2" fmla="*/ 7 w 34"/>
                <a:gd name="T3" fmla="*/ 29 h 34"/>
                <a:gd name="T4" fmla="*/ 5 w 34"/>
                <a:gd name="T5" fmla="*/ 8 h 34"/>
                <a:gd name="T6" fmla="*/ 26 w 34"/>
                <a:gd name="T7" fmla="*/ 5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7" y="29"/>
                  </a:cubicBezTo>
                  <a:cubicBezTo>
                    <a:pt x="1" y="24"/>
                    <a:pt x="0" y="15"/>
                    <a:pt x="5" y="8"/>
                  </a:cubicBezTo>
                  <a:cubicBezTo>
                    <a:pt x="9" y="2"/>
                    <a:pt x="19" y="0"/>
                    <a:pt x="26" y="5"/>
                  </a:cubicBezTo>
                  <a:cubicBezTo>
                    <a:pt x="33" y="11"/>
                    <a:pt x="34" y="20"/>
                    <a:pt x="28" y="27"/>
                  </a:cubicBezTo>
                  <a:close/>
                </a:path>
              </a:pathLst>
            </a:custGeom>
            <a:solidFill>
              <a:schemeClr val="accent3"/>
            </a:solidFill>
            <a:ln>
              <a:noFill/>
            </a:ln>
          </p:spPr>
          <p:txBody>
            <a:bodyPr anchor="ctr"/>
            <a:lstStyle/>
            <a:p>
              <a:pPr algn="ctr"/>
              <a:endParaRPr/>
            </a:p>
          </p:txBody>
        </p:sp>
        <p:sp>
          <p:nvSpPr>
            <p:cNvPr id="32" name="Freeform: Shape 19"/>
            <p:cNvSpPr/>
            <p:nvPr/>
          </p:nvSpPr>
          <p:spPr bwMode="auto">
            <a:xfrm>
              <a:off x="4411186" y="3030420"/>
              <a:ext cx="238125" cy="239713"/>
            </a:xfrm>
            <a:custGeom>
              <a:avLst/>
              <a:gdLst>
                <a:gd name="T0" fmla="*/ 26 w 33"/>
                <a:gd name="T1" fmla="*/ 27 h 33"/>
                <a:gd name="T2" fmla="*/ 5 w 33"/>
                <a:gd name="T3" fmla="*/ 27 h 33"/>
                <a:gd name="T4" fmla="*/ 5 w 33"/>
                <a:gd name="T5" fmla="*/ 6 h 33"/>
                <a:gd name="T6" fmla="*/ 27 w 33"/>
                <a:gd name="T7" fmla="*/ 6 h 33"/>
                <a:gd name="T8" fmla="*/ 26 w 33"/>
                <a:gd name="T9" fmla="*/ 27 h 33"/>
              </a:gdLst>
              <a:ahLst/>
              <a:cxnLst>
                <a:cxn ang="0">
                  <a:pos x="T0" y="T1"/>
                </a:cxn>
                <a:cxn ang="0">
                  <a:pos x="T2" y="T3"/>
                </a:cxn>
                <a:cxn ang="0">
                  <a:pos x="T4" y="T5"/>
                </a:cxn>
                <a:cxn ang="0">
                  <a:pos x="T6" y="T7"/>
                </a:cxn>
                <a:cxn ang="0">
                  <a:pos x="T8" y="T9"/>
                </a:cxn>
              </a:cxnLst>
              <a:rect l="0" t="0" r="r" b="b"/>
              <a:pathLst>
                <a:path w="33" h="33">
                  <a:moveTo>
                    <a:pt x="26" y="27"/>
                  </a:moveTo>
                  <a:cubicBezTo>
                    <a:pt x="20" y="33"/>
                    <a:pt x="11" y="33"/>
                    <a:pt x="5" y="27"/>
                  </a:cubicBezTo>
                  <a:cubicBezTo>
                    <a:pt x="0" y="22"/>
                    <a:pt x="0" y="13"/>
                    <a:pt x="5" y="6"/>
                  </a:cubicBezTo>
                  <a:cubicBezTo>
                    <a:pt x="11" y="0"/>
                    <a:pt x="21" y="0"/>
                    <a:pt x="27" y="6"/>
                  </a:cubicBezTo>
                  <a:cubicBezTo>
                    <a:pt x="33" y="12"/>
                    <a:pt x="32" y="22"/>
                    <a:pt x="26" y="27"/>
                  </a:cubicBezTo>
                  <a:close/>
                </a:path>
              </a:pathLst>
            </a:custGeom>
            <a:solidFill>
              <a:schemeClr val="accent3"/>
            </a:solidFill>
            <a:ln>
              <a:noFill/>
            </a:ln>
          </p:spPr>
          <p:txBody>
            <a:bodyPr anchor="ctr"/>
            <a:lstStyle/>
            <a:p>
              <a:pPr algn="ctr"/>
              <a:endParaRPr/>
            </a:p>
          </p:txBody>
        </p:sp>
        <p:sp>
          <p:nvSpPr>
            <p:cNvPr id="33" name="Freeform: Shape 20"/>
            <p:cNvSpPr/>
            <p:nvPr/>
          </p:nvSpPr>
          <p:spPr bwMode="auto">
            <a:xfrm>
              <a:off x="1964848" y="3247908"/>
              <a:ext cx="238125" cy="241300"/>
            </a:xfrm>
            <a:custGeom>
              <a:avLst/>
              <a:gdLst>
                <a:gd name="T0" fmla="*/ 27 w 33"/>
                <a:gd name="T1" fmla="*/ 28 h 33"/>
                <a:gd name="T2" fmla="*/ 6 w 33"/>
                <a:gd name="T3" fmla="*/ 28 h 33"/>
                <a:gd name="T4" fmla="*/ 6 w 33"/>
                <a:gd name="T5" fmla="*/ 7 h 33"/>
                <a:gd name="T6" fmla="*/ 27 w 33"/>
                <a:gd name="T7" fmla="*/ 7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2" y="33"/>
                    <a:pt x="6" y="28"/>
                  </a:cubicBezTo>
                  <a:cubicBezTo>
                    <a:pt x="1" y="22"/>
                    <a:pt x="0" y="13"/>
                    <a:pt x="6" y="7"/>
                  </a:cubicBezTo>
                  <a:cubicBezTo>
                    <a:pt x="12" y="1"/>
                    <a:pt x="21" y="0"/>
                    <a:pt x="27" y="7"/>
                  </a:cubicBezTo>
                  <a:cubicBezTo>
                    <a:pt x="33" y="13"/>
                    <a:pt x="33" y="22"/>
                    <a:pt x="27" y="28"/>
                  </a:cubicBezTo>
                  <a:close/>
                </a:path>
              </a:pathLst>
            </a:custGeom>
            <a:solidFill>
              <a:schemeClr val="accent3"/>
            </a:solidFill>
            <a:ln>
              <a:noFill/>
            </a:ln>
          </p:spPr>
          <p:txBody>
            <a:bodyPr anchor="ctr"/>
            <a:lstStyle/>
            <a:p>
              <a:pPr algn="ctr"/>
              <a:endParaRPr/>
            </a:p>
          </p:txBody>
        </p:sp>
        <p:sp>
          <p:nvSpPr>
            <p:cNvPr id="34" name="Straight Connector 21"/>
            <p:cNvSpPr/>
            <p:nvPr/>
          </p:nvSpPr>
          <p:spPr bwMode="auto">
            <a:xfrm flipV="1">
              <a:off x="2282348" y="3365383"/>
              <a:ext cx="0" cy="27622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5" name="Straight Connector 22"/>
            <p:cNvSpPr/>
            <p:nvPr/>
          </p:nvSpPr>
          <p:spPr bwMode="auto">
            <a:xfrm flipV="1">
              <a:off x="2282348" y="3081220"/>
              <a:ext cx="0" cy="2841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6" name="Straight Connector 23"/>
            <p:cNvSpPr/>
            <p:nvPr/>
          </p:nvSpPr>
          <p:spPr bwMode="auto">
            <a:xfrm flipV="1">
              <a:off x="2528411" y="3365383"/>
              <a:ext cx="0" cy="3937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7" name="Straight Connector 24"/>
            <p:cNvSpPr/>
            <p:nvPr/>
          </p:nvSpPr>
          <p:spPr bwMode="auto">
            <a:xfrm flipV="1">
              <a:off x="2528411" y="2898658"/>
              <a:ext cx="0" cy="466725"/>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8" name="Straight Connector 25"/>
            <p:cNvSpPr/>
            <p:nvPr/>
          </p:nvSpPr>
          <p:spPr bwMode="auto">
            <a:xfrm flipV="1">
              <a:off x="2795111" y="3365383"/>
              <a:ext cx="0" cy="55403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39" name="Straight Connector 26"/>
            <p:cNvSpPr/>
            <p:nvPr/>
          </p:nvSpPr>
          <p:spPr bwMode="auto">
            <a:xfrm flipV="1">
              <a:off x="2795111" y="2738320"/>
              <a:ext cx="0" cy="6270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0" name="Straight Connector 27"/>
            <p:cNvSpPr/>
            <p:nvPr/>
          </p:nvSpPr>
          <p:spPr bwMode="auto">
            <a:xfrm flipV="1">
              <a:off x="3090386" y="3365383"/>
              <a:ext cx="0" cy="66357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1" name="Straight Connector 28"/>
            <p:cNvSpPr/>
            <p:nvPr/>
          </p:nvSpPr>
          <p:spPr bwMode="auto">
            <a:xfrm flipV="1">
              <a:off x="3090386" y="2628783"/>
              <a:ext cx="0" cy="736600"/>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2" name="Straight Connector 29"/>
            <p:cNvSpPr/>
            <p:nvPr/>
          </p:nvSpPr>
          <p:spPr bwMode="auto">
            <a:xfrm flipV="1">
              <a:off x="3407886" y="3365383"/>
              <a:ext cx="0" cy="7286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3" name="Straight Connector 30"/>
            <p:cNvSpPr/>
            <p:nvPr/>
          </p:nvSpPr>
          <p:spPr bwMode="auto">
            <a:xfrm flipV="1">
              <a:off x="3407886" y="2563695"/>
              <a:ext cx="0" cy="801688"/>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4" name="Straight Connector 31"/>
            <p:cNvSpPr/>
            <p:nvPr/>
          </p:nvSpPr>
          <p:spPr bwMode="auto">
            <a:xfrm flipV="1">
              <a:off x="3725386" y="3365383"/>
              <a:ext cx="0" cy="71437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5" name="Straight Connector 32"/>
            <p:cNvSpPr/>
            <p:nvPr/>
          </p:nvSpPr>
          <p:spPr bwMode="auto">
            <a:xfrm flipV="1">
              <a:off x="3725386" y="2585920"/>
              <a:ext cx="0" cy="7794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6" name="Straight Connector 33"/>
            <p:cNvSpPr/>
            <p:nvPr/>
          </p:nvSpPr>
          <p:spPr bwMode="auto">
            <a:xfrm flipV="1">
              <a:off x="4022248" y="3365383"/>
              <a:ext cx="0" cy="60483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7" name="Straight Connector 34"/>
            <p:cNvSpPr/>
            <p:nvPr/>
          </p:nvSpPr>
          <p:spPr bwMode="auto">
            <a:xfrm flipV="1">
              <a:off x="4022248" y="2789120"/>
              <a:ext cx="0" cy="5762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8" name="Straight Connector 35"/>
            <p:cNvSpPr/>
            <p:nvPr/>
          </p:nvSpPr>
          <p:spPr bwMode="auto">
            <a:xfrm flipV="1">
              <a:off x="4288948" y="3357445"/>
              <a:ext cx="0" cy="5254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49" name="Straight Connector 36"/>
            <p:cNvSpPr/>
            <p:nvPr/>
          </p:nvSpPr>
          <p:spPr bwMode="auto">
            <a:xfrm flipV="1">
              <a:off x="4288948" y="2870083"/>
              <a:ext cx="0" cy="4873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50" name="Straight Connector 37"/>
            <p:cNvSpPr/>
            <p:nvPr/>
          </p:nvSpPr>
          <p:spPr bwMode="auto">
            <a:xfrm flipV="1">
              <a:off x="4527073" y="3365383"/>
              <a:ext cx="0" cy="3063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51" name="Straight Connector 38"/>
            <p:cNvSpPr/>
            <p:nvPr/>
          </p:nvSpPr>
          <p:spPr bwMode="auto">
            <a:xfrm flipV="1">
              <a:off x="4527073" y="3109795"/>
              <a:ext cx="0" cy="255588"/>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52" name="Freeform: Shape 39"/>
            <p:cNvSpPr/>
            <p:nvPr/>
          </p:nvSpPr>
          <p:spPr bwMode="auto">
            <a:xfrm>
              <a:off x="7067073" y="3016133"/>
              <a:ext cx="238125" cy="239713"/>
            </a:xfrm>
            <a:custGeom>
              <a:avLst/>
              <a:gdLst>
                <a:gd name="T0" fmla="*/ 5 w 33"/>
                <a:gd name="T1" fmla="*/ 7 h 33"/>
                <a:gd name="T2" fmla="*/ 6 w 33"/>
                <a:gd name="T3" fmla="*/ 27 h 33"/>
                <a:gd name="T4" fmla="*/ 27 w 33"/>
                <a:gd name="T5" fmla="*/ 28 h 33"/>
                <a:gd name="T6" fmla="*/ 27 w 33"/>
                <a:gd name="T7" fmla="*/ 6 h 33"/>
                <a:gd name="T8" fmla="*/ 5 w 33"/>
                <a:gd name="T9" fmla="*/ 7 h 33"/>
              </a:gdLst>
              <a:ahLst/>
              <a:cxnLst>
                <a:cxn ang="0">
                  <a:pos x="T0" y="T1"/>
                </a:cxn>
                <a:cxn ang="0">
                  <a:pos x="T2" y="T3"/>
                </a:cxn>
                <a:cxn ang="0">
                  <a:pos x="T4" y="T5"/>
                </a:cxn>
                <a:cxn ang="0">
                  <a:pos x="T6" y="T7"/>
                </a:cxn>
                <a:cxn ang="0">
                  <a:pos x="T8" y="T9"/>
                </a:cxn>
              </a:cxnLst>
              <a:rect l="0" t="0" r="r" b="b"/>
              <a:pathLst>
                <a:path w="33" h="33">
                  <a:moveTo>
                    <a:pt x="5" y="7"/>
                  </a:moveTo>
                  <a:cubicBezTo>
                    <a:pt x="0" y="13"/>
                    <a:pt x="0" y="22"/>
                    <a:pt x="6" y="27"/>
                  </a:cubicBezTo>
                  <a:cubicBezTo>
                    <a:pt x="11" y="33"/>
                    <a:pt x="20" y="33"/>
                    <a:pt x="27" y="28"/>
                  </a:cubicBezTo>
                  <a:cubicBezTo>
                    <a:pt x="33" y="22"/>
                    <a:pt x="33" y="12"/>
                    <a:pt x="27" y="6"/>
                  </a:cubicBezTo>
                  <a:cubicBezTo>
                    <a:pt x="21" y="0"/>
                    <a:pt x="11" y="1"/>
                    <a:pt x="5" y="7"/>
                  </a:cubicBezTo>
                  <a:close/>
                </a:path>
              </a:pathLst>
            </a:custGeom>
            <a:solidFill>
              <a:schemeClr val="accent1"/>
            </a:solidFill>
            <a:ln>
              <a:noFill/>
            </a:ln>
          </p:spPr>
          <p:txBody>
            <a:bodyPr anchor="ctr"/>
            <a:lstStyle/>
            <a:p>
              <a:pPr algn="ctr"/>
              <a:endParaRPr/>
            </a:p>
          </p:txBody>
        </p:sp>
        <p:sp>
          <p:nvSpPr>
            <p:cNvPr id="53" name="Freeform: Shape 40"/>
            <p:cNvSpPr/>
            <p:nvPr/>
          </p:nvSpPr>
          <p:spPr bwMode="auto">
            <a:xfrm>
              <a:off x="6821011" y="2797058"/>
              <a:ext cx="246063" cy="247650"/>
            </a:xfrm>
            <a:custGeom>
              <a:avLst/>
              <a:gdLst>
                <a:gd name="T0" fmla="*/ 5 w 34"/>
                <a:gd name="T1" fmla="*/ 9 h 34"/>
                <a:gd name="T2" fmla="*/ 8 w 34"/>
                <a:gd name="T3" fmla="*/ 29 h 34"/>
                <a:gd name="T4" fmla="*/ 28 w 34"/>
                <a:gd name="T5" fmla="*/ 27 h 34"/>
                <a:gd name="T6" fmla="*/ 26 w 34"/>
                <a:gd name="T7" fmla="*/ 6 h 34"/>
                <a:gd name="T8" fmla="*/ 5 w 34"/>
                <a:gd name="T9" fmla="*/ 9 h 34"/>
              </a:gdLst>
              <a:ahLst/>
              <a:cxnLst>
                <a:cxn ang="0">
                  <a:pos x="T0" y="T1"/>
                </a:cxn>
                <a:cxn ang="0">
                  <a:pos x="T2" y="T3"/>
                </a:cxn>
                <a:cxn ang="0">
                  <a:pos x="T4" y="T5"/>
                </a:cxn>
                <a:cxn ang="0">
                  <a:pos x="T6" y="T7"/>
                </a:cxn>
                <a:cxn ang="0">
                  <a:pos x="T8" y="T9"/>
                </a:cxn>
              </a:cxnLst>
              <a:rect l="0" t="0" r="r" b="b"/>
              <a:pathLst>
                <a:path w="34" h="34">
                  <a:moveTo>
                    <a:pt x="5" y="9"/>
                  </a:moveTo>
                  <a:cubicBezTo>
                    <a:pt x="0" y="16"/>
                    <a:pt x="2" y="24"/>
                    <a:pt x="8" y="29"/>
                  </a:cubicBezTo>
                  <a:cubicBezTo>
                    <a:pt x="14" y="34"/>
                    <a:pt x="23" y="33"/>
                    <a:pt x="28" y="27"/>
                  </a:cubicBezTo>
                  <a:cubicBezTo>
                    <a:pt x="34" y="20"/>
                    <a:pt x="33" y="11"/>
                    <a:pt x="26" y="6"/>
                  </a:cubicBezTo>
                  <a:cubicBezTo>
                    <a:pt x="19" y="0"/>
                    <a:pt x="9" y="2"/>
                    <a:pt x="5" y="9"/>
                  </a:cubicBezTo>
                  <a:close/>
                </a:path>
              </a:pathLst>
            </a:custGeom>
            <a:solidFill>
              <a:schemeClr val="accent1"/>
            </a:solidFill>
            <a:ln>
              <a:noFill/>
            </a:ln>
          </p:spPr>
          <p:txBody>
            <a:bodyPr anchor="ctr"/>
            <a:lstStyle/>
            <a:p>
              <a:pPr algn="ctr"/>
              <a:endParaRPr/>
            </a:p>
          </p:txBody>
        </p:sp>
        <p:sp>
          <p:nvSpPr>
            <p:cNvPr id="54" name="Freeform: Shape 41"/>
            <p:cNvSpPr/>
            <p:nvPr/>
          </p:nvSpPr>
          <p:spPr bwMode="auto">
            <a:xfrm>
              <a:off x="6554311" y="2622433"/>
              <a:ext cx="246063" cy="247650"/>
            </a:xfrm>
            <a:custGeom>
              <a:avLst/>
              <a:gdLst>
                <a:gd name="T0" fmla="*/ 3 w 34"/>
                <a:gd name="T1" fmla="*/ 10 h 34"/>
                <a:gd name="T2" fmla="*/ 9 w 34"/>
                <a:gd name="T3" fmla="*/ 30 h 34"/>
                <a:gd name="T4" fmla="*/ 29 w 34"/>
                <a:gd name="T5" fmla="*/ 24 h 34"/>
                <a:gd name="T6" fmla="*/ 24 w 34"/>
                <a:gd name="T7" fmla="*/ 4 h 34"/>
                <a:gd name="T8" fmla="*/ 3 w 34"/>
                <a:gd name="T9" fmla="*/ 10 h 34"/>
              </a:gdLst>
              <a:ahLst/>
              <a:cxnLst>
                <a:cxn ang="0">
                  <a:pos x="T0" y="T1"/>
                </a:cxn>
                <a:cxn ang="0">
                  <a:pos x="T2" y="T3"/>
                </a:cxn>
                <a:cxn ang="0">
                  <a:pos x="T4" y="T5"/>
                </a:cxn>
                <a:cxn ang="0">
                  <a:pos x="T6" y="T7"/>
                </a:cxn>
                <a:cxn ang="0">
                  <a:pos x="T8" y="T9"/>
                </a:cxn>
              </a:cxnLst>
              <a:rect l="0" t="0" r="r" b="b"/>
              <a:pathLst>
                <a:path w="34" h="34">
                  <a:moveTo>
                    <a:pt x="3" y="10"/>
                  </a:moveTo>
                  <a:cubicBezTo>
                    <a:pt x="0" y="18"/>
                    <a:pt x="3" y="27"/>
                    <a:pt x="9" y="30"/>
                  </a:cubicBezTo>
                  <a:cubicBezTo>
                    <a:pt x="16" y="34"/>
                    <a:pt x="25" y="32"/>
                    <a:pt x="29" y="24"/>
                  </a:cubicBezTo>
                  <a:cubicBezTo>
                    <a:pt x="34" y="18"/>
                    <a:pt x="32" y="8"/>
                    <a:pt x="24" y="4"/>
                  </a:cubicBezTo>
                  <a:cubicBezTo>
                    <a:pt x="16" y="0"/>
                    <a:pt x="7" y="3"/>
                    <a:pt x="3" y="10"/>
                  </a:cubicBezTo>
                  <a:close/>
                </a:path>
              </a:pathLst>
            </a:custGeom>
            <a:solidFill>
              <a:schemeClr val="accent1"/>
            </a:solidFill>
            <a:ln>
              <a:noFill/>
            </a:ln>
          </p:spPr>
          <p:txBody>
            <a:bodyPr anchor="ctr"/>
            <a:lstStyle/>
            <a:p>
              <a:pPr algn="ctr"/>
              <a:endParaRPr/>
            </a:p>
          </p:txBody>
        </p:sp>
        <p:sp>
          <p:nvSpPr>
            <p:cNvPr id="55" name="Freeform: Shape 42"/>
            <p:cNvSpPr/>
            <p:nvPr/>
          </p:nvSpPr>
          <p:spPr bwMode="auto">
            <a:xfrm>
              <a:off x="6265386" y="2490670"/>
              <a:ext cx="223838" cy="239713"/>
            </a:xfrm>
            <a:custGeom>
              <a:avLst/>
              <a:gdLst>
                <a:gd name="T0" fmla="*/ 1 w 31"/>
                <a:gd name="T1" fmla="*/ 14 h 33"/>
                <a:gd name="T2" fmla="*/ 11 w 31"/>
                <a:gd name="T3" fmla="*/ 32 h 33"/>
                <a:gd name="T4" fmla="*/ 22 w 31"/>
                <a:gd name="T5" fmla="*/ 31 h 33"/>
                <a:gd name="T6" fmla="*/ 30 w 31"/>
                <a:gd name="T7" fmla="*/ 22 h 33"/>
                <a:gd name="T8" fmla="*/ 29 w 31"/>
                <a:gd name="T9" fmla="*/ 11 h 33"/>
                <a:gd name="T10" fmla="*/ 20 w 31"/>
                <a:gd name="T11" fmla="*/ 3 h 33"/>
                <a:gd name="T12" fmla="*/ 1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4"/>
                  </a:moveTo>
                  <a:cubicBezTo>
                    <a:pt x="0" y="23"/>
                    <a:pt x="4" y="30"/>
                    <a:pt x="11" y="32"/>
                  </a:cubicBezTo>
                  <a:cubicBezTo>
                    <a:pt x="15" y="33"/>
                    <a:pt x="19" y="33"/>
                    <a:pt x="22" y="31"/>
                  </a:cubicBezTo>
                  <a:cubicBezTo>
                    <a:pt x="25" y="29"/>
                    <a:pt x="28" y="26"/>
                    <a:pt x="30" y="22"/>
                  </a:cubicBezTo>
                  <a:cubicBezTo>
                    <a:pt x="31" y="19"/>
                    <a:pt x="31" y="14"/>
                    <a:pt x="29" y="11"/>
                  </a:cubicBezTo>
                  <a:cubicBezTo>
                    <a:pt x="28" y="7"/>
                    <a:pt x="24" y="5"/>
                    <a:pt x="20" y="3"/>
                  </a:cubicBezTo>
                  <a:cubicBezTo>
                    <a:pt x="11" y="0"/>
                    <a:pt x="3" y="6"/>
                    <a:pt x="1" y="14"/>
                  </a:cubicBezTo>
                  <a:close/>
                </a:path>
              </a:pathLst>
            </a:custGeom>
            <a:solidFill>
              <a:schemeClr val="accent1"/>
            </a:solidFill>
            <a:ln>
              <a:noFill/>
            </a:ln>
          </p:spPr>
          <p:txBody>
            <a:bodyPr anchor="ctr"/>
            <a:lstStyle/>
            <a:p>
              <a:pPr algn="ctr"/>
              <a:endParaRPr/>
            </a:p>
          </p:txBody>
        </p:sp>
        <p:sp>
          <p:nvSpPr>
            <p:cNvPr id="56" name="Freeform: Shape 43"/>
            <p:cNvSpPr/>
            <p:nvPr/>
          </p:nvSpPr>
          <p:spPr bwMode="auto">
            <a:xfrm>
              <a:off x="5947886" y="2462095"/>
              <a:ext cx="231775" cy="225425"/>
            </a:xfrm>
            <a:custGeom>
              <a:avLst/>
              <a:gdLst>
                <a:gd name="T0" fmla="*/ 1 w 32"/>
                <a:gd name="T1" fmla="*/ 16 h 31"/>
                <a:gd name="T2" fmla="*/ 16 w 32"/>
                <a:gd name="T3" fmla="*/ 30 h 31"/>
                <a:gd name="T4" fmla="*/ 31 w 32"/>
                <a:gd name="T5" fmla="*/ 16 h 31"/>
                <a:gd name="T6" fmla="*/ 16 w 32"/>
                <a:gd name="T7" fmla="*/ 0 h 31"/>
                <a:gd name="T8" fmla="*/ 1 w 32"/>
                <a:gd name="T9" fmla="*/ 16 h 31"/>
              </a:gdLst>
              <a:ahLst/>
              <a:cxnLst>
                <a:cxn ang="0">
                  <a:pos x="T0" y="T1"/>
                </a:cxn>
                <a:cxn ang="0">
                  <a:pos x="T2" y="T3"/>
                </a:cxn>
                <a:cxn ang="0">
                  <a:pos x="T4" y="T5"/>
                </a:cxn>
                <a:cxn ang="0">
                  <a:pos x="T6" y="T7"/>
                </a:cxn>
                <a:cxn ang="0">
                  <a:pos x="T8" y="T9"/>
                </a:cxn>
              </a:cxnLst>
              <a:rect l="0" t="0" r="r" b="b"/>
              <a:pathLst>
                <a:path w="32" h="31">
                  <a:moveTo>
                    <a:pt x="1" y="16"/>
                  </a:moveTo>
                  <a:cubicBezTo>
                    <a:pt x="2" y="24"/>
                    <a:pt x="9" y="31"/>
                    <a:pt x="16" y="30"/>
                  </a:cubicBezTo>
                  <a:cubicBezTo>
                    <a:pt x="23" y="31"/>
                    <a:pt x="30" y="24"/>
                    <a:pt x="31" y="16"/>
                  </a:cubicBezTo>
                  <a:cubicBezTo>
                    <a:pt x="32" y="8"/>
                    <a:pt x="25" y="1"/>
                    <a:pt x="16" y="0"/>
                  </a:cubicBezTo>
                  <a:cubicBezTo>
                    <a:pt x="7" y="1"/>
                    <a:pt x="0" y="8"/>
                    <a:pt x="1" y="16"/>
                  </a:cubicBezTo>
                  <a:close/>
                </a:path>
              </a:pathLst>
            </a:custGeom>
            <a:solidFill>
              <a:schemeClr val="accent1"/>
            </a:solidFill>
            <a:ln>
              <a:noFill/>
            </a:ln>
          </p:spPr>
          <p:txBody>
            <a:bodyPr anchor="ctr"/>
            <a:lstStyle/>
            <a:p>
              <a:pPr algn="ctr"/>
              <a:endParaRPr/>
            </a:p>
          </p:txBody>
        </p:sp>
        <p:sp>
          <p:nvSpPr>
            <p:cNvPr id="57" name="Freeform: Shape 44"/>
            <p:cNvSpPr/>
            <p:nvPr/>
          </p:nvSpPr>
          <p:spPr bwMode="auto">
            <a:xfrm>
              <a:off x="5630386" y="2490670"/>
              <a:ext cx="231775" cy="239713"/>
            </a:xfrm>
            <a:custGeom>
              <a:avLst/>
              <a:gdLst>
                <a:gd name="T0" fmla="*/ 2 w 32"/>
                <a:gd name="T1" fmla="*/ 22 h 33"/>
                <a:gd name="T2" fmla="*/ 10 w 32"/>
                <a:gd name="T3" fmla="*/ 31 h 33"/>
                <a:gd name="T4" fmla="*/ 20 w 32"/>
                <a:gd name="T5" fmla="*/ 32 h 33"/>
                <a:gd name="T6" fmla="*/ 30 w 32"/>
                <a:gd name="T7" fmla="*/ 14 h 33"/>
                <a:gd name="T8" fmla="*/ 12 w 32"/>
                <a:gd name="T9" fmla="*/ 3 h 33"/>
                <a:gd name="T10" fmla="*/ 2 w 32"/>
                <a:gd name="T11" fmla="*/ 11 h 33"/>
                <a:gd name="T12" fmla="*/ 2 w 32"/>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22"/>
                  </a:moveTo>
                  <a:cubicBezTo>
                    <a:pt x="3" y="26"/>
                    <a:pt x="6" y="29"/>
                    <a:pt x="10" y="31"/>
                  </a:cubicBezTo>
                  <a:cubicBezTo>
                    <a:pt x="13" y="33"/>
                    <a:pt x="17" y="33"/>
                    <a:pt x="20" y="32"/>
                  </a:cubicBezTo>
                  <a:cubicBezTo>
                    <a:pt x="27" y="30"/>
                    <a:pt x="32" y="23"/>
                    <a:pt x="30" y="14"/>
                  </a:cubicBezTo>
                  <a:cubicBezTo>
                    <a:pt x="29" y="6"/>
                    <a:pt x="20" y="0"/>
                    <a:pt x="12" y="3"/>
                  </a:cubicBezTo>
                  <a:cubicBezTo>
                    <a:pt x="8" y="5"/>
                    <a:pt x="4" y="7"/>
                    <a:pt x="2" y="11"/>
                  </a:cubicBezTo>
                  <a:cubicBezTo>
                    <a:pt x="1" y="14"/>
                    <a:pt x="0" y="19"/>
                    <a:pt x="2" y="22"/>
                  </a:cubicBezTo>
                  <a:close/>
                </a:path>
              </a:pathLst>
            </a:custGeom>
            <a:solidFill>
              <a:schemeClr val="accent1"/>
            </a:solidFill>
            <a:ln>
              <a:noFill/>
            </a:ln>
          </p:spPr>
          <p:txBody>
            <a:bodyPr anchor="ctr"/>
            <a:lstStyle/>
            <a:p>
              <a:pPr algn="ctr"/>
              <a:endParaRPr/>
            </a:p>
          </p:txBody>
        </p:sp>
        <p:sp>
          <p:nvSpPr>
            <p:cNvPr id="58" name="Freeform: Shape 45"/>
            <p:cNvSpPr/>
            <p:nvPr/>
          </p:nvSpPr>
          <p:spPr bwMode="auto">
            <a:xfrm>
              <a:off x="5327173" y="2622433"/>
              <a:ext cx="246063" cy="247650"/>
            </a:xfrm>
            <a:custGeom>
              <a:avLst/>
              <a:gdLst>
                <a:gd name="T0" fmla="*/ 4 w 34"/>
                <a:gd name="T1" fmla="*/ 24 h 34"/>
                <a:gd name="T2" fmla="*/ 24 w 34"/>
                <a:gd name="T3" fmla="*/ 30 h 34"/>
                <a:gd name="T4" fmla="*/ 30 w 34"/>
                <a:gd name="T5" fmla="*/ 10 h 34"/>
                <a:gd name="T6" fmla="*/ 10 w 34"/>
                <a:gd name="T7" fmla="*/ 4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9" y="32"/>
                    <a:pt x="18" y="34"/>
                    <a:pt x="24" y="30"/>
                  </a:cubicBezTo>
                  <a:cubicBezTo>
                    <a:pt x="31" y="27"/>
                    <a:pt x="34" y="18"/>
                    <a:pt x="30" y="10"/>
                  </a:cubicBezTo>
                  <a:cubicBezTo>
                    <a:pt x="27" y="3"/>
                    <a:pt x="18" y="0"/>
                    <a:pt x="10" y="4"/>
                  </a:cubicBezTo>
                  <a:cubicBezTo>
                    <a:pt x="2" y="8"/>
                    <a:pt x="0" y="18"/>
                    <a:pt x="4" y="24"/>
                  </a:cubicBezTo>
                  <a:close/>
                </a:path>
              </a:pathLst>
            </a:custGeom>
            <a:solidFill>
              <a:schemeClr val="accent1"/>
            </a:solidFill>
            <a:ln>
              <a:noFill/>
            </a:ln>
          </p:spPr>
          <p:txBody>
            <a:bodyPr anchor="ctr"/>
            <a:lstStyle/>
            <a:p>
              <a:pPr algn="ctr"/>
              <a:endParaRPr/>
            </a:p>
          </p:txBody>
        </p:sp>
        <p:sp>
          <p:nvSpPr>
            <p:cNvPr id="59" name="Freeform: Shape 46"/>
            <p:cNvSpPr/>
            <p:nvPr/>
          </p:nvSpPr>
          <p:spPr bwMode="auto">
            <a:xfrm>
              <a:off x="5060473" y="2797058"/>
              <a:ext cx="246063" cy="247650"/>
            </a:xfrm>
            <a:custGeom>
              <a:avLst/>
              <a:gdLst>
                <a:gd name="T0" fmla="*/ 5 w 34"/>
                <a:gd name="T1" fmla="*/ 27 h 34"/>
                <a:gd name="T2" fmla="*/ 26 w 34"/>
                <a:gd name="T3" fmla="*/ 29 h 34"/>
                <a:gd name="T4" fmla="*/ 29 w 34"/>
                <a:gd name="T5" fmla="*/ 9 h 34"/>
                <a:gd name="T6" fmla="*/ 8 w 34"/>
                <a:gd name="T7" fmla="*/ 6 h 34"/>
                <a:gd name="T8" fmla="*/ 5 w 34"/>
                <a:gd name="T9" fmla="*/ 27 h 34"/>
              </a:gdLst>
              <a:ahLst/>
              <a:cxnLst>
                <a:cxn ang="0">
                  <a:pos x="T0" y="T1"/>
                </a:cxn>
                <a:cxn ang="0">
                  <a:pos x="T2" y="T3"/>
                </a:cxn>
                <a:cxn ang="0">
                  <a:pos x="T4" y="T5"/>
                </a:cxn>
                <a:cxn ang="0">
                  <a:pos x="T6" y="T7"/>
                </a:cxn>
                <a:cxn ang="0">
                  <a:pos x="T8" y="T9"/>
                </a:cxn>
              </a:cxnLst>
              <a:rect l="0" t="0" r="r" b="b"/>
              <a:pathLst>
                <a:path w="34" h="34">
                  <a:moveTo>
                    <a:pt x="5" y="27"/>
                  </a:moveTo>
                  <a:cubicBezTo>
                    <a:pt x="11" y="33"/>
                    <a:pt x="20" y="34"/>
                    <a:pt x="26" y="29"/>
                  </a:cubicBezTo>
                  <a:cubicBezTo>
                    <a:pt x="32" y="24"/>
                    <a:pt x="34" y="16"/>
                    <a:pt x="29" y="9"/>
                  </a:cubicBezTo>
                  <a:cubicBezTo>
                    <a:pt x="24" y="2"/>
                    <a:pt x="14" y="0"/>
                    <a:pt x="8" y="6"/>
                  </a:cubicBezTo>
                  <a:cubicBezTo>
                    <a:pt x="1" y="11"/>
                    <a:pt x="0" y="20"/>
                    <a:pt x="5" y="27"/>
                  </a:cubicBezTo>
                  <a:close/>
                </a:path>
              </a:pathLst>
            </a:custGeom>
            <a:solidFill>
              <a:schemeClr val="accent1"/>
            </a:solidFill>
            <a:ln>
              <a:noFill/>
            </a:ln>
          </p:spPr>
          <p:txBody>
            <a:bodyPr anchor="ctr"/>
            <a:lstStyle/>
            <a:p>
              <a:pPr algn="ctr"/>
              <a:endParaRPr/>
            </a:p>
          </p:txBody>
        </p:sp>
        <p:sp>
          <p:nvSpPr>
            <p:cNvPr id="60" name="Freeform: Shape 47"/>
            <p:cNvSpPr/>
            <p:nvPr/>
          </p:nvSpPr>
          <p:spPr bwMode="auto">
            <a:xfrm>
              <a:off x="4822348" y="3016133"/>
              <a:ext cx="238125" cy="239713"/>
            </a:xfrm>
            <a:custGeom>
              <a:avLst/>
              <a:gdLst>
                <a:gd name="T0" fmla="*/ 6 w 33"/>
                <a:gd name="T1" fmla="*/ 28 h 33"/>
                <a:gd name="T2" fmla="*/ 27 w 33"/>
                <a:gd name="T3" fmla="*/ 27 h 33"/>
                <a:gd name="T4" fmla="*/ 27 w 33"/>
                <a:gd name="T5" fmla="*/ 7 h 33"/>
                <a:gd name="T6" fmla="*/ 6 w 33"/>
                <a:gd name="T7" fmla="*/ 6 h 33"/>
                <a:gd name="T8" fmla="*/ 6 w 33"/>
                <a:gd name="T9" fmla="*/ 28 h 33"/>
              </a:gdLst>
              <a:ahLst/>
              <a:cxnLst>
                <a:cxn ang="0">
                  <a:pos x="T0" y="T1"/>
                </a:cxn>
                <a:cxn ang="0">
                  <a:pos x="T2" y="T3"/>
                </a:cxn>
                <a:cxn ang="0">
                  <a:pos x="T4" y="T5"/>
                </a:cxn>
                <a:cxn ang="0">
                  <a:pos x="T6" y="T7"/>
                </a:cxn>
                <a:cxn ang="0">
                  <a:pos x="T8" y="T9"/>
                </a:cxn>
              </a:cxnLst>
              <a:rect l="0" t="0" r="r" b="b"/>
              <a:pathLst>
                <a:path w="33" h="33">
                  <a:moveTo>
                    <a:pt x="6" y="28"/>
                  </a:moveTo>
                  <a:cubicBezTo>
                    <a:pt x="12" y="33"/>
                    <a:pt x="22" y="33"/>
                    <a:pt x="27" y="27"/>
                  </a:cubicBezTo>
                  <a:cubicBezTo>
                    <a:pt x="33" y="22"/>
                    <a:pt x="33" y="13"/>
                    <a:pt x="27" y="7"/>
                  </a:cubicBezTo>
                  <a:cubicBezTo>
                    <a:pt x="22" y="1"/>
                    <a:pt x="12" y="0"/>
                    <a:pt x="6" y="6"/>
                  </a:cubicBezTo>
                  <a:cubicBezTo>
                    <a:pt x="0" y="12"/>
                    <a:pt x="0" y="22"/>
                    <a:pt x="6" y="28"/>
                  </a:cubicBezTo>
                  <a:close/>
                </a:path>
              </a:pathLst>
            </a:custGeom>
            <a:solidFill>
              <a:schemeClr val="accent1"/>
            </a:solidFill>
            <a:ln>
              <a:noFill/>
            </a:ln>
          </p:spPr>
          <p:txBody>
            <a:bodyPr anchor="ctr"/>
            <a:lstStyle/>
            <a:p>
              <a:pPr algn="ctr"/>
              <a:endParaRPr/>
            </a:p>
          </p:txBody>
        </p:sp>
        <p:sp>
          <p:nvSpPr>
            <p:cNvPr id="61" name="Freeform: Shape 48"/>
            <p:cNvSpPr/>
            <p:nvPr/>
          </p:nvSpPr>
          <p:spPr bwMode="auto">
            <a:xfrm>
              <a:off x="4822348" y="3466983"/>
              <a:ext cx="238125" cy="241300"/>
            </a:xfrm>
            <a:custGeom>
              <a:avLst/>
              <a:gdLst>
                <a:gd name="T0" fmla="*/ 27 w 33"/>
                <a:gd name="T1" fmla="*/ 26 h 33"/>
                <a:gd name="T2" fmla="*/ 27 w 33"/>
                <a:gd name="T3" fmla="*/ 5 h 33"/>
                <a:gd name="T4" fmla="*/ 6 w 33"/>
                <a:gd name="T5" fmla="*/ 5 h 33"/>
                <a:gd name="T6" fmla="*/ 6 w 33"/>
                <a:gd name="T7" fmla="*/ 26 h 33"/>
                <a:gd name="T8" fmla="*/ 27 w 33"/>
                <a:gd name="T9" fmla="*/ 26 h 33"/>
              </a:gdLst>
              <a:ahLst/>
              <a:cxnLst>
                <a:cxn ang="0">
                  <a:pos x="T0" y="T1"/>
                </a:cxn>
                <a:cxn ang="0">
                  <a:pos x="T2" y="T3"/>
                </a:cxn>
                <a:cxn ang="0">
                  <a:pos x="T4" y="T5"/>
                </a:cxn>
                <a:cxn ang="0">
                  <a:pos x="T6" y="T7"/>
                </a:cxn>
                <a:cxn ang="0">
                  <a:pos x="T8" y="T9"/>
                </a:cxn>
              </a:cxnLst>
              <a:rect l="0" t="0" r="r" b="b"/>
              <a:pathLst>
                <a:path w="33" h="33">
                  <a:moveTo>
                    <a:pt x="27" y="26"/>
                  </a:moveTo>
                  <a:cubicBezTo>
                    <a:pt x="33" y="20"/>
                    <a:pt x="33" y="11"/>
                    <a:pt x="27" y="5"/>
                  </a:cubicBezTo>
                  <a:cubicBezTo>
                    <a:pt x="22" y="0"/>
                    <a:pt x="12" y="0"/>
                    <a:pt x="6" y="5"/>
                  </a:cubicBezTo>
                  <a:cubicBezTo>
                    <a:pt x="0" y="11"/>
                    <a:pt x="0" y="20"/>
                    <a:pt x="6" y="26"/>
                  </a:cubicBezTo>
                  <a:cubicBezTo>
                    <a:pt x="12" y="33"/>
                    <a:pt x="22" y="32"/>
                    <a:pt x="27" y="26"/>
                  </a:cubicBezTo>
                  <a:close/>
                </a:path>
              </a:pathLst>
            </a:custGeom>
            <a:solidFill>
              <a:schemeClr val="accent5"/>
            </a:solidFill>
            <a:ln>
              <a:noFill/>
            </a:ln>
          </p:spPr>
          <p:txBody>
            <a:bodyPr anchor="ctr"/>
            <a:lstStyle/>
            <a:p>
              <a:pPr algn="ctr"/>
              <a:endParaRPr/>
            </a:p>
          </p:txBody>
        </p:sp>
        <p:sp>
          <p:nvSpPr>
            <p:cNvPr id="62" name="Freeform: Shape 49"/>
            <p:cNvSpPr/>
            <p:nvPr/>
          </p:nvSpPr>
          <p:spPr bwMode="auto">
            <a:xfrm>
              <a:off x="5060473" y="3678120"/>
              <a:ext cx="246063" cy="241300"/>
            </a:xfrm>
            <a:custGeom>
              <a:avLst/>
              <a:gdLst>
                <a:gd name="T0" fmla="*/ 29 w 34"/>
                <a:gd name="T1" fmla="*/ 25 h 33"/>
                <a:gd name="T2" fmla="*/ 26 w 34"/>
                <a:gd name="T3" fmla="*/ 4 h 33"/>
                <a:gd name="T4" fmla="*/ 5 w 34"/>
                <a:gd name="T5" fmla="*/ 7 h 33"/>
                <a:gd name="T6" fmla="*/ 8 w 34"/>
                <a:gd name="T7" fmla="*/ 28 h 33"/>
                <a:gd name="T8" fmla="*/ 29 w 34"/>
                <a:gd name="T9" fmla="*/ 25 h 33"/>
              </a:gdLst>
              <a:ahLst/>
              <a:cxnLst>
                <a:cxn ang="0">
                  <a:pos x="T0" y="T1"/>
                </a:cxn>
                <a:cxn ang="0">
                  <a:pos x="T2" y="T3"/>
                </a:cxn>
                <a:cxn ang="0">
                  <a:pos x="T4" y="T5"/>
                </a:cxn>
                <a:cxn ang="0">
                  <a:pos x="T6" y="T7"/>
                </a:cxn>
                <a:cxn ang="0">
                  <a:pos x="T8" y="T9"/>
                </a:cxn>
              </a:cxnLst>
              <a:rect l="0" t="0" r="r" b="b"/>
              <a:pathLst>
                <a:path w="34" h="33">
                  <a:moveTo>
                    <a:pt x="29" y="25"/>
                  </a:moveTo>
                  <a:cubicBezTo>
                    <a:pt x="34" y="18"/>
                    <a:pt x="32" y="9"/>
                    <a:pt x="26" y="4"/>
                  </a:cubicBezTo>
                  <a:cubicBezTo>
                    <a:pt x="20" y="0"/>
                    <a:pt x="11" y="1"/>
                    <a:pt x="5" y="7"/>
                  </a:cubicBezTo>
                  <a:cubicBezTo>
                    <a:pt x="0" y="13"/>
                    <a:pt x="1" y="23"/>
                    <a:pt x="8" y="28"/>
                  </a:cubicBezTo>
                  <a:cubicBezTo>
                    <a:pt x="14" y="33"/>
                    <a:pt x="24" y="32"/>
                    <a:pt x="29" y="25"/>
                  </a:cubicBezTo>
                  <a:close/>
                </a:path>
              </a:pathLst>
            </a:custGeom>
            <a:solidFill>
              <a:schemeClr val="accent5"/>
            </a:solidFill>
            <a:ln>
              <a:noFill/>
            </a:ln>
          </p:spPr>
          <p:txBody>
            <a:bodyPr anchor="ctr"/>
            <a:lstStyle/>
            <a:p>
              <a:pPr algn="ctr"/>
              <a:endParaRPr/>
            </a:p>
          </p:txBody>
        </p:sp>
        <p:sp>
          <p:nvSpPr>
            <p:cNvPr id="63" name="Freeform: Shape 50"/>
            <p:cNvSpPr/>
            <p:nvPr/>
          </p:nvSpPr>
          <p:spPr bwMode="auto">
            <a:xfrm>
              <a:off x="5327173" y="3854333"/>
              <a:ext cx="246063" cy="247650"/>
            </a:xfrm>
            <a:custGeom>
              <a:avLst/>
              <a:gdLst>
                <a:gd name="T0" fmla="*/ 30 w 34"/>
                <a:gd name="T1" fmla="*/ 24 h 34"/>
                <a:gd name="T2" fmla="*/ 24 w 34"/>
                <a:gd name="T3" fmla="*/ 4 h 34"/>
                <a:gd name="T4" fmla="*/ 4 w 34"/>
                <a:gd name="T5" fmla="*/ 9 h 34"/>
                <a:gd name="T6" fmla="*/ 10 w 34"/>
                <a:gd name="T7" fmla="*/ 30 h 34"/>
                <a:gd name="T8" fmla="*/ 30 w 34"/>
                <a:gd name="T9" fmla="*/ 24 h 34"/>
              </a:gdLst>
              <a:ahLst/>
              <a:cxnLst>
                <a:cxn ang="0">
                  <a:pos x="T0" y="T1"/>
                </a:cxn>
                <a:cxn ang="0">
                  <a:pos x="T2" y="T3"/>
                </a:cxn>
                <a:cxn ang="0">
                  <a:pos x="T4" y="T5"/>
                </a:cxn>
                <a:cxn ang="0">
                  <a:pos x="T6" y="T7"/>
                </a:cxn>
                <a:cxn ang="0">
                  <a:pos x="T8" y="T9"/>
                </a:cxn>
              </a:cxnLst>
              <a:rect l="0" t="0" r="r" b="b"/>
              <a:pathLst>
                <a:path w="34" h="34">
                  <a:moveTo>
                    <a:pt x="30" y="24"/>
                  </a:moveTo>
                  <a:cubicBezTo>
                    <a:pt x="34" y="16"/>
                    <a:pt x="31" y="7"/>
                    <a:pt x="24" y="4"/>
                  </a:cubicBezTo>
                  <a:cubicBezTo>
                    <a:pt x="18" y="0"/>
                    <a:pt x="9" y="2"/>
                    <a:pt x="4" y="9"/>
                  </a:cubicBezTo>
                  <a:cubicBezTo>
                    <a:pt x="0" y="16"/>
                    <a:pt x="2" y="26"/>
                    <a:pt x="10" y="30"/>
                  </a:cubicBezTo>
                  <a:cubicBezTo>
                    <a:pt x="18" y="34"/>
                    <a:pt x="27" y="31"/>
                    <a:pt x="30" y="24"/>
                  </a:cubicBezTo>
                  <a:close/>
                </a:path>
              </a:pathLst>
            </a:custGeom>
            <a:solidFill>
              <a:schemeClr val="accent5"/>
            </a:solidFill>
            <a:ln>
              <a:noFill/>
            </a:ln>
          </p:spPr>
          <p:txBody>
            <a:bodyPr anchor="ctr"/>
            <a:lstStyle/>
            <a:p>
              <a:pPr algn="ctr"/>
              <a:endParaRPr/>
            </a:p>
          </p:txBody>
        </p:sp>
        <p:sp>
          <p:nvSpPr>
            <p:cNvPr id="64" name="Freeform: Shape 51"/>
            <p:cNvSpPr/>
            <p:nvPr/>
          </p:nvSpPr>
          <p:spPr bwMode="auto">
            <a:xfrm>
              <a:off x="5630386" y="3984508"/>
              <a:ext cx="231775" cy="241300"/>
            </a:xfrm>
            <a:custGeom>
              <a:avLst/>
              <a:gdLst>
                <a:gd name="T0" fmla="*/ 30 w 32"/>
                <a:gd name="T1" fmla="*/ 19 h 33"/>
                <a:gd name="T2" fmla="*/ 20 w 32"/>
                <a:gd name="T3" fmla="*/ 1 h 33"/>
                <a:gd name="T4" fmla="*/ 10 w 32"/>
                <a:gd name="T5" fmla="*/ 3 h 33"/>
                <a:gd name="T6" fmla="*/ 2 w 32"/>
                <a:gd name="T7" fmla="*/ 11 h 33"/>
                <a:gd name="T8" fmla="*/ 2 w 32"/>
                <a:gd name="T9" fmla="*/ 23 h 33"/>
                <a:gd name="T10" fmla="*/ 12 w 32"/>
                <a:gd name="T11" fmla="*/ 30 h 33"/>
                <a:gd name="T12" fmla="*/ 30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11"/>
                    <a:pt x="27" y="4"/>
                    <a:pt x="20" y="1"/>
                  </a:cubicBezTo>
                  <a:cubicBezTo>
                    <a:pt x="17" y="0"/>
                    <a:pt x="13" y="1"/>
                    <a:pt x="10" y="3"/>
                  </a:cubicBezTo>
                  <a:cubicBezTo>
                    <a:pt x="6" y="5"/>
                    <a:pt x="3" y="7"/>
                    <a:pt x="2" y="11"/>
                  </a:cubicBezTo>
                  <a:cubicBezTo>
                    <a:pt x="0" y="15"/>
                    <a:pt x="1" y="19"/>
                    <a:pt x="2" y="23"/>
                  </a:cubicBezTo>
                  <a:cubicBezTo>
                    <a:pt x="4" y="26"/>
                    <a:pt x="8" y="29"/>
                    <a:pt x="12" y="30"/>
                  </a:cubicBezTo>
                  <a:cubicBezTo>
                    <a:pt x="20" y="33"/>
                    <a:pt x="29" y="27"/>
                    <a:pt x="30" y="19"/>
                  </a:cubicBezTo>
                  <a:close/>
                </a:path>
              </a:pathLst>
            </a:custGeom>
            <a:solidFill>
              <a:schemeClr val="accent5"/>
            </a:solidFill>
            <a:ln>
              <a:noFill/>
            </a:ln>
          </p:spPr>
          <p:txBody>
            <a:bodyPr anchor="ctr"/>
            <a:lstStyle/>
            <a:p>
              <a:pPr algn="ctr"/>
              <a:endParaRPr/>
            </a:p>
          </p:txBody>
        </p:sp>
        <p:sp>
          <p:nvSpPr>
            <p:cNvPr id="65" name="Freeform: Shape 52"/>
            <p:cNvSpPr/>
            <p:nvPr/>
          </p:nvSpPr>
          <p:spPr bwMode="auto">
            <a:xfrm>
              <a:off x="5947886" y="4035308"/>
              <a:ext cx="231775" cy="227013"/>
            </a:xfrm>
            <a:custGeom>
              <a:avLst/>
              <a:gdLst>
                <a:gd name="T0" fmla="*/ 31 w 32"/>
                <a:gd name="T1" fmla="*/ 15 h 31"/>
                <a:gd name="T2" fmla="*/ 16 w 32"/>
                <a:gd name="T3" fmla="*/ 1 h 31"/>
                <a:gd name="T4" fmla="*/ 1 w 32"/>
                <a:gd name="T5" fmla="*/ 15 h 31"/>
                <a:gd name="T6" fmla="*/ 16 w 32"/>
                <a:gd name="T7" fmla="*/ 31 h 31"/>
                <a:gd name="T8" fmla="*/ 31 w 32"/>
                <a:gd name="T9" fmla="*/ 15 h 31"/>
              </a:gdLst>
              <a:ahLst/>
              <a:cxnLst>
                <a:cxn ang="0">
                  <a:pos x="T0" y="T1"/>
                </a:cxn>
                <a:cxn ang="0">
                  <a:pos x="T2" y="T3"/>
                </a:cxn>
                <a:cxn ang="0">
                  <a:pos x="T4" y="T5"/>
                </a:cxn>
                <a:cxn ang="0">
                  <a:pos x="T6" y="T7"/>
                </a:cxn>
                <a:cxn ang="0">
                  <a:pos x="T8" y="T9"/>
                </a:cxn>
              </a:cxnLst>
              <a:rect l="0" t="0" r="r" b="b"/>
              <a:pathLst>
                <a:path w="32" h="31">
                  <a:moveTo>
                    <a:pt x="31" y="15"/>
                  </a:moveTo>
                  <a:cubicBezTo>
                    <a:pt x="30" y="6"/>
                    <a:pt x="23" y="0"/>
                    <a:pt x="16" y="1"/>
                  </a:cubicBezTo>
                  <a:cubicBezTo>
                    <a:pt x="9" y="0"/>
                    <a:pt x="2" y="6"/>
                    <a:pt x="1" y="15"/>
                  </a:cubicBezTo>
                  <a:cubicBezTo>
                    <a:pt x="0" y="23"/>
                    <a:pt x="7" y="30"/>
                    <a:pt x="16" y="31"/>
                  </a:cubicBezTo>
                  <a:cubicBezTo>
                    <a:pt x="25" y="30"/>
                    <a:pt x="32" y="23"/>
                    <a:pt x="31" y="15"/>
                  </a:cubicBezTo>
                  <a:close/>
                </a:path>
              </a:pathLst>
            </a:custGeom>
            <a:solidFill>
              <a:schemeClr val="accent5"/>
            </a:solidFill>
            <a:ln>
              <a:noFill/>
            </a:ln>
          </p:spPr>
          <p:txBody>
            <a:bodyPr anchor="ctr"/>
            <a:lstStyle/>
            <a:p>
              <a:pPr algn="ctr"/>
              <a:endParaRPr/>
            </a:p>
          </p:txBody>
        </p:sp>
        <p:sp>
          <p:nvSpPr>
            <p:cNvPr id="66" name="Freeform: Shape 53"/>
            <p:cNvSpPr/>
            <p:nvPr/>
          </p:nvSpPr>
          <p:spPr bwMode="auto">
            <a:xfrm>
              <a:off x="6265386" y="3984508"/>
              <a:ext cx="223838" cy="241300"/>
            </a:xfrm>
            <a:custGeom>
              <a:avLst/>
              <a:gdLst>
                <a:gd name="T0" fmla="*/ 30 w 31"/>
                <a:gd name="T1" fmla="*/ 11 h 33"/>
                <a:gd name="T2" fmla="*/ 22 w 31"/>
                <a:gd name="T3" fmla="*/ 3 h 33"/>
                <a:gd name="T4" fmla="*/ 11 w 31"/>
                <a:gd name="T5" fmla="*/ 1 h 33"/>
                <a:gd name="T6" fmla="*/ 1 w 31"/>
                <a:gd name="T7" fmla="*/ 19 h 33"/>
                <a:gd name="T8" fmla="*/ 20 w 31"/>
                <a:gd name="T9" fmla="*/ 30 h 33"/>
                <a:gd name="T10" fmla="*/ 29 w 31"/>
                <a:gd name="T11" fmla="*/ 23 h 33"/>
                <a:gd name="T12" fmla="*/ 30 w 31"/>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1"/>
                  </a:moveTo>
                  <a:cubicBezTo>
                    <a:pt x="28" y="7"/>
                    <a:pt x="25" y="5"/>
                    <a:pt x="22" y="3"/>
                  </a:cubicBezTo>
                  <a:cubicBezTo>
                    <a:pt x="19" y="1"/>
                    <a:pt x="15" y="0"/>
                    <a:pt x="11" y="1"/>
                  </a:cubicBezTo>
                  <a:cubicBezTo>
                    <a:pt x="4" y="4"/>
                    <a:pt x="0" y="11"/>
                    <a:pt x="1" y="19"/>
                  </a:cubicBezTo>
                  <a:cubicBezTo>
                    <a:pt x="3" y="27"/>
                    <a:pt x="11" y="33"/>
                    <a:pt x="20" y="30"/>
                  </a:cubicBezTo>
                  <a:cubicBezTo>
                    <a:pt x="24" y="29"/>
                    <a:pt x="28" y="26"/>
                    <a:pt x="29" y="23"/>
                  </a:cubicBezTo>
                  <a:cubicBezTo>
                    <a:pt x="31" y="19"/>
                    <a:pt x="31" y="15"/>
                    <a:pt x="30" y="11"/>
                  </a:cubicBezTo>
                  <a:close/>
                </a:path>
              </a:pathLst>
            </a:custGeom>
            <a:solidFill>
              <a:schemeClr val="accent5"/>
            </a:solidFill>
            <a:ln>
              <a:noFill/>
            </a:ln>
          </p:spPr>
          <p:txBody>
            <a:bodyPr anchor="ctr"/>
            <a:lstStyle/>
            <a:p>
              <a:pPr algn="ctr"/>
              <a:endParaRPr/>
            </a:p>
          </p:txBody>
        </p:sp>
        <p:sp>
          <p:nvSpPr>
            <p:cNvPr id="67" name="Freeform: Shape 54"/>
            <p:cNvSpPr/>
            <p:nvPr/>
          </p:nvSpPr>
          <p:spPr bwMode="auto">
            <a:xfrm>
              <a:off x="6554311" y="3854333"/>
              <a:ext cx="246063" cy="247650"/>
            </a:xfrm>
            <a:custGeom>
              <a:avLst/>
              <a:gdLst>
                <a:gd name="T0" fmla="*/ 29 w 34"/>
                <a:gd name="T1" fmla="*/ 9 h 34"/>
                <a:gd name="T2" fmla="*/ 9 w 34"/>
                <a:gd name="T3" fmla="*/ 4 h 34"/>
                <a:gd name="T4" fmla="*/ 3 w 34"/>
                <a:gd name="T5" fmla="*/ 24 h 34"/>
                <a:gd name="T6" fmla="*/ 24 w 34"/>
                <a:gd name="T7" fmla="*/ 30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25" y="2"/>
                    <a:pt x="16" y="0"/>
                    <a:pt x="9" y="4"/>
                  </a:cubicBezTo>
                  <a:cubicBezTo>
                    <a:pt x="3" y="7"/>
                    <a:pt x="0" y="16"/>
                    <a:pt x="3" y="24"/>
                  </a:cubicBezTo>
                  <a:cubicBezTo>
                    <a:pt x="7" y="31"/>
                    <a:pt x="16" y="34"/>
                    <a:pt x="24" y="30"/>
                  </a:cubicBezTo>
                  <a:cubicBezTo>
                    <a:pt x="32" y="26"/>
                    <a:pt x="34" y="16"/>
                    <a:pt x="29" y="9"/>
                  </a:cubicBezTo>
                  <a:close/>
                </a:path>
              </a:pathLst>
            </a:custGeom>
            <a:solidFill>
              <a:schemeClr val="accent5"/>
            </a:solidFill>
            <a:ln>
              <a:noFill/>
            </a:ln>
          </p:spPr>
          <p:txBody>
            <a:bodyPr anchor="ctr"/>
            <a:lstStyle/>
            <a:p>
              <a:pPr algn="ctr"/>
              <a:endParaRPr/>
            </a:p>
          </p:txBody>
        </p:sp>
        <p:sp>
          <p:nvSpPr>
            <p:cNvPr id="68" name="Freeform: Shape 55"/>
            <p:cNvSpPr/>
            <p:nvPr/>
          </p:nvSpPr>
          <p:spPr bwMode="auto">
            <a:xfrm>
              <a:off x="6821011" y="3678120"/>
              <a:ext cx="246063" cy="241300"/>
            </a:xfrm>
            <a:custGeom>
              <a:avLst/>
              <a:gdLst>
                <a:gd name="T0" fmla="*/ 28 w 34"/>
                <a:gd name="T1" fmla="*/ 7 h 33"/>
                <a:gd name="T2" fmla="*/ 8 w 34"/>
                <a:gd name="T3" fmla="*/ 4 h 33"/>
                <a:gd name="T4" fmla="*/ 5 w 34"/>
                <a:gd name="T5" fmla="*/ 25 h 33"/>
                <a:gd name="T6" fmla="*/ 26 w 34"/>
                <a:gd name="T7" fmla="*/ 28 h 33"/>
                <a:gd name="T8" fmla="*/ 28 w 34"/>
                <a:gd name="T9" fmla="*/ 7 h 33"/>
              </a:gdLst>
              <a:ahLst/>
              <a:cxnLst>
                <a:cxn ang="0">
                  <a:pos x="T0" y="T1"/>
                </a:cxn>
                <a:cxn ang="0">
                  <a:pos x="T2" y="T3"/>
                </a:cxn>
                <a:cxn ang="0">
                  <a:pos x="T4" y="T5"/>
                </a:cxn>
                <a:cxn ang="0">
                  <a:pos x="T6" y="T7"/>
                </a:cxn>
                <a:cxn ang="0">
                  <a:pos x="T8" y="T9"/>
                </a:cxn>
              </a:cxnLst>
              <a:rect l="0" t="0" r="r" b="b"/>
              <a:pathLst>
                <a:path w="34" h="33">
                  <a:moveTo>
                    <a:pt x="28" y="7"/>
                  </a:moveTo>
                  <a:cubicBezTo>
                    <a:pt x="23" y="1"/>
                    <a:pt x="14" y="0"/>
                    <a:pt x="8" y="4"/>
                  </a:cubicBezTo>
                  <a:cubicBezTo>
                    <a:pt x="2" y="9"/>
                    <a:pt x="0" y="18"/>
                    <a:pt x="5" y="25"/>
                  </a:cubicBezTo>
                  <a:cubicBezTo>
                    <a:pt x="9" y="32"/>
                    <a:pt x="19" y="33"/>
                    <a:pt x="26" y="28"/>
                  </a:cubicBezTo>
                  <a:cubicBezTo>
                    <a:pt x="33" y="23"/>
                    <a:pt x="34" y="13"/>
                    <a:pt x="28" y="7"/>
                  </a:cubicBezTo>
                  <a:close/>
                </a:path>
              </a:pathLst>
            </a:custGeom>
            <a:solidFill>
              <a:schemeClr val="accent5"/>
            </a:solidFill>
            <a:ln>
              <a:noFill/>
            </a:ln>
          </p:spPr>
          <p:txBody>
            <a:bodyPr anchor="ctr"/>
            <a:lstStyle/>
            <a:p>
              <a:pPr algn="ctr"/>
              <a:endParaRPr/>
            </a:p>
          </p:txBody>
        </p:sp>
        <p:sp>
          <p:nvSpPr>
            <p:cNvPr id="69" name="Freeform: Shape 56"/>
            <p:cNvSpPr/>
            <p:nvPr/>
          </p:nvSpPr>
          <p:spPr bwMode="auto">
            <a:xfrm>
              <a:off x="7067073" y="3466983"/>
              <a:ext cx="238125" cy="241300"/>
            </a:xfrm>
            <a:custGeom>
              <a:avLst/>
              <a:gdLst>
                <a:gd name="T0" fmla="*/ 27 w 33"/>
                <a:gd name="T1" fmla="*/ 5 h 33"/>
                <a:gd name="T2" fmla="*/ 6 w 33"/>
                <a:gd name="T3" fmla="*/ 5 h 33"/>
                <a:gd name="T4" fmla="*/ 5 w 33"/>
                <a:gd name="T5" fmla="*/ 26 h 33"/>
                <a:gd name="T6" fmla="*/ 27 w 33"/>
                <a:gd name="T7" fmla="*/ 26 h 33"/>
                <a:gd name="T8" fmla="*/ 27 w 33"/>
                <a:gd name="T9" fmla="*/ 5 h 33"/>
              </a:gdLst>
              <a:ahLst/>
              <a:cxnLst>
                <a:cxn ang="0">
                  <a:pos x="T0" y="T1"/>
                </a:cxn>
                <a:cxn ang="0">
                  <a:pos x="T2" y="T3"/>
                </a:cxn>
                <a:cxn ang="0">
                  <a:pos x="T4" y="T5"/>
                </a:cxn>
                <a:cxn ang="0">
                  <a:pos x="T6" y="T7"/>
                </a:cxn>
                <a:cxn ang="0">
                  <a:pos x="T8" y="T9"/>
                </a:cxn>
              </a:cxnLst>
              <a:rect l="0" t="0" r="r" b="b"/>
              <a:pathLst>
                <a:path w="33" h="33">
                  <a:moveTo>
                    <a:pt x="27" y="5"/>
                  </a:moveTo>
                  <a:cubicBezTo>
                    <a:pt x="20" y="0"/>
                    <a:pt x="11" y="0"/>
                    <a:pt x="6" y="5"/>
                  </a:cubicBezTo>
                  <a:cubicBezTo>
                    <a:pt x="0" y="11"/>
                    <a:pt x="0" y="20"/>
                    <a:pt x="5" y="26"/>
                  </a:cubicBezTo>
                  <a:cubicBezTo>
                    <a:pt x="11" y="32"/>
                    <a:pt x="21" y="33"/>
                    <a:pt x="27" y="26"/>
                  </a:cubicBezTo>
                  <a:cubicBezTo>
                    <a:pt x="33" y="20"/>
                    <a:pt x="33" y="11"/>
                    <a:pt x="27" y="5"/>
                  </a:cubicBezTo>
                  <a:close/>
                </a:path>
              </a:pathLst>
            </a:custGeom>
            <a:solidFill>
              <a:schemeClr val="accent5"/>
            </a:solidFill>
            <a:ln>
              <a:noFill/>
            </a:ln>
          </p:spPr>
          <p:txBody>
            <a:bodyPr anchor="ctr"/>
            <a:lstStyle/>
            <a:p>
              <a:pPr algn="ctr"/>
              <a:endParaRPr/>
            </a:p>
          </p:txBody>
        </p:sp>
        <p:sp>
          <p:nvSpPr>
            <p:cNvPr id="70" name="Freeform: Shape 57"/>
            <p:cNvSpPr/>
            <p:nvPr/>
          </p:nvSpPr>
          <p:spPr bwMode="auto">
            <a:xfrm>
              <a:off x="4628673" y="3241558"/>
              <a:ext cx="238125" cy="239713"/>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0" y="33"/>
                    <a:pt x="27" y="27"/>
                  </a:cubicBezTo>
                  <a:cubicBezTo>
                    <a:pt x="33" y="21"/>
                    <a:pt x="32" y="11"/>
                    <a:pt x="26" y="6"/>
                  </a:cubicBezTo>
                  <a:close/>
                </a:path>
              </a:pathLst>
            </a:custGeom>
            <a:solidFill>
              <a:schemeClr val="accent4"/>
            </a:solidFill>
            <a:ln>
              <a:noFill/>
            </a:ln>
          </p:spPr>
          <p:txBody>
            <a:bodyPr anchor="ctr"/>
            <a:lstStyle/>
            <a:p>
              <a:pPr algn="ctr"/>
              <a:endParaRPr/>
            </a:p>
          </p:txBody>
        </p:sp>
        <p:sp>
          <p:nvSpPr>
            <p:cNvPr id="71" name="Straight Connector 58"/>
            <p:cNvSpPr/>
            <p:nvPr/>
          </p:nvSpPr>
          <p:spPr bwMode="auto">
            <a:xfrm>
              <a:off x="4938236" y="3095508"/>
              <a:ext cx="0" cy="269875"/>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2" name="Straight Connector 59"/>
            <p:cNvSpPr/>
            <p:nvPr/>
          </p:nvSpPr>
          <p:spPr bwMode="auto">
            <a:xfrm>
              <a:off x="4938236" y="3365383"/>
              <a:ext cx="0" cy="2921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3" name="Straight Connector 60"/>
            <p:cNvSpPr/>
            <p:nvPr/>
          </p:nvSpPr>
          <p:spPr bwMode="auto">
            <a:xfrm>
              <a:off x="5184298" y="2971683"/>
              <a:ext cx="0" cy="393700"/>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4" name="Straight Connector 61"/>
            <p:cNvSpPr/>
            <p:nvPr/>
          </p:nvSpPr>
          <p:spPr bwMode="auto">
            <a:xfrm>
              <a:off x="5184298" y="3365383"/>
              <a:ext cx="0" cy="466725"/>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5" name="Straight Connector 62"/>
            <p:cNvSpPr/>
            <p:nvPr/>
          </p:nvSpPr>
          <p:spPr bwMode="auto">
            <a:xfrm>
              <a:off x="5450998" y="2811345"/>
              <a:ext cx="0" cy="5540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6" name="Straight Connector 63"/>
            <p:cNvSpPr/>
            <p:nvPr/>
          </p:nvSpPr>
          <p:spPr bwMode="auto">
            <a:xfrm>
              <a:off x="5450998" y="3365383"/>
              <a:ext cx="0" cy="627063"/>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7" name="Straight Connector 64"/>
            <p:cNvSpPr/>
            <p:nvPr/>
          </p:nvSpPr>
          <p:spPr bwMode="auto">
            <a:xfrm>
              <a:off x="5746273" y="2701808"/>
              <a:ext cx="0" cy="663575"/>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8" name="Straight Connector 65"/>
            <p:cNvSpPr/>
            <p:nvPr/>
          </p:nvSpPr>
          <p:spPr bwMode="auto">
            <a:xfrm>
              <a:off x="5746273" y="3365383"/>
              <a:ext cx="0" cy="7366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79" name="Straight Connector 66"/>
            <p:cNvSpPr/>
            <p:nvPr/>
          </p:nvSpPr>
          <p:spPr bwMode="auto">
            <a:xfrm>
              <a:off x="6063773" y="2636720"/>
              <a:ext cx="0" cy="728663"/>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0" name="Straight Connector 67"/>
            <p:cNvSpPr/>
            <p:nvPr/>
          </p:nvSpPr>
          <p:spPr bwMode="auto">
            <a:xfrm>
              <a:off x="6063773" y="3365383"/>
              <a:ext cx="0" cy="8016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1" name="Straight Connector 68"/>
            <p:cNvSpPr/>
            <p:nvPr/>
          </p:nvSpPr>
          <p:spPr bwMode="auto">
            <a:xfrm>
              <a:off x="6381273" y="2658945"/>
              <a:ext cx="0" cy="7064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2" name="Straight Connector 69"/>
            <p:cNvSpPr/>
            <p:nvPr/>
          </p:nvSpPr>
          <p:spPr bwMode="auto">
            <a:xfrm>
              <a:off x="6381273" y="3365383"/>
              <a:ext cx="0" cy="7874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3" name="Straight Connector 70"/>
            <p:cNvSpPr/>
            <p:nvPr/>
          </p:nvSpPr>
          <p:spPr bwMode="auto">
            <a:xfrm>
              <a:off x="6676548" y="2760545"/>
              <a:ext cx="0" cy="6048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4" name="Straight Connector 71"/>
            <p:cNvSpPr/>
            <p:nvPr/>
          </p:nvSpPr>
          <p:spPr bwMode="auto">
            <a:xfrm>
              <a:off x="6676548" y="3365383"/>
              <a:ext cx="0" cy="576263"/>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5" name="Straight Connector 72"/>
            <p:cNvSpPr/>
            <p:nvPr/>
          </p:nvSpPr>
          <p:spPr bwMode="auto">
            <a:xfrm>
              <a:off x="6944836" y="2855795"/>
              <a:ext cx="0" cy="5159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6" name="Straight Connector 73"/>
            <p:cNvSpPr/>
            <p:nvPr/>
          </p:nvSpPr>
          <p:spPr bwMode="auto">
            <a:xfrm>
              <a:off x="6944836" y="3371733"/>
              <a:ext cx="0" cy="4968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7" name="Straight Connector 74"/>
            <p:cNvSpPr/>
            <p:nvPr/>
          </p:nvSpPr>
          <p:spPr bwMode="auto">
            <a:xfrm>
              <a:off x="7182961" y="3066933"/>
              <a:ext cx="0" cy="298450"/>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8" name="Straight Connector 75"/>
            <p:cNvSpPr/>
            <p:nvPr/>
          </p:nvSpPr>
          <p:spPr bwMode="auto">
            <a:xfrm>
              <a:off x="7182961" y="3365383"/>
              <a:ext cx="0" cy="2555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89" name="Freeform: Shape 76"/>
            <p:cNvSpPr/>
            <p:nvPr/>
          </p:nvSpPr>
          <p:spPr bwMode="auto">
            <a:xfrm>
              <a:off x="7268686" y="3247908"/>
              <a:ext cx="238125" cy="241300"/>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1" y="33"/>
                    <a:pt x="27" y="27"/>
                  </a:cubicBezTo>
                  <a:cubicBezTo>
                    <a:pt x="33" y="21"/>
                    <a:pt x="32" y="11"/>
                    <a:pt x="26" y="6"/>
                  </a:cubicBezTo>
                  <a:close/>
                </a:path>
              </a:pathLst>
            </a:custGeom>
            <a:solidFill>
              <a:schemeClr val="accent1"/>
            </a:solidFill>
            <a:ln>
              <a:noFill/>
            </a:ln>
          </p:spPr>
          <p:txBody>
            <a:bodyPr anchor="ctr"/>
            <a:lstStyle/>
            <a:p>
              <a:pPr algn="ctr"/>
              <a:endParaRPr/>
            </a:p>
          </p:txBody>
        </p:sp>
        <p:sp>
          <p:nvSpPr>
            <p:cNvPr id="90" name="Freeform: Shape 77"/>
            <p:cNvSpPr/>
            <p:nvPr/>
          </p:nvSpPr>
          <p:spPr bwMode="auto">
            <a:xfrm>
              <a:off x="9722961" y="3452695"/>
              <a:ext cx="238125" cy="241300"/>
            </a:xfrm>
            <a:custGeom>
              <a:avLst/>
              <a:gdLst>
                <a:gd name="T0" fmla="*/ 6 w 33"/>
                <a:gd name="T1" fmla="*/ 26 h 33"/>
                <a:gd name="T2" fmla="*/ 6 w 33"/>
                <a:gd name="T3" fmla="*/ 5 h 33"/>
                <a:gd name="T4" fmla="*/ 27 w 33"/>
                <a:gd name="T5" fmla="*/ 5 h 33"/>
                <a:gd name="T6" fmla="*/ 27 w 33"/>
                <a:gd name="T7" fmla="*/ 27 h 33"/>
                <a:gd name="T8" fmla="*/ 6 w 33"/>
                <a:gd name="T9" fmla="*/ 26 h 33"/>
              </a:gdLst>
              <a:ahLst/>
              <a:cxnLst>
                <a:cxn ang="0">
                  <a:pos x="T0" y="T1"/>
                </a:cxn>
                <a:cxn ang="0">
                  <a:pos x="T2" y="T3"/>
                </a:cxn>
                <a:cxn ang="0">
                  <a:pos x="T4" y="T5"/>
                </a:cxn>
                <a:cxn ang="0">
                  <a:pos x="T6" y="T7"/>
                </a:cxn>
                <a:cxn ang="0">
                  <a:pos x="T8" y="T9"/>
                </a:cxn>
              </a:cxnLst>
              <a:rect l="0" t="0" r="r" b="b"/>
              <a:pathLst>
                <a:path w="33" h="33">
                  <a:moveTo>
                    <a:pt x="6" y="26"/>
                  </a:moveTo>
                  <a:cubicBezTo>
                    <a:pt x="0" y="20"/>
                    <a:pt x="0" y="11"/>
                    <a:pt x="6" y="5"/>
                  </a:cubicBezTo>
                  <a:cubicBezTo>
                    <a:pt x="11" y="0"/>
                    <a:pt x="21" y="0"/>
                    <a:pt x="27" y="5"/>
                  </a:cubicBezTo>
                  <a:cubicBezTo>
                    <a:pt x="33" y="11"/>
                    <a:pt x="33" y="21"/>
                    <a:pt x="27" y="27"/>
                  </a:cubicBezTo>
                  <a:cubicBezTo>
                    <a:pt x="21" y="33"/>
                    <a:pt x="11" y="32"/>
                    <a:pt x="6" y="26"/>
                  </a:cubicBezTo>
                  <a:close/>
                </a:path>
              </a:pathLst>
            </a:custGeom>
            <a:solidFill>
              <a:schemeClr val="accent2"/>
            </a:solidFill>
            <a:ln>
              <a:noFill/>
            </a:ln>
          </p:spPr>
          <p:txBody>
            <a:bodyPr anchor="ctr"/>
            <a:lstStyle/>
            <a:p>
              <a:pPr algn="ctr"/>
              <a:endParaRPr/>
            </a:p>
          </p:txBody>
        </p:sp>
        <p:sp>
          <p:nvSpPr>
            <p:cNvPr id="91" name="Freeform: Shape 78"/>
            <p:cNvSpPr/>
            <p:nvPr/>
          </p:nvSpPr>
          <p:spPr bwMode="auto">
            <a:xfrm>
              <a:off x="9476898" y="3663833"/>
              <a:ext cx="246063" cy="247650"/>
            </a:xfrm>
            <a:custGeom>
              <a:avLst/>
              <a:gdLst>
                <a:gd name="T0" fmla="*/ 5 w 34"/>
                <a:gd name="T1" fmla="*/ 25 h 34"/>
                <a:gd name="T2" fmla="*/ 8 w 34"/>
                <a:gd name="T3" fmla="*/ 5 h 34"/>
                <a:gd name="T4" fmla="*/ 28 w 34"/>
                <a:gd name="T5" fmla="*/ 7 h 34"/>
                <a:gd name="T6" fmla="*/ 26 w 34"/>
                <a:gd name="T7" fmla="*/ 28 h 34"/>
                <a:gd name="T8" fmla="*/ 5 w 34"/>
                <a:gd name="T9" fmla="*/ 25 h 34"/>
              </a:gdLst>
              <a:ahLst/>
              <a:cxnLst>
                <a:cxn ang="0">
                  <a:pos x="T0" y="T1"/>
                </a:cxn>
                <a:cxn ang="0">
                  <a:pos x="T2" y="T3"/>
                </a:cxn>
                <a:cxn ang="0">
                  <a:pos x="T4" y="T5"/>
                </a:cxn>
                <a:cxn ang="0">
                  <a:pos x="T6" y="T7"/>
                </a:cxn>
                <a:cxn ang="0">
                  <a:pos x="T8" y="T9"/>
                </a:cxn>
              </a:cxnLst>
              <a:rect l="0" t="0" r="r" b="b"/>
              <a:pathLst>
                <a:path w="34" h="34">
                  <a:moveTo>
                    <a:pt x="5" y="25"/>
                  </a:moveTo>
                  <a:cubicBezTo>
                    <a:pt x="0" y="18"/>
                    <a:pt x="2" y="9"/>
                    <a:pt x="8" y="5"/>
                  </a:cubicBezTo>
                  <a:cubicBezTo>
                    <a:pt x="14" y="0"/>
                    <a:pt x="23" y="1"/>
                    <a:pt x="28" y="7"/>
                  </a:cubicBezTo>
                  <a:cubicBezTo>
                    <a:pt x="34" y="13"/>
                    <a:pt x="33" y="23"/>
                    <a:pt x="26" y="28"/>
                  </a:cubicBezTo>
                  <a:cubicBezTo>
                    <a:pt x="19" y="34"/>
                    <a:pt x="10" y="32"/>
                    <a:pt x="5" y="25"/>
                  </a:cubicBezTo>
                  <a:close/>
                </a:path>
              </a:pathLst>
            </a:custGeom>
            <a:solidFill>
              <a:schemeClr val="accent2"/>
            </a:solidFill>
            <a:ln>
              <a:noFill/>
            </a:ln>
          </p:spPr>
          <p:txBody>
            <a:bodyPr anchor="ctr"/>
            <a:lstStyle/>
            <a:p>
              <a:pPr algn="ctr"/>
              <a:endParaRPr/>
            </a:p>
          </p:txBody>
        </p:sp>
        <p:sp>
          <p:nvSpPr>
            <p:cNvPr id="92" name="Freeform: Shape 79"/>
            <p:cNvSpPr/>
            <p:nvPr/>
          </p:nvSpPr>
          <p:spPr bwMode="auto">
            <a:xfrm>
              <a:off x="9210198" y="3838458"/>
              <a:ext cx="244475" cy="247650"/>
            </a:xfrm>
            <a:custGeom>
              <a:avLst/>
              <a:gdLst>
                <a:gd name="T0" fmla="*/ 4 w 34"/>
                <a:gd name="T1" fmla="*/ 24 h 34"/>
                <a:gd name="T2" fmla="*/ 10 w 34"/>
                <a:gd name="T3" fmla="*/ 4 h 34"/>
                <a:gd name="T4" fmla="*/ 30 w 34"/>
                <a:gd name="T5" fmla="*/ 9 h 34"/>
                <a:gd name="T6" fmla="*/ 24 w 34"/>
                <a:gd name="T7" fmla="*/ 30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0" y="16"/>
                    <a:pt x="3" y="7"/>
                    <a:pt x="10" y="4"/>
                  </a:cubicBezTo>
                  <a:cubicBezTo>
                    <a:pt x="16" y="0"/>
                    <a:pt x="25" y="2"/>
                    <a:pt x="30" y="9"/>
                  </a:cubicBezTo>
                  <a:cubicBezTo>
                    <a:pt x="34" y="16"/>
                    <a:pt x="32" y="26"/>
                    <a:pt x="24" y="30"/>
                  </a:cubicBezTo>
                  <a:cubicBezTo>
                    <a:pt x="16" y="34"/>
                    <a:pt x="7" y="31"/>
                    <a:pt x="4" y="24"/>
                  </a:cubicBezTo>
                  <a:close/>
                </a:path>
              </a:pathLst>
            </a:custGeom>
            <a:solidFill>
              <a:schemeClr val="accent2"/>
            </a:solidFill>
            <a:ln>
              <a:noFill/>
            </a:ln>
          </p:spPr>
          <p:txBody>
            <a:bodyPr anchor="ctr"/>
            <a:lstStyle/>
            <a:p>
              <a:pPr algn="ctr"/>
              <a:endParaRPr/>
            </a:p>
          </p:txBody>
        </p:sp>
        <p:sp>
          <p:nvSpPr>
            <p:cNvPr id="93" name="Freeform: Shape 80"/>
            <p:cNvSpPr/>
            <p:nvPr/>
          </p:nvSpPr>
          <p:spPr bwMode="auto">
            <a:xfrm>
              <a:off x="8921273" y="3978158"/>
              <a:ext cx="223838" cy="231775"/>
            </a:xfrm>
            <a:custGeom>
              <a:avLst/>
              <a:gdLst>
                <a:gd name="T0" fmla="*/ 1 w 31"/>
                <a:gd name="T1" fmla="*/ 19 h 32"/>
                <a:gd name="T2" fmla="*/ 12 w 31"/>
                <a:gd name="T3" fmla="*/ 1 h 32"/>
                <a:gd name="T4" fmla="*/ 22 w 31"/>
                <a:gd name="T5" fmla="*/ 2 h 32"/>
                <a:gd name="T6" fmla="*/ 30 w 31"/>
                <a:gd name="T7" fmla="*/ 10 h 32"/>
                <a:gd name="T8" fmla="*/ 29 w 31"/>
                <a:gd name="T9" fmla="*/ 22 h 32"/>
                <a:gd name="T10" fmla="*/ 20 w 31"/>
                <a:gd name="T11" fmla="*/ 30 h 32"/>
                <a:gd name="T12" fmla="*/ 1 w 31"/>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9"/>
                  </a:moveTo>
                  <a:cubicBezTo>
                    <a:pt x="0" y="10"/>
                    <a:pt x="5" y="3"/>
                    <a:pt x="12" y="1"/>
                  </a:cubicBezTo>
                  <a:cubicBezTo>
                    <a:pt x="15" y="0"/>
                    <a:pt x="19" y="0"/>
                    <a:pt x="22" y="2"/>
                  </a:cubicBezTo>
                  <a:cubicBezTo>
                    <a:pt x="26" y="4"/>
                    <a:pt x="28" y="7"/>
                    <a:pt x="30" y="10"/>
                  </a:cubicBezTo>
                  <a:cubicBezTo>
                    <a:pt x="31" y="14"/>
                    <a:pt x="31" y="19"/>
                    <a:pt x="29" y="22"/>
                  </a:cubicBezTo>
                  <a:cubicBezTo>
                    <a:pt x="28" y="25"/>
                    <a:pt x="24" y="28"/>
                    <a:pt x="20" y="30"/>
                  </a:cubicBezTo>
                  <a:cubicBezTo>
                    <a:pt x="12" y="32"/>
                    <a:pt x="3" y="27"/>
                    <a:pt x="1" y="19"/>
                  </a:cubicBezTo>
                  <a:close/>
                </a:path>
              </a:pathLst>
            </a:custGeom>
            <a:solidFill>
              <a:schemeClr val="accent2"/>
            </a:solidFill>
            <a:ln>
              <a:noFill/>
            </a:ln>
          </p:spPr>
          <p:txBody>
            <a:bodyPr anchor="ctr"/>
            <a:lstStyle/>
            <a:p>
              <a:pPr algn="ctr"/>
              <a:endParaRPr/>
            </a:p>
          </p:txBody>
        </p:sp>
        <p:sp>
          <p:nvSpPr>
            <p:cNvPr id="94" name="Freeform: Shape 81"/>
            <p:cNvSpPr/>
            <p:nvPr/>
          </p:nvSpPr>
          <p:spPr bwMode="auto">
            <a:xfrm>
              <a:off x="8603773" y="4021020"/>
              <a:ext cx="230188" cy="225425"/>
            </a:xfrm>
            <a:custGeom>
              <a:avLst/>
              <a:gdLst>
                <a:gd name="T0" fmla="*/ 1 w 32"/>
                <a:gd name="T1" fmla="*/ 15 h 31"/>
                <a:gd name="T2" fmla="*/ 16 w 32"/>
                <a:gd name="T3" fmla="*/ 1 h 31"/>
                <a:gd name="T4" fmla="*/ 31 w 32"/>
                <a:gd name="T5" fmla="*/ 15 h 31"/>
                <a:gd name="T6" fmla="*/ 16 w 32"/>
                <a:gd name="T7" fmla="*/ 31 h 31"/>
                <a:gd name="T8" fmla="*/ 1 w 32"/>
                <a:gd name="T9" fmla="*/ 15 h 31"/>
              </a:gdLst>
              <a:ahLst/>
              <a:cxnLst>
                <a:cxn ang="0">
                  <a:pos x="T0" y="T1"/>
                </a:cxn>
                <a:cxn ang="0">
                  <a:pos x="T2" y="T3"/>
                </a:cxn>
                <a:cxn ang="0">
                  <a:pos x="T4" y="T5"/>
                </a:cxn>
                <a:cxn ang="0">
                  <a:pos x="T6" y="T7"/>
                </a:cxn>
                <a:cxn ang="0">
                  <a:pos x="T8" y="T9"/>
                </a:cxn>
              </a:cxnLst>
              <a:rect l="0" t="0" r="r" b="b"/>
              <a:pathLst>
                <a:path w="32" h="31">
                  <a:moveTo>
                    <a:pt x="1" y="15"/>
                  </a:moveTo>
                  <a:cubicBezTo>
                    <a:pt x="2" y="7"/>
                    <a:pt x="9" y="0"/>
                    <a:pt x="16" y="1"/>
                  </a:cubicBezTo>
                  <a:cubicBezTo>
                    <a:pt x="23" y="0"/>
                    <a:pt x="30" y="7"/>
                    <a:pt x="31" y="15"/>
                  </a:cubicBezTo>
                  <a:cubicBezTo>
                    <a:pt x="32" y="23"/>
                    <a:pt x="25" y="30"/>
                    <a:pt x="16" y="31"/>
                  </a:cubicBezTo>
                  <a:cubicBezTo>
                    <a:pt x="7" y="30"/>
                    <a:pt x="0" y="23"/>
                    <a:pt x="1" y="15"/>
                  </a:cubicBezTo>
                  <a:close/>
                </a:path>
              </a:pathLst>
            </a:custGeom>
            <a:solidFill>
              <a:schemeClr val="accent2"/>
            </a:solidFill>
            <a:ln>
              <a:noFill/>
            </a:ln>
          </p:spPr>
          <p:txBody>
            <a:bodyPr anchor="ctr"/>
            <a:lstStyle/>
            <a:p>
              <a:pPr algn="ctr"/>
              <a:endParaRPr/>
            </a:p>
          </p:txBody>
        </p:sp>
        <p:sp>
          <p:nvSpPr>
            <p:cNvPr id="95" name="Freeform: Shape 82"/>
            <p:cNvSpPr/>
            <p:nvPr/>
          </p:nvSpPr>
          <p:spPr bwMode="auto">
            <a:xfrm>
              <a:off x="8294211" y="3978158"/>
              <a:ext cx="222250" cy="231775"/>
            </a:xfrm>
            <a:custGeom>
              <a:avLst/>
              <a:gdLst>
                <a:gd name="T0" fmla="*/ 1 w 31"/>
                <a:gd name="T1" fmla="*/ 10 h 32"/>
                <a:gd name="T2" fmla="*/ 9 w 31"/>
                <a:gd name="T3" fmla="*/ 2 h 32"/>
                <a:gd name="T4" fmla="*/ 19 w 31"/>
                <a:gd name="T5" fmla="*/ 1 h 32"/>
                <a:gd name="T6" fmla="*/ 30 w 31"/>
                <a:gd name="T7" fmla="*/ 19 h 32"/>
                <a:gd name="T8" fmla="*/ 11 w 31"/>
                <a:gd name="T9" fmla="*/ 30 h 32"/>
                <a:gd name="T10" fmla="*/ 2 w 31"/>
                <a:gd name="T11" fmla="*/ 22 h 32"/>
                <a:gd name="T12" fmla="*/ 1 w 31"/>
                <a:gd name="T13" fmla="*/ 1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0"/>
                  </a:moveTo>
                  <a:cubicBezTo>
                    <a:pt x="3" y="7"/>
                    <a:pt x="5" y="4"/>
                    <a:pt x="9" y="2"/>
                  </a:cubicBezTo>
                  <a:cubicBezTo>
                    <a:pt x="12" y="0"/>
                    <a:pt x="16" y="0"/>
                    <a:pt x="19" y="1"/>
                  </a:cubicBezTo>
                  <a:cubicBezTo>
                    <a:pt x="26" y="3"/>
                    <a:pt x="31" y="10"/>
                    <a:pt x="30" y="19"/>
                  </a:cubicBezTo>
                  <a:cubicBezTo>
                    <a:pt x="28" y="27"/>
                    <a:pt x="19" y="32"/>
                    <a:pt x="11" y="30"/>
                  </a:cubicBezTo>
                  <a:cubicBezTo>
                    <a:pt x="7" y="28"/>
                    <a:pt x="3" y="25"/>
                    <a:pt x="2" y="22"/>
                  </a:cubicBezTo>
                  <a:cubicBezTo>
                    <a:pt x="0" y="19"/>
                    <a:pt x="0" y="14"/>
                    <a:pt x="1" y="10"/>
                  </a:cubicBezTo>
                  <a:close/>
                </a:path>
              </a:pathLst>
            </a:custGeom>
            <a:solidFill>
              <a:schemeClr val="accent2"/>
            </a:solidFill>
            <a:ln>
              <a:noFill/>
            </a:ln>
          </p:spPr>
          <p:txBody>
            <a:bodyPr anchor="ctr"/>
            <a:lstStyle/>
            <a:p>
              <a:pPr algn="ctr"/>
              <a:endParaRPr/>
            </a:p>
          </p:txBody>
        </p:sp>
        <p:sp>
          <p:nvSpPr>
            <p:cNvPr id="96" name="Freeform: Shape 83"/>
            <p:cNvSpPr/>
            <p:nvPr/>
          </p:nvSpPr>
          <p:spPr bwMode="auto">
            <a:xfrm>
              <a:off x="7983061" y="3838458"/>
              <a:ext cx="246063" cy="247650"/>
            </a:xfrm>
            <a:custGeom>
              <a:avLst/>
              <a:gdLst>
                <a:gd name="T0" fmla="*/ 4 w 34"/>
                <a:gd name="T1" fmla="*/ 9 h 34"/>
                <a:gd name="T2" fmla="*/ 24 w 34"/>
                <a:gd name="T3" fmla="*/ 4 h 34"/>
                <a:gd name="T4" fmla="*/ 30 w 34"/>
                <a:gd name="T5" fmla="*/ 24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8" y="0"/>
                    <a:pt x="24" y="4"/>
                  </a:cubicBezTo>
                  <a:cubicBezTo>
                    <a:pt x="31" y="7"/>
                    <a:pt x="34" y="16"/>
                    <a:pt x="30" y="24"/>
                  </a:cubicBezTo>
                  <a:cubicBezTo>
                    <a:pt x="27" y="31"/>
                    <a:pt x="18" y="34"/>
                    <a:pt x="10" y="30"/>
                  </a:cubicBezTo>
                  <a:cubicBezTo>
                    <a:pt x="2" y="26"/>
                    <a:pt x="0" y="16"/>
                    <a:pt x="4" y="9"/>
                  </a:cubicBezTo>
                  <a:close/>
                </a:path>
              </a:pathLst>
            </a:custGeom>
            <a:solidFill>
              <a:schemeClr val="accent2"/>
            </a:solidFill>
            <a:ln>
              <a:noFill/>
            </a:ln>
          </p:spPr>
          <p:txBody>
            <a:bodyPr anchor="ctr"/>
            <a:lstStyle/>
            <a:p>
              <a:pPr algn="ctr"/>
              <a:endParaRPr/>
            </a:p>
          </p:txBody>
        </p:sp>
        <p:sp>
          <p:nvSpPr>
            <p:cNvPr id="97" name="Freeform: Shape 84"/>
            <p:cNvSpPr/>
            <p:nvPr/>
          </p:nvSpPr>
          <p:spPr bwMode="auto">
            <a:xfrm>
              <a:off x="7716361" y="3663833"/>
              <a:ext cx="244475" cy="247650"/>
            </a:xfrm>
            <a:custGeom>
              <a:avLst/>
              <a:gdLst>
                <a:gd name="T0" fmla="*/ 6 w 34"/>
                <a:gd name="T1" fmla="*/ 7 h 34"/>
                <a:gd name="T2" fmla="*/ 26 w 34"/>
                <a:gd name="T3" fmla="*/ 5 h 34"/>
                <a:gd name="T4" fmla="*/ 29 w 34"/>
                <a:gd name="T5" fmla="*/ 25 h 34"/>
                <a:gd name="T6" fmla="*/ 8 w 34"/>
                <a:gd name="T7" fmla="*/ 28 h 34"/>
                <a:gd name="T8" fmla="*/ 6 w 34"/>
                <a:gd name="T9" fmla="*/ 7 h 34"/>
              </a:gdLst>
              <a:ah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9"/>
                    <a:pt x="34" y="18"/>
                    <a:pt x="29" y="25"/>
                  </a:cubicBezTo>
                  <a:cubicBezTo>
                    <a:pt x="24" y="32"/>
                    <a:pt x="15" y="34"/>
                    <a:pt x="8" y="28"/>
                  </a:cubicBezTo>
                  <a:cubicBezTo>
                    <a:pt x="1" y="23"/>
                    <a:pt x="0" y="13"/>
                    <a:pt x="6" y="7"/>
                  </a:cubicBezTo>
                  <a:close/>
                </a:path>
              </a:pathLst>
            </a:custGeom>
            <a:solidFill>
              <a:schemeClr val="accent2"/>
            </a:solidFill>
            <a:ln>
              <a:noFill/>
            </a:ln>
          </p:spPr>
          <p:txBody>
            <a:bodyPr anchor="ctr"/>
            <a:lstStyle/>
            <a:p>
              <a:pPr algn="ctr"/>
              <a:endParaRPr/>
            </a:p>
          </p:txBody>
        </p:sp>
        <p:sp>
          <p:nvSpPr>
            <p:cNvPr id="98" name="Freeform: Shape 85"/>
            <p:cNvSpPr/>
            <p:nvPr/>
          </p:nvSpPr>
          <p:spPr bwMode="auto">
            <a:xfrm>
              <a:off x="7478236" y="3452695"/>
              <a:ext cx="238125" cy="241300"/>
            </a:xfrm>
            <a:custGeom>
              <a:avLst/>
              <a:gdLst>
                <a:gd name="T0" fmla="*/ 6 w 33"/>
                <a:gd name="T1" fmla="*/ 5 h 33"/>
                <a:gd name="T2" fmla="*/ 27 w 33"/>
                <a:gd name="T3" fmla="*/ 5 h 33"/>
                <a:gd name="T4" fmla="*/ 27 w 33"/>
                <a:gd name="T5" fmla="*/ 26 h 33"/>
                <a:gd name="T6" fmla="*/ 6 w 33"/>
                <a:gd name="T7" fmla="*/ 27 h 33"/>
                <a:gd name="T8" fmla="*/ 6 w 33"/>
                <a:gd name="T9" fmla="*/ 5 h 33"/>
              </a:gdLst>
              <a:ahLst/>
              <a:cxnLst>
                <a:cxn ang="0">
                  <a:pos x="T0" y="T1"/>
                </a:cxn>
                <a:cxn ang="0">
                  <a:pos x="T2" y="T3"/>
                </a:cxn>
                <a:cxn ang="0">
                  <a:pos x="T4" y="T5"/>
                </a:cxn>
                <a:cxn ang="0">
                  <a:pos x="T6" y="T7"/>
                </a:cxn>
                <a:cxn ang="0">
                  <a:pos x="T8" y="T9"/>
                </a:cxn>
              </a:cxnLst>
              <a:rect l="0" t="0" r="r" b="b"/>
              <a:pathLst>
                <a:path w="33" h="33">
                  <a:moveTo>
                    <a:pt x="6" y="5"/>
                  </a:moveTo>
                  <a:cubicBezTo>
                    <a:pt x="12" y="0"/>
                    <a:pt x="22" y="0"/>
                    <a:pt x="27" y="5"/>
                  </a:cubicBezTo>
                  <a:cubicBezTo>
                    <a:pt x="33" y="11"/>
                    <a:pt x="33" y="20"/>
                    <a:pt x="27" y="26"/>
                  </a:cubicBezTo>
                  <a:cubicBezTo>
                    <a:pt x="22" y="32"/>
                    <a:pt x="12" y="33"/>
                    <a:pt x="6" y="27"/>
                  </a:cubicBezTo>
                  <a:cubicBezTo>
                    <a:pt x="0" y="21"/>
                    <a:pt x="0" y="11"/>
                    <a:pt x="6" y="5"/>
                  </a:cubicBezTo>
                  <a:close/>
                </a:path>
              </a:pathLst>
            </a:custGeom>
            <a:solidFill>
              <a:schemeClr val="accent2"/>
            </a:solidFill>
            <a:ln>
              <a:noFill/>
            </a:ln>
          </p:spPr>
          <p:txBody>
            <a:bodyPr anchor="ctr"/>
            <a:lstStyle/>
            <a:p>
              <a:pPr algn="ctr"/>
              <a:endParaRPr/>
            </a:p>
          </p:txBody>
        </p:sp>
        <p:sp>
          <p:nvSpPr>
            <p:cNvPr id="99" name="Freeform: Shape 86"/>
            <p:cNvSpPr/>
            <p:nvPr/>
          </p:nvSpPr>
          <p:spPr bwMode="auto">
            <a:xfrm>
              <a:off x="7478236" y="3000258"/>
              <a:ext cx="238125" cy="241300"/>
            </a:xfrm>
            <a:custGeom>
              <a:avLst/>
              <a:gdLst>
                <a:gd name="T0" fmla="*/ 27 w 33"/>
                <a:gd name="T1" fmla="*/ 7 h 33"/>
                <a:gd name="T2" fmla="*/ 27 w 33"/>
                <a:gd name="T3" fmla="*/ 28 h 33"/>
                <a:gd name="T4" fmla="*/ 6 w 33"/>
                <a:gd name="T5" fmla="*/ 28 h 33"/>
                <a:gd name="T6" fmla="*/ 6 w 33"/>
                <a:gd name="T7" fmla="*/ 6 h 33"/>
                <a:gd name="T8" fmla="*/ 27 w 33"/>
                <a:gd name="T9" fmla="*/ 7 h 33"/>
              </a:gdLst>
              <a:ahLst/>
              <a:cxnLst>
                <a:cxn ang="0">
                  <a:pos x="T0" y="T1"/>
                </a:cxn>
                <a:cxn ang="0">
                  <a:pos x="T2" y="T3"/>
                </a:cxn>
                <a:cxn ang="0">
                  <a:pos x="T4" y="T5"/>
                </a:cxn>
                <a:cxn ang="0">
                  <a:pos x="T6" y="T7"/>
                </a:cxn>
                <a:cxn ang="0">
                  <a:pos x="T8" y="T9"/>
                </a:cxn>
              </a:cxnLst>
              <a:rect l="0" t="0" r="r" b="b"/>
              <a:pathLst>
                <a:path w="33" h="33">
                  <a:moveTo>
                    <a:pt x="27" y="7"/>
                  </a:moveTo>
                  <a:cubicBezTo>
                    <a:pt x="33" y="13"/>
                    <a:pt x="33" y="22"/>
                    <a:pt x="27" y="28"/>
                  </a:cubicBezTo>
                  <a:cubicBezTo>
                    <a:pt x="22" y="33"/>
                    <a:pt x="12" y="33"/>
                    <a:pt x="6" y="28"/>
                  </a:cubicBezTo>
                  <a:cubicBezTo>
                    <a:pt x="0" y="22"/>
                    <a:pt x="0" y="12"/>
                    <a:pt x="6" y="6"/>
                  </a:cubicBezTo>
                  <a:cubicBezTo>
                    <a:pt x="12" y="0"/>
                    <a:pt x="22" y="1"/>
                    <a:pt x="27" y="7"/>
                  </a:cubicBezTo>
                  <a:close/>
                </a:path>
              </a:pathLst>
            </a:custGeom>
            <a:solidFill>
              <a:schemeClr val="accent4"/>
            </a:solidFill>
            <a:ln>
              <a:noFill/>
            </a:ln>
          </p:spPr>
          <p:txBody>
            <a:bodyPr anchor="ctr"/>
            <a:lstStyle/>
            <a:p>
              <a:pPr algn="ctr"/>
              <a:endParaRPr/>
            </a:p>
          </p:txBody>
        </p:sp>
        <p:sp>
          <p:nvSpPr>
            <p:cNvPr id="100" name="Freeform: Shape 87"/>
            <p:cNvSpPr/>
            <p:nvPr/>
          </p:nvSpPr>
          <p:spPr bwMode="auto">
            <a:xfrm>
              <a:off x="7716361" y="2782770"/>
              <a:ext cx="244475" cy="247650"/>
            </a:xfrm>
            <a:custGeom>
              <a:avLst/>
              <a:gdLst>
                <a:gd name="T0" fmla="*/ 29 w 34"/>
                <a:gd name="T1" fmla="*/ 9 h 34"/>
                <a:gd name="T2" fmla="*/ 26 w 34"/>
                <a:gd name="T3" fmla="*/ 30 h 34"/>
                <a:gd name="T4" fmla="*/ 6 w 34"/>
                <a:gd name="T5" fmla="*/ 27 h 34"/>
                <a:gd name="T6" fmla="*/ 8 w 34"/>
                <a:gd name="T7" fmla="*/ 6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34" y="16"/>
                    <a:pt x="32" y="25"/>
                    <a:pt x="26" y="30"/>
                  </a:cubicBezTo>
                  <a:cubicBezTo>
                    <a:pt x="20" y="34"/>
                    <a:pt x="11" y="33"/>
                    <a:pt x="6" y="27"/>
                  </a:cubicBezTo>
                  <a:cubicBezTo>
                    <a:pt x="0" y="21"/>
                    <a:pt x="1" y="11"/>
                    <a:pt x="8" y="6"/>
                  </a:cubicBezTo>
                  <a:cubicBezTo>
                    <a:pt x="15" y="0"/>
                    <a:pt x="24" y="2"/>
                    <a:pt x="29" y="9"/>
                  </a:cubicBezTo>
                  <a:close/>
                </a:path>
              </a:pathLst>
            </a:custGeom>
            <a:solidFill>
              <a:schemeClr val="accent4"/>
            </a:solidFill>
            <a:ln>
              <a:noFill/>
            </a:ln>
          </p:spPr>
          <p:txBody>
            <a:bodyPr anchor="ctr"/>
            <a:lstStyle/>
            <a:p>
              <a:pPr algn="ctr"/>
              <a:endParaRPr/>
            </a:p>
          </p:txBody>
        </p:sp>
        <p:sp>
          <p:nvSpPr>
            <p:cNvPr id="101" name="Freeform: Shape 88"/>
            <p:cNvSpPr/>
            <p:nvPr/>
          </p:nvSpPr>
          <p:spPr bwMode="auto">
            <a:xfrm>
              <a:off x="7983061" y="2606558"/>
              <a:ext cx="246063" cy="249238"/>
            </a:xfrm>
            <a:custGeom>
              <a:avLst/>
              <a:gdLst>
                <a:gd name="T0" fmla="*/ 30 w 34"/>
                <a:gd name="T1" fmla="*/ 10 h 34"/>
                <a:gd name="T2" fmla="*/ 24 w 34"/>
                <a:gd name="T3" fmla="*/ 30 h 34"/>
                <a:gd name="T4" fmla="*/ 4 w 34"/>
                <a:gd name="T5" fmla="*/ 25 h 34"/>
                <a:gd name="T6" fmla="*/ 10 w 34"/>
                <a:gd name="T7" fmla="*/ 4 h 34"/>
                <a:gd name="T8" fmla="*/ 30 w 34"/>
                <a:gd name="T9" fmla="*/ 10 h 34"/>
              </a:gdLst>
              <a:ahLst/>
              <a:cxnLst>
                <a:cxn ang="0">
                  <a:pos x="T0" y="T1"/>
                </a:cxn>
                <a:cxn ang="0">
                  <a:pos x="T2" y="T3"/>
                </a:cxn>
                <a:cxn ang="0">
                  <a:pos x="T4" y="T5"/>
                </a:cxn>
                <a:cxn ang="0">
                  <a:pos x="T6" y="T7"/>
                </a:cxn>
                <a:cxn ang="0">
                  <a:pos x="T8" y="T9"/>
                </a:cxn>
              </a:cxnLst>
              <a:rect l="0" t="0" r="r" b="b"/>
              <a:pathLst>
                <a:path w="34" h="34">
                  <a:moveTo>
                    <a:pt x="30" y="10"/>
                  </a:moveTo>
                  <a:cubicBezTo>
                    <a:pt x="34" y="18"/>
                    <a:pt x="31" y="27"/>
                    <a:pt x="24" y="30"/>
                  </a:cubicBezTo>
                  <a:cubicBezTo>
                    <a:pt x="18" y="34"/>
                    <a:pt x="9" y="32"/>
                    <a:pt x="4" y="25"/>
                  </a:cubicBezTo>
                  <a:cubicBezTo>
                    <a:pt x="0" y="18"/>
                    <a:pt x="2" y="8"/>
                    <a:pt x="10" y="4"/>
                  </a:cubicBezTo>
                  <a:cubicBezTo>
                    <a:pt x="18" y="0"/>
                    <a:pt x="27" y="3"/>
                    <a:pt x="30" y="10"/>
                  </a:cubicBezTo>
                  <a:close/>
                </a:path>
              </a:pathLst>
            </a:custGeom>
            <a:solidFill>
              <a:schemeClr val="accent4"/>
            </a:solidFill>
            <a:ln>
              <a:noFill/>
            </a:ln>
          </p:spPr>
          <p:txBody>
            <a:bodyPr anchor="ctr"/>
            <a:lstStyle/>
            <a:p>
              <a:pPr algn="ctr"/>
              <a:endParaRPr/>
            </a:p>
          </p:txBody>
        </p:sp>
        <p:sp>
          <p:nvSpPr>
            <p:cNvPr id="102" name="Freeform: Shape 89"/>
            <p:cNvSpPr/>
            <p:nvPr/>
          </p:nvSpPr>
          <p:spPr bwMode="auto">
            <a:xfrm>
              <a:off x="8294211" y="2482733"/>
              <a:ext cx="222250" cy="241300"/>
            </a:xfrm>
            <a:custGeom>
              <a:avLst/>
              <a:gdLst>
                <a:gd name="T0" fmla="*/ 30 w 31"/>
                <a:gd name="T1" fmla="*/ 14 h 33"/>
                <a:gd name="T2" fmla="*/ 19 w 31"/>
                <a:gd name="T3" fmla="*/ 31 h 33"/>
                <a:gd name="T4" fmla="*/ 9 w 31"/>
                <a:gd name="T5" fmla="*/ 30 h 33"/>
                <a:gd name="T6" fmla="*/ 1 w 31"/>
                <a:gd name="T7" fmla="*/ 22 h 33"/>
                <a:gd name="T8" fmla="*/ 2 w 31"/>
                <a:gd name="T9" fmla="*/ 10 h 33"/>
                <a:gd name="T10" fmla="*/ 11 w 31"/>
                <a:gd name="T11" fmla="*/ 3 h 33"/>
                <a:gd name="T12" fmla="*/ 30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6" y="29"/>
                    <a:pt x="19" y="31"/>
                  </a:cubicBezTo>
                  <a:cubicBezTo>
                    <a:pt x="16" y="33"/>
                    <a:pt x="12" y="32"/>
                    <a:pt x="9" y="30"/>
                  </a:cubicBezTo>
                  <a:cubicBezTo>
                    <a:pt x="5" y="28"/>
                    <a:pt x="3" y="26"/>
                    <a:pt x="1" y="22"/>
                  </a:cubicBezTo>
                  <a:cubicBezTo>
                    <a:pt x="0" y="18"/>
                    <a:pt x="0" y="14"/>
                    <a:pt x="2" y="10"/>
                  </a:cubicBezTo>
                  <a:cubicBezTo>
                    <a:pt x="3" y="7"/>
                    <a:pt x="7" y="4"/>
                    <a:pt x="11" y="3"/>
                  </a:cubicBezTo>
                  <a:cubicBezTo>
                    <a:pt x="19" y="0"/>
                    <a:pt x="28" y="5"/>
                    <a:pt x="30" y="14"/>
                  </a:cubicBezTo>
                  <a:close/>
                </a:path>
              </a:pathLst>
            </a:custGeom>
            <a:solidFill>
              <a:schemeClr val="accent4"/>
            </a:solidFill>
            <a:ln>
              <a:noFill/>
            </a:ln>
          </p:spPr>
          <p:txBody>
            <a:bodyPr anchor="ctr"/>
            <a:lstStyle/>
            <a:p>
              <a:pPr algn="ctr"/>
              <a:endParaRPr/>
            </a:p>
          </p:txBody>
        </p:sp>
        <p:sp>
          <p:nvSpPr>
            <p:cNvPr id="103" name="Freeform: Shape 90"/>
            <p:cNvSpPr/>
            <p:nvPr/>
          </p:nvSpPr>
          <p:spPr bwMode="auto">
            <a:xfrm>
              <a:off x="8603773" y="2446220"/>
              <a:ext cx="230188" cy="227013"/>
            </a:xfrm>
            <a:custGeom>
              <a:avLst/>
              <a:gdLst>
                <a:gd name="T0" fmla="*/ 31 w 32"/>
                <a:gd name="T1" fmla="*/ 16 h 31"/>
                <a:gd name="T2" fmla="*/ 16 w 32"/>
                <a:gd name="T3" fmla="*/ 30 h 31"/>
                <a:gd name="T4" fmla="*/ 1 w 32"/>
                <a:gd name="T5" fmla="*/ 16 h 31"/>
                <a:gd name="T6" fmla="*/ 16 w 32"/>
                <a:gd name="T7" fmla="*/ 0 h 31"/>
                <a:gd name="T8" fmla="*/ 31 w 32"/>
                <a:gd name="T9" fmla="*/ 16 h 31"/>
              </a:gdLst>
              <a:ahLst/>
              <a:cxnLst>
                <a:cxn ang="0">
                  <a:pos x="T0" y="T1"/>
                </a:cxn>
                <a:cxn ang="0">
                  <a:pos x="T2" y="T3"/>
                </a:cxn>
                <a:cxn ang="0">
                  <a:pos x="T4" y="T5"/>
                </a:cxn>
                <a:cxn ang="0">
                  <a:pos x="T6" y="T7"/>
                </a:cxn>
                <a:cxn ang="0">
                  <a:pos x="T8" y="T9"/>
                </a:cxn>
              </a:cxnLst>
              <a:rect l="0" t="0" r="r" b="b"/>
              <a:pathLst>
                <a:path w="32" h="31">
                  <a:moveTo>
                    <a:pt x="31" y="16"/>
                  </a:moveTo>
                  <a:cubicBezTo>
                    <a:pt x="30" y="24"/>
                    <a:pt x="23" y="31"/>
                    <a:pt x="16" y="30"/>
                  </a:cubicBezTo>
                  <a:cubicBezTo>
                    <a:pt x="9" y="31"/>
                    <a:pt x="2" y="24"/>
                    <a:pt x="1" y="16"/>
                  </a:cubicBezTo>
                  <a:cubicBezTo>
                    <a:pt x="0" y="8"/>
                    <a:pt x="7" y="1"/>
                    <a:pt x="16" y="0"/>
                  </a:cubicBezTo>
                  <a:cubicBezTo>
                    <a:pt x="25" y="1"/>
                    <a:pt x="32" y="8"/>
                    <a:pt x="31" y="16"/>
                  </a:cubicBezTo>
                  <a:close/>
                </a:path>
              </a:pathLst>
            </a:custGeom>
            <a:solidFill>
              <a:schemeClr val="accent4"/>
            </a:solidFill>
            <a:ln>
              <a:noFill/>
            </a:ln>
          </p:spPr>
          <p:txBody>
            <a:bodyPr anchor="ctr"/>
            <a:lstStyle/>
            <a:p>
              <a:pPr algn="ctr"/>
              <a:endParaRPr/>
            </a:p>
          </p:txBody>
        </p:sp>
        <p:sp>
          <p:nvSpPr>
            <p:cNvPr id="104" name="Freeform: Shape 91"/>
            <p:cNvSpPr/>
            <p:nvPr/>
          </p:nvSpPr>
          <p:spPr bwMode="auto">
            <a:xfrm>
              <a:off x="8921273" y="2482733"/>
              <a:ext cx="223838" cy="241300"/>
            </a:xfrm>
            <a:custGeom>
              <a:avLst/>
              <a:gdLst>
                <a:gd name="T0" fmla="*/ 30 w 31"/>
                <a:gd name="T1" fmla="*/ 22 h 33"/>
                <a:gd name="T2" fmla="*/ 22 w 31"/>
                <a:gd name="T3" fmla="*/ 30 h 33"/>
                <a:gd name="T4" fmla="*/ 12 w 31"/>
                <a:gd name="T5" fmla="*/ 31 h 33"/>
                <a:gd name="T6" fmla="*/ 1 w 31"/>
                <a:gd name="T7" fmla="*/ 14 h 33"/>
                <a:gd name="T8" fmla="*/ 20 w 31"/>
                <a:gd name="T9" fmla="*/ 3 h 33"/>
                <a:gd name="T10" fmla="*/ 29 w 31"/>
                <a:gd name="T11" fmla="*/ 10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6" y="28"/>
                    <a:pt x="22" y="30"/>
                  </a:cubicBezTo>
                  <a:cubicBezTo>
                    <a:pt x="19" y="32"/>
                    <a:pt x="15" y="33"/>
                    <a:pt x="12" y="31"/>
                  </a:cubicBezTo>
                  <a:cubicBezTo>
                    <a:pt x="5" y="29"/>
                    <a:pt x="0" y="22"/>
                    <a:pt x="1" y="14"/>
                  </a:cubicBezTo>
                  <a:cubicBezTo>
                    <a:pt x="3" y="5"/>
                    <a:pt x="12" y="0"/>
                    <a:pt x="20" y="3"/>
                  </a:cubicBezTo>
                  <a:cubicBezTo>
                    <a:pt x="24" y="4"/>
                    <a:pt x="28" y="7"/>
                    <a:pt x="29" y="10"/>
                  </a:cubicBezTo>
                  <a:cubicBezTo>
                    <a:pt x="31" y="14"/>
                    <a:pt x="31" y="18"/>
                    <a:pt x="30" y="22"/>
                  </a:cubicBezTo>
                  <a:close/>
                </a:path>
              </a:pathLst>
            </a:custGeom>
            <a:solidFill>
              <a:schemeClr val="accent4"/>
            </a:solidFill>
            <a:ln>
              <a:noFill/>
            </a:ln>
          </p:spPr>
          <p:txBody>
            <a:bodyPr anchor="ctr"/>
            <a:lstStyle/>
            <a:p>
              <a:pPr algn="ctr"/>
              <a:endParaRPr/>
            </a:p>
          </p:txBody>
        </p:sp>
        <p:sp>
          <p:nvSpPr>
            <p:cNvPr id="105" name="Freeform: Shape 92"/>
            <p:cNvSpPr/>
            <p:nvPr/>
          </p:nvSpPr>
          <p:spPr bwMode="auto">
            <a:xfrm>
              <a:off x="9210198" y="2606558"/>
              <a:ext cx="244475" cy="249238"/>
            </a:xfrm>
            <a:custGeom>
              <a:avLst/>
              <a:gdLst>
                <a:gd name="T0" fmla="*/ 30 w 34"/>
                <a:gd name="T1" fmla="*/ 25 h 34"/>
                <a:gd name="T2" fmla="*/ 10 w 34"/>
                <a:gd name="T3" fmla="*/ 30 h 34"/>
                <a:gd name="T4" fmla="*/ 4 w 34"/>
                <a:gd name="T5" fmla="*/ 10 h 34"/>
                <a:gd name="T6" fmla="*/ 24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10" y="30"/>
                  </a:cubicBezTo>
                  <a:cubicBezTo>
                    <a:pt x="3" y="27"/>
                    <a:pt x="0" y="18"/>
                    <a:pt x="4" y="10"/>
                  </a:cubicBezTo>
                  <a:cubicBezTo>
                    <a:pt x="7" y="3"/>
                    <a:pt x="16" y="0"/>
                    <a:pt x="24" y="4"/>
                  </a:cubicBezTo>
                  <a:cubicBezTo>
                    <a:pt x="32" y="8"/>
                    <a:pt x="34" y="18"/>
                    <a:pt x="30" y="25"/>
                  </a:cubicBezTo>
                  <a:close/>
                </a:path>
              </a:pathLst>
            </a:custGeom>
            <a:solidFill>
              <a:schemeClr val="accent4"/>
            </a:solidFill>
            <a:ln>
              <a:noFill/>
            </a:ln>
          </p:spPr>
          <p:txBody>
            <a:bodyPr anchor="ctr"/>
            <a:lstStyle/>
            <a:p>
              <a:pPr algn="ctr"/>
              <a:endParaRPr/>
            </a:p>
          </p:txBody>
        </p:sp>
        <p:sp>
          <p:nvSpPr>
            <p:cNvPr id="106" name="Freeform: Shape 93"/>
            <p:cNvSpPr/>
            <p:nvPr/>
          </p:nvSpPr>
          <p:spPr bwMode="auto">
            <a:xfrm>
              <a:off x="9476898" y="2782770"/>
              <a:ext cx="246063" cy="247650"/>
            </a:xfrm>
            <a:custGeom>
              <a:avLst/>
              <a:gdLst>
                <a:gd name="T0" fmla="*/ 28 w 34"/>
                <a:gd name="T1" fmla="*/ 27 h 34"/>
                <a:gd name="T2" fmla="*/ 8 w 34"/>
                <a:gd name="T3" fmla="*/ 30 h 34"/>
                <a:gd name="T4" fmla="*/ 5 w 34"/>
                <a:gd name="T5" fmla="*/ 9 h 34"/>
                <a:gd name="T6" fmla="*/ 26 w 34"/>
                <a:gd name="T7" fmla="*/ 6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8" y="30"/>
                  </a:cubicBezTo>
                  <a:cubicBezTo>
                    <a:pt x="2" y="25"/>
                    <a:pt x="0" y="16"/>
                    <a:pt x="5" y="9"/>
                  </a:cubicBezTo>
                  <a:cubicBezTo>
                    <a:pt x="10" y="2"/>
                    <a:pt x="19" y="0"/>
                    <a:pt x="26" y="6"/>
                  </a:cubicBezTo>
                  <a:cubicBezTo>
                    <a:pt x="33" y="11"/>
                    <a:pt x="34" y="21"/>
                    <a:pt x="28" y="27"/>
                  </a:cubicBezTo>
                  <a:close/>
                </a:path>
              </a:pathLst>
            </a:custGeom>
            <a:solidFill>
              <a:schemeClr val="accent4"/>
            </a:solidFill>
            <a:ln>
              <a:noFill/>
            </a:ln>
          </p:spPr>
          <p:txBody>
            <a:bodyPr anchor="ctr"/>
            <a:lstStyle/>
            <a:p>
              <a:pPr algn="ctr"/>
              <a:endParaRPr/>
            </a:p>
          </p:txBody>
        </p:sp>
        <p:sp>
          <p:nvSpPr>
            <p:cNvPr id="107" name="Freeform: Shape 94"/>
            <p:cNvSpPr/>
            <p:nvPr/>
          </p:nvSpPr>
          <p:spPr bwMode="auto">
            <a:xfrm>
              <a:off x="9722961" y="3000258"/>
              <a:ext cx="238125" cy="241300"/>
            </a:xfrm>
            <a:custGeom>
              <a:avLst/>
              <a:gdLst>
                <a:gd name="T0" fmla="*/ 27 w 33"/>
                <a:gd name="T1" fmla="*/ 28 h 33"/>
                <a:gd name="T2" fmla="*/ 6 w 33"/>
                <a:gd name="T3" fmla="*/ 28 h 33"/>
                <a:gd name="T4" fmla="*/ 6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chemeClr val="accent4"/>
            </a:solidFill>
            <a:ln>
              <a:noFill/>
            </a:ln>
          </p:spPr>
          <p:txBody>
            <a:bodyPr anchor="ctr"/>
            <a:lstStyle/>
            <a:p>
              <a:pPr algn="ctr"/>
              <a:endParaRPr/>
            </a:p>
          </p:txBody>
        </p:sp>
        <p:sp>
          <p:nvSpPr>
            <p:cNvPr id="108" name="Straight Connector 95"/>
            <p:cNvSpPr/>
            <p:nvPr/>
          </p:nvSpPr>
          <p:spPr bwMode="auto">
            <a:xfrm flipV="1">
              <a:off x="7600473" y="3343158"/>
              <a:ext cx="0" cy="26987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09" name="Straight Connector 96"/>
            <p:cNvSpPr/>
            <p:nvPr/>
          </p:nvSpPr>
          <p:spPr bwMode="auto">
            <a:xfrm flipV="1">
              <a:off x="7600473" y="3051058"/>
              <a:ext cx="0" cy="2921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0" name="Straight Connector 97"/>
            <p:cNvSpPr/>
            <p:nvPr/>
          </p:nvSpPr>
          <p:spPr bwMode="auto">
            <a:xfrm flipV="1">
              <a:off x="7838598" y="3343158"/>
              <a:ext cx="0" cy="393700"/>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1" name="Straight Connector 98"/>
            <p:cNvSpPr/>
            <p:nvPr/>
          </p:nvSpPr>
          <p:spPr bwMode="auto">
            <a:xfrm flipV="1">
              <a:off x="7838598" y="2876433"/>
              <a:ext cx="0" cy="46672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2" name="Straight Connector 99"/>
            <p:cNvSpPr/>
            <p:nvPr/>
          </p:nvSpPr>
          <p:spPr bwMode="auto">
            <a:xfrm flipV="1">
              <a:off x="8105298" y="3343158"/>
              <a:ext cx="0" cy="5540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3" name="Straight Connector 100"/>
            <p:cNvSpPr/>
            <p:nvPr/>
          </p:nvSpPr>
          <p:spPr bwMode="auto">
            <a:xfrm flipV="1">
              <a:off x="8105298" y="2716095"/>
              <a:ext cx="0" cy="6270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4" name="Straight Connector 101"/>
            <p:cNvSpPr/>
            <p:nvPr/>
          </p:nvSpPr>
          <p:spPr bwMode="auto">
            <a:xfrm flipV="1">
              <a:off x="8402161" y="3343158"/>
              <a:ext cx="0" cy="66357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5" name="Straight Connector 102"/>
            <p:cNvSpPr/>
            <p:nvPr/>
          </p:nvSpPr>
          <p:spPr bwMode="auto">
            <a:xfrm flipV="1">
              <a:off x="8402161" y="2606558"/>
              <a:ext cx="0" cy="7366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6" name="Straight Connector 103"/>
            <p:cNvSpPr/>
            <p:nvPr/>
          </p:nvSpPr>
          <p:spPr bwMode="auto">
            <a:xfrm flipV="1">
              <a:off x="8719661" y="3343158"/>
              <a:ext cx="0" cy="728663"/>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7" name="Straight Connector 104"/>
            <p:cNvSpPr/>
            <p:nvPr/>
          </p:nvSpPr>
          <p:spPr bwMode="auto">
            <a:xfrm flipV="1">
              <a:off x="8719661" y="2541470"/>
              <a:ext cx="0" cy="8016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8" name="Straight Connector 105"/>
            <p:cNvSpPr/>
            <p:nvPr/>
          </p:nvSpPr>
          <p:spPr bwMode="auto">
            <a:xfrm flipV="1">
              <a:off x="9037161" y="3343158"/>
              <a:ext cx="0" cy="7064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19" name="Straight Connector 106"/>
            <p:cNvSpPr/>
            <p:nvPr/>
          </p:nvSpPr>
          <p:spPr bwMode="auto">
            <a:xfrm flipV="1">
              <a:off x="9037161" y="2555758"/>
              <a:ext cx="0" cy="7874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0" name="Straight Connector 107"/>
            <p:cNvSpPr/>
            <p:nvPr/>
          </p:nvSpPr>
          <p:spPr bwMode="auto">
            <a:xfrm flipV="1">
              <a:off x="9332436" y="3343158"/>
              <a:ext cx="0" cy="6048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1" name="Straight Connector 108"/>
            <p:cNvSpPr/>
            <p:nvPr/>
          </p:nvSpPr>
          <p:spPr bwMode="auto">
            <a:xfrm flipV="1">
              <a:off x="9332436" y="2760545"/>
              <a:ext cx="0" cy="58261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2" name="Straight Connector 109"/>
            <p:cNvSpPr/>
            <p:nvPr/>
          </p:nvSpPr>
          <p:spPr bwMode="auto">
            <a:xfrm flipV="1">
              <a:off x="9599136" y="3336808"/>
              <a:ext cx="0" cy="51752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3" name="Straight Connector 110"/>
            <p:cNvSpPr/>
            <p:nvPr/>
          </p:nvSpPr>
          <p:spPr bwMode="auto">
            <a:xfrm flipV="1">
              <a:off x="9599136" y="2839920"/>
              <a:ext cx="0" cy="4968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4" name="Straight Connector 111"/>
            <p:cNvSpPr/>
            <p:nvPr/>
          </p:nvSpPr>
          <p:spPr bwMode="auto">
            <a:xfrm flipV="1">
              <a:off x="9837261" y="3343158"/>
              <a:ext cx="0" cy="298450"/>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5" name="Straight Connector 112"/>
            <p:cNvSpPr/>
            <p:nvPr/>
          </p:nvSpPr>
          <p:spPr bwMode="auto">
            <a:xfrm flipV="1">
              <a:off x="9837261" y="3087570"/>
              <a:ext cx="0" cy="2555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a:p>
          </p:txBody>
        </p:sp>
        <p:sp>
          <p:nvSpPr>
            <p:cNvPr id="126" name="Freeform: Shape 113"/>
            <p:cNvSpPr/>
            <p:nvPr/>
          </p:nvSpPr>
          <p:spPr bwMode="auto">
            <a:xfrm>
              <a:off x="9938861" y="3211395"/>
              <a:ext cx="238125" cy="241300"/>
            </a:xfrm>
            <a:custGeom>
              <a:avLst/>
              <a:gdLst>
                <a:gd name="T0" fmla="*/ 27 w 33"/>
                <a:gd name="T1" fmla="*/ 28 h 33"/>
                <a:gd name="T2" fmla="*/ 6 w 33"/>
                <a:gd name="T3" fmla="*/ 28 h 33"/>
                <a:gd name="T4" fmla="*/ 5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0" y="33"/>
                    <a:pt x="11" y="33"/>
                    <a:pt x="6" y="28"/>
                  </a:cubicBezTo>
                  <a:cubicBezTo>
                    <a:pt x="0" y="22"/>
                    <a:pt x="0" y="13"/>
                    <a:pt x="5" y="7"/>
                  </a:cubicBezTo>
                  <a:cubicBezTo>
                    <a:pt x="11" y="1"/>
                    <a:pt x="21" y="0"/>
                    <a:pt x="27" y="6"/>
                  </a:cubicBezTo>
                  <a:cubicBezTo>
                    <a:pt x="33" y="12"/>
                    <a:pt x="33" y="22"/>
                    <a:pt x="27" y="28"/>
                  </a:cubicBezTo>
                  <a:close/>
                </a:path>
              </a:pathLst>
            </a:custGeom>
            <a:solidFill>
              <a:schemeClr val="accent2"/>
            </a:solidFill>
            <a:ln>
              <a:noFill/>
            </a:ln>
          </p:spPr>
          <p:txBody>
            <a:bodyPr anchor="ctr"/>
            <a:lstStyle/>
            <a:p>
              <a:pPr algn="ctr"/>
              <a:endParaRPr/>
            </a:p>
          </p:txBody>
        </p:sp>
      </p:grpSp>
      <p:sp>
        <p:nvSpPr>
          <p:cNvPr id="9" name="TextBox 115"/>
          <p:cNvSpPr txBox="1"/>
          <p:nvPr/>
        </p:nvSpPr>
        <p:spPr>
          <a:xfrm>
            <a:off x="1569894" y="4269704"/>
            <a:ext cx="2224092" cy="403415"/>
          </a:xfrm>
          <a:prstGeom prst="roundRect">
            <a:avLst>
              <a:gd name="adj" fmla="val 50000"/>
            </a:avLst>
          </a:prstGeom>
          <a:solidFill>
            <a:schemeClr val="accent1"/>
          </a:solidFill>
        </p:spPr>
        <p:txBody>
          <a:bodyPr wrap="none">
            <a:normAutofit fontScale="92500" lnSpcReduction="10000"/>
          </a:bodyPr>
          <a:lstStyle/>
          <a:p>
            <a:pPr algn="ctr"/>
            <a:endParaRPr lang="zh-CN" altLang="en-US" sz="1400" dirty="0">
              <a:solidFill>
                <a:schemeClr val="bg2"/>
              </a:solidFill>
            </a:endParaRPr>
          </a:p>
        </p:txBody>
      </p:sp>
      <p:sp>
        <p:nvSpPr>
          <p:cNvPr id="10" name="TextBox 116"/>
          <p:cNvSpPr txBox="1"/>
          <p:nvPr/>
        </p:nvSpPr>
        <p:spPr>
          <a:xfrm>
            <a:off x="4983954" y="4269704"/>
            <a:ext cx="2224092" cy="403415"/>
          </a:xfrm>
          <a:prstGeom prst="roundRect">
            <a:avLst>
              <a:gd name="adj" fmla="val 50000"/>
            </a:avLst>
          </a:prstGeom>
          <a:solidFill>
            <a:schemeClr val="accent5"/>
          </a:solidFill>
        </p:spPr>
        <p:txBody>
          <a:bodyPr wrap="none">
            <a:normAutofit fontScale="92500" lnSpcReduction="10000"/>
          </a:bodyPr>
          <a:lstStyle/>
          <a:p>
            <a:pPr algn="ctr"/>
            <a:endParaRPr lang="zh-CN" altLang="en-US" sz="1400" dirty="0">
              <a:solidFill>
                <a:schemeClr val="bg2"/>
              </a:solidFill>
            </a:endParaRPr>
          </a:p>
        </p:txBody>
      </p:sp>
      <p:sp>
        <p:nvSpPr>
          <p:cNvPr id="11" name="TextBox 117"/>
          <p:cNvSpPr txBox="1"/>
          <p:nvPr/>
        </p:nvSpPr>
        <p:spPr>
          <a:xfrm>
            <a:off x="8398015" y="4269704"/>
            <a:ext cx="2224092" cy="403415"/>
          </a:xfrm>
          <a:prstGeom prst="roundRect">
            <a:avLst>
              <a:gd name="adj" fmla="val 50000"/>
            </a:avLst>
          </a:prstGeom>
          <a:solidFill>
            <a:schemeClr val="accent3"/>
          </a:solidFill>
        </p:spPr>
        <p:txBody>
          <a:bodyPr wrap="none">
            <a:normAutofit fontScale="92500" lnSpcReduction="10000"/>
          </a:bodyPr>
          <a:lstStyle/>
          <a:p>
            <a:pPr algn="ctr"/>
            <a:endParaRPr lang="zh-CN" altLang="en-US" sz="1400" dirty="0">
              <a:solidFill>
                <a:schemeClr val="bg2"/>
              </a:solidFill>
            </a:endParaRPr>
          </a:p>
        </p:txBody>
      </p:sp>
      <p:grpSp>
        <p:nvGrpSpPr>
          <p:cNvPr id="146" name="组合 145"/>
          <p:cNvGrpSpPr/>
          <p:nvPr/>
        </p:nvGrpSpPr>
        <p:grpSpPr>
          <a:xfrm>
            <a:off x="4373961" y="4162064"/>
            <a:ext cx="3444082" cy="1603736"/>
            <a:chOff x="4373961" y="3996964"/>
            <a:chExt cx="3444082" cy="1174130"/>
          </a:xfrm>
        </p:grpSpPr>
        <p:cxnSp>
          <p:nvCxnSpPr>
            <p:cNvPr id="7" name="Straight Connector 122"/>
            <p:cNvCxnSpPr/>
            <p:nvPr/>
          </p:nvCxnSpPr>
          <p:spPr>
            <a:xfrm>
              <a:off x="4373961"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123"/>
            <p:cNvCxnSpPr/>
            <p:nvPr/>
          </p:nvCxnSpPr>
          <p:spPr>
            <a:xfrm>
              <a:off x="7818043"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27" name="图片 126"/>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128" name="组合 127"/>
          <p:cNvGrpSpPr/>
          <p:nvPr/>
        </p:nvGrpSpPr>
        <p:grpSpPr>
          <a:xfrm>
            <a:off x="1533918" y="363433"/>
            <a:ext cx="4885992" cy="716067"/>
            <a:chOff x="3653004" y="402712"/>
            <a:chExt cx="4885992" cy="716067"/>
          </a:xfrm>
        </p:grpSpPr>
        <p:sp>
          <p:nvSpPr>
            <p:cNvPr id="129" name="文本框 128"/>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130" name="文本框 129"/>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40" name="矩形 139"/>
          <p:cNvSpPr/>
          <p:nvPr/>
        </p:nvSpPr>
        <p:spPr>
          <a:xfrm>
            <a:off x="1465447" y="4852318"/>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141" name="矩形 140"/>
          <p:cNvSpPr/>
          <p:nvPr/>
        </p:nvSpPr>
        <p:spPr>
          <a:xfrm>
            <a:off x="1675312" y="429751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mn-ea"/>
              </a:rPr>
              <a:t>标题文字添加</a:t>
            </a:r>
          </a:p>
        </p:txBody>
      </p:sp>
      <p:sp>
        <p:nvSpPr>
          <p:cNvPr id="142" name="矩形 141"/>
          <p:cNvSpPr/>
          <p:nvPr/>
        </p:nvSpPr>
        <p:spPr>
          <a:xfrm>
            <a:off x="5041606" y="429751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mn-ea"/>
              </a:rPr>
              <a:t>标题文字添加</a:t>
            </a:r>
          </a:p>
        </p:txBody>
      </p:sp>
      <p:sp>
        <p:nvSpPr>
          <p:cNvPr id="143" name="矩形 142"/>
          <p:cNvSpPr/>
          <p:nvPr/>
        </p:nvSpPr>
        <p:spPr>
          <a:xfrm>
            <a:off x="8484785" y="429751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mn-ea"/>
              </a:rPr>
              <a:t>标题文字添加</a:t>
            </a:r>
          </a:p>
        </p:txBody>
      </p:sp>
      <p:sp>
        <p:nvSpPr>
          <p:cNvPr id="144" name="矩形 143"/>
          <p:cNvSpPr/>
          <p:nvPr/>
        </p:nvSpPr>
        <p:spPr>
          <a:xfrm>
            <a:off x="4879510" y="4852318"/>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145" name="矩形 144"/>
          <p:cNvSpPr/>
          <p:nvPr/>
        </p:nvSpPr>
        <p:spPr>
          <a:xfrm>
            <a:off x="8293573" y="4852318"/>
            <a:ext cx="2432985"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cBhvr>
                                        <p:cTn id="33" dur="500" fill="hold"/>
                                        <p:tgtEl>
                                          <p:spTgt spid="142"/>
                                        </p:tgtEl>
                                        <p:attrNameLst>
                                          <p:attrName>ppt_w</p:attrName>
                                        </p:attrNameLst>
                                      </p:cBhvr>
                                      <p:tavLst>
                                        <p:tav tm="0">
                                          <p:val>
                                            <p:fltVal val="0"/>
                                          </p:val>
                                        </p:tav>
                                        <p:tav tm="100000">
                                          <p:val>
                                            <p:strVal val="#ppt_w"/>
                                          </p:val>
                                        </p:tav>
                                      </p:tavLst>
                                    </p:anim>
                                    <p:anim calcmode="lin" valueType="num">
                                      <p:cBhvr>
                                        <p:cTn id="34" dur="500" fill="hold"/>
                                        <p:tgtEl>
                                          <p:spTgt spid="142"/>
                                        </p:tgtEl>
                                        <p:attrNameLst>
                                          <p:attrName>ppt_h</p:attrName>
                                        </p:attrNameLst>
                                      </p:cBhvr>
                                      <p:tavLst>
                                        <p:tav tm="0">
                                          <p:val>
                                            <p:fltVal val="0"/>
                                          </p:val>
                                        </p:tav>
                                        <p:tav tm="100000">
                                          <p:val>
                                            <p:strVal val="#ppt_h"/>
                                          </p:val>
                                        </p:tav>
                                      </p:tavLst>
                                    </p:anim>
                                    <p:animEffect transition="in" filter="fade">
                                      <p:cBhvr>
                                        <p:cTn id="35" dur="500"/>
                                        <p:tgtEl>
                                          <p:spTgt spid="14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3"/>
                                        </p:tgtEl>
                                        <p:attrNameLst>
                                          <p:attrName>style.visibility</p:attrName>
                                        </p:attrNameLst>
                                      </p:cBhvr>
                                      <p:to>
                                        <p:strVal val="visible"/>
                                      </p:to>
                                    </p:set>
                                    <p:anim calcmode="lin" valueType="num">
                                      <p:cBhvr>
                                        <p:cTn id="38" dur="500" fill="hold"/>
                                        <p:tgtEl>
                                          <p:spTgt spid="143"/>
                                        </p:tgtEl>
                                        <p:attrNameLst>
                                          <p:attrName>ppt_w</p:attrName>
                                        </p:attrNameLst>
                                      </p:cBhvr>
                                      <p:tavLst>
                                        <p:tav tm="0">
                                          <p:val>
                                            <p:fltVal val="0"/>
                                          </p:val>
                                        </p:tav>
                                        <p:tav tm="100000">
                                          <p:val>
                                            <p:strVal val="#ppt_w"/>
                                          </p:val>
                                        </p:tav>
                                      </p:tavLst>
                                    </p:anim>
                                    <p:anim calcmode="lin" valueType="num">
                                      <p:cBhvr>
                                        <p:cTn id="39" dur="500" fill="hold"/>
                                        <p:tgtEl>
                                          <p:spTgt spid="143"/>
                                        </p:tgtEl>
                                        <p:attrNameLst>
                                          <p:attrName>ppt_h</p:attrName>
                                        </p:attrNameLst>
                                      </p:cBhvr>
                                      <p:tavLst>
                                        <p:tav tm="0">
                                          <p:val>
                                            <p:fltVal val="0"/>
                                          </p:val>
                                        </p:tav>
                                        <p:tav tm="100000">
                                          <p:val>
                                            <p:strVal val="#ppt_h"/>
                                          </p:val>
                                        </p:tav>
                                      </p:tavLst>
                                    </p:anim>
                                    <p:animEffect transition="in" filter="fade">
                                      <p:cBhvr>
                                        <p:cTn id="40" dur="500"/>
                                        <p:tgtEl>
                                          <p:spTgt spid="143"/>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additive="base">
                                        <p:cTn id="44" dur="500"/>
                                        <p:tgtEl>
                                          <p:spTgt spid="140"/>
                                        </p:tgtEl>
                                        <p:attrNameLst>
                                          <p:attrName>ppt_x</p:attrName>
                                        </p:attrNameLst>
                                      </p:cBhvr>
                                      <p:tavLst>
                                        <p:tav tm="0">
                                          <p:val>
                                            <p:strVal val="#ppt_x-#ppt_w*1.125000"/>
                                          </p:val>
                                        </p:tav>
                                        <p:tav tm="100000">
                                          <p:val>
                                            <p:strVal val="#ppt_x"/>
                                          </p:val>
                                        </p:tav>
                                      </p:tavLst>
                                    </p:anim>
                                    <p:animEffect transition="in" filter="wipe(right)">
                                      <p:cBhvr>
                                        <p:cTn id="45" dur="500"/>
                                        <p:tgtEl>
                                          <p:spTgt spid="14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anim calcmode="lin" valueType="num">
                                      <p:cBhvr additive="base">
                                        <p:cTn id="48" dur="500"/>
                                        <p:tgtEl>
                                          <p:spTgt spid="144"/>
                                        </p:tgtEl>
                                        <p:attrNameLst>
                                          <p:attrName>ppt_x</p:attrName>
                                        </p:attrNameLst>
                                      </p:cBhvr>
                                      <p:tavLst>
                                        <p:tav tm="0">
                                          <p:val>
                                            <p:strVal val="#ppt_x-#ppt_w*1.125000"/>
                                          </p:val>
                                        </p:tav>
                                        <p:tav tm="100000">
                                          <p:val>
                                            <p:strVal val="#ppt_x"/>
                                          </p:val>
                                        </p:tav>
                                      </p:tavLst>
                                    </p:anim>
                                    <p:animEffect transition="in" filter="wipe(right)">
                                      <p:cBhvr>
                                        <p:cTn id="49" dur="500"/>
                                        <p:tgtEl>
                                          <p:spTgt spid="144"/>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45"/>
                                        </p:tgtEl>
                                        <p:attrNameLst>
                                          <p:attrName>style.visibility</p:attrName>
                                        </p:attrNameLst>
                                      </p:cBhvr>
                                      <p:to>
                                        <p:strVal val="visible"/>
                                      </p:to>
                                    </p:set>
                                    <p:anim calcmode="lin" valueType="num">
                                      <p:cBhvr additive="base">
                                        <p:cTn id="52" dur="500"/>
                                        <p:tgtEl>
                                          <p:spTgt spid="145"/>
                                        </p:tgtEl>
                                        <p:attrNameLst>
                                          <p:attrName>ppt_x</p:attrName>
                                        </p:attrNameLst>
                                      </p:cBhvr>
                                      <p:tavLst>
                                        <p:tav tm="0">
                                          <p:val>
                                            <p:strVal val="#ppt_x-#ppt_w*1.125000"/>
                                          </p:val>
                                        </p:tav>
                                        <p:tav tm="100000">
                                          <p:val>
                                            <p:strVal val="#ppt_x"/>
                                          </p:val>
                                        </p:tav>
                                      </p:tavLst>
                                    </p:anim>
                                    <p:animEffect transition="in" filter="wipe(right)">
                                      <p:cBhvr>
                                        <p:cTn id="53" dur="500"/>
                                        <p:tgtEl>
                                          <p:spTgt spid="145"/>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wipe(up)">
                                      <p:cBhvr>
                                        <p:cTn id="5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0" grpId="0"/>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221150" y="1868787"/>
            <a:ext cx="3749699" cy="3841152"/>
            <a:chOff x="4220972" y="1452310"/>
            <a:chExt cx="3749699" cy="3841152"/>
          </a:xfrm>
        </p:grpSpPr>
        <p:sp>
          <p:nvSpPr>
            <p:cNvPr id="20" name="Freeform: Shape 25"/>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ln>
          </p:spPr>
          <p:txBody>
            <a:bodyPr anchor="ctr"/>
            <a:lstStyle/>
            <a:p>
              <a:pPr algn="ctr"/>
              <a:endParaRPr/>
            </a:p>
          </p:txBody>
        </p:sp>
        <p:sp>
          <p:nvSpPr>
            <p:cNvPr id="21" name="Freeform: Shape 26"/>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ln>
          </p:spPr>
          <p:txBody>
            <a:bodyPr anchor="ctr"/>
            <a:lstStyle/>
            <a:p>
              <a:pPr algn="ctr"/>
              <a:endParaRPr/>
            </a:p>
          </p:txBody>
        </p:sp>
        <p:sp>
          <p:nvSpPr>
            <p:cNvPr id="22" name="Freeform: Shape 27"/>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ln>
          </p:spPr>
          <p:txBody>
            <a:bodyPr anchor="ctr"/>
            <a:lstStyle/>
            <a:p>
              <a:pPr algn="ctr"/>
              <a:endParaRPr/>
            </a:p>
          </p:txBody>
        </p:sp>
        <p:sp>
          <p:nvSpPr>
            <p:cNvPr id="23" name="Freeform: Shape 28"/>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ln>
          </p:spPr>
          <p:txBody>
            <a:bodyPr anchor="ctr"/>
            <a:lstStyle/>
            <a:p>
              <a:pPr algn="ctr"/>
              <a:endParaRPr/>
            </a:p>
          </p:txBody>
        </p:sp>
        <p:sp>
          <p:nvSpPr>
            <p:cNvPr id="24" name="Freeform: Shape 29"/>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ln>
          </p:spPr>
          <p:txBody>
            <a:bodyPr anchor="ctr"/>
            <a:lstStyle/>
            <a:p>
              <a:pPr algn="ctr"/>
              <a:endParaRPr/>
            </a:p>
          </p:txBody>
        </p:sp>
        <p:sp>
          <p:nvSpPr>
            <p:cNvPr id="25" name="Freeform: Shape 30"/>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solidFill>
              <a:schemeClr val="bg1"/>
            </a:solidFill>
            <a:ln w="9525">
              <a:noFill/>
              <a:round/>
            </a:ln>
          </p:spPr>
          <p:txBody>
            <a:bodyPr anchor="ctr"/>
            <a:lstStyle/>
            <a:p>
              <a:pPr algn="ctr"/>
              <a:endParaRPr/>
            </a:p>
          </p:txBody>
        </p:sp>
        <p:sp>
          <p:nvSpPr>
            <p:cNvPr id="26" name="Freeform: Shape 31"/>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solidFill>
              <a:schemeClr val="accent1"/>
            </a:solidFill>
            <a:ln w="9525">
              <a:noFill/>
              <a:round/>
            </a:ln>
          </p:spPr>
          <p:txBody>
            <a:bodyPr anchor="ctr"/>
            <a:lstStyle/>
            <a:p>
              <a:pPr algn="ctr"/>
              <a:endParaRPr/>
            </a:p>
          </p:txBody>
        </p:sp>
        <p:sp>
          <p:nvSpPr>
            <p:cNvPr id="27" name="Freeform: Shape 32"/>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solidFill>
              <a:schemeClr val="accent2"/>
            </a:solidFill>
            <a:ln w="9525">
              <a:noFill/>
              <a:round/>
            </a:ln>
          </p:spPr>
          <p:txBody>
            <a:bodyPr anchor="ctr"/>
            <a:lstStyle/>
            <a:p>
              <a:pPr algn="ctr"/>
              <a:endParaRPr/>
            </a:p>
          </p:txBody>
        </p:sp>
        <p:sp>
          <p:nvSpPr>
            <p:cNvPr id="28" name="Freeform: Shape 33"/>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solidFill>
              <a:schemeClr val="accent5"/>
            </a:solidFill>
            <a:ln w="9525">
              <a:noFill/>
              <a:round/>
            </a:ln>
          </p:spPr>
          <p:txBody>
            <a:bodyPr anchor="ctr"/>
            <a:lstStyle/>
            <a:p>
              <a:pPr algn="ctr"/>
              <a:endParaRPr/>
            </a:p>
          </p:txBody>
        </p:sp>
        <p:sp>
          <p:nvSpPr>
            <p:cNvPr id="29" name="Freeform: Shape 34"/>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solidFill>
              <a:schemeClr val="accent3"/>
            </a:solidFill>
            <a:ln w="9525">
              <a:noFill/>
              <a:round/>
            </a:ln>
          </p:spPr>
          <p:txBody>
            <a:bodyPr anchor="ctr"/>
            <a:lstStyle/>
            <a:p>
              <a:pPr algn="ctr"/>
              <a:endParaRPr/>
            </a:p>
          </p:txBody>
        </p:sp>
        <p:sp>
          <p:nvSpPr>
            <p:cNvPr id="30" name="Freeform: Shape 35"/>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solidFill>
              <a:schemeClr val="accent4"/>
            </a:solidFill>
            <a:ln w="9525">
              <a:noFill/>
              <a:round/>
            </a:ln>
          </p:spPr>
          <p:txBody>
            <a:bodyPr anchor="ctr"/>
            <a:lstStyle/>
            <a:p>
              <a:pPr algn="ctr"/>
              <a:endParaRPr/>
            </a:p>
          </p:txBody>
        </p:sp>
        <p:grpSp>
          <p:nvGrpSpPr>
            <p:cNvPr id="31" name="Group 36"/>
            <p:cNvGrpSpPr/>
            <p:nvPr/>
          </p:nvGrpSpPr>
          <p:grpSpPr>
            <a:xfrm>
              <a:off x="5346272" y="2706795"/>
              <a:ext cx="1212804" cy="1212804"/>
              <a:chOff x="4048080" y="2600884"/>
              <a:chExt cx="847725" cy="847725"/>
            </a:xfrm>
          </p:grpSpPr>
          <p:sp>
            <p:nvSpPr>
              <p:cNvPr id="37" name="Oval 37"/>
              <p:cNvSpPr/>
              <p:nvPr/>
            </p:nvSpPr>
            <p:spPr bwMode="auto">
              <a:xfrm>
                <a:off x="4048080" y="2600884"/>
                <a:ext cx="847725" cy="847725"/>
              </a:xfrm>
              <a:prstGeom prst="ellipse">
                <a:avLst/>
              </a:prstGeom>
              <a:solidFill>
                <a:schemeClr val="bg1">
                  <a:lumMod val="75000"/>
                </a:schemeClr>
              </a:solidFill>
              <a:ln w="19050">
                <a:solidFill>
                  <a:schemeClr val="bg1"/>
                </a:solidFill>
                <a:round/>
              </a:ln>
            </p:spPr>
            <p:txBody>
              <a:bodyPr anchor="ctr"/>
              <a:lstStyle/>
              <a:p>
                <a:pPr algn="ctr"/>
                <a:endParaRPr/>
              </a:p>
            </p:txBody>
          </p:sp>
          <p:sp>
            <p:nvSpPr>
              <p:cNvPr id="38" name="Freeform: Shape 38"/>
              <p:cNvSpPr/>
              <p:nvPr/>
            </p:nvSpPr>
            <p:spPr bwMode="auto">
              <a:xfrm>
                <a:off x="4276347" y="2827821"/>
                <a:ext cx="391191" cy="3938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p>
            </p:txBody>
          </p:sp>
        </p:grpSp>
        <p:sp>
          <p:nvSpPr>
            <p:cNvPr id="32" name="TextBox 39"/>
            <p:cNvSpPr txBox="1"/>
            <p:nvPr/>
          </p:nvSpPr>
          <p:spPr>
            <a:xfrm>
              <a:off x="4699604" y="2065526"/>
              <a:ext cx="441146" cy="369332"/>
            </a:xfrm>
            <a:prstGeom prst="rect">
              <a:avLst/>
            </a:prstGeom>
            <a:noFill/>
          </p:spPr>
          <p:txBody>
            <a:bodyPr wrap="none">
              <a:normAutofit/>
            </a:bodyPr>
            <a:lstStyle/>
            <a:p>
              <a:pPr algn="ctr"/>
              <a:r>
                <a:rPr lang="en-US" b="1">
                  <a:solidFill>
                    <a:schemeClr val="bg1"/>
                  </a:solidFill>
                </a:rPr>
                <a:t>01</a:t>
              </a:r>
            </a:p>
          </p:txBody>
        </p:sp>
        <p:sp>
          <p:nvSpPr>
            <p:cNvPr id="33" name="TextBox 40"/>
            <p:cNvSpPr txBox="1"/>
            <p:nvPr/>
          </p:nvSpPr>
          <p:spPr>
            <a:xfrm>
              <a:off x="6375726" y="1765731"/>
              <a:ext cx="441146" cy="369332"/>
            </a:xfrm>
            <a:prstGeom prst="rect">
              <a:avLst/>
            </a:prstGeom>
            <a:noFill/>
          </p:spPr>
          <p:txBody>
            <a:bodyPr wrap="none">
              <a:normAutofit/>
            </a:bodyPr>
            <a:lstStyle/>
            <a:p>
              <a:pPr algn="ctr"/>
              <a:r>
                <a:rPr lang="en-US" b="1">
                  <a:solidFill>
                    <a:schemeClr val="bg1"/>
                  </a:solidFill>
                </a:rPr>
                <a:t>02</a:t>
              </a:r>
            </a:p>
          </p:txBody>
        </p:sp>
        <p:sp>
          <p:nvSpPr>
            <p:cNvPr id="34" name="TextBox 41"/>
            <p:cNvSpPr txBox="1"/>
            <p:nvPr/>
          </p:nvSpPr>
          <p:spPr>
            <a:xfrm>
              <a:off x="7193347" y="3210195"/>
              <a:ext cx="441146" cy="369332"/>
            </a:xfrm>
            <a:prstGeom prst="rect">
              <a:avLst/>
            </a:prstGeom>
            <a:noFill/>
          </p:spPr>
          <p:txBody>
            <a:bodyPr wrap="none">
              <a:normAutofit/>
            </a:bodyPr>
            <a:lstStyle/>
            <a:p>
              <a:pPr algn="ctr"/>
              <a:r>
                <a:rPr lang="en-US" b="1">
                  <a:solidFill>
                    <a:schemeClr val="bg1"/>
                  </a:solidFill>
                </a:rPr>
                <a:t>03</a:t>
              </a:r>
            </a:p>
          </p:txBody>
        </p:sp>
        <p:sp>
          <p:nvSpPr>
            <p:cNvPr id="35" name="TextBox 42"/>
            <p:cNvSpPr txBox="1"/>
            <p:nvPr/>
          </p:nvSpPr>
          <p:spPr>
            <a:xfrm>
              <a:off x="6035051" y="4450253"/>
              <a:ext cx="441146" cy="369332"/>
            </a:xfrm>
            <a:prstGeom prst="rect">
              <a:avLst/>
            </a:prstGeom>
            <a:noFill/>
          </p:spPr>
          <p:txBody>
            <a:bodyPr wrap="none">
              <a:normAutofit/>
            </a:bodyPr>
            <a:lstStyle/>
            <a:p>
              <a:pPr algn="ctr"/>
              <a:r>
                <a:rPr lang="en-US" b="1">
                  <a:solidFill>
                    <a:schemeClr val="bg1"/>
                  </a:solidFill>
                </a:rPr>
                <a:t>04</a:t>
              </a:r>
            </a:p>
          </p:txBody>
        </p:sp>
        <p:sp>
          <p:nvSpPr>
            <p:cNvPr id="36" name="TextBox 43"/>
            <p:cNvSpPr txBox="1"/>
            <p:nvPr/>
          </p:nvSpPr>
          <p:spPr>
            <a:xfrm>
              <a:off x="4508826" y="3741648"/>
              <a:ext cx="441146" cy="369332"/>
            </a:xfrm>
            <a:prstGeom prst="rect">
              <a:avLst/>
            </a:prstGeom>
            <a:noFill/>
          </p:spPr>
          <p:txBody>
            <a:bodyPr wrap="none">
              <a:normAutofit/>
            </a:bodyPr>
            <a:lstStyle/>
            <a:p>
              <a:pPr algn="ctr"/>
              <a:r>
                <a:rPr lang="en-US" b="1">
                  <a:solidFill>
                    <a:schemeClr val="bg1"/>
                  </a:solidFill>
                </a:rPr>
                <a:t>05</a:t>
              </a:r>
            </a:p>
          </p:txBody>
        </p:sp>
      </p:gr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40" name="组合 39"/>
          <p:cNvGrpSpPr/>
          <p:nvPr/>
        </p:nvGrpSpPr>
        <p:grpSpPr>
          <a:xfrm>
            <a:off x="1533918" y="363433"/>
            <a:ext cx="4885992" cy="716067"/>
            <a:chOff x="3653004" y="402712"/>
            <a:chExt cx="4885992" cy="716067"/>
          </a:xfrm>
        </p:grpSpPr>
        <p:sp>
          <p:nvSpPr>
            <p:cNvPr id="41" name="文本框 40"/>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42" name="文本框 41"/>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51" name="组合 50"/>
          <p:cNvGrpSpPr/>
          <p:nvPr/>
        </p:nvGrpSpPr>
        <p:grpSpPr>
          <a:xfrm>
            <a:off x="7226029" y="1802161"/>
            <a:ext cx="3081083" cy="834815"/>
            <a:chOff x="7483989" y="3433235"/>
            <a:chExt cx="3081083" cy="834815"/>
          </a:xfrm>
        </p:grpSpPr>
        <p:sp>
          <p:nvSpPr>
            <p:cNvPr id="52" name="矩形 51"/>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4" name="组合 53"/>
          <p:cNvGrpSpPr/>
          <p:nvPr/>
        </p:nvGrpSpPr>
        <p:grpSpPr>
          <a:xfrm>
            <a:off x="8098101" y="3507976"/>
            <a:ext cx="3081083" cy="834815"/>
            <a:chOff x="7483989" y="3433235"/>
            <a:chExt cx="3081083" cy="834815"/>
          </a:xfrm>
        </p:grpSpPr>
        <p:sp>
          <p:nvSpPr>
            <p:cNvPr id="55" name="矩形 54"/>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6" name="矩形 5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7" name="组合 56"/>
          <p:cNvGrpSpPr/>
          <p:nvPr/>
        </p:nvGrpSpPr>
        <p:grpSpPr>
          <a:xfrm>
            <a:off x="6813731" y="5236062"/>
            <a:ext cx="3081083" cy="834815"/>
            <a:chOff x="7483989" y="3433235"/>
            <a:chExt cx="3081083" cy="834815"/>
          </a:xfrm>
        </p:grpSpPr>
        <p:sp>
          <p:nvSpPr>
            <p:cNvPr id="58" name="矩形 57"/>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9" name="矩形 58"/>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60" name="组合 59"/>
          <p:cNvGrpSpPr/>
          <p:nvPr/>
        </p:nvGrpSpPr>
        <p:grpSpPr>
          <a:xfrm>
            <a:off x="1571502" y="4675808"/>
            <a:ext cx="3081083" cy="834815"/>
            <a:chOff x="7483989" y="3433235"/>
            <a:chExt cx="3081083" cy="834815"/>
          </a:xfrm>
        </p:grpSpPr>
        <p:sp>
          <p:nvSpPr>
            <p:cNvPr id="61" name="矩形 6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2" name="矩形 61"/>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63" name="组合 62"/>
          <p:cNvGrpSpPr/>
          <p:nvPr/>
        </p:nvGrpSpPr>
        <p:grpSpPr>
          <a:xfrm>
            <a:off x="1287811" y="2007308"/>
            <a:ext cx="3081083" cy="834815"/>
            <a:chOff x="7483989" y="3433235"/>
            <a:chExt cx="3081083" cy="834815"/>
          </a:xfrm>
        </p:grpSpPr>
        <p:sp>
          <p:nvSpPr>
            <p:cNvPr id="64" name="矩形 63"/>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5" name="矩形 64"/>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p:tgtEl>
                                          <p:spTgt spid="63"/>
                                        </p:tgtEl>
                                        <p:attrNameLst>
                                          <p:attrName>ppt_x</p:attrName>
                                        </p:attrNameLst>
                                      </p:cBhvr>
                                      <p:tavLst>
                                        <p:tav tm="0">
                                          <p:val>
                                            <p:strVal val="#ppt_x-#ppt_w*1.125000"/>
                                          </p:val>
                                        </p:tav>
                                        <p:tav tm="100000">
                                          <p:val>
                                            <p:strVal val="#ppt_x"/>
                                          </p:val>
                                        </p:tav>
                                      </p:tavLst>
                                    </p:anim>
                                    <p:animEffect transition="in" filter="wipe(right)">
                                      <p:cBhvr>
                                        <p:cTn id="15" dur="500"/>
                                        <p:tgtEl>
                                          <p:spTgt spid="6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ppt_x</p:attrName>
                                        </p:attrNameLst>
                                      </p:cBhvr>
                                      <p:tavLst>
                                        <p:tav tm="0">
                                          <p:val>
                                            <p:strVal val="#ppt_x-#ppt_w*1.125000"/>
                                          </p:val>
                                        </p:tav>
                                        <p:tav tm="100000">
                                          <p:val>
                                            <p:strVal val="#ppt_x"/>
                                          </p:val>
                                        </p:tav>
                                      </p:tavLst>
                                    </p:anim>
                                    <p:animEffect transition="in" filter="wipe(right)">
                                      <p:cBhvr>
                                        <p:cTn id="25" dur="500"/>
                                        <p:tgtEl>
                                          <p:spTgt spid="5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p:tgtEl>
                                          <p:spTgt spid="57"/>
                                        </p:tgtEl>
                                        <p:attrNameLst>
                                          <p:attrName>ppt_x</p:attrName>
                                        </p:attrNameLst>
                                      </p:cBhvr>
                                      <p:tavLst>
                                        <p:tav tm="0">
                                          <p:val>
                                            <p:strVal val="#ppt_x-#ppt_w*1.125000"/>
                                          </p:val>
                                        </p:tav>
                                        <p:tav tm="100000">
                                          <p:val>
                                            <p:strVal val="#ppt_x"/>
                                          </p:val>
                                        </p:tav>
                                      </p:tavLst>
                                    </p:anim>
                                    <p:animEffect transition="in" filter="wipe(right)">
                                      <p:cBhvr>
                                        <p:cTn id="30" dur="500"/>
                                        <p:tgtEl>
                                          <p:spTgt spid="57"/>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p:tgtEl>
                                          <p:spTgt spid="60"/>
                                        </p:tgtEl>
                                        <p:attrNameLst>
                                          <p:attrName>ppt_x</p:attrName>
                                        </p:attrNameLst>
                                      </p:cBhvr>
                                      <p:tavLst>
                                        <p:tav tm="0">
                                          <p:val>
                                            <p:strVal val="#ppt_x-#ppt_w*1.125000"/>
                                          </p:val>
                                        </p:tav>
                                        <p:tav tm="100000">
                                          <p:val>
                                            <p:strVal val="#ppt_x"/>
                                          </p:val>
                                        </p:tav>
                                      </p:tavLst>
                                    </p:anim>
                                    <p:animEffect transition="in" filter="wipe(right)">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96666" y="3292901"/>
            <a:ext cx="2888156" cy="3015824"/>
            <a:chOff x="4515091" y="3343406"/>
            <a:chExt cx="3365811" cy="3514594"/>
          </a:xfrm>
        </p:grpSpPr>
        <p:sp>
          <p:nvSpPr>
            <p:cNvPr id="69" name="Freeform: Shape 88"/>
            <p:cNvSpPr/>
            <p:nvPr/>
          </p:nvSpPr>
          <p:spPr bwMode="auto">
            <a:xfrm>
              <a:off x="5356164" y="5663189"/>
              <a:ext cx="1392173" cy="1194811"/>
            </a:xfrm>
            <a:custGeom>
              <a:avLst/>
              <a:gdLst>
                <a:gd name="T0" fmla="*/ 0 w 177"/>
                <a:gd name="T1" fmla="*/ 31 h 152"/>
                <a:gd name="T2" fmla="*/ 54 w 177"/>
                <a:gd name="T3" fmla="*/ 96 h 152"/>
                <a:gd name="T4" fmla="*/ 114 w 177"/>
                <a:gd name="T5" fmla="*/ 152 h 152"/>
                <a:gd name="T6" fmla="*/ 151 w 177"/>
                <a:gd name="T7" fmla="*/ 137 h 152"/>
                <a:gd name="T8" fmla="*/ 177 w 177"/>
                <a:gd name="T9" fmla="*/ 121 h 152"/>
                <a:gd name="T10" fmla="*/ 152 w 177"/>
                <a:gd name="T11" fmla="*/ 92 h 152"/>
                <a:gd name="T12" fmla="*/ 130 w 177"/>
                <a:gd name="T13" fmla="*/ 67 h 152"/>
                <a:gd name="T14" fmla="*/ 102 w 177"/>
                <a:gd name="T15" fmla="*/ 26 h 152"/>
                <a:gd name="T16" fmla="*/ 95 w 177"/>
                <a:gd name="T17" fmla="*/ 0 h 152"/>
                <a:gd name="T18" fmla="*/ 0 w 177"/>
                <a:gd name="T1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52">
                  <a:moveTo>
                    <a:pt x="0" y="31"/>
                  </a:moveTo>
                  <a:cubicBezTo>
                    <a:pt x="0" y="31"/>
                    <a:pt x="28" y="66"/>
                    <a:pt x="54" y="96"/>
                  </a:cubicBezTo>
                  <a:cubicBezTo>
                    <a:pt x="79" y="125"/>
                    <a:pt x="114" y="152"/>
                    <a:pt x="114" y="152"/>
                  </a:cubicBezTo>
                  <a:cubicBezTo>
                    <a:pt x="114" y="152"/>
                    <a:pt x="128" y="148"/>
                    <a:pt x="151" y="137"/>
                  </a:cubicBezTo>
                  <a:cubicBezTo>
                    <a:pt x="175" y="127"/>
                    <a:pt x="177" y="121"/>
                    <a:pt x="177" y="121"/>
                  </a:cubicBezTo>
                  <a:cubicBezTo>
                    <a:pt x="177" y="121"/>
                    <a:pt x="170" y="93"/>
                    <a:pt x="152" y="92"/>
                  </a:cubicBezTo>
                  <a:cubicBezTo>
                    <a:pt x="150" y="81"/>
                    <a:pt x="144" y="67"/>
                    <a:pt x="130" y="67"/>
                  </a:cubicBezTo>
                  <a:cubicBezTo>
                    <a:pt x="129" y="54"/>
                    <a:pt x="120" y="29"/>
                    <a:pt x="102" y="26"/>
                  </a:cubicBezTo>
                  <a:cubicBezTo>
                    <a:pt x="102" y="12"/>
                    <a:pt x="95" y="0"/>
                    <a:pt x="95" y="0"/>
                  </a:cubicBezTo>
                  <a:lnTo>
                    <a:pt x="0" y="31"/>
                  </a:lnTo>
                  <a:close/>
                </a:path>
              </a:pathLst>
            </a:custGeom>
            <a:solidFill>
              <a:schemeClr val="tx2"/>
            </a:solidFill>
            <a:ln>
              <a:solidFill>
                <a:schemeClr val="bg1"/>
              </a:solidFill>
            </a:ln>
          </p:spPr>
          <p:txBody>
            <a:bodyPr anchor="ctr"/>
            <a:lstStyle/>
            <a:p>
              <a:pPr algn="ctr"/>
              <a:endParaRPr/>
            </a:p>
          </p:txBody>
        </p:sp>
        <p:sp>
          <p:nvSpPr>
            <p:cNvPr id="70" name="Freeform: Shape 89"/>
            <p:cNvSpPr/>
            <p:nvPr/>
          </p:nvSpPr>
          <p:spPr bwMode="auto">
            <a:xfrm>
              <a:off x="6134992" y="5623716"/>
              <a:ext cx="330964" cy="346146"/>
            </a:xfrm>
            <a:custGeom>
              <a:avLst/>
              <a:gdLst>
                <a:gd name="T0" fmla="*/ 26 w 42"/>
                <a:gd name="T1" fmla="*/ 0 h 44"/>
                <a:gd name="T2" fmla="*/ 42 w 42"/>
                <a:gd name="T3" fmla="*/ 36 h 44"/>
                <a:gd name="T4" fmla="*/ 32 w 42"/>
                <a:gd name="T5" fmla="*/ 43 h 44"/>
                <a:gd name="T6" fmla="*/ 8 w 42"/>
                <a:gd name="T7" fmla="*/ 20 h 44"/>
                <a:gd name="T8" fmla="*/ 0 w 42"/>
                <a:gd name="T9" fmla="*/ 1 h 44"/>
                <a:gd name="T10" fmla="*/ 26 w 42"/>
                <a:gd name="T11" fmla="*/ 0 h 44"/>
              </a:gdLst>
              <a:ahLst/>
              <a:cxnLst>
                <a:cxn ang="0">
                  <a:pos x="T0" y="T1"/>
                </a:cxn>
                <a:cxn ang="0">
                  <a:pos x="T2" y="T3"/>
                </a:cxn>
                <a:cxn ang="0">
                  <a:pos x="T4" y="T5"/>
                </a:cxn>
                <a:cxn ang="0">
                  <a:pos x="T6" y="T7"/>
                </a:cxn>
                <a:cxn ang="0">
                  <a:pos x="T8" y="T9"/>
                </a:cxn>
                <a:cxn ang="0">
                  <a:pos x="T10" y="T11"/>
                </a:cxn>
              </a:cxnLst>
              <a:rect l="0" t="0" r="r" b="b"/>
              <a:pathLst>
                <a:path w="42" h="44">
                  <a:moveTo>
                    <a:pt x="26" y="0"/>
                  </a:moveTo>
                  <a:cubicBezTo>
                    <a:pt x="42" y="36"/>
                    <a:pt x="42" y="36"/>
                    <a:pt x="42" y="36"/>
                  </a:cubicBezTo>
                  <a:cubicBezTo>
                    <a:pt x="42" y="36"/>
                    <a:pt x="38" y="41"/>
                    <a:pt x="32" y="43"/>
                  </a:cubicBezTo>
                  <a:cubicBezTo>
                    <a:pt x="25" y="44"/>
                    <a:pt x="11" y="28"/>
                    <a:pt x="8" y="20"/>
                  </a:cubicBezTo>
                  <a:cubicBezTo>
                    <a:pt x="4" y="12"/>
                    <a:pt x="0" y="1"/>
                    <a:pt x="0" y="1"/>
                  </a:cubicBezTo>
                  <a:lnTo>
                    <a:pt x="26" y="0"/>
                  </a:lnTo>
                  <a:close/>
                </a:path>
              </a:pathLst>
            </a:custGeom>
            <a:solidFill>
              <a:schemeClr val="tx2">
                <a:lumMod val="75000"/>
              </a:schemeClr>
            </a:solidFill>
            <a:ln>
              <a:noFill/>
            </a:ln>
          </p:spPr>
          <p:txBody>
            <a:bodyPr anchor="ctr"/>
            <a:lstStyle/>
            <a:p>
              <a:pPr algn="ctr"/>
              <a:endParaRPr/>
            </a:p>
          </p:txBody>
        </p:sp>
        <p:sp>
          <p:nvSpPr>
            <p:cNvPr id="71" name="Freeform: Shape 90"/>
            <p:cNvSpPr/>
            <p:nvPr/>
          </p:nvSpPr>
          <p:spPr bwMode="auto">
            <a:xfrm>
              <a:off x="4515091" y="5151562"/>
              <a:ext cx="620937" cy="818302"/>
            </a:xfrm>
            <a:custGeom>
              <a:avLst/>
              <a:gdLst>
                <a:gd name="T0" fmla="*/ 14 w 79"/>
                <a:gd name="T1" fmla="*/ 18 h 104"/>
                <a:gd name="T2" fmla="*/ 15 w 79"/>
                <a:gd name="T3" fmla="*/ 33 h 104"/>
                <a:gd name="T4" fmla="*/ 6 w 79"/>
                <a:gd name="T5" fmla="*/ 71 h 104"/>
                <a:gd name="T6" fmla="*/ 38 w 79"/>
                <a:gd name="T7" fmla="*/ 92 h 104"/>
                <a:gd name="T8" fmla="*/ 48 w 79"/>
                <a:gd name="T9" fmla="*/ 104 h 104"/>
                <a:gd name="T10" fmla="*/ 79 w 79"/>
                <a:gd name="T11" fmla="*/ 100 h 104"/>
                <a:gd name="T12" fmla="*/ 59 w 79"/>
                <a:gd name="T13" fmla="*/ 50 h 104"/>
                <a:gd name="T14" fmla="*/ 39 w 79"/>
                <a:gd name="T15" fmla="*/ 0 h 104"/>
                <a:gd name="T16" fmla="*/ 14 w 79"/>
                <a:gd name="T17"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4">
                  <a:moveTo>
                    <a:pt x="14" y="18"/>
                  </a:moveTo>
                  <a:cubicBezTo>
                    <a:pt x="14" y="18"/>
                    <a:pt x="13" y="23"/>
                    <a:pt x="15" y="33"/>
                  </a:cubicBezTo>
                  <a:cubicBezTo>
                    <a:pt x="4" y="42"/>
                    <a:pt x="0" y="57"/>
                    <a:pt x="6" y="71"/>
                  </a:cubicBezTo>
                  <a:cubicBezTo>
                    <a:pt x="11" y="84"/>
                    <a:pt x="24" y="92"/>
                    <a:pt x="38" y="92"/>
                  </a:cubicBezTo>
                  <a:cubicBezTo>
                    <a:pt x="43" y="101"/>
                    <a:pt x="48" y="104"/>
                    <a:pt x="48" y="104"/>
                  </a:cubicBezTo>
                  <a:cubicBezTo>
                    <a:pt x="79" y="100"/>
                    <a:pt x="79" y="100"/>
                    <a:pt x="79" y="100"/>
                  </a:cubicBezTo>
                  <a:cubicBezTo>
                    <a:pt x="59" y="50"/>
                    <a:pt x="59" y="50"/>
                    <a:pt x="59" y="50"/>
                  </a:cubicBezTo>
                  <a:cubicBezTo>
                    <a:pt x="39" y="0"/>
                    <a:pt x="39" y="0"/>
                    <a:pt x="39" y="0"/>
                  </a:cubicBezTo>
                  <a:lnTo>
                    <a:pt x="14" y="18"/>
                  </a:lnTo>
                  <a:close/>
                </a:path>
              </a:pathLst>
            </a:custGeom>
            <a:solidFill>
              <a:schemeClr val="tx2"/>
            </a:solidFill>
            <a:ln>
              <a:solidFill>
                <a:schemeClr val="bg1"/>
              </a:solidFill>
            </a:ln>
          </p:spPr>
          <p:txBody>
            <a:bodyPr anchor="ctr"/>
            <a:lstStyle/>
            <a:p>
              <a:pPr algn="ctr"/>
              <a:endParaRPr/>
            </a:p>
          </p:txBody>
        </p:sp>
        <p:sp>
          <p:nvSpPr>
            <p:cNvPr id="72" name="Freeform: Shape 91"/>
            <p:cNvSpPr/>
            <p:nvPr/>
          </p:nvSpPr>
          <p:spPr bwMode="auto">
            <a:xfrm>
              <a:off x="4782291" y="3454232"/>
              <a:ext cx="2839002" cy="2530812"/>
            </a:xfrm>
            <a:custGeom>
              <a:avLst/>
              <a:gdLst>
                <a:gd name="T0" fmla="*/ 188 w 361"/>
                <a:gd name="T1" fmla="*/ 85 h 322"/>
                <a:gd name="T2" fmla="*/ 54 w 361"/>
                <a:gd name="T3" fmla="*/ 186 h 322"/>
                <a:gd name="T4" fmla="*/ 6 w 361"/>
                <a:gd name="T5" fmla="*/ 209 h 322"/>
                <a:gd name="T6" fmla="*/ 20 w 361"/>
                <a:gd name="T7" fmla="*/ 268 h 322"/>
                <a:gd name="T8" fmla="*/ 50 w 361"/>
                <a:gd name="T9" fmla="*/ 320 h 322"/>
                <a:gd name="T10" fmla="*/ 101 w 361"/>
                <a:gd name="T11" fmla="*/ 305 h 322"/>
                <a:gd name="T12" fmla="*/ 267 w 361"/>
                <a:gd name="T13" fmla="*/ 288 h 322"/>
                <a:gd name="T14" fmla="*/ 361 w 361"/>
                <a:gd name="T15" fmla="*/ 317 h 322"/>
                <a:gd name="T16" fmla="*/ 299 w 361"/>
                <a:gd name="T17" fmla="*/ 158 h 322"/>
                <a:gd name="T18" fmla="*/ 237 w 361"/>
                <a:gd name="T19" fmla="*/ 0 h 322"/>
                <a:gd name="T20" fmla="*/ 188 w 361"/>
                <a:gd name="T21" fmla="*/ 8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322">
                  <a:moveTo>
                    <a:pt x="188" y="85"/>
                  </a:moveTo>
                  <a:cubicBezTo>
                    <a:pt x="154" y="140"/>
                    <a:pt x="86" y="172"/>
                    <a:pt x="54" y="186"/>
                  </a:cubicBezTo>
                  <a:cubicBezTo>
                    <a:pt x="22" y="200"/>
                    <a:pt x="13" y="200"/>
                    <a:pt x="6" y="209"/>
                  </a:cubicBezTo>
                  <a:cubicBezTo>
                    <a:pt x="0" y="218"/>
                    <a:pt x="20" y="268"/>
                    <a:pt x="20" y="268"/>
                  </a:cubicBezTo>
                  <a:cubicBezTo>
                    <a:pt x="20" y="268"/>
                    <a:pt x="39" y="318"/>
                    <a:pt x="50" y="320"/>
                  </a:cubicBezTo>
                  <a:cubicBezTo>
                    <a:pt x="61" y="322"/>
                    <a:pt x="68" y="316"/>
                    <a:pt x="101" y="305"/>
                  </a:cubicBezTo>
                  <a:cubicBezTo>
                    <a:pt x="133" y="293"/>
                    <a:pt x="205" y="270"/>
                    <a:pt x="267" y="288"/>
                  </a:cubicBezTo>
                  <a:cubicBezTo>
                    <a:pt x="330" y="306"/>
                    <a:pt x="361" y="317"/>
                    <a:pt x="361" y="317"/>
                  </a:cubicBezTo>
                  <a:cubicBezTo>
                    <a:pt x="299" y="158"/>
                    <a:pt x="299" y="158"/>
                    <a:pt x="299" y="158"/>
                  </a:cubicBezTo>
                  <a:cubicBezTo>
                    <a:pt x="237" y="0"/>
                    <a:pt x="237" y="0"/>
                    <a:pt x="237" y="0"/>
                  </a:cubicBezTo>
                  <a:cubicBezTo>
                    <a:pt x="237" y="0"/>
                    <a:pt x="221" y="30"/>
                    <a:pt x="188" y="85"/>
                  </a:cubicBezTo>
                  <a:close/>
                </a:path>
              </a:pathLst>
            </a:custGeom>
            <a:solidFill>
              <a:schemeClr val="tx2">
                <a:lumMod val="60000"/>
                <a:lumOff val="40000"/>
              </a:schemeClr>
            </a:solidFill>
            <a:ln>
              <a:noFill/>
            </a:ln>
          </p:spPr>
          <p:txBody>
            <a:bodyPr anchor="ctr"/>
            <a:lstStyle/>
            <a:p>
              <a:pPr algn="ctr"/>
              <a:endParaRPr/>
            </a:p>
          </p:txBody>
        </p:sp>
        <p:sp>
          <p:nvSpPr>
            <p:cNvPr id="73" name="Freeform: Shape 92"/>
            <p:cNvSpPr/>
            <p:nvPr/>
          </p:nvSpPr>
          <p:spPr bwMode="auto">
            <a:xfrm>
              <a:off x="5034309" y="4891952"/>
              <a:ext cx="2586984" cy="1093092"/>
            </a:xfrm>
            <a:custGeom>
              <a:avLst/>
              <a:gdLst>
                <a:gd name="T0" fmla="*/ 127 w 329"/>
                <a:gd name="T1" fmla="*/ 28 h 139"/>
                <a:gd name="T2" fmla="*/ 0 w 329"/>
                <a:gd name="T3" fmla="*/ 112 h 139"/>
                <a:gd name="T4" fmla="*/ 18 w 329"/>
                <a:gd name="T5" fmla="*/ 137 h 139"/>
                <a:gd name="T6" fmla="*/ 69 w 329"/>
                <a:gd name="T7" fmla="*/ 122 h 139"/>
                <a:gd name="T8" fmla="*/ 235 w 329"/>
                <a:gd name="T9" fmla="*/ 105 h 139"/>
                <a:gd name="T10" fmla="*/ 329 w 329"/>
                <a:gd name="T11" fmla="*/ 134 h 139"/>
                <a:gd name="T12" fmla="*/ 278 w 329"/>
                <a:gd name="T13" fmla="*/ 4 h 139"/>
                <a:gd name="T14" fmla="*/ 127 w 329"/>
                <a:gd name="T15" fmla="*/ 2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139">
                  <a:moveTo>
                    <a:pt x="127" y="28"/>
                  </a:moveTo>
                  <a:cubicBezTo>
                    <a:pt x="75" y="48"/>
                    <a:pt x="32" y="78"/>
                    <a:pt x="0" y="112"/>
                  </a:cubicBezTo>
                  <a:cubicBezTo>
                    <a:pt x="5" y="124"/>
                    <a:pt x="13" y="136"/>
                    <a:pt x="18" y="137"/>
                  </a:cubicBezTo>
                  <a:cubicBezTo>
                    <a:pt x="29" y="139"/>
                    <a:pt x="36" y="133"/>
                    <a:pt x="69" y="122"/>
                  </a:cubicBezTo>
                  <a:cubicBezTo>
                    <a:pt x="101" y="110"/>
                    <a:pt x="173" y="87"/>
                    <a:pt x="235" y="105"/>
                  </a:cubicBezTo>
                  <a:cubicBezTo>
                    <a:pt x="298" y="123"/>
                    <a:pt x="329" y="134"/>
                    <a:pt x="329" y="134"/>
                  </a:cubicBezTo>
                  <a:cubicBezTo>
                    <a:pt x="278" y="4"/>
                    <a:pt x="278" y="4"/>
                    <a:pt x="278" y="4"/>
                  </a:cubicBezTo>
                  <a:cubicBezTo>
                    <a:pt x="231" y="0"/>
                    <a:pt x="179" y="8"/>
                    <a:pt x="127" y="28"/>
                  </a:cubicBezTo>
                  <a:close/>
                </a:path>
              </a:pathLst>
            </a:custGeom>
            <a:solidFill>
              <a:schemeClr val="tx2"/>
            </a:solidFill>
            <a:ln>
              <a:noFill/>
            </a:ln>
          </p:spPr>
          <p:txBody>
            <a:bodyPr anchor="ctr"/>
            <a:lstStyle/>
            <a:p>
              <a:pPr algn="ctr"/>
              <a:endParaRPr/>
            </a:p>
          </p:txBody>
        </p:sp>
        <p:sp>
          <p:nvSpPr>
            <p:cNvPr id="74" name="Freeform: Shape 93"/>
            <p:cNvSpPr/>
            <p:nvPr/>
          </p:nvSpPr>
          <p:spPr bwMode="auto">
            <a:xfrm>
              <a:off x="6590447" y="3343406"/>
              <a:ext cx="1290455" cy="2641638"/>
            </a:xfrm>
            <a:custGeom>
              <a:avLst/>
              <a:gdLst>
                <a:gd name="T0" fmla="*/ 160 w 164"/>
                <a:gd name="T1" fmla="*/ 293 h 336"/>
                <a:gd name="T2" fmla="*/ 144 w 164"/>
                <a:gd name="T3" fmla="*/ 330 h 336"/>
                <a:gd name="T4" fmla="*/ 144 w 164"/>
                <a:gd name="T5" fmla="*/ 330 h 336"/>
                <a:gd name="T6" fmla="*/ 106 w 164"/>
                <a:gd name="T7" fmla="*/ 314 h 336"/>
                <a:gd name="T8" fmla="*/ 46 w 164"/>
                <a:gd name="T9" fmla="*/ 181 h 336"/>
                <a:gd name="T10" fmla="*/ 1 w 164"/>
                <a:gd name="T11" fmla="*/ 43 h 336"/>
                <a:gd name="T12" fmla="*/ 17 w 164"/>
                <a:gd name="T13" fmla="*/ 6 h 336"/>
                <a:gd name="T14" fmla="*/ 17 w 164"/>
                <a:gd name="T15" fmla="*/ 6 h 336"/>
                <a:gd name="T16" fmla="*/ 54 w 164"/>
                <a:gd name="T17" fmla="*/ 22 h 336"/>
                <a:gd name="T18" fmla="*/ 114 w 164"/>
                <a:gd name="T19" fmla="*/ 155 h 336"/>
                <a:gd name="T20" fmla="*/ 160 w 164"/>
                <a:gd name="T21" fmla="*/ 29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36">
                  <a:moveTo>
                    <a:pt x="160" y="293"/>
                  </a:moveTo>
                  <a:cubicBezTo>
                    <a:pt x="164" y="311"/>
                    <a:pt x="159" y="324"/>
                    <a:pt x="144" y="330"/>
                  </a:cubicBezTo>
                  <a:cubicBezTo>
                    <a:pt x="144" y="330"/>
                    <a:pt x="144" y="330"/>
                    <a:pt x="144" y="330"/>
                  </a:cubicBezTo>
                  <a:cubicBezTo>
                    <a:pt x="129" y="336"/>
                    <a:pt x="116" y="330"/>
                    <a:pt x="106" y="314"/>
                  </a:cubicBezTo>
                  <a:cubicBezTo>
                    <a:pt x="106" y="314"/>
                    <a:pt x="93" y="300"/>
                    <a:pt x="46" y="181"/>
                  </a:cubicBezTo>
                  <a:cubicBezTo>
                    <a:pt x="0" y="63"/>
                    <a:pt x="1" y="43"/>
                    <a:pt x="1" y="43"/>
                  </a:cubicBezTo>
                  <a:cubicBezTo>
                    <a:pt x="0" y="25"/>
                    <a:pt x="2" y="12"/>
                    <a:pt x="17" y="6"/>
                  </a:cubicBezTo>
                  <a:cubicBezTo>
                    <a:pt x="17" y="6"/>
                    <a:pt x="17" y="6"/>
                    <a:pt x="17" y="6"/>
                  </a:cubicBezTo>
                  <a:cubicBezTo>
                    <a:pt x="32" y="0"/>
                    <a:pt x="43" y="6"/>
                    <a:pt x="54" y="22"/>
                  </a:cubicBezTo>
                  <a:cubicBezTo>
                    <a:pt x="54" y="22"/>
                    <a:pt x="72" y="46"/>
                    <a:pt x="114" y="155"/>
                  </a:cubicBezTo>
                  <a:cubicBezTo>
                    <a:pt x="157" y="264"/>
                    <a:pt x="160" y="293"/>
                    <a:pt x="160" y="293"/>
                  </a:cubicBezTo>
                  <a:close/>
                </a:path>
              </a:pathLst>
            </a:custGeom>
            <a:solidFill>
              <a:schemeClr val="tx2">
                <a:lumMod val="40000"/>
                <a:lumOff val="60000"/>
              </a:schemeClr>
            </a:solidFill>
            <a:ln>
              <a:noFill/>
            </a:ln>
          </p:spPr>
          <p:txBody>
            <a:bodyPr anchor="ctr"/>
            <a:lstStyle/>
            <a:p>
              <a:pPr algn="ctr"/>
              <a:endParaRPr/>
            </a:p>
          </p:txBody>
        </p:sp>
        <p:sp>
          <p:nvSpPr>
            <p:cNvPr id="75" name="Freeform: Shape 94"/>
            <p:cNvSpPr/>
            <p:nvPr/>
          </p:nvSpPr>
          <p:spPr bwMode="auto">
            <a:xfrm>
              <a:off x="6889529" y="3477006"/>
              <a:ext cx="895728" cy="2287902"/>
            </a:xfrm>
            <a:custGeom>
              <a:avLst/>
              <a:gdLst>
                <a:gd name="T0" fmla="*/ 71 w 114"/>
                <a:gd name="T1" fmla="*/ 140 h 291"/>
                <a:gd name="T2" fmla="*/ 114 w 114"/>
                <a:gd name="T3" fmla="*/ 291 h 291"/>
                <a:gd name="T4" fmla="*/ 42 w 114"/>
                <a:gd name="T5" fmla="*/ 151 h 291"/>
                <a:gd name="T6" fmla="*/ 0 w 114"/>
                <a:gd name="T7" fmla="*/ 0 h 291"/>
                <a:gd name="T8" fmla="*/ 71 w 114"/>
                <a:gd name="T9" fmla="*/ 140 h 291"/>
              </a:gdLst>
              <a:ahLst/>
              <a:cxnLst>
                <a:cxn ang="0">
                  <a:pos x="T0" y="T1"/>
                </a:cxn>
                <a:cxn ang="0">
                  <a:pos x="T2" y="T3"/>
                </a:cxn>
                <a:cxn ang="0">
                  <a:pos x="T4" y="T5"/>
                </a:cxn>
                <a:cxn ang="0">
                  <a:pos x="T6" y="T7"/>
                </a:cxn>
                <a:cxn ang="0">
                  <a:pos x="T8" y="T9"/>
                </a:cxn>
              </a:cxnLst>
              <a:rect l="0" t="0" r="r" b="b"/>
              <a:pathLst>
                <a:path w="114" h="291">
                  <a:moveTo>
                    <a:pt x="71" y="140"/>
                  </a:moveTo>
                  <a:cubicBezTo>
                    <a:pt x="103" y="220"/>
                    <a:pt x="114" y="291"/>
                    <a:pt x="114" y="291"/>
                  </a:cubicBezTo>
                  <a:cubicBezTo>
                    <a:pt x="114" y="291"/>
                    <a:pt x="74" y="231"/>
                    <a:pt x="42" y="151"/>
                  </a:cubicBezTo>
                  <a:cubicBezTo>
                    <a:pt x="11" y="71"/>
                    <a:pt x="0" y="0"/>
                    <a:pt x="0" y="0"/>
                  </a:cubicBezTo>
                  <a:cubicBezTo>
                    <a:pt x="0" y="0"/>
                    <a:pt x="40" y="59"/>
                    <a:pt x="71" y="140"/>
                  </a:cubicBezTo>
                  <a:close/>
                </a:path>
              </a:pathLst>
            </a:custGeom>
            <a:solidFill>
              <a:srgbClr val="FFFFFF"/>
            </a:solidFill>
            <a:ln>
              <a:noFill/>
            </a:ln>
          </p:spPr>
          <p:txBody>
            <a:bodyPr anchor="ctr"/>
            <a:lstStyle/>
            <a:p>
              <a:pPr algn="ctr"/>
              <a:endParaRPr/>
            </a:p>
          </p:txBody>
        </p:sp>
      </p:grpSp>
      <p:grpSp>
        <p:nvGrpSpPr>
          <p:cNvPr id="5" name="Group 2"/>
          <p:cNvGrpSpPr/>
          <p:nvPr/>
        </p:nvGrpSpPr>
        <p:grpSpPr>
          <a:xfrm>
            <a:off x="7100814" y="1494653"/>
            <a:ext cx="3445379" cy="4104323"/>
            <a:chOff x="7337393" y="1247756"/>
            <a:chExt cx="4015191" cy="4783114"/>
          </a:xfrm>
        </p:grpSpPr>
        <p:sp>
          <p:nvSpPr>
            <p:cNvPr id="14" name="Freeform: Shape 95"/>
            <p:cNvSpPr/>
            <p:nvPr/>
          </p:nvSpPr>
          <p:spPr bwMode="auto">
            <a:xfrm>
              <a:off x="8069721" y="3729656"/>
              <a:ext cx="272470" cy="332690"/>
            </a:xfrm>
            <a:custGeom>
              <a:avLst/>
              <a:gdLst>
                <a:gd name="T0" fmla="*/ 76 w 152"/>
                <a:gd name="T1" fmla="*/ 101 h 185"/>
                <a:gd name="T2" fmla="*/ 50 w 152"/>
                <a:gd name="T3" fmla="*/ 126 h 185"/>
                <a:gd name="T4" fmla="*/ 59 w 152"/>
                <a:gd name="T5" fmla="*/ 177 h 185"/>
                <a:gd name="T6" fmla="*/ 67 w 152"/>
                <a:gd name="T7" fmla="*/ 185 h 185"/>
                <a:gd name="T8" fmla="*/ 84 w 152"/>
                <a:gd name="T9" fmla="*/ 185 h 185"/>
                <a:gd name="T10" fmla="*/ 93 w 152"/>
                <a:gd name="T11" fmla="*/ 177 h 185"/>
                <a:gd name="T12" fmla="*/ 101 w 152"/>
                <a:gd name="T13" fmla="*/ 126 h 185"/>
                <a:gd name="T14" fmla="*/ 76 w 152"/>
                <a:gd name="T15" fmla="*/ 101 h 185"/>
                <a:gd name="T16" fmla="*/ 85 w 152"/>
                <a:gd name="T17" fmla="*/ 173 h 185"/>
                <a:gd name="T18" fmla="*/ 83 w 152"/>
                <a:gd name="T19" fmla="*/ 177 h 185"/>
                <a:gd name="T20" fmla="*/ 69 w 152"/>
                <a:gd name="T21" fmla="*/ 177 h 185"/>
                <a:gd name="T22" fmla="*/ 66 w 152"/>
                <a:gd name="T23" fmla="*/ 173 h 185"/>
                <a:gd name="T24" fmla="*/ 59 w 152"/>
                <a:gd name="T25" fmla="*/ 126 h 185"/>
                <a:gd name="T26" fmla="*/ 76 w 152"/>
                <a:gd name="T27" fmla="*/ 109 h 185"/>
                <a:gd name="T28" fmla="*/ 93 w 152"/>
                <a:gd name="T29" fmla="*/ 126 h 185"/>
                <a:gd name="T30" fmla="*/ 85 w 152"/>
                <a:gd name="T31" fmla="*/ 173 h 185"/>
                <a:gd name="T32" fmla="*/ 76 w 152"/>
                <a:gd name="T33" fmla="*/ 0 h 185"/>
                <a:gd name="T34" fmla="*/ 0 w 152"/>
                <a:gd name="T35" fmla="*/ 75 h 185"/>
                <a:gd name="T36" fmla="*/ 43 w 152"/>
                <a:gd name="T37" fmla="*/ 144 h 185"/>
                <a:gd name="T38" fmla="*/ 42 w 152"/>
                <a:gd name="T39" fmla="*/ 134 h 185"/>
                <a:gd name="T40" fmla="*/ 8 w 152"/>
                <a:gd name="T41" fmla="*/ 75 h 185"/>
                <a:gd name="T42" fmla="*/ 76 w 152"/>
                <a:gd name="T43" fmla="*/ 8 h 185"/>
                <a:gd name="T44" fmla="*/ 143 w 152"/>
                <a:gd name="T45" fmla="*/ 75 h 185"/>
                <a:gd name="T46" fmla="*/ 109 w 152"/>
                <a:gd name="T47" fmla="*/ 134 h 185"/>
                <a:gd name="T48" fmla="*/ 108 w 152"/>
                <a:gd name="T49" fmla="*/ 144 h 185"/>
                <a:gd name="T50" fmla="*/ 152 w 152"/>
                <a:gd name="T51" fmla="*/ 75 h 185"/>
                <a:gd name="T52" fmla="*/ 76 w 152"/>
                <a:gd name="T53" fmla="*/ 0 h 185"/>
                <a:gd name="T54" fmla="*/ 93 w 152"/>
                <a:gd name="T55" fmla="*/ 75 h 185"/>
                <a:gd name="T56" fmla="*/ 76 w 152"/>
                <a:gd name="T57" fmla="*/ 59 h 185"/>
                <a:gd name="T58" fmla="*/ 59 w 152"/>
                <a:gd name="T59" fmla="*/ 75 h 185"/>
                <a:gd name="T60" fmla="*/ 76 w 152"/>
                <a:gd name="T61" fmla="*/ 92 h 185"/>
                <a:gd name="T62" fmla="*/ 93 w 152"/>
                <a:gd name="T63" fmla="*/ 75 h 185"/>
                <a:gd name="T64" fmla="*/ 67 w 152"/>
                <a:gd name="T65" fmla="*/ 75 h 185"/>
                <a:gd name="T66" fmla="*/ 76 w 152"/>
                <a:gd name="T67" fmla="*/ 67 h 185"/>
                <a:gd name="T68" fmla="*/ 84 w 152"/>
                <a:gd name="T69" fmla="*/ 75 h 185"/>
                <a:gd name="T70" fmla="*/ 76 w 152"/>
                <a:gd name="T71" fmla="*/ 84 h 185"/>
                <a:gd name="T72" fmla="*/ 67 w 152"/>
                <a:gd name="T73" fmla="*/ 75 h 185"/>
                <a:gd name="T74" fmla="*/ 76 w 152"/>
                <a:gd name="T75" fmla="*/ 29 h 185"/>
                <a:gd name="T76" fmla="*/ 29 w 152"/>
                <a:gd name="T77" fmla="*/ 75 h 185"/>
                <a:gd name="T78" fmla="*/ 45 w 152"/>
                <a:gd name="T79" fmla="*/ 110 h 185"/>
                <a:gd name="T80" fmla="*/ 49 w 152"/>
                <a:gd name="T81" fmla="*/ 103 h 185"/>
                <a:gd name="T82" fmla="*/ 38 w 152"/>
                <a:gd name="T83" fmla="*/ 75 h 185"/>
                <a:gd name="T84" fmla="*/ 76 w 152"/>
                <a:gd name="T85" fmla="*/ 38 h 185"/>
                <a:gd name="T86" fmla="*/ 114 w 152"/>
                <a:gd name="T87" fmla="*/ 75 h 185"/>
                <a:gd name="T88" fmla="*/ 102 w 152"/>
                <a:gd name="T89" fmla="*/ 103 h 185"/>
                <a:gd name="T90" fmla="*/ 106 w 152"/>
                <a:gd name="T91" fmla="*/ 110 h 185"/>
                <a:gd name="T92" fmla="*/ 122 w 152"/>
                <a:gd name="T93" fmla="*/ 75 h 185"/>
                <a:gd name="T94" fmla="*/ 76 w 152"/>
                <a:gd name="T95"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185">
                  <a:moveTo>
                    <a:pt x="76" y="101"/>
                  </a:moveTo>
                  <a:cubicBezTo>
                    <a:pt x="55" y="101"/>
                    <a:pt x="50" y="113"/>
                    <a:pt x="50" y="126"/>
                  </a:cubicBezTo>
                  <a:cubicBezTo>
                    <a:pt x="50" y="139"/>
                    <a:pt x="55" y="168"/>
                    <a:pt x="59" y="177"/>
                  </a:cubicBezTo>
                  <a:cubicBezTo>
                    <a:pt x="63" y="185"/>
                    <a:pt x="67" y="185"/>
                    <a:pt x="67" y="185"/>
                  </a:cubicBezTo>
                  <a:cubicBezTo>
                    <a:pt x="84" y="185"/>
                    <a:pt x="84" y="185"/>
                    <a:pt x="84" y="185"/>
                  </a:cubicBezTo>
                  <a:cubicBezTo>
                    <a:pt x="84" y="185"/>
                    <a:pt x="88" y="185"/>
                    <a:pt x="93" y="177"/>
                  </a:cubicBezTo>
                  <a:cubicBezTo>
                    <a:pt x="97" y="168"/>
                    <a:pt x="101" y="139"/>
                    <a:pt x="101" y="126"/>
                  </a:cubicBezTo>
                  <a:cubicBezTo>
                    <a:pt x="101" y="113"/>
                    <a:pt x="97" y="101"/>
                    <a:pt x="76" y="101"/>
                  </a:cubicBezTo>
                  <a:close/>
                  <a:moveTo>
                    <a:pt x="85" y="173"/>
                  </a:moveTo>
                  <a:cubicBezTo>
                    <a:pt x="84" y="175"/>
                    <a:pt x="83" y="176"/>
                    <a:pt x="83" y="177"/>
                  </a:cubicBezTo>
                  <a:cubicBezTo>
                    <a:pt x="69" y="177"/>
                    <a:pt x="69" y="177"/>
                    <a:pt x="69" y="177"/>
                  </a:cubicBezTo>
                  <a:cubicBezTo>
                    <a:pt x="68" y="176"/>
                    <a:pt x="68" y="175"/>
                    <a:pt x="66" y="173"/>
                  </a:cubicBezTo>
                  <a:cubicBezTo>
                    <a:pt x="63" y="167"/>
                    <a:pt x="59" y="139"/>
                    <a:pt x="59" y="126"/>
                  </a:cubicBezTo>
                  <a:cubicBezTo>
                    <a:pt x="59" y="114"/>
                    <a:pt x="63" y="109"/>
                    <a:pt x="76" y="109"/>
                  </a:cubicBezTo>
                  <a:cubicBezTo>
                    <a:pt x="88" y="109"/>
                    <a:pt x="93" y="114"/>
                    <a:pt x="93" y="126"/>
                  </a:cubicBezTo>
                  <a:cubicBezTo>
                    <a:pt x="93" y="139"/>
                    <a:pt x="88" y="167"/>
                    <a:pt x="85" y="173"/>
                  </a:cubicBezTo>
                  <a:close/>
                  <a:moveTo>
                    <a:pt x="76" y="0"/>
                  </a:moveTo>
                  <a:cubicBezTo>
                    <a:pt x="34" y="0"/>
                    <a:pt x="0" y="34"/>
                    <a:pt x="0" y="75"/>
                  </a:cubicBezTo>
                  <a:cubicBezTo>
                    <a:pt x="0" y="106"/>
                    <a:pt x="18" y="132"/>
                    <a:pt x="43" y="144"/>
                  </a:cubicBezTo>
                  <a:cubicBezTo>
                    <a:pt x="43" y="141"/>
                    <a:pt x="43" y="137"/>
                    <a:pt x="42" y="134"/>
                  </a:cubicBezTo>
                  <a:cubicBezTo>
                    <a:pt x="22" y="122"/>
                    <a:pt x="8" y="101"/>
                    <a:pt x="8" y="75"/>
                  </a:cubicBezTo>
                  <a:cubicBezTo>
                    <a:pt x="8" y="38"/>
                    <a:pt x="38" y="8"/>
                    <a:pt x="76" y="8"/>
                  </a:cubicBezTo>
                  <a:cubicBezTo>
                    <a:pt x="113" y="8"/>
                    <a:pt x="143" y="38"/>
                    <a:pt x="143" y="75"/>
                  </a:cubicBezTo>
                  <a:cubicBezTo>
                    <a:pt x="143" y="101"/>
                    <a:pt x="130" y="122"/>
                    <a:pt x="109" y="134"/>
                  </a:cubicBezTo>
                  <a:cubicBezTo>
                    <a:pt x="109" y="137"/>
                    <a:pt x="109" y="140"/>
                    <a:pt x="108" y="144"/>
                  </a:cubicBezTo>
                  <a:cubicBezTo>
                    <a:pt x="134" y="132"/>
                    <a:pt x="152" y="106"/>
                    <a:pt x="152" y="75"/>
                  </a:cubicBezTo>
                  <a:cubicBezTo>
                    <a:pt x="152" y="34"/>
                    <a:pt x="118" y="0"/>
                    <a:pt x="76" y="0"/>
                  </a:cubicBezTo>
                  <a:close/>
                  <a:moveTo>
                    <a:pt x="93" y="75"/>
                  </a:moveTo>
                  <a:cubicBezTo>
                    <a:pt x="93" y="66"/>
                    <a:pt x="85" y="59"/>
                    <a:pt x="76" y="59"/>
                  </a:cubicBezTo>
                  <a:cubicBezTo>
                    <a:pt x="66" y="59"/>
                    <a:pt x="59" y="66"/>
                    <a:pt x="59" y="75"/>
                  </a:cubicBezTo>
                  <a:cubicBezTo>
                    <a:pt x="59" y="85"/>
                    <a:pt x="66" y="92"/>
                    <a:pt x="76" y="92"/>
                  </a:cubicBezTo>
                  <a:cubicBezTo>
                    <a:pt x="85" y="92"/>
                    <a:pt x="93" y="85"/>
                    <a:pt x="93" y="75"/>
                  </a:cubicBezTo>
                  <a:close/>
                  <a:moveTo>
                    <a:pt x="67" y="75"/>
                  </a:moveTo>
                  <a:cubicBezTo>
                    <a:pt x="67" y="71"/>
                    <a:pt x="71" y="67"/>
                    <a:pt x="76" y="67"/>
                  </a:cubicBezTo>
                  <a:cubicBezTo>
                    <a:pt x="80" y="67"/>
                    <a:pt x="84" y="71"/>
                    <a:pt x="84" y="75"/>
                  </a:cubicBezTo>
                  <a:cubicBezTo>
                    <a:pt x="84" y="80"/>
                    <a:pt x="80" y="84"/>
                    <a:pt x="76" y="84"/>
                  </a:cubicBezTo>
                  <a:cubicBezTo>
                    <a:pt x="71" y="84"/>
                    <a:pt x="67" y="80"/>
                    <a:pt x="67" y="75"/>
                  </a:cubicBezTo>
                  <a:close/>
                  <a:moveTo>
                    <a:pt x="76" y="29"/>
                  </a:moveTo>
                  <a:cubicBezTo>
                    <a:pt x="50" y="29"/>
                    <a:pt x="29" y="50"/>
                    <a:pt x="29" y="75"/>
                  </a:cubicBezTo>
                  <a:cubicBezTo>
                    <a:pt x="29" y="89"/>
                    <a:pt x="35" y="102"/>
                    <a:pt x="45" y="110"/>
                  </a:cubicBezTo>
                  <a:cubicBezTo>
                    <a:pt x="46" y="107"/>
                    <a:pt x="47" y="105"/>
                    <a:pt x="49" y="103"/>
                  </a:cubicBezTo>
                  <a:cubicBezTo>
                    <a:pt x="42" y="96"/>
                    <a:pt x="38" y="86"/>
                    <a:pt x="38" y="75"/>
                  </a:cubicBezTo>
                  <a:cubicBezTo>
                    <a:pt x="38" y="55"/>
                    <a:pt x="55" y="38"/>
                    <a:pt x="76" y="38"/>
                  </a:cubicBezTo>
                  <a:cubicBezTo>
                    <a:pt x="97" y="38"/>
                    <a:pt x="114" y="55"/>
                    <a:pt x="114" y="75"/>
                  </a:cubicBezTo>
                  <a:cubicBezTo>
                    <a:pt x="114" y="86"/>
                    <a:pt x="109" y="96"/>
                    <a:pt x="102" y="103"/>
                  </a:cubicBezTo>
                  <a:cubicBezTo>
                    <a:pt x="104" y="105"/>
                    <a:pt x="105" y="108"/>
                    <a:pt x="106" y="110"/>
                  </a:cubicBezTo>
                  <a:cubicBezTo>
                    <a:pt x="116" y="102"/>
                    <a:pt x="122" y="89"/>
                    <a:pt x="122" y="75"/>
                  </a:cubicBezTo>
                  <a:cubicBezTo>
                    <a:pt x="122" y="50"/>
                    <a:pt x="101" y="29"/>
                    <a:pt x="76" y="29"/>
                  </a:cubicBezTo>
                  <a:close/>
                </a:path>
              </a:pathLst>
            </a:custGeom>
            <a:solidFill>
              <a:schemeClr val="tx2">
                <a:lumMod val="60000"/>
                <a:lumOff val="40000"/>
              </a:schemeClr>
            </a:solidFill>
            <a:ln>
              <a:noFill/>
            </a:ln>
          </p:spPr>
          <p:txBody>
            <a:bodyPr anchor="ctr"/>
            <a:lstStyle/>
            <a:p>
              <a:pPr algn="ctr"/>
              <a:endParaRPr/>
            </a:p>
          </p:txBody>
        </p:sp>
        <p:sp>
          <p:nvSpPr>
            <p:cNvPr id="15" name="Freeform: Shape 96"/>
            <p:cNvSpPr/>
            <p:nvPr/>
          </p:nvSpPr>
          <p:spPr bwMode="auto">
            <a:xfrm>
              <a:off x="8483225" y="3739194"/>
              <a:ext cx="333676" cy="332690"/>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chemeClr val="tx2">
                <a:lumMod val="60000"/>
                <a:lumOff val="40000"/>
              </a:schemeClr>
            </a:solidFill>
            <a:ln>
              <a:noFill/>
            </a:ln>
          </p:spPr>
          <p:txBody>
            <a:bodyPr anchor="ctr"/>
            <a:lstStyle/>
            <a:p>
              <a:pPr algn="ctr"/>
              <a:endParaRPr/>
            </a:p>
          </p:txBody>
        </p:sp>
        <p:sp>
          <p:nvSpPr>
            <p:cNvPr id="16" name="Freeform: Shape 97"/>
            <p:cNvSpPr/>
            <p:nvPr/>
          </p:nvSpPr>
          <p:spPr bwMode="auto">
            <a:xfrm>
              <a:off x="9215014" y="5664176"/>
              <a:ext cx="332690" cy="332690"/>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2">
                <a:lumMod val="60000"/>
                <a:lumOff val="40000"/>
              </a:schemeClr>
            </a:solidFill>
            <a:ln>
              <a:noFill/>
            </a:ln>
          </p:spPr>
          <p:txBody>
            <a:bodyPr anchor="ctr"/>
            <a:lstStyle/>
            <a:p>
              <a:pPr algn="ctr"/>
              <a:endParaRPr/>
            </a:p>
          </p:txBody>
        </p:sp>
        <p:sp>
          <p:nvSpPr>
            <p:cNvPr id="17" name="Freeform: Shape 98"/>
            <p:cNvSpPr/>
            <p:nvPr/>
          </p:nvSpPr>
          <p:spPr bwMode="auto">
            <a:xfrm rot="4506360">
              <a:off x="8713525" y="4366598"/>
              <a:ext cx="334664" cy="334664"/>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7 w 186"/>
                <a:gd name="T17" fmla="*/ 93 h 186"/>
                <a:gd name="T18" fmla="*/ 93 w 186"/>
                <a:gd name="T19" fmla="*/ 177 h 186"/>
                <a:gd name="T20" fmla="*/ 127 w 186"/>
                <a:gd name="T21" fmla="*/ 63 h 186"/>
                <a:gd name="T22" fmla="*/ 118 w 186"/>
                <a:gd name="T23" fmla="*/ 63 h 186"/>
                <a:gd name="T24" fmla="*/ 118 w 186"/>
                <a:gd name="T25" fmla="*/ 76 h 186"/>
                <a:gd name="T26" fmla="*/ 106 w 186"/>
                <a:gd name="T27" fmla="*/ 76 h 186"/>
                <a:gd name="T28" fmla="*/ 106 w 186"/>
                <a:gd name="T29" fmla="*/ 84 h 186"/>
                <a:gd name="T30" fmla="*/ 118 w 186"/>
                <a:gd name="T31" fmla="*/ 84 h 186"/>
                <a:gd name="T32" fmla="*/ 118 w 186"/>
                <a:gd name="T33" fmla="*/ 97 h 186"/>
                <a:gd name="T34" fmla="*/ 127 w 186"/>
                <a:gd name="T35" fmla="*/ 97 h 186"/>
                <a:gd name="T36" fmla="*/ 127 w 186"/>
                <a:gd name="T37" fmla="*/ 84 h 186"/>
                <a:gd name="T38" fmla="*/ 140 w 186"/>
                <a:gd name="T39" fmla="*/ 84 h 186"/>
                <a:gd name="T40" fmla="*/ 140 w 186"/>
                <a:gd name="T41" fmla="*/ 76 h 186"/>
                <a:gd name="T42" fmla="*/ 127 w 186"/>
                <a:gd name="T43" fmla="*/ 76 h 186"/>
                <a:gd name="T44" fmla="*/ 127 w 186"/>
                <a:gd name="T45" fmla="*/ 63 h 186"/>
                <a:gd name="T46" fmla="*/ 93 w 186"/>
                <a:gd name="T47" fmla="*/ 96 h 186"/>
                <a:gd name="T48" fmla="*/ 89 w 186"/>
                <a:gd name="T49" fmla="*/ 91 h 186"/>
                <a:gd name="T50" fmla="*/ 92 w 186"/>
                <a:gd name="T51" fmla="*/ 87 h 186"/>
                <a:gd name="T52" fmla="*/ 98 w 186"/>
                <a:gd name="T53" fmla="*/ 75 h 186"/>
                <a:gd name="T54" fmla="*/ 95 w 186"/>
                <a:gd name="T55" fmla="*/ 66 h 186"/>
                <a:gd name="T56" fmla="*/ 97 w 186"/>
                <a:gd name="T57" fmla="*/ 66 h 186"/>
                <a:gd name="T58" fmla="*/ 106 w 186"/>
                <a:gd name="T59" fmla="*/ 59 h 186"/>
                <a:gd name="T60" fmla="*/ 82 w 186"/>
                <a:gd name="T61" fmla="*/ 59 h 186"/>
                <a:gd name="T62" fmla="*/ 63 w 186"/>
                <a:gd name="T63" fmla="*/ 75 h 186"/>
                <a:gd name="T64" fmla="*/ 79 w 186"/>
                <a:gd name="T65" fmla="*/ 91 h 186"/>
                <a:gd name="T66" fmla="*/ 79 w 186"/>
                <a:gd name="T67" fmla="*/ 93 h 186"/>
                <a:gd name="T68" fmla="*/ 80 w 186"/>
                <a:gd name="T69" fmla="*/ 97 h 186"/>
                <a:gd name="T70" fmla="*/ 59 w 186"/>
                <a:gd name="T71" fmla="*/ 113 h 186"/>
                <a:gd name="T72" fmla="*/ 80 w 186"/>
                <a:gd name="T73" fmla="*/ 126 h 186"/>
                <a:gd name="T74" fmla="*/ 101 w 186"/>
                <a:gd name="T75" fmla="*/ 110 h 186"/>
                <a:gd name="T76" fmla="*/ 93 w 186"/>
                <a:gd name="T77" fmla="*/ 96 h 186"/>
                <a:gd name="T78" fmla="*/ 74 w 186"/>
                <a:gd name="T79" fmla="*/ 75 h 186"/>
                <a:gd name="T80" fmla="*/ 76 w 186"/>
                <a:gd name="T81" fmla="*/ 67 h 186"/>
                <a:gd name="T82" fmla="*/ 79 w 186"/>
                <a:gd name="T83" fmla="*/ 65 h 186"/>
                <a:gd name="T84" fmla="*/ 79 w 186"/>
                <a:gd name="T85" fmla="*/ 64 h 186"/>
                <a:gd name="T86" fmla="*/ 79 w 186"/>
                <a:gd name="T87" fmla="*/ 64 h 186"/>
                <a:gd name="T88" fmla="*/ 79 w 186"/>
                <a:gd name="T89" fmla="*/ 65 h 186"/>
                <a:gd name="T90" fmla="*/ 88 w 186"/>
                <a:gd name="T91" fmla="*/ 76 h 186"/>
                <a:gd name="T92" fmla="*/ 86 w 186"/>
                <a:gd name="T93" fmla="*/ 84 h 186"/>
                <a:gd name="T94" fmla="*/ 82 w 186"/>
                <a:gd name="T95" fmla="*/ 86 h 186"/>
                <a:gd name="T96" fmla="*/ 82 w 186"/>
                <a:gd name="T97" fmla="*/ 86 h 186"/>
                <a:gd name="T98" fmla="*/ 74 w 186"/>
                <a:gd name="T99" fmla="*/ 75 h 186"/>
                <a:gd name="T100" fmla="*/ 80 w 186"/>
                <a:gd name="T101" fmla="*/ 120 h 186"/>
                <a:gd name="T102" fmla="*/ 70 w 186"/>
                <a:gd name="T103" fmla="*/ 111 h 186"/>
                <a:gd name="T104" fmla="*/ 81 w 186"/>
                <a:gd name="T105" fmla="*/ 102 h 186"/>
                <a:gd name="T106" fmla="*/ 81 w 186"/>
                <a:gd name="T107" fmla="*/ 101 h 186"/>
                <a:gd name="T108" fmla="*/ 81 w 186"/>
                <a:gd name="T109" fmla="*/ 101 h 186"/>
                <a:gd name="T110" fmla="*/ 82 w 186"/>
                <a:gd name="T111" fmla="*/ 102 h 186"/>
                <a:gd name="T112" fmla="*/ 86 w 186"/>
                <a:gd name="T113" fmla="*/ 103 h 186"/>
                <a:gd name="T114" fmla="*/ 87 w 186"/>
                <a:gd name="T115" fmla="*/ 104 h 186"/>
                <a:gd name="T116" fmla="*/ 92 w 186"/>
                <a:gd name="T117" fmla="*/ 110 h 186"/>
                <a:gd name="T118" fmla="*/ 92 w 186"/>
                <a:gd name="T119" fmla="*/ 111 h 186"/>
                <a:gd name="T120" fmla="*/ 80 w 186"/>
                <a:gd name="T121" fmla="*/ 12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7" y="177"/>
                    <a:pt x="9" y="139"/>
                    <a:pt x="9" y="93"/>
                  </a:cubicBezTo>
                  <a:cubicBezTo>
                    <a:pt x="9" y="46"/>
                    <a:pt x="47" y="8"/>
                    <a:pt x="93" y="8"/>
                  </a:cubicBezTo>
                  <a:cubicBezTo>
                    <a:pt x="140" y="8"/>
                    <a:pt x="177" y="46"/>
                    <a:pt x="177" y="93"/>
                  </a:cubicBezTo>
                  <a:cubicBezTo>
                    <a:pt x="177" y="139"/>
                    <a:pt x="140" y="177"/>
                    <a:pt x="93" y="177"/>
                  </a:cubicBezTo>
                  <a:close/>
                  <a:moveTo>
                    <a:pt x="127" y="63"/>
                  </a:moveTo>
                  <a:cubicBezTo>
                    <a:pt x="118" y="63"/>
                    <a:pt x="118" y="63"/>
                    <a:pt x="118" y="63"/>
                  </a:cubicBezTo>
                  <a:cubicBezTo>
                    <a:pt x="118" y="76"/>
                    <a:pt x="118" y="76"/>
                    <a:pt x="118" y="76"/>
                  </a:cubicBezTo>
                  <a:cubicBezTo>
                    <a:pt x="106" y="76"/>
                    <a:pt x="106" y="76"/>
                    <a:pt x="106" y="76"/>
                  </a:cubicBezTo>
                  <a:cubicBezTo>
                    <a:pt x="106" y="84"/>
                    <a:pt x="106" y="84"/>
                    <a:pt x="106" y="84"/>
                  </a:cubicBezTo>
                  <a:cubicBezTo>
                    <a:pt x="118" y="84"/>
                    <a:pt x="118" y="84"/>
                    <a:pt x="118" y="84"/>
                  </a:cubicBezTo>
                  <a:cubicBezTo>
                    <a:pt x="118" y="97"/>
                    <a:pt x="118" y="97"/>
                    <a:pt x="118" y="97"/>
                  </a:cubicBezTo>
                  <a:cubicBezTo>
                    <a:pt x="127" y="97"/>
                    <a:pt x="127" y="97"/>
                    <a:pt x="127" y="97"/>
                  </a:cubicBezTo>
                  <a:cubicBezTo>
                    <a:pt x="127" y="84"/>
                    <a:pt x="127" y="84"/>
                    <a:pt x="127" y="84"/>
                  </a:cubicBezTo>
                  <a:cubicBezTo>
                    <a:pt x="140" y="84"/>
                    <a:pt x="140" y="84"/>
                    <a:pt x="140" y="84"/>
                  </a:cubicBezTo>
                  <a:cubicBezTo>
                    <a:pt x="140" y="76"/>
                    <a:pt x="140" y="76"/>
                    <a:pt x="140" y="76"/>
                  </a:cubicBezTo>
                  <a:cubicBezTo>
                    <a:pt x="127" y="76"/>
                    <a:pt x="127" y="76"/>
                    <a:pt x="127" y="76"/>
                  </a:cubicBezTo>
                  <a:lnTo>
                    <a:pt x="127" y="63"/>
                  </a:lnTo>
                  <a:close/>
                  <a:moveTo>
                    <a:pt x="93" y="96"/>
                  </a:moveTo>
                  <a:cubicBezTo>
                    <a:pt x="91" y="95"/>
                    <a:pt x="89" y="92"/>
                    <a:pt x="89" y="91"/>
                  </a:cubicBezTo>
                  <a:cubicBezTo>
                    <a:pt x="89" y="90"/>
                    <a:pt x="89" y="90"/>
                    <a:pt x="92" y="87"/>
                  </a:cubicBezTo>
                  <a:cubicBezTo>
                    <a:pt x="96" y="84"/>
                    <a:pt x="98" y="80"/>
                    <a:pt x="98" y="75"/>
                  </a:cubicBezTo>
                  <a:cubicBezTo>
                    <a:pt x="98" y="72"/>
                    <a:pt x="97" y="68"/>
                    <a:pt x="95" y="66"/>
                  </a:cubicBezTo>
                  <a:cubicBezTo>
                    <a:pt x="97" y="66"/>
                    <a:pt x="97" y="66"/>
                    <a:pt x="97" y="66"/>
                  </a:cubicBezTo>
                  <a:cubicBezTo>
                    <a:pt x="106" y="59"/>
                    <a:pt x="106" y="59"/>
                    <a:pt x="106" y="59"/>
                  </a:cubicBezTo>
                  <a:cubicBezTo>
                    <a:pt x="82" y="59"/>
                    <a:pt x="82" y="59"/>
                    <a:pt x="82" y="59"/>
                  </a:cubicBezTo>
                  <a:cubicBezTo>
                    <a:pt x="72" y="59"/>
                    <a:pt x="63" y="67"/>
                    <a:pt x="63" y="75"/>
                  </a:cubicBezTo>
                  <a:cubicBezTo>
                    <a:pt x="63" y="84"/>
                    <a:pt x="70" y="91"/>
                    <a:pt x="79" y="91"/>
                  </a:cubicBezTo>
                  <a:cubicBezTo>
                    <a:pt x="79" y="92"/>
                    <a:pt x="79" y="93"/>
                    <a:pt x="79" y="93"/>
                  </a:cubicBezTo>
                  <a:cubicBezTo>
                    <a:pt x="79" y="95"/>
                    <a:pt x="79" y="96"/>
                    <a:pt x="80" y="97"/>
                  </a:cubicBezTo>
                  <a:cubicBezTo>
                    <a:pt x="69" y="97"/>
                    <a:pt x="59" y="104"/>
                    <a:pt x="59" y="113"/>
                  </a:cubicBezTo>
                  <a:cubicBezTo>
                    <a:pt x="59" y="121"/>
                    <a:pt x="68" y="126"/>
                    <a:pt x="80" y="126"/>
                  </a:cubicBezTo>
                  <a:cubicBezTo>
                    <a:pt x="94" y="126"/>
                    <a:pt x="101" y="118"/>
                    <a:pt x="101" y="110"/>
                  </a:cubicBezTo>
                  <a:cubicBezTo>
                    <a:pt x="101" y="104"/>
                    <a:pt x="99" y="100"/>
                    <a:pt x="93" y="96"/>
                  </a:cubicBezTo>
                  <a:close/>
                  <a:moveTo>
                    <a:pt x="74" y="75"/>
                  </a:moveTo>
                  <a:cubicBezTo>
                    <a:pt x="73" y="72"/>
                    <a:pt x="74" y="69"/>
                    <a:pt x="76" y="67"/>
                  </a:cubicBezTo>
                  <a:cubicBezTo>
                    <a:pt x="76" y="66"/>
                    <a:pt x="78" y="65"/>
                    <a:pt x="79" y="65"/>
                  </a:cubicBezTo>
                  <a:cubicBezTo>
                    <a:pt x="79" y="64"/>
                    <a:pt x="79" y="64"/>
                    <a:pt x="79" y="64"/>
                  </a:cubicBezTo>
                  <a:cubicBezTo>
                    <a:pt x="79" y="64"/>
                    <a:pt x="79" y="64"/>
                    <a:pt x="79" y="64"/>
                  </a:cubicBezTo>
                  <a:cubicBezTo>
                    <a:pt x="79" y="65"/>
                    <a:pt x="79" y="65"/>
                    <a:pt x="79" y="65"/>
                  </a:cubicBezTo>
                  <a:cubicBezTo>
                    <a:pt x="83" y="65"/>
                    <a:pt x="87" y="70"/>
                    <a:pt x="88" y="76"/>
                  </a:cubicBezTo>
                  <a:cubicBezTo>
                    <a:pt x="88" y="79"/>
                    <a:pt x="88" y="82"/>
                    <a:pt x="86" y="84"/>
                  </a:cubicBezTo>
                  <a:cubicBezTo>
                    <a:pt x="85" y="85"/>
                    <a:pt x="84" y="86"/>
                    <a:pt x="82" y="86"/>
                  </a:cubicBezTo>
                  <a:cubicBezTo>
                    <a:pt x="82" y="86"/>
                    <a:pt x="82" y="86"/>
                    <a:pt x="82" y="86"/>
                  </a:cubicBezTo>
                  <a:cubicBezTo>
                    <a:pt x="78" y="86"/>
                    <a:pt x="74" y="81"/>
                    <a:pt x="74" y="75"/>
                  </a:cubicBezTo>
                  <a:close/>
                  <a:moveTo>
                    <a:pt x="80" y="120"/>
                  </a:moveTo>
                  <a:cubicBezTo>
                    <a:pt x="74" y="120"/>
                    <a:pt x="70" y="116"/>
                    <a:pt x="70" y="111"/>
                  </a:cubicBezTo>
                  <a:cubicBezTo>
                    <a:pt x="70" y="106"/>
                    <a:pt x="75" y="102"/>
                    <a:pt x="81" y="102"/>
                  </a:cubicBezTo>
                  <a:cubicBezTo>
                    <a:pt x="81" y="101"/>
                    <a:pt x="81" y="101"/>
                    <a:pt x="81" y="101"/>
                  </a:cubicBezTo>
                  <a:cubicBezTo>
                    <a:pt x="81" y="101"/>
                    <a:pt x="81" y="101"/>
                    <a:pt x="81" y="101"/>
                  </a:cubicBezTo>
                  <a:cubicBezTo>
                    <a:pt x="82" y="102"/>
                    <a:pt x="82" y="102"/>
                    <a:pt x="82" y="102"/>
                  </a:cubicBezTo>
                  <a:cubicBezTo>
                    <a:pt x="83" y="102"/>
                    <a:pt x="84" y="103"/>
                    <a:pt x="86" y="103"/>
                  </a:cubicBezTo>
                  <a:cubicBezTo>
                    <a:pt x="87" y="104"/>
                    <a:pt x="87" y="104"/>
                    <a:pt x="87" y="104"/>
                  </a:cubicBezTo>
                  <a:cubicBezTo>
                    <a:pt x="90" y="106"/>
                    <a:pt x="92" y="108"/>
                    <a:pt x="92" y="110"/>
                  </a:cubicBezTo>
                  <a:cubicBezTo>
                    <a:pt x="92" y="110"/>
                    <a:pt x="92" y="111"/>
                    <a:pt x="92" y="111"/>
                  </a:cubicBezTo>
                  <a:cubicBezTo>
                    <a:pt x="92" y="117"/>
                    <a:pt x="88" y="120"/>
                    <a:pt x="80" y="120"/>
                  </a:cubicBezTo>
                  <a:close/>
                </a:path>
              </a:pathLst>
            </a:custGeom>
            <a:solidFill>
              <a:schemeClr val="tx2">
                <a:lumMod val="60000"/>
                <a:lumOff val="40000"/>
              </a:schemeClr>
            </a:solidFill>
            <a:ln>
              <a:noFill/>
            </a:ln>
          </p:spPr>
          <p:txBody>
            <a:bodyPr anchor="ctr"/>
            <a:lstStyle/>
            <a:p>
              <a:pPr algn="ctr"/>
              <a:endParaRPr/>
            </a:p>
          </p:txBody>
        </p:sp>
        <p:sp>
          <p:nvSpPr>
            <p:cNvPr id="18" name="Freeform: Shape 99"/>
            <p:cNvSpPr/>
            <p:nvPr/>
          </p:nvSpPr>
          <p:spPr bwMode="auto">
            <a:xfrm>
              <a:off x="7616995" y="2643881"/>
              <a:ext cx="334664" cy="334664"/>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8 w 186"/>
                <a:gd name="T17" fmla="*/ 93 h 186"/>
                <a:gd name="T18" fmla="*/ 93 w 186"/>
                <a:gd name="T19" fmla="*/ 177 h 186"/>
                <a:gd name="T20" fmla="*/ 115 w 186"/>
                <a:gd name="T21" fmla="*/ 117 h 186"/>
                <a:gd name="T22" fmla="*/ 108 w 186"/>
                <a:gd name="T23" fmla="*/ 120 h 186"/>
                <a:gd name="T24" fmla="*/ 109 w 186"/>
                <a:gd name="T25" fmla="*/ 124 h 186"/>
                <a:gd name="T26" fmla="*/ 112 w 186"/>
                <a:gd name="T27" fmla="*/ 126 h 186"/>
                <a:gd name="T28" fmla="*/ 114 w 186"/>
                <a:gd name="T29" fmla="*/ 126 h 186"/>
                <a:gd name="T30" fmla="*/ 118 w 186"/>
                <a:gd name="T31" fmla="*/ 123 h 186"/>
                <a:gd name="T32" fmla="*/ 118 w 186"/>
                <a:gd name="T33" fmla="*/ 119 h 186"/>
                <a:gd name="T34" fmla="*/ 115 w 186"/>
                <a:gd name="T35" fmla="*/ 117 h 186"/>
                <a:gd name="T36" fmla="*/ 113 w 186"/>
                <a:gd name="T37" fmla="*/ 59 h 186"/>
                <a:gd name="T38" fmla="*/ 112 w 186"/>
                <a:gd name="T39" fmla="*/ 59 h 186"/>
                <a:gd name="T40" fmla="*/ 111 w 186"/>
                <a:gd name="T41" fmla="*/ 59 h 186"/>
                <a:gd name="T42" fmla="*/ 103 w 186"/>
                <a:gd name="T43" fmla="*/ 59 h 186"/>
                <a:gd name="T44" fmla="*/ 103 w 186"/>
                <a:gd name="T45" fmla="*/ 59 h 186"/>
                <a:gd name="T46" fmla="*/ 86 w 186"/>
                <a:gd name="T47" fmla="*/ 87 h 186"/>
                <a:gd name="T48" fmla="*/ 70 w 186"/>
                <a:gd name="T49" fmla="*/ 59 h 186"/>
                <a:gd name="T50" fmla="*/ 69 w 186"/>
                <a:gd name="T51" fmla="*/ 59 h 186"/>
                <a:gd name="T52" fmla="*/ 61 w 186"/>
                <a:gd name="T53" fmla="*/ 59 h 186"/>
                <a:gd name="T54" fmla="*/ 60 w 186"/>
                <a:gd name="T55" fmla="*/ 59 h 186"/>
                <a:gd name="T56" fmla="*/ 82 w 186"/>
                <a:gd name="T57" fmla="*/ 98 h 186"/>
                <a:gd name="T58" fmla="*/ 81 w 186"/>
                <a:gd name="T59" fmla="*/ 126 h 186"/>
                <a:gd name="T60" fmla="*/ 81 w 186"/>
                <a:gd name="T61" fmla="*/ 126 h 186"/>
                <a:gd name="T62" fmla="*/ 82 w 186"/>
                <a:gd name="T63" fmla="*/ 126 h 186"/>
                <a:gd name="T64" fmla="*/ 82 w 186"/>
                <a:gd name="T65" fmla="*/ 126 h 186"/>
                <a:gd name="T66" fmla="*/ 90 w 186"/>
                <a:gd name="T67" fmla="*/ 126 h 186"/>
                <a:gd name="T68" fmla="*/ 91 w 186"/>
                <a:gd name="T69" fmla="*/ 126 h 186"/>
                <a:gd name="T70" fmla="*/ 91 w 186"/>
                <a:gd name="T71" fmla="*/ 98 h 186"/>
                <a:gd name="T72" fmla="*/ 101 w 186"/>
                <a:gd name="T73" fmla="*/ 79 h 186"/>
                <a:gd name="T74" fmla="*/ 112 w 186"/>
                <a:gd name="T75" fmla="*/ 60 h 186"/>
                <a:gd name="T76" fmla="*/ 113 w 186"/>
                <a:gd name="T77" fmla="*/ 59 h 186"/>
                <a:gd name="T78" fmla="*/ 123 w 186"/>
                <a:gd name="T79" fmla="*/ 60 h 186"/>
                <a:gd name="T80" fmla="*/ 122 w 186"/>
                <a:gd name="T81" fmla="*/ 60 h 186"/>
                <a:gd name="T82" fmla="*/ 117 w 186"/>
                <a:gd name="T83" fmla="*/ 64 h 186"/>
                <a:gd name="T84" fmla="*/ 112 w 186"/>
                <a:gd name="T85" fmla="*/ 111 h 186"/>
                <a:gd name="T86" fmla="*/ 113 w 186"/>
                <a:gd name="T87" fmla="*/ 112 h 186"/>
                <a:gd name="T88" fmla="*/ 113 w 186"/>
                <a:gd name="T89" fmla="*/ 112 h 186"/>
                <a:gd name="T90" fmla="*/ 114 w 186"/>
                <a:gd name="T91" fmla="*/ 112 h 186"/>
                <a:gd name="T92" fmla="*/ 116 w 186"/>
                <a:gd name="T93" fmla="*/ 112 h 186"/>
                <a:gd name="T94" fmla="*/ 117 w 186"/>
                <a:gd name="T95" fmla="*/ 113 h 186"/>
                <a:gd name="T96" fmla="*/ 117 w 186"/>
                <a:gd name="T97" fmla="*/ 112 h 186"/>
                <a:gd name="T98" fmla="*/ 125 w 186"/>
                <a:gd name="T99" fmla="*/ 73 h 186"/>
                <a:gd name="T100" fmla="*/ 127 w 186"/>
                <a:gd name="T101" fmla="*/ 67 h 186"/>
                <a:gd name="T102" fmla="*/ 126 w 186"/>
                <a:gd name="T103" fmla="*/ 62 h 186"/>
                <a:gd name="T104" fmla="*/ 123 w 186"/>
                <a:gd name="T105"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7" y="177"/>
                    <a:pt x="9" y="139"/>
                    <a:pt x="9" y="93"/>
                  </a:cubicBezTo>
                  <a:cubicBezTo>
                    <a:pt x="9" y="46"/>
                    <a:pt x="47" y="8"/>
                    <a:pt x="93" y="8"/>
                  </a:cubicBezTo>
                  <a:cubicBezTo>
                    <a:pt x="140" y="8"/>
                    <a:pt x="178" y="46"/>
                    <a:pt x="178" y="93"/>
                  </a:cubicBezTo>
                  <a:cubicBezTo>
                    <a:pt x="178" y="139"/>
                    <a:pt x="140" y="177"/>
                    <a:pt x="93" y="177"/>
                  </a:cubicBezTo>
                  <a:close/>
                  <a:moveTo>
                    <a:pt x="115" y="117"/>
                  </a:moveTo>
                  <a:cubicBezTo>
                    <a:pt x="111" y="116"/>
                    <a:pt x="109" y="117"/>
                    <a:pt x="108" y="120"/>
                  </a:cubicBezTo>
                  <a:cubicBezTo>
                    <a:pt x="108" y="122"/>
                    <a:pt x="108" y="123"/>
                    <a:pt x="109" y="124"/>
                  </a:cubicBezTo>
                  <a:cubicBezTo>
                    <a:pt x="110" y="125"/>
                    <a:pt x="111" y="126"/>
                    <a:pt x="112" y="126"/>
                  </a:cubicBezTo>
                  <a:cubicBezTo>
                    <a:pt x="113" y="126"/>
                    <a:pt x="113" y="126"/>
                    <a:pt x="114" y="126"/>
                  </a:cubicBezTo>
                  <a:cubicBezTo>
                    <a:pt x="116" y="126"/>
                    <a:pt x="118" y="125"/>
                    <a:pt x="118" y="123"/>
                  </a:cubicBezTo>
                  <a:cubicBezTo>
                    <a:pt x="118" y="122"/>
                    <a:pt x="118" y="120"/>
                    <a:pt x="118" y="119"/>
                  </a:cubicBezTo>
                  <a:cubicBezTo>
                    <a:pt x="117" y="118"/>
                    <a:pt x="116" y="117"/>
                    <a:pt x="115" y="117"/>
                  </a:cubicBezTo>
                  <a:close/>
                  <a:moveTo>
                    <a:pt x="113" y="59"/>
                  </a:moveTo>
                  <a:cubicBezTo>
                    <a:pt x="112" y="59"/>
                    <a:pt x="112" y="59"/>
                    <a:pt x="112" y="59"/>
                  </a:cubicBezTo>
                  <a:cubicBezTo>
                    <a:pt x="111" y="59"/>
                    <a:pt x="111" y="59"/>
                    <a:pt x="111" y="59"/>
                  </a:cubicBezTo>
                  <a:cubicBezTo>
                    <a:pt x="109" y="60"/>
                    <a:pt x="106" y="60"/>
                    <a:pt x="103" y="59"/>
                  </a:cubicBezTo>
                  <a:cubicBezTo>
                    <a:pt x="103" y="59"/>
                    <a:pt x="103" y="59"/>
                    <a:pt x="103" y="59"/>
                  </a:cubicBezTo>
                  <a:cubicBezTo>
                    <a:pt x="86" y="87"/>
                    <a:pt x="86" y="87"/>
                    <a:pt x="86" y="87"/>
                  </a:cubicBezTo>
                  <a:cubicBezTo>
                    <a:pt x="70" y="59"/>
                    <a:pt x="70" y="59"/>
                    <a:pt x="70" y="59"/>
                  </a:cubicBezTo>
                  <a:cubicBezTo>
                    <a:pt x="69" y="59"/>
                    <a:pt x="69" y="59"/>
                    <a:pt x="69" y="59"/>
                  </a:cubicBezTo>
                  <a:cubicBezTo>
                    <a:pt x="67" y="60"/>
                    <a:pt x="64" y="60"/>
                    <a:pt x="61" y="59"/>
                  </a:cubicBezTo>
                  <a:cubicBezTo>
                    <a:pt x="60" y="59"/>
                    <a:pt x="60" y="59"/>
                    <a:pt x="60" y="59"/>
                  </a:cubicBezTo>
                  <a:cubicBezTo>
                    <a:pt x="82" y="98"/>
                    <a:pt x="82" y="98"/>
                    <a:pt x="82" y="98"/>
                  </a:cubicBezTo>
                  <a:cubicBezTo>
                    <a:pt x="81" y="126"/>
                    <a:pt x="81" y="126"/>
                    <a:pt x="81" y="126"/>
                  </a:cubicBezTo>
                  <a:cubicBezTo>
                    <a:pt x="81" y="126"/>
                    <a:pt x="81" y="126"/>
                    <a:pt x="81" y="126"/>
                  </a:cubicBezTo>
                  <a:cubicBezTo>
                    <a:pt x="82" y="126"/>
                    <a:pt x="82" y="126"/>
                    <a:pt x="82" y="126"/>
                  </a:cubicBezTo>
                  <a:cubicBezTo>
                    <a:pt x="82" y="126"/>
                    <a:pt x="82" y="126"/>
                    <a:pt x="82" y="126"/>
                  </a:cubicBezTo>
                  <a:cubicBezTo>
                    <a:pt x="85" y="126"/>
                    <a:pt x="88" y="126"/>
                    <a:pt x="90" y="126"/>
                  </a:cubicBezTo>
                  <a:cubicBezTo>
                    <a:pt x="91" y="126"/>
                    <a:pt x="91" y="126"/>
                    <a:pt x="91" y="126"/>
                  </a:cubicBezTo>
                  <a:cubicBezTo>
                    <a:pt x="91" y="98"/>
                    <a:pt x="91" y="98"/>
                    <a:pt x="91" y="98"/>
                  </a:cubicBezTo>
                  <a:cubicBezTo>
                    <a:pt x="91" y="96"/>
                    <a:pt x="96" y="88"/>
                    <a:pt x="101" y="79"/>
                  </a:cubicBezTo>
                  <a:cubicBezTo>
                    <a:pt x="106" y="70"/>
                    <a:pt x="112" y="60"/>
                    <a:pt x="112" y="60"/>
                  </a:cubicBezTo>
                  <a:lnTo>
                    <a:pt x="113" y="59"/>
                  </a:lnTo>
                  <a:close/>
                  <a:moveTo>
                    <a:pt x="123" y="60"/>
                  </a:moveTo>
                  <a:cubicBezTo>
                    <a:pt x="123" y="60"/>
                    <a:pt x="122" y="60"/>
                    <a:pt x="122" y="60"/>
                  </a:cubicBezTo>
                  <a:cubicBezTo>
                    <a:pt x="119" y="60"/>
                    <a:pt x="117" y="62"/>
                    <a:pt x="117" y="64"/>
                  </a:cubicBezTo>
                  <a:cubicBezTo>
                    <a:pt x="114" y="101"/>
                    <a:pt x="113" y="111"/>
                    <a:pt x="112" y="111"/>
                  </a:cubicBezTo>
                  <a:cubicBezTo>
                    <a:pt x="113" y="112"/>
                    <a:pt x="113" y="112"/>
                    <a:pt x="113" y="112"/>
                  </a:cubicBezTo>
                  <a:cubicBezTo>
                    <a:pt x="113" y="112"/>
                    <a:pt x="113" y="112"/>
                    <a:pt x="113" y="112"/>
                  </a:cubicBezTo>
                  <a:cubicBezTo>
                    <a:pt x="114" y="112"/>
                    <a:pt x="114" y="112"/>
                    <a:pt x="114" y="112"/>
                  </a:cubicBezTo>
                  <a:cubicBezTo>
                    <a:pt x="115" y="112"/>
                    <a:pt x="115" y="112"/>
                    <a:pt x="116" y="112"/>
                  </a:cubicBezTo>
                  <a:cubicBezTo>
                    <a:pt x="117" y="113"/>
                    <a:pt x="117" y="113"/>
                    <a:pt x="117" y="113"/>
                  </a:cubicBezTo>
                  <a:cubicBezTo>
                    <a:pt x="117" y="112"/>
                    <a:pt x="117" y="112"/>
                    <a:pt x="117" y="112"/>
                  </a:cubicBezTo>
                  <a:cubicBezTo>
                    <a:pt x="119" y="99"/>
                    <a:pt x="123" y="82"/>
                    <a:pt x="125" y="73"/>
                  </a:cubicBezTo>
                  <a:cubicBezTo>
                    <a:pt x="126" y="70"/>
                    <a:pt x="127" y="68"/>
                    <a:pt x="127" y="67"/>
                  </a:cubicBezTo>
                  <a:cubicBezTo>
                    <a:pt x="127" y="65"/>
                    <a:pt x="127" y="63"/>
                    <a:pt x="126" y="62"/>
                  </a:cubicBezTo>
                  <a:cubicBezTo>
                    <a:pt x="126" y="61"/>
                    <a:pt x="125" y="60"/>
                    <a:pt x="123" y="60"/>
                  </a:cubicBezTo>
                  <a:close/>
                </a:path>
              </a:pathLst>
            </a:custGeom>
            <a:solidFill>
              <a:schemeClr val="tx2">
                <a:lumMod val="60000"/>
                <a:lumOff val="40000"/>
              </a:schemeClr>
            </a:solidFill>
            <a:ln>
              <a:noFill/>
            </a:ln>
          </p:spPr>
          <p:txBody>
            <a:bodyPr anchor="ctr"/>
            <a:lstStyle/>
            <a:p>
              <a:pPr algn="ctr"/>
              <a:endParaRPr/>
            </a:p>
          </p:txBody>
        </p:sp>
        <p:sp>
          <p:nvSpPr>
            <p:cNvPr id="19" name="Freeform: Shape 100"/>
            <p:cNvSpPr/>
            <p:nvPr/>
          </p:nvSpPr>
          <p:spPr bwMode="auto">
            <a:xfrm>
              <a:off x="7681822" y="4237407"/>
              <a:ext cx="333676" cy="334664"/>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7 w 186"/>
                <a:gd name="T17" fmla="*/ 93 h 186"/>
                <a:gd name="T18" fmla="*/ 93 w 186"/>
                <a:gd name="T19" fmla="*/ 177 h 186"/>
                <a:gd name="T20" fmla="*/ 118 w 186"/>
                <a:gd name="T21" fmla="*/ 51 h 186"/>
                <a:gd name="T22" fmla="*/ 68 w 186"/>
                <a:gd name="T23" fmla="*/ 51 h 186"/>
                <a:gd name="T24" fmla="*/ 51 w 186"/>
                <a:gd name="T25" fmla="*/ 67 h 186"/>
                <a:gd name="T26" fmla="*/ 51 w 186"/>
                <a:gd name="T27" fmla="*/ 118 h 186"/>
                <a:gd name="T28" fmla="*/ 68 w 186"/>
                <a:gd name="T29" fmla="*/ 135 h 186"/>
                <a:gd name="T30" fmla="*/ 118 w 186"/>
                <a:gd name="T31" fmla="*/ 135 h 186"/>
                <a:gd name="T32" fmla="*/ 135 w 186"/>
                <a:gd name="T33" fmla="*/ 118 h 186"/>
                <a:gd name="T34" fmla="*/ 135 w 186"/>
                <a:gd name="T35" fmla="*/ 67 h 186"/>
                <a:gd name="T36" fmla="*/ 118 w 186"/>
                <a:gd name="T37" fmla="*/ 51 h 186"/>
                <a:gd name="T38" fmla="*/ 110 w 186"/>
                <a:gd name="T39" fmla="*/ 63 h 186"/>
                <a:gd name="T40" fmla="*/ 122 w 186"/>
                <a:gd name="T41" fmla="*/ 63 h 186"/>
                <a:gd name="T42" fmla="*/ 122 w 186"/>
                <a:gd name="T43" fmla="*/ 76 h 186"/>
                <a:gd name="T44" fmla="*/ 110 w 186"/>
                <a:gd name="T45" fmla="*/ 76 h 186"/>
                <a:gd name="T46" fmla="*/ 110 w 186"/>
                <a:gd name="T47" fmla="*/ 63 h 186"/>
                <a:gd name="T48" fmla="*/ 93 w 186"/>
                <a:gd name="T49" fmla="*/ 76 h 186"/>
                <a:gd name="T50" fmla="*/ 110 w 186"/>
                <a:gd name="T51" fmla="*/ 93 h 186"/>
                <a:gd name="T52" fmla="*/ 93 w 186"/>
                <a:gd name="T53" fmla="*/ 110 h 186"/>
                <a:gd name="T54" fmla="*/ 76 w 186"/>
                <a:gd name="T55" fmla="*/ 93 h 186"/>
                <a:gd name="T56" fmla="*/ 93 w 186"/>
                <a:gd name="T57" fmla="*/ 76 h 186"/>
                <a:gd name="T58" fmla="*/ 127 w 186"/>
                <a:gd name="T59" fmla="*/ 118 h 186"/>
                <a:gd name="T60" fmla="*/ 118 w 186"/>
                <a:gd name="T61" fmla="*/ 126 h 186"/>
                <a:gd name="T62" fmla="*/ 68 w 186"/>
                <a:gd name="T63" fmla="*/ 126 h 186"/>
                <a:gd name="T64" fmla="*/ 59 w 186"/>
                <a:gd name="T65" fmla="*/ 118 h 186"/>
                <a:gd name="T66" fmla="*/ 59 w 186"/>
                <a:gd name="T67" fmla="*/ 89 h 186"/>
                <a:gd name="T68" fmla="*/ 68 w 186"/>
                <a:gd name="T69" fmla="*/ 89 h 186"/>
                <a:gd name="T70" fmla="*/ 68 w 186"/>
                <a:gd name="T71" fmla="*/ 93 h 186"/>
                <a:gd name="T72" fmla="*/ 93 w 186"/>
                <a:gd name="T73" fmla="*/ 118 h 186"/>
                <a:gd name="T74" fmla="*/ 118 w 186"/>
                <a:gd name="T75" fmla="*/ 93 h 186"/>
                <a:gd name="T76" fmla="*/ 118 w 186"/>
                <a:gd name="T77" fmla="*/ 89 h 186"/>
                <a:gd name="T78" fmla="*/ 127 w 186"/>
                <a:gd name="T79" fmla="*/ 89 h 186"/>
                <a:gd name="T80" fmla="*/ 127 w 186"/>
                <a:gd name="T81" fmla="*/ 1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118" y="51"/>
                  </a:moveTo>
                  <a:cubicBezTo>
                    <a:pt x="68" y="51"/>
                    <a:pt x="68" y="51"/>
                    <a:pt x="68" y="51"/>
                  </a:cubicBezTo>
                  <a:cubicBezTo>
                    <a:pt x="58" y="51"/>
                    <a:pt x="51" y="58"/>
                    <a:pt x="51" y="67"/>
                  </a:cubicBezTo>
                  <a:cubicBezTo>
                    <a:pt x="51" y="118"/>
                    <a:pt x="51" y="118"/>
                    <a:pt x="51" y="118"/>
                  </a:cubicBezTo>
                  <a:cubicBezTo>
                    <a:pt x="51" y="127"/>
                    <a:pt x="58" y="135"/>
                    <a:pt x="68" y="135"/>
                  </a:cubicBezTo>
                  <a:cubicBezTo>
                    <a:pt x="118" y="135"/>
                    <a:pt x="118" y="135"/>
                    <a:pt x="118" y="135"/>
                  </a:cubicBezTo>
                  <a:cubicBezTo>
                    <a:pt x="128" y="135"/>
                    <a:pt x="135" y="127"/>
                    <a:pt x="135" y="118"/>
                  </a:cubicBezTo>
                  <a:cubicBezTo>
                    <a:pt x="135" y="67"/>
                    <a:pt x="135" y="67"/>
                    <a:pt x="135" y="67"/>
                  </a:cubicBezTo>
                  <a:cubicBezTo>
                    <a:pt x="135" y="58"/>
                    <a:pt x="128" y="51"/>
                    <a:pt x="118" y="51"/>
                  </a:cubicBezTo>
                  <a:close/>
                  <a:moveTo>
                    <a:pt x="110" y="63"/>
                  </a:moveTo>
                  <a:cubicBezTo>
                    <a:pt x="122" y="63"/>
                    <a:pt x="122" y="63"/>
                    <a:pt x="122" y="63"/>
                  </a:cubicBezTo>
                  <a:cubicBezTo>
                    <a:pt x="122" y="76"/>
                    <a:pt x="122" y="76"/>
                    <a:pt x="122" y="76"/>
                  </a:cubicBezTo>
                  <a:cubicBezTo>
                    <a:pt x="110" y="76"/>
                    <a:pt x="110" y="76"/>
                    <a:pt x="110" y="76"/>
                  </a:cubicBezTo>
                  <a:lnTo>
                    <a:pt x="110" y="63"/>
                  </a:lnTo>
                  <a:close/>
                  <a:moveTo>
                    <a:pt x="93" y="76"/>
                  </a:moveTo>
                  <a:cubicBezTo>
                    <a:pt x="102" y="76"/>
                    <a:pt x="110" y="83"/>
                    <a:pt x="110" y="93"/>
                  </a:cubicBezTo>
                  <a:cubicBezTo>
                    <a:pt x="110" y="102"/>
                    <a:pt x="102" y="110"/>
                    <a:pt x="93" y="110"/>
                  </a:cubicBezTo>
                  <a:cubicBezTo>
                    <a:pt x="84" y="110"/>
                    <a:pt x="76" y="102"/>
                    <a:pt x="76" y="93"/>
                  </a:cubicBezTo>
                  <a:cubicBezTo>
                    <a:pt x="76" y="83"/>
                    <a:pt x="84" y="76"/>
                    <a:pt x="93" y="76"/>
                  </a:cubicBezTo>
                  <a:close/>
                  <a:moveTo>
                    <a:pt x="127" y="118"/>
                  </a:moveTo>
                  <a:cubicBezTo>
                    <a:pt x="127" y="123"/>
                    <a:pt x="123" y="126"/>
                    <a:pt x="118" y="126"/>
                  </a:cubicBezTo>
                  <a:cubicBezTo>
                    <a:pt x="68" y="126"/>
                    <a:pt x="68" y="126"/>
                    <a:pt x="68" y="126"/>
                  </a:cubicBezTo>
                  <a:cubicBezTo>
                    <a:pt x="63" y="126"/>
                    <a:pt x="59" y="123"/>
                    <a:pt x="59" y="118"/>
                  </a:cubicBezTo>
                  <a:cubicBezTo>
                    <a:pt x="59" y="89"/>
                    <a:pt x="59" y="89"/>
                    <a:pt x="59" y="89"/>
                  </a:cubicBezTo>
                  <a:cubicBezTo>
                    <a:pt x="68" y="89"/>
                    <a:pt x="68" y="89"/>
                    <a:pt x="68" y="89"/>
                  </a:cubicBezTo>
                  <a:cubicBezTo>
                    <a:pt x="68" y="90"/>
                    <a:pt x="68" y="91"/>
                    <a:pt x="68" y="93"/>
                  </a:cubicBezTo>
                  <a:cubicBezTo>
                    <a:pt x="68" y="107"/>
                    <a:pt x="79" y="118"/>
                    <a:pt x="93" y="118"/>
                  </a:cubicBezTo>
                  <a:cubicBezTo>
                    <a:pt x="107" y="118"/>
                    <a:pt x="118" y="107"/>
                    <a:pt x="118" y="93"/>
                  </a:cubicBezTo>
                  <a:cubicBezTo>
                    <a:pt x="118" y="91"/>
                    <a:pt x="118" y="90"/>
                    <a:pt x="118" y="89"/>
                  </a:cubicBezTo>
                  <a:cubicBezTo>
                    <a:pt x="127" y="89"/>
                    <a:pt x="127" y="89"/>
                    <a:pt x="127" y="89"/>
                  </a:cubicBezTo>
                  <a:lnTo>
                    <a:pt x="127" y="118"/>
                  </a:lnTo>
                  <a:close/>
                </a:path>
              </a:pathLst>
            </a:custGeom>
            <a:solidFill>
              <a:schemeClr val="tx2">
                <a:lumMod val="60000"/>
                <a:lumOff val="40000"/>
              </a:schemeClr>
            </a:solidFill>
            <a:ln>
              <a:noFill/>
            </a:ln>
          </p:spPr>
          <p:txBody>
            <a:bodyPr anchor="ctr"/>
            <a:lstStyle/>
            <a:p>
              <a:pPr algn="ctr"/>
              <a:endParaRPr/>
            </a:p>
          </p:txBody>
        </p:sp>
        <p:sp>
          <p:nvSpPr>
            <p:cNvPr id="20" name="Freeform: Shape 101"/>
            <p:cNvSpPr/>
            <p:nvPr/>
          </p:nvSpPr>
          <p:spPr bwMode="auto">
            <a:xfrm>
              <a:off x="8610588" y="5495857"/>
              <a:ext cx="333676" cy="334664"/>
            </a:xfrm>
            <a:custGeom>
              <a:avLst/>
              <a:gdLst>
                <a:gd name="T0" fmla="*/ 89 w 186"/>
                <a:gd name="T1" fmla="*/ 68 h 186"/>
                <a:gd name="T2" fmla="*/ 88 w 186"/>
                <a:gd name="T3" fmla="*/ 51 h 186"/>
                <a:gd name="T4" fmla="*/ 80 w 186"/>
                <a:gd name="T5" fmla="*/ 48 h 186"/>
                <a:gd name="T6" fmla="*/ 69 w 186"/>
                <a:gd name="T7" fmla="*/ 39 h 186"/>
                <a:gd name="T8" fmla="*/ 44 w 186"/>
                <a:gd name="T9" fmla="*/ 35 h 186"/>
                <a:gd name="T10" fmla="*/ 32 w 186"/>
                <a:gd name="T11" fmla="*/ 84 h 186"/>
                <a:gd name="T12" fmla="*/ 59 w 186"/>
                <a:gd name="T13" fmla="*/ 99 h 186"/>
                <a:gd name="T14" fmla="*/ 65 w 186"/>
                <a:gd name="T15" fmla="*/ 87 h 186"/>
                <a:gd name="T16" fmla="*/ 103 w 186"/>
                <a:gd name="T17" fmla="*/ 111 h 186"/>
                <a:gd name="T18" fmla="*/ 68 w 186"/>
                <a:gd name="T19" fmla="*/ 119 h 186"/>
                <a:gd name="T20" fmla="*/ 83 w 186"/>
                <a:gd name="T21" fmla="*/ 157 h 186"/>
                <a:gd name="T22" fmla="*/ 103 w 186"/>
                <a:gd name="T23" fmla="*/ 132 h 186"/>
                <a:gd name="T24" fmla="*/ 93 w 186"/>
                <a:gd name="T25" fmla="*/ 0 h 186"/>
                <a:gd name="T26" fmla="*/ 93 w 186"/>
                <a:gd name="T27" fmla="*/ 186 h 186"/>
                <a:gd name="T28" fmla="*/ 93 w 186"/>
                <a:gd name="T29" fmla="*/ 0 h 186"/>
                <a:gd name="T30" fmla="*/ 8 w 186"/>
                <a:gd name="T31" fmla="*/ 93 h 186"/>
                <a:gd name="T32" fmla="*/ 177 w 186"/>
                <a:gd name="T33" fmla="*/ 93 h 186"/>
                <a:gd name="T34" fmla="*/ 168 w 186"/>
                <a:gd name="T35" fmla="*/ 86 h 186"/>
                <a:gd name="T36" fmla="*/ 167 w 186"/>
                <a:gd name="T37" fmla="*/ 79 h 186"/>
                <a:gd name="T38" fmla="*/ 166 w 186"/>
                <a:gd name="T39" fmla="*/ 72 h 186"/>
                <a:gd name="T40" fmla="*/ 163 w 186"/>
                <a:gd name="T41" fmla="*/ 64 h 186"/>
                <a:gd name="T42" fmla="*/ 160 w 186"/>
                <a:gd name="T43" fmla="*/ 58 h 186"/>
                <a:gd name="T44" fmla="*/ 157 w 186"/>
                <a:gd name="T45" fmla="*/ 53 h 186"/>
                <a:gd name="T46" fmla="*/ 154 w 186"/>
                <a:gd name="T47" fmla="*/ 48 h 186"/>
                <a:gd name="T48" fmla="*/ 143 w 186"/>
                <a:gd name="T49" fmla="*/ 36 h 186"/>
                <a:gd name="T50" fmla="*/ 139 w 186"/>
                <a:gd name="T51" fmla="*/ 33 h 186"/>
                <a:gd name="T52" fmla="*/ 112 w 186"/>
                <a:gd name="T53" fmla="*/ 31 h 186"/>
                <a:gd name="T54" fmla="*/ 116 w 186"/>
                <a:gd name="T55" fmla="*/ 50 h 186"/>
                <a:gd name="T56" fmla="*/ 139 w 186"/>
                <a:gd name="T57" fmla="*/ 59 h 186"/>
                <a:gd name="T58" fmla="*/ 151 w 186"/>
                <a:gd name="T59" fmla="*/ 105 h 186"/>
                <a:gd name="T60" fmla="*/ 167 w 186"/>
                <a:gd name="T61" fmla="*/ 109 h 186"/>
                <a:gd name="T62" fmla="*/ 168 w 186"/>
                <a:gd name="T63" fmla="*/ 102 h 186"/>
                <a:gd name="T64" fmla="*/ 169 w 186"/>
                <a:gd name="T65" fmla="*/ 93 h 186"/>
                <a:gd name="T66" fmla="*/ 140 w 186"/>
                <a:gd name="T67" fmla="*/ 111 h 186"/>
                <a:gd name="T68" fmla="*/ 148 w 186"/>
                <a:gd name="T69" fmla="*/ 1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6">
                  <a:moveTo>
                    <a:pt x="72" y="84"/>
                  </a:moveTo>
                  <a:cubicBezTo>
                    <a:pt x="73" y="78"/>
                    <a:pt x="82" y="71"/>
                    <a:pt x="89" y="68"/>
                  </a:cubicBezTo>
                  <a:cubicBezTo>
                    <a:pt x="96" y="66"/>
                    <a:pt x="102" y="64"/>
                    <a:pt x="101" y="59"/>
                  </a:cubicBezTo>
                  <a:cubicBezTo>
                    <a:pt x="100" y="54"/>
                    <a:pt x="98" y="51"/>
                    <a:pt x="88" y="51"/>
                  </a:cubicBezTo>
                  <a:cubicBezTo>
                    <a:pt x="78" y="51"/>
                    <a:pt x="82" y="64"/>
                    <a:pt x="74" y="56"/>
                  </a:cubicBezTo>
                  <a:cubicBezTo>
                    <a:pt x="65" y="48"/>
                    <a:pt x="76" y="50"/>
                    <a:pt x="80" y="48"/>
                  </a:cubicBezTo>
                  <a:cubicBezTo>
                    <a:pt x="84" y="47"/>
                    <a:pt x="88" y="39"/>
                    <a:pt x="81" y="38"/>
                  </a:cubicBezTo>
                  <a:cubicBezTo>
                    <a:pt x="73" y="38"/>
                    <a:pt x="75" y="42"/>
                    <a:pt x="69" y="39"/>
                  </a:cubicBezTo>
                  <a:cubicBezTo>
                    <a:pt x="63" y="37"/>
                    <a:pt x="61" y="47"/>
                    <a:pt x="57" y="45"/>
                  </a:cubicBezTo>
                  <a:cubicBezTo>
                    <a:pt x="55" y="45"/>
                    <a:pt x="48" y="40"/>
                    <a:pt x="44" y="35"/>
                  </a:cubicBezTo>
                  <a:cubicBezTo>
                    <a:pt x="35" y="42"/>
                    <a:pt x="28" y="52"/>
                    <a:pt x="23" y="62"/>
                  </a:cubicBezTo>
                  <a:cubicBezTo>
                    <a:pt x="25" y="76"/>
                    <a:pt x="32" y="84"/>
                    <a:pt x="32" y="84"/>
                  </a:cubicBezTo>
                  <a:cubicBezTo>
                    <a:pt x="32" y="84"/>
                    <a:pt x="36" y="93"/>
                    <a:pt x="60" y="104"/>
                  </a:cubicBezTo>
                  <a:cubicBezTo>
                    <a:pt x="60" y="104"/>
                    <a:pt x="65" y="105"/>
                    <a:pt x="59" y="99"/>
                  </a:cubicBezTo>
                  <a:cubicBezTo>
                    <a:pt x="54" y="94"/>
                    <a:pt x="48" y="87"/>
                    <a:pt x="55" y="84"/>
                  </a:cubicBezTo>
                  <a:cubicBezTo>
                    <a:pt x="61" y="81"/>
                    <a:pt x="63" y="81"/>
                    <a:pt x="65" y="87"/>
                  </a:cubicBezTo>
                  <a:cubicBezTo>
                    <a:pt x="66" y="93"/>
                    <a:pt x="72" y="90"/>
                    <a:pt x="72" y="84"/>
                  </a:cubicBezTo>
                  <a:close/>
                  <a:moveTo>
                    <a:pt x="103" y="111"/>
                  </a:moveTo>
                  <a:cubicBezTo>
                    <a:pt x="94" y="104"/>
                    <a:pt x="95" y="100"/>
                    <a:pt x="84" y="100"/>
                  </a:cubicBezTo>
                  <a:cubicBezTo>
                    <a:pt x="73" y="100"/>
                    <a:pt x="66" y="103"/>
                    <a:pt x="68" y="119"/>
                  </a:cubicBezTo>
                  <a:cubicBezTo>
                    <a:pt x="71" y="135"/>
                    <a:pt x="80" y="127"/>
                    <a:pt x="79" y="140"/>
                  </a:cubicBezTo>
                  <a:cubicBezTo>
                    <a:pt x="78" y="152"/>
                    <a:pt x="81" y="154"/>
                    <a:pt x="83" y="157"/>
                  </a:cubicBezTo>
                  <a:cubicBezTo>
                    <a:pt x="85" y="160"/>
                    <a:pt x="90" y="169"/>
                    <a:pt x="92" y="157"/>
                  </a:cubicBezTo>
                  <a:cubicBezTo>
                    <a:pt x="95" y="145"/>
                    <a:pt x="99" y="138"/>
                    <a:pt x="103" y="132"/>
                  </a:cubicBezTo>
                  <a:cubicBezTo>
                    <a:pt x="108" y="127"/>
                    <a:pt x="112" y="119"/>
                    <a:pt x="103" y="111"/>
                  </a:cubicBezTo>
                  <a:close/>
                  <a:moveTo>
                    <a:pt x="93" y="0"/>
                  </a:moveTo>
                  <a:cubicBezTo>
                    <a:pt x="41" y="0"/>
                    <a:pt x="0" y="42"/>
                    <a:pt x="0" y="93"/>
                  </a:cubicBezTo>
                  <a:cubicBezTo>
                    <a:pt x="0" y="144"/>
                    <a:pt x="41" y="186"/>
                    <a:pt x="93" y="186"/>
                  </a:cubicBezTo>
                  <a:cubicBezTo>
                    <a:pt x="144" y="186"/>
                    <a:pt x="186" y="144"/>
                    <a:pt x="186" y="93"/>
                  </a:cubicBezTo>
                  <a:cubicBezTo>
                    <a:pt x="186" y="42"/>
                    <a:pt x="144" y="0"/>
                    <a:pt x="93" y="0"/>
                  </a:cubicBezTo>
                  <a:close/>
                  <a:moveTo>
                    <a:pt x="93" y="177"/>
                  </a:moveTo>
                  <a:cubicBezTo>
                    <a:pt x="46" y="177"/>
                    <a:pt x="8" y="140"/>
                    <a:pt x="8" y="93"/>
                  </a:cubicBezTo>
                  <a:cubicBezTo>
                    <a:pt x="8" y="46"/>
                    <a:pt x="46" y="9"/>
                    <a:pt x="93" y="9"/>
                  </a:cubicBezTo>
                  <a:cubicBezTo>
                    <a:pt x="139" y="9"/>
                    <a:pt x="177" y="46"/>
                    <a:pt x="177" y="93"/>
                  </a:cubicBezTo>
                  <a:cubicBezTo>
                    <a:pt x="177" y="140"/>
                    <a:pt x="139" y="177"/>
                    <a:pt x="93" y="177"/>
                  </a:cubicBezTo>
                  <a:close/>
                  <a:moveTo>
                    <a:pt x="168" y="86"/>
                  </a:moveTo>
                  <a:cubicBezTo>
                    <a:pt x="168" y="85"/>
                    <a:pt x="168" y="84"/>
                    <a:pt x="168" y="84"/>
                  </a:cubicBezTo>
                  <a:cubicBezTo>
                    <a:pt x="168" y="82"/>
                    <a:pt x="168" y="81"/>
                    <a:pt x="167" y="79"/>
                  </a:cubicBezTo>
                  <a:cubicBezTo>
                    <a:pt x="167" y="78"/>
                    <a:pt x="167" y="77"/>
                    <a:pt x="167" y="77"/>
                  </a:cubicBezTo>
                  <a:cubicBezTo>
                    <a:pt x="167" y="75"/>
                    <a:pt x="166" y="73"/>
                    <a:pt x="166" y="72"/>
                  </a:cubicBezTo>
                  <a:cubicBezTo>
                    <a:pt x="165" y="71"/>
                    <a:pt x="165" y="71"/>
                    <a:pt x="165" y="70"/>
                  </a:cubicBezTo>
                  <a:cubicBezTo>
                    <a:pt x="164" y="68"/>
                    <a:pt x="164" y="66"/>
                    <a:pt x="163" y="64"/>
                  </a:cubicBezTo>
                  <a:cubicBezTo>
                    <a:pt x="163" y="63"/>
                    <a:pt x="162" y="62"/>
                    <a:pt x="162" y="61"/>
                  </a:cubicBezTo>
                  <a:cubicBezTo>
                    <a:pt x="161" y="60"/>
                    <a:pt x="161" y="59"/>
                    <a:pt x="160" y="58"/>
                  </a:cubicBezTo>
                  <a:cubicBezTo>
                    <a:pt x="160" y="57"/>
                    <a:pt x="159" y="56"/>
                    <a:pt x="158" y="55"/>
                  </a:cubicBezTo>
                  <a:cubicBezTo>
                    <a:pt x="158" y="54"/>
                    <a:pt x="157" y="53"/>
                    <a:pt x="157" y="53"/>
                  </a:cubicBezTo>
                  <a:cubicBezTo>
                    <a:pt x="156" y="51"/>
                    <a:pt x="156" y="50"/>
                    <a:pt x="155" y="49"/>
                  </a:cubicBezTo>
                  <a:cubicBezTo>
                    <a:pt x="154" y="49"/>
                    <a:pt x="154" y="48"/>
                    <a:pt x="154" y="48"/>
                  </a:cubicBezTo>
                  <a:cubicBezTo>
                    <a:pt x="151" y="44"/>
                    <a:pt x="147" y="40"/>
                    <a:pt x="144" y="37"/>
                  </a:cubicBezTo>
                  <a:cubicBezTo>
                    <a:pt x="143" y="37"/>
                    <a:pt x="143" y="36"/>
                    <a:pt x="143" y="36"/>
                  </a:cubicBezTo>
                  <a:cubicBezTo>
                    <a:pt x="142" y="35"/>
                    <a:pt x="140" y="34"/>
                    <a:pt x="139" y="33"/>
                  </a:cubicBezTo>
                  <a:cubicBezTo>
                    <a:pt x="139" y="33"/>
                    <a:pt x="139" y="33"/>
                    <a:pt x="139" y="33"/>
                  </a:cubicBezTo>
                  <a:cubicBezTo>
                    <a:pt x="133" y="28"/>
                    <a:pt x="126" y="24"/>
                    <a:pt x="119" y="22"/>
                  </a:cubicBezTo>
                  <a:cubicBezTo>
                    <a:pt x="117" y="25"/>
                    <a:pt x="115" y="30"/>
                    <a:pt x="112" y="31"/>
                  </a:cubicBezTo>
                  <a:cubicBezTo>
                    <a:pt x="108" y="33"/>
                    <a:pt x="109" y="42"/>
                    <a:pt x="116" y="41"/>
                  </a:cubicBezTo>
                  <a:cubicBezTo>
                    <a:pt x="116" y="41"/>
                    <a:pt x="114" y="43"/>
                    <a:pt x="116" y="50"/>
                  </a:cubicBezTo>
                  <a:cubicBezTo>
                    <a:pt x="118" y="58"/>
                    <a:pt x="121" y="60"/>
                    <a:pt x="132" y="56"/>
                  </a:cubicBezTo>
                  <a:cubicBezTo>
                    <a:pt x="136" y="54"/>
                    <a:pt x="140" y="55"/>
                    <a:pt x="139" y="59"/>
                  </a:cubicBezTo>
                  <a:cubicBezTo>
                    <a:pt x="138" y="69"/>
                    <a:pt x="131" y="69"/>
                    <a:pt x="136" y="84"/>
                  </a:cubicBezTo>
                  <a:cubicBezTo>
                    <a:pt x="140" y="94"/>
                    <a:pt x="148" y="97"/>
                    <a:pt x="151" y="105"/>
                  </a:cubicBezTo>
                  <a:cubicBezTo>
                    <a:pt x="153" y="109"/>
                    <a:pt x="160" y="113"/>
                    <a:pt x="165" y="115"/>
                  </a:cubicBezTo>
                  <a:cubicBezTo>
                    <a:pt x="166" y="113"/>
                    <a:pt x="166" y="111"/>
                    <a:pt x="167" y="109"/>
                  </a:cubicBezTo>
                  <a:cubicBezTo>
                    <a:pt x="167" y="108"/>
                    <a:pt x="167" y="108"/>
                    <a:pt x="167" y="107"/>
                  </a:cubicBezTo>
                  <a:cubicBezTo>
                    <a:pt x="168" y="105"/>
                    <a:pt x="168" y="104"/>
                    <a:pt x="168" y="102"/>
                  </a:cubicBezTo>
                  <a:cubicBezTo>
                    <a:pt x="168" y="101"/>
                    <a:pt x="168" y="101"/>
                    <a:pt x="168" y="100"/>
                  </a:cubicBezTo>
                  <a:cubicBezTo>
                    <a:pt x="169" y="98"/>
                    <a:pt x="169" y="95"/>
                    <a:pt x="169" y="93"/>
                  </a:cubicBezTo>
                  <a:cubicBezTo>
                    <a:pt x="169" y="91"/>
                    <a:pt x="169" y="88"/>
                    <a:pt x="168" y="86"/>
                  </a:cubicBezTo>
                  <a:close/>
                  <a:moveTo>
                    <a:pt x="140" y="111"/>
                  </a:moveTo>
                  <a:cubicBezTo>
                    <a:pt x="137" y="113"/>
                    <a:pt x="137" y="117"/>
                    <a:pt x="139" y="119"/>
                  </a:cubicBezTo>
                  <a:cubicBezTo>
                    <a:pt x="142" y="121"/>
                    <a:pt x="147" y="124"/>
                    <a:pt x="148" y="119"/>
                  </a:cubicBezTo>
                  <a:cubicBezTo>
                    <a:pt x="150" y="114"/>
                    <a:pt x="143" y="109"/>
                    <a:pt x="140" y="111"/>
                  </a:cubicBezTo>
                  <a:close/>
                </a:path>
              </a:pathLst>
            </a:custGeom>
            <a:solidFill>
              <a:schemeClr val="tx2">
                <a:lumMod val="60000"/>
                <a:lumOff val="40000"/>
              </a:schemeClr>
            </a:solidFill>
            <a:ln>
              <a:noFill/>
            </a:ln>
          </p:spPr>
          <p:txBody>
            <a:bodyPr anchor="ctr"/>
            <a:lstStyle/>
            <a:p>
              <a:pPr algn="ctr"/>
              <a:endParaRPr/>
            </a:p>
          </p:txBody>
        </p:sp>
        <p:sp>
          <p:nvSpPr>
            <p:cNvPr id="21" name="Freeform: Shape 102"/>
            <p:cNvSpPr/>
            <p:nvPr/>
          </p:nvSpPr>
          <p:spPr bwMode="auto">
            <a:xfrm>
              <a:off x="8553927" y="4854572"/>
              <a:ext cx="272470" cy="334664"/>
            </a:xfrm>
            <a:custGeom>
              <a:avLst/>
              <a:gdLst>
                <a:gd name="T0" fmla="*/ 125 w 152"/>
                <a:gd name="T1" fmla="*/ 94 h 186"/>
                <a:gd name="T2" fmla="*/ 89 w 152"/>
                <a:gd name="T3" fmla="*/ 93 h 186"/>
                <a:gd name="T4" fmla="*/ 131 w 152"/>
                <a:gd name="T5" fmla="*/ 76 h 186"/>
                <a:gd name="T6" fmla="*/ 135 w 152"/>
                <a:gd name="T7" fmla="*/ 21 h 186"/>
                <a:gd name="T8" fmla="*/ 89 w 152"/>
                <a:gd name="T9" fmla="*/ 17 h 186"/>
                <a:gd name="T10" fmla="*/ 80 w 152"/>
                <a:gd name="T11" fmla="*/ 0 h 186"/>
                <a:gd name="T12" fmla="*/ 63 w 152"/>
                <a:gd name="T13" fmla="*/ 9 h 186"/>
                <a:gd name="T14" fmla="*/ 29 w 152"/>
                <a:gd name="T15" fmla="*/ 17 h 186"/>
                <a:gd name="T16" fmla="*/ 1 w 152"/>
                <a:gd name="T17" fmla="*/ 44 h 186"/>
                <a:gd name="T18" fmla="*/ 1 w 152"/>
                <a:gd name="T19" fmla="*/ 50 h 186"/>
                <a:gd name="T20" fmla="*/ 29 w 152"/>
                <a:gd name="T21" fmla="*/ 76 h 186"/>
                <a:gd name="T22" fmla="*/ 63 w 152"/>
                <a:gd name="T23" fmla="*/ 93 h 186"/>
                <a:gd name="T24" fmla="*/ 17 w 152"/>
                <a:gd name="T25" fmla="*/ 97 h 186"/>
                <a:gd name="T26" fmla="*/ 21 w 152"/>
                <a:gd name="T27" fmla="*/ 152 h 186"/>
                <a:gd name="T28" fmla="*/ 63 w 152"/>
                <a:gd name="T29" fmla="*/ 177 h 186"/>
                <a:gd name="T30" fmla="*/ 80 w 152"/>
                <a:gd name="T31" fmla="*/ 186 h 186"/>
                <a:gd name="T32" fmla="*/ 89 w 152"/>
                <a:gd name="T33" fmla="*/ 152 h 186"/>
                <a:gd name="T34" fmla="*/ 125 w 152"/>
                <a:gd name="T35" fmla="*/ 151 h 186"/>
                <a:gd name="T36" fmla="*/ 152 w 152"/>
                <a:gd name="T37" fmla="*/ 122 h 186"/>
                <a:gd name="T38" fmla="*/ 72 w 152"/>
                <a:gd name="T39" fmla="*/ 9 h 186"/>
                <a:gd name="T40" fmla="*/ 80 w 152"/>
                <a:gd name="T41" fmla="*/ 17 h 186"/>
                <a:gd name="T42" fmla="*/ 72 w 152"/>
                <a:gd name="T43" fmla="*/ 9 h 186"/>
                <a:gd name="T44" fmla="*/ 10 w 152"/>
                <a:gd name="T45" fmla="*/ 47 h 186"/>
                <a:gd name="T46" fmla="*/ 126 w 152"/>
                <a:gd name="T47" fmla="*/ 25 h 186"/>
                <a:gd name="T48" fmla="*/ 31 w 152"/>
                <a:gd name="T49" fmla="*/ 68 h 186"/>
                <a:gd name="T50" fmla="*/ 80 w 152"/>
                <a:gd name="T51" fmla="*/ 93 h 186"/>
                <a:gd name="T52" fmla="*/ 72 w 152"/>
                <a:gd name="T53" fmla="*/ 76 h 186"/>
                <a:gd name="T54" fmla="*/ 80 w 152"/>
                <a:gd name="T55" fmla="*/ 177 h 186"/>
                <a:gd name="T56" fmla="*/ 72 w 152"/>
                <a:gd name="T57" fmla="*/ 152 h 186"/>
                <a:gd name="T58" fmla="*/ 80 w 152"/>
                <a:gd name="T59" fmla="*/ 177 h 186"/>
                <a:gd name="T60" fmla="*/ 25 w 152"/>
                <a:gd name="T61" fmla="*/ 144 h 186"/>
                <a:gd name="T62" fmla="*/ 121 w 152"/>
                <a:gd name="T63" fmla="*/ 101 h 186"/>
                <a:gd name="T64" fmla="*/ 121 w 152"/>
                <a:gd name="T65"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6">
                  <a:moveTo>
                    <a:pt x="151" y="119"/>
                  </a:moveTo>
                  <a:cubicBezTo>
                    <a:pt x="125" y="94"/>
                    <a:pt x="125" y="94"/>
                    <a:pt x="125" y="94"/>
                  </a:cubicBezTo>
                  <a:cubicBezTo>
                    <a:pt x="124" y="93"/>
                    <a:pt x="123" y="93"/>
                    <a:pt x="122" y="93"/>
                  </a:cubicBezTo>
                  <a:cubicBezTo>
                    <a:pt x="89" y="93"/>
                    <a:pt x="89" y="93"/>
                    <a:pt x="89" y="93"/>
                  </a:cubicBezTo>
                  <a:cubicBezTo>
                    <a:pt x="89" y="76"/>
                    <a:pt x="89" y="76"/>
                    <a:pt x="89" y="76"/>
                  </a:cubicBezTo>
                  <a:cubicBezTo>
                    <a:pt x="131" y="76"/>
                    <a:pt x="131" y="76"/>
                    <a:pt x="131" y="76"/>
                  </a:cubicBezTo>
                  <a:cubicBezTo>
                    <a:pt x="133" y="76"/>
                    <a:pt x="135" y="74"/>
                    <a:pt x="135" y="72"/>
                  </a:cubicBezTo>
                  <a:cubicBezTo>
                    <a:pt x="135" y="21"/>
                    <a:pt x="135" y="21"/>
                    <a:pt x="135" y="21"/>
                  </a:cubicBezTo>
                  <a:cubicBezTo>
                    <a:pt x="135" y="19"/>
                    <a:pt x="133" y="17"/>
                    <a:pt x="131" y="17"/>
                  </a:cubicBezTo>
                  <a:cubicBezTo>
                    <a:pt x="89" y="17"/>
                    <a:pt x="89" y="17"/>
                    <a:pt x="89" y="17"/>
                  </a:cubicBezTo>
                  <a:cubicBezTo>
                    <a:pt x="89" y="9"/>
                    <a:pt x="89" y="9"/>
                    <a:pt x="89" y="9"/>
                  </a:cubicBezTo>
                  <a:cubicBezTo>
                    <a:pt x="89" y="4"/>
                    <a:pt x="85" y="0"/>
                    <a:pt x="80" y="0"/>
                  </a:cubicBezTo>
                  <a:cubicBezTo>
                    <a:pt x="72" y="0"/>
                    <a:pt x="72" y="0"/>
                    <a:pt x="72" y="0"/>
                  </a:cubicBezTo>
                  <a:cubicBezTo>
                    <a:pt x="67" y="0"/>
                    <a:pt x="63" y="4"/>
                    <a:pt x="63" y="9"/>
                  </a:cubicBezTo>
                  <a:cubicBezTo>
                    <a:pt x="63" y="17"/>
                    <a:pt x="63" y="17"/>
                    <a:pt x="63" y="17"/>
                  </a:cubicBezTo>
                  <a:cubicBezTo>
                    <a:pt x="29" y="17"/>
                    <a:pt x="29" y="17"/>
                    <a:pt x="29" y="17"/>
                  </a:cubicBezTo>
                  <a:cubicBezTo>
                    <a:pt x="28" y="17"/>
                    <a:pt x="27" y="17"/>
                    <a:pt x="26" y="18"/>
                  </a:cubicBezTo>
                  <a:cubicBezTo>
                    <a:pt x="1" y="44"/>
                    <a:pt x="1" y="44"/>
                    <a:pt x="1" y="44"/>
                  </a:cubicBezTo>
                  <a:cubicBezTo>
                    <a:pt x="0" y="44"/>
                    <a:pt x="0" y="45"/>
                    <a:pt x="0" y="47"/>
                  </a:cubicBezTo>
                  <a:cubicBezTo>
                    <a:pt x="0" y="48"/>
                    <a:pt x="0" y="49"/>
                    <a:pt x="1" y="50"/>
                  </a:cubicBezTo>
                  <a:cubicBezTo>
                    <a:pt x="26" y="75"/>
                    <a:pt x="26" y="75"/>
                    <a:pt x="26" y="75"/>
                  </a:cubicBezTo>
                  <a:cubicBezTo>
                    <a:pt x="27" y="76"/>
                    <a:pt x="28" y="76"/>
                    <a:pt x="29" y="76"/>
                  </a:cubicBezTo>
                  <a:cubicBezTo>
                    <a:pt x="63" y="76"/>
                    <a:pt x="63" y="76"/>
                    <a:pt x="63" y="76"/>
                  </a:cubicBezTo>
                  <a:cubicBezTo>
                    <a:pt x="63" y="93"/>
                    <a:pt x="63" y="93"/>
                    <a:pt x="63" y="93"/>
                  </a:cubicBezTo>
                  <a:cubicBezTo>
                    <a:pt x="21" y="93"/>
                    <a:pt x="21" y="93"/>
                    <a:pt x="21" y="93"/>
                  </a:cubicBezTo>
                  <a:cubicBezTo>
                    <a:pt x="19" y="93"/>
                    <a:pt x="17" y="95"/>
                    <a:pt x="17" y="97"/>
                  </a:cubicBezTo>
                  <a:cubicBezTo>
                    <a:pt x="17" y="148"/>
                    <a:pt x="17" y="148"/>
                    <a:pt x="17" y="148"/>
                  </a:cubicBezTo>
                  <a:cubicBezTo>
                    <a:pt x="17" y="150"/>
                    <a:pt x="19" y="152"/>
                    <a:pt x="21" y="152"/>
                  </a:cubicBezTo>
                  <a:cubicBezTo>
                    <a:pt x="63" y="152"/>
                    <a:pt x="63" y="152"/>
                    <a:pt x="63" y="152"/>
                  </a:cubicBezTo>
                  <a:cubicBezTo>
                    <a:pt x="63" y="177"/>
                    <a:pt x="63" y="177"/>
                    <a:pt x="63" y="177"/>
                  </a:cubicBezTo>
                  <a:cubicBezTo>
                    <a:pt x="63" y="182"/>
                    <a:pt x="67" y="186"/>
                    <a:pt x="72" y="186"/>
                  </a:cubicBezTo>
                  <a:cubicBezTo>
                    <a:pt x="80" y="186"/>
                    <a:pt x="80" y="186"/>
                    <a:pt x="80" y="186"/>
                  </a:cubicBezTo>
                  <a:cubicBezTo>
                    <a:pt x="85" y="186"/>
                    <a:pt x="89" y="182"/>
                    <a:pt x="89" y="177"/>
                  </a:cubicBezTo>
                  <a:cubicBezTo>
                    <a:pt x="89" y="152"/>
                    <a:pt x="89" y="152"/>
                    <a:pt x="89" y="152"/>
                  </a:cubicBezTo>
                  <a:cubicBezTo>
                    <a:pt x="122" y="152"/>
                    <a:pt x="122" y="152"/>
                    <a:pt x="122" y="152"/>
                  </a:cubicBezTo>
                  <a:cubicBezTo>
                    <a:pt x="123" y="152"/>
                    <a:pt x="124" y="152"/>
                    <a:pt x="125" y="151"/>
                  </a:cubicBezTo>
                  <a:cubicBezTo>
                    <a:pt x="151" y="125"/>
                    <a:pt x="151" y="125"/>
                    <a:pt x="151" y="125"/>
                  </a:cubicBezTo>
                  <a:cubicBezTo>
                    <a:pt x="151" y="125"/>
                    <a:pt x="152" y="124"/>
                    <a:pt x="152" y="122"/>
                  </a:cubicBezTo>
                  <a:cubicBezTo>
                    <a:pt x="152" y="121"/>
                    <a:pt x="151" y="120"/>
                    <a:pt x="151" y="119"/>
                  </a:cubicBezTo>
                  <a:close/>
                  <a:moveTo>
                    <a:pt x="72" y="9"/>
                  </a:moveTo>
                  <a:cubicBezTo>
                    <a:pt x="80" y="9"/>
                    <a:pt x="80" y="9"/>
                    <a:pt x="80" y="9"/>
                  </a:cubicBezTo>
                  <a:cubicBezTo>
                    <a:pt x="80" y="17"/>
                    <a:pt x="80" y="17"/>
                    <a:pt x="80" y="17"/>
                  </a:cubicBezTo>
                  <a:cubicBezTo>
                    <a:pt x="72" y="17"/>
                    <a:pt x="72" y="17"/>
                    <a:pt x="72" y="17"/>
                  </a:cubicBezTo>
                  <a:lnTo>
                    <a:pt x="72" y="9"/>
                  </a:lnTo>
                  <a:close/>
                  <a:moveTo>
                    <a:pt x="31" y="68"/>
                  </a:moveTo>
                  <a:cubicBezTo>
                    <a:pt x="10" y="47"/>
                    <a:pt x="10" y="47"/>
                    <a:pt x="10" y="47"/>
                  </a:cubicBezTo>
                  <a:cubicBezTo>
                    <a:pt x="31" y="25"/>
                    <a:pt x="31" y="25"/>
                    <a:pt x="31" y="25"/>
                  </a:cubicBezTo>
                  <a:cubicBezTo>
                    <a:pt x="126" y="25"/>
                    <a:pt x="126" y="25"/>
                    <a:pt x="126" y="25"/>
                  </a:cubicBezTo>
                  <a:cubicBezTo>
                    <a:pt x="126" y="68"/>
                    <a:pt x="126" y="68"/>
                    <a:pt x="126" y="68"/>
                  </a:cubicBezTo>
                  <a:lnTo>
                    <a:pt x="31" y="68"/>
                  </a:lnTo>
                  <a:close/>
                  <a:moveTo>
                    <a:pt x="80" y="76"/>
                  </a:moveTo>
                  <a:cubicBezTo>
                    <a:pt x="80" y="93"/>
                    <a:pt x="80" y="93"/>
                    <a:pt x="80" y="93"/>
                  </a:cubicBezTo>
                  <a:cubicBezTo>
                    <a:pt x="72" y="93"/>
                    <a:pt x="72" y="93"/>
                    <a:pt x="72" y="93"/>
                  </a:cubicBezTo>
                  <a:cubicBezTo>
                    <a:pt x="72" y="76"/>
                    <a:pt x="72" y="76"/>
                    <a:pt x="72" y="76"/>
                  </a:cubicBezTo>
                  <a:lnTo>
                    <a:pt x="80" y="76"/>
                  </a:lnTo>
                  <a:close/>
                  <a:moveTo>
                    <a:pt x="80" y="177"/>
                  </a:moveTo>
                  <a:cubicBezTo>
                    <a:pt x="72" y="177"/>
                    <a:pt x="72" y="177"/>
                    <a:pt x="72" y="177"/>
                  </a:cubicBezTo>
                  <a:cubicBezTo>
                    <a:pt x="72" y="152"/>
                    <a:pt x="72" y="152"/>
                    <a:pt x="72" y="152"/>
                  </a:cubicBezTo>
                  <a:cubicBezTo>
                    <a:pt x="80" y="152"/>
                    <a:pt x="80" y="152"/>
                    <a:pt x="80" y="152"/>
                  </a:cubicBezTo>
                  <a:lnTo>
                    <a:pt x="80" y="177"/>
                  </a:lnTo>
                  <a:close/>
                  <a:moveTo>
                    <a:pt x="121" y="144"/>
                  </a:moveTo>
                  <a:cubicBezTo>
                    <a:pt x="25" y="144"/>
                    <a:pt x="25" y="144"/>
                    <a:pt x="25" y="144"/>
                  </a:cubicBezTo>
                  <a:cubicBezTo>
                    <a:pt x="25" y="101"/>
                    <a:pt x="25" y="101"/>
                    <a:pt x="25" y="101"/>
                  </a:cubicBezTo>
                  <a:cubicBezTo>
                    <a:pt x="121" y="101"/>
                    <a:pt x="121" y="101"/>
                    <a:pt x="121" y="101"/>
                  </a:cubicBezTo>
                  <a:cubicBezTo>
                    <a:pt x="142" y="122"/>
                    <a:pt x="142" y="122"/>
                    <a:pt x="142" y="122"/>
                  </a:cubicBezTo>
                  <a:lnTo>
                    <a:pt x="121" y="144"/>
                  </a:lnTo>
                  <a:close/>
                </a:path>
              </a:pathLst>
            </a:custGeom>
            <a:solidFill>
              <a:schemeClr val="tx2">
                <a:lumMod val="60000"/>
                <a:lumOff val="40000"/>
              </a:schemeClr>
            </a:solidFill>
            <a:ln>
              <a:noFill/>
            </a:ln>
          </p:spPr>
          <p:txBody>
            <a:bodyPr anchor="ctr"/>
            <a:lstStyle/>
            <a:p>
              <a:pPr algn="ctr"/>
              <a:endParaRPr/>
            </a:p>
          </p:txBody>
        </p:sp>
        <p:sp>
          <p:nvSpPr>
            <p:cNvPr id="22" name="Freeform: Shape 103"/>
            <p:cNvSpPr/>
            <p:nvPr/>
          </p:nvSpPr>
          <p:spPr bwMode="auto">
            <a:xfrm>
              <a:off x="7870489" y="2152408"/>
              <a:ext cx="272910" cy="332239"/>
            </a:xfrm>
            <a:custGeom>
              <a:avLst/>
              <a:gdLst>
                <a:gd name="T0" fmla="*/ 34 w 152"/>
                <a:gd name="T1" fmla="*/ 101 h 185"/>
                <a:gd name="T2" fmla="*/ 51 w 152"/>
                <a:gd name="T3" fmla="*/ 101 h 185"/>
                <a:gd name="T4" fmla="*/ 38 w 152"/>
                <a:gd name="T5" fmla="*/ 143 h 185"/>
                <a:gd name="T6" fmla="*/ 38 w 152"/>
                <a:gd name="T7" fmla="*/ 152 h 185"/>
                <a:gd name="T8" fmla="*/ 38 w 152"/>
                <a:gd name="T9" fmla="*/ 143 h 185"/>
                <a:gd name="T10" fmla="*/ 126 w 152"/>
                <a:gd name="T11" fmla="*/ 25 h 185"/>
                <a:gd name="T12" fmla="*/ 135 w 152"/>
                <a:gd name="T13" fmla="*/ 8 h 185"/>
                <a:gd name="T14" fmla="*/ 25 w 152"/>
                <a:gd name="T15" fmla="*/ 0 h 185"/>
                <a:gd name="T16" fmla="*/ 17 w 152"/>
                <a:gd name="T17" fmla="*/ 17 h 185"/>
                <a:gd name="T18" fmla="*/ 33 w 152"/>
                <a:gd name="T19" fmla="*/ 25 h 185"/>
                <a:gd name="T20" fmla="*/ 51 w 152"/>
                <a:gd name="T21" fmla="*/ 185 h 185"/>
                <a:gd name="T22" fmla="*/ 152 w 152"/>
                <a:gd name="T23" fmla="*/ 135 h 185"/>
                <a:gd name="T24" fmla="*/ 25 w 152"/>
                <a:gd name="T25" fmla="*/ 17 h 185"/>
                <a:gd name="T26" fmla="*/ 126 w 152"/>
                <a:gd name="T27" fmla="*/ 8 h 185"/>
                <a:gd name="T28" fmla="*/ 25 w 152"/>
                <a:gd name="T29" fmla="*/ 17 h 185"/>
                <a:gd name="T30" fmla="*/ 110 w 152"/>
                <a:gd name="T31" fmla="*/ 25 h 185"/>
                <a:gd name="T32" fmla="*/ 73 w 152"/>
                <a:gd name="T33" fmla="*/ 75 h 185"/>
                <a:gd name="T34" fmla="*/ 42 w 152"/>
                <a:gd name="T35" fmla="*/ 25 h 185"/>
                <a:gd name="T36" fmla="*/ 51 w 152"/>
                <a:gd name="T37" fmla="*/ 177 h 185"/>
                <a:gd name="T38" fmla="*/ 23 w 152"/>
                <a:gd name="T39" fmla="*/ 85 h 185"/>
                <a:gd name="T40" fmla="*/ 69 w 152"/>
                <a:gd name="T41" fmla="*/ 82 h 185"/>
                <a:gd name="T42" fmla="*/ 124 w 152"/>
                <a:gd name="T43" fmla="*/ 77 h 185"/>
                <a:gd name="T44" fmla="*/ 143 w 152"/>
                <a:gd name="T45" fmla="*/ 135 h 185"/>
                <a:gd name="T46" fmla="*/ 72 w 152"/>
                <a:gd name="T47" fmla="*/ 118 h 185"/>
                <a:gd name="T48" fmla="*/ 72 w 152"/>
                <a:gd name="T49" fmla="*/ 143 h 185"/>
                <a:gd name="T50" fmla="*/ 72 w 152"/>
                <a:gd name="T51" fmla="*/ 118 h 185"/>
                <a:gd name="T52" fmla="*/ 67 w 152"/>
                <a:gd name="T53" fmla="*/ 131 h 185"/>
                <a:gd name="T54" fmla="*/ 76 w 152"/>
                <a:gd name="T55" fmla="*/ 131 h 185"/>
                <a:gd name="T56" fmla="*/ 110 w 152"/>
                <a:gd name="T57" fmla="*/ 118 h 185"/>
                <a:gd name="T58" fmla="*/ 110 w 152"/>
                <a:gd name="T59" fmla="*/ 135 h 185"/>
                <a:gd name="T60" fmla="*/ 110 w 152"/>
                <a:gd name="T61" fmla="*/ 118 h 185"/>
                <a:gd name="T62" fmla="*/ 118 w 152"/>
                <a:gd name="T63" fmla="*/ 105 h 185"/>
                <a:gd name="T64" fmla="*/ 126 w 152"/>
                <a:gd name="T65" fmla="*/ 105 h 185"/>
                <a:gd name="T66" fmla="*/ 97 w 152"/>
                <a:gd name="T67" fmla="*/ 160 h 185"/>
                <a:gd name="T68" fmla="*/ 97 w 152"/>
                <a:gd name="T69" fmla="*/ 169 h 185"/>
                <a:gd name="T70" fmla="*/ 97 w 152"/>
                <a:gd name="T7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85">
                  <a:moveTo>
                    <a:pt x="42" y="93"/>
                  </a:moveTo>
                  <a:cubicBezTo>
                    <a:pt x="37" y="93"/>
                    <a:pt x="34" y="96"/>
                    <a:pt x="34" y="101"/>
                  </a:cubicBezTo>
                  <a:cubicBezTo>
                    <a:pt x="34" y="106"/>
                    <a:pt x="37" y="109"/>
                    <a:pt x="42" y="109"/>
                  </a:cubicBezTo>
                  <a:cubicBezTo>
                    <a:pt x="47" y="109"/>
                    <a:pt x="51" y="106"/>
                    <a:pt x="51" y="101"/>
                  </a:cubicBezTo>
                  <a:cubicBezTo>
                    <a:pt x="51" y="96"/>
                    <a:pt x="47" y="93"/>
                    <a:pt x="42" y="93"/>
                  </a:cubicBezTo>
                  <a:close/>
                  <a:moveTo>
                    <a:pt x="38" y="143"/>
                  </a:moveTo>
                  <a:cubicBezTo>
                    <a:pt x="36" y="143"/>
                    <a:pt x="34" y="145"/>
                    <a:pt x="34" y="147"/>
                  </a:cubicBezTo>
                  <a:cubicBezTo>
                    <a:pt x="34" y="150"/>
                    <a:pt x="36" y="152"/>
                    <a:pt x="38" y="152"/>
                  </a:cubicBezTo>
                  <a:cubicBezTo>
                    <a:pt x="40" y="152"/>
                    <a:pt x="42" y="150"/>
                    <a:pt x="42" y="147"/>
                  </a:cubicBezTo>
                  <a:cubicBezTo>
                    <a:pt x="42" y="145"/>
                    <a:pt x="40" y="143"/>
                    <a:pt x="38" y="143"/>
                  </a:cubicBezTo>
                  <a:close/>
                  <a:moveTo>
                    <a:pt x="118" y="25"/>
                  </a:move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1" y="0"/>
                    <a:pt x="17" y="4"/>
                    <a:pt x="17" y="8"/>
                  </a:cubicBezTo>
                  <a:cubicBezTo>
                    <a:pt x="17" y="17"/>
                    <a:pt x="17" y="17"/>
                    <a:pt x="17" y="17"/>
                  </a:cubicBezTo>
                  <a:cubicBezTo>
                    <a:pt x="17" y="21"/>
                    <a:pt x="21" y="25"/>
                    <a:pt x="25" y="25"/>
                  </a:cubicBezTo>
                  <a:cubicBezTo>
                    <a:pt x="33" y="25"/>
                    <a:pt x="33" y="25"/>
                    <a:pt x="33" y="25"/>
                  </a:cubicBezTo>
                  <a:cubicBezTo>
                    <a:pt x="30" y="77"/>
                    <a:pt x="0" y="87"/>
                    <a:pt x="0" y="135"/>
                  </a:cubicBezTo>
                  <a:cubicBezTo>
                    <a:pt x="0" y="163"/>
                    <a:pt x="23" y="185"/>
                    <a:pt x="51" y="185"/>
                  </a:cubicBezTo>
                  <a:cubicBezTo>
                    <a:pt x="101" y="185"/>
                    <a:pt x="101" y="185"/>
                    <a:pt x="101" y="185"/>
                  </a:cubicBezTo>
                  <a:cubicBezTo>
                    <a:pt x="129" y="185"/>
                    <a:pt x="152" y="163"/>
                    <a:pt x="152" y="135"/>
                  </a:cubicBezTo>
                  <a:cubicBezTo>
                    <a:pt x="152" y="87"/>
                    <a:pt x="121" y="77"/>
                    <a:pt x="118" y="25"/>
                  </a:cubicBezTo>
                  <a:close/>
                  <a:moveTo>
                    <a:pt x="25" y="17"/>
                  </a:moveTo>
                  <a:cubicBezTo>
                    <a:pt x="25" y="8"/>
                    <a:pt x="25" y="8"/>
                    <a:pt x="25" y="8"/>
                  </a:cubicBezTo>
                  <a:cubicBezTo>
                    <a:pt x="126" y="8"/>
                    <a:pt x="126" y="8"/>
                    <a:pt x="126" y="8"/>
                  </a:cubicBezTo>
                  <a:cubicBezTo>
                    <a:pt x="126" y="17"/>
                    <a:pt x="126" y="17"/>
                    <a:pt x="126" y="17"/>
                  </a:cubicBezTo>
                  <a:lnTo>
                    <a:pt x="25" y="17"/>
                  </a:lnTo>
                  <a:close/>
                  <a:moveTo>
                    <a:pt x="42" y="25"/>
                  </a:moveTo>
                  <a:cubicBezTo>
                    <a:pt x="110" y="25"/>
                    <a:pt x="110" y="25"/>
                    <a:pt x="110" y="25"/>
                  </a:cubicBezTo>
                  <a:cubicBezTo>
                    <a:pt x="111" y="44"/>
                    <a:pt x="115" y="58"/>
                    <a:pt x="121" y="69"/>
                  </a:cubicBezTo>
                  <a:cubicBezTo>
                    <a:pt x="114" y="74"/>
                    <a:pt x="95" y="88"/>
                    <a:pt x="73" y="75"/>
                  </a:cubicBezTo>
                  <a:cubicBezTo>
                    <a:pt x="56" y="65"/>
                    <a:pt x="41" y="66"/>
                    <a:pt x="32" y="68"/>
                  </a:cubicBezTo>
                  <a:cubicBezTo>
                    <a:pt x="37" y="56"/>
                    <a:pt x="41" y="43"/>
                    <a:pt x="42" y="25"/>
                  </a:cubicBezTo>
                  <a:close/>
                  <a:moveTo>
                    <a:pt x="101" y="177"/>
                  </a:moveTo>
                  <a:cubicBezTo>
                    <a:pt x="51" y="177"/>
                    <a:pt x="51" y="177"/>
                    <a:pt x="51" y="177"/>
                  </a:cubicBezTo>
                  <a:cubicBezTo>
                    <a:pt x="27" y="177"/>
                    <a:pt x="8" y="158"/>
                    <a:pt x="8" y="135"/>
                  </a:cubicBezTo>
                  <a:cubicBezTo>
                    <a:pt x="8" y="113"/>
                    <a:pt x="15" y="100"/>
                    <a:pt x="23" y="85"/>
                  </a:cubicBezTo>
                  <a:cubicBezTo>
                    <a:pt x="24" y="83"/>
                    <a:pt x="25" y="80"/>
                    <a:pt x="27" y="78"/>
                  </a:cubicBezTo>
                  <a:cubicBezTo>
                    <a:pt x="27" y="78"/>
                    <a:pt x="45" y="69"/>
                    <a:pt x="69" y="82"/>
                  </a:cubicBezTo>
                  <a:cubicBezTo>
                    <a:pt x="77" y="87"/>
                    <a:pt x="85" y="89"/>
                    <a:pt x="92" y="89"/>
                  </a:cubicBezTo>
                  <a:cubicBezTo>
                    <a:pt x="106" y="89"/>
                    <a:pt x="118" y="82"/>
                    <a:pt x="124" y="77"/>
                  </a:cubicBezTo>
                  <a:cubicBezTo>
                    <a:pt x="126" y="80"/>
                    <a:pt x="127" y="82"/>
                    <a:pt x="128" y="85"/>
                  </a:cubicBezTo>
                  <a:cubicBezTo>
                    <a:pt x="136" y="100"/>
                    <a:pt x="143" y="113"/>
                    <a:pt x="143" y="135"/>
                  </a:cubicBezTo>
                  <a:cubicBezTo>
                    <a:pt x="143" y="158"/>
                    <a:pt x="124" y="177"/>
                    <a:pt x="101" y="177"/>
                  </a:cubicBezTo>
                  <a:close/>
                  <a:moveTo>
                    <a:pt x="72" y="118"/>
                  </a:moveTo>
                  <a:cubicBezTo>
                    <a:pt x="65" y="118"/>
                    <a:pt x="59" y="124"/>
                    <a:pt x="59" y="131"/>
                  </a:cubicBezTo>
                  <a:cubicBezTo>
                    <a:pt x="59" y="138"/>
                    <a:pt x="65" y="143"/>
                    <a:pt x="72" y="143"/>
                  </a:cubicBezTo>
                  <a:cubicBezTo>
                    <a:pt x="79" y="143"/>
                    <a:pt x="84" y="138"/>
                    <a:pt x="84" y="131"/>
                  </a:cubicBezTo>
                  <a:cubicBezTo>
                    <a:pt x="84" y="124"/>
                    <a:pt x="79" y="118"/>
                    <a:pt x="72" y="118"/>
                  </a:cubicBezTo>
                  <a:close/>
                  <a:moveTo>
                    <a:pt x="72" y="135"/>
                  </a:moveTo>
                  <a:cubicBezTo>
                    <a:pt x="69" y="135"/>
                    <a:pt x="67" y="133"/>
                    <a:pt x="67" y="131"/>
                  </a:cubicBezTo>
                  <a:cubicBezTo>
                    <a:pt x="67" y="128"/>
                    <a:pt x="69" y="126"/>
                    <a:pt x="72" y="126"/>
                  </a:cubicBezTo>
                  <a:cubicBezTo>
                    <a:pt x="74" y="126"/>
                    <a:pt x="76" y="128"/>
                    <a:pt x="76" y="131"/>
                  </a:cubicBezTo>
                  <a:cubicBezTo>
                    <a:pt x="76" y="133"/>
                    <a:pt x="74" y="135"/>
                    <a:pt x="72" y="135"/>
                  </a:cubicBezTo>
                  <a:close/>
                  <a:moveTo>
                    <a:pt x="110" y="118"/>
                  </a:moveTo>
                  <a:cubicBezTo>
                    <a:pt x="105" y="118"/>
                    <a:pt x="101" y="122"/>
                    <a:pt x="101" y="126"/>
                  </a:cubicBezTo>
                  <a:cubicBezTo>
                    <a:pt x="101" y="131"/>
                    <a:pt x="105" y="135"/>
                    <a:pt x="110" y="135"/>
                  </a:cubicBezTo>
                  <a:cubicBezTo>
                    <a:pt x="114" y="135"/>
                    <a:pt x="118" y="131"/>
                    <a:pt x="118" y="126"/>
                  </a:cubicBezTo>
                  <a:cubicBezTo>
                    <a:pt x="118" y="122"/>
                    <a:pt x="114" y="118"/>
                    <a:pt x="110" y="118"/>
                  </a:cubicBezTo>
                  <a:close/>
                  <a:moveTo>
                    <a:pt x="122" y="101"/>
                  </a:moveTo>
                  <a:cubicBezTo>
                    <a:pt x="120" y="101"/>
                    <a:pt x="118" y="103"/>
                    <a:pt x="118" y="105"/>
                  </a:cubicBezTo>
                  <a:cubicBezTo>
                    <a:pt x="118" y="108"/>
                    <a:pt x="120" y="109"/>
                    <a:pt x="122" y="109"/>
                  </a:cubicBezTo>
                  <a:cubicBezTo>
                    <a:pt x="125" y="109"/>
                    <a:pt x="126" y="108"/>
                    <a:pt x="126" y="105"/>
                  </a:cubicBezTo>
                  <a:cubicBezTo>
                    <a:pt x="126" y="103"/>
                    <a:pt x="125" y="101"/>
                    <a:pt x="122" y="101"/>
                  </a:cubicBezTo>
                  <a:close/>
                  <a:moveTo>
                    <a:pt x="97" y="160"/>
                  </a:moveTo>
                  <a:cubicBezTo>
                    <a:pt x="95" y="160"/>
                    <a:pt x="93" y="162"/>
                    <a:pt x="93" y="164"/>
                  </a:cubicBezTo>
                  <a:cubicBezTo>
                    <a:pt x="93" y="167"/>
                    <a:pt x="95" y="169"/>
                    <a:pt x="97" y="169"/>
                  </a:cubicBezTo>
                  <a:cubicBezTo>
                    <a:pt x="99" y="169"/>
                    <a:pt x="101" y="167"/>
                    <a:pt x="101" y="164"/>
                  </a:cubicBezTo>
                  <a:cubicBezTo>
                    <a:pt x="101" y="162"/>
                    <a:pt x="99" y="160"/>
                    <a:pt x="97" y="160"/>
                  </a:cubicBezTo>
                  <a:close/>
                </a:path>
              </a:pathLst>
            </a:custGeom>
            <a:solidFill>
              <a:schemeClr val="tx2">
                <a:lumMod val="60000"/>
                <a:lumOff val="40000"/>
              </a:schemeClr>
            </a:solidFill>
            <a:ln>
              <a:noFill/>
            </a:ln>
          </p:spPr>
          <p:txBody>
            <a:bodyPr anchor="ctr"/>
            <a:lstStyle/>
            <a:p>
              <a:pPr algn="ctr"/>
              <a:endParaRPr/>
            </a:p>
          </p:txBody>
        </p:sp>
        <p:sp>
          <p:nvSpPr>
            <p:cNvPr id="23" name="Freeform: Shape 104"/>
            <p:cNvSpPr/>
            <p:nvPr/>
          </p:nvSpPr>
          <p:spPr bwMode="auto">
            <a:xfrm rot="20513194">
              <a:off x="7509483" y="3713775"/>
              <a:ext cx="335205" cy="33520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lumMod val="60000"/>
                <a:lumOff val="40000"/>
              </a:schemeClr>
            </a:solidFill>
            <a:ln>
              <a:noFill/>
            </a:ln>
          </p:spPr>
          <p:txBody>
            <a:bodyPr anchor="ctr"/>
            <a:lstStyle/>
            <a:p>
              <a:pPr algn="ctr"/>
              <a:endParaRPr/>
            </a:p>
          </p:txBody>
        </p:sp>
        <p:sp>
          <p:nvSpPr>
            <p:cNvPr id="24" name="Freeform: Shape 105"/>
            <p:cNvSpPr/>
            <p:nvPr/>
          </p:nvSpPr>
          <p:spPr bwMode="auto">
            <a:xfrm>
              <a:off x="8143399" y="5242453"/>
              <a:ext cx="342127" cy="333228"/>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lumMod val="60000"/>
                <a:lumOff val="40000"/>
              </a:schemeClr>
            </a:solidFill>
            <a:ln>
              <a:noFill/>
            </a:ln>
          </p:spPr>
          <p:txBody>
            <a:bodyPr anchor="ctr"/>
            <a:lstStyle/>
            <a:p>
              <a:pPr algn="ctr"/>
              <a:endParaRPr/>
            </a:p>
          </p:txBody>
        </p:sp>
        <p:sp>
          <p:nvSpPr>
            <p:cNvPr id="25" name="Freeform: Shape 106"/>
            <p:cNvSpPr/>
            <p:nvPr/>
          </p:nvSpPr>
          <p:spPr bwMode="auto">
            <a:xfrm>
              <a:off x="8179985" y="4281864"/>
              <a:ext cx="338093" cy="339093"/>
            </a:xfrm>
            <a:custGeom>
              <a:avLst/>
              <a:gdLst>
                <a:gd name="T0" fmla="*/ 25 w 186"/>
                <a:gd name="T1" fmla="*/ 76 h 186"/>
                <a:gd name="T2" fmla="*/ 118 w 186"/>
                <a:gd name="T3" fmla="*/ 160 h 186"/>
                <a:gd name="T4" fmla="*/ 110 w 186"/>
                <a:gd name="T5" fmla="*/ 152 h 186"/>
                <a:gd name="T6" fmla="*/ 34 w 186"/>
                <a:gd name="T7" fmla="*/ 84 h 186"/>
                <a:gd name="T8" fmla="*/ 110 w 186"/>
                <a:gd name="T9" fmla="*/ 152 h 186"/>
                <a:gd name="T10" fmla="*/ 152 w 186"/>
                <a:gd name="T11" fmla="*/ 84 h 186"/>
                <a:gd name="T12" fmla="*/ 169 w 186"/>
                <a:gd name="T13" fmla="*/ 84 h 186"/>
                <a:gd name="T14" fmla="*/ 160 w 186"/>
                <a:gd name="T15" fmla="*/ 118 h 186"/>
                <a:gd name="T16" fmla="*/ 160 w 186"/>
                <a:gd name="T17" fmla="*/ 127 h 186"/>
                <a:gd name="T18" fmla="*/ 160 w 186"/>
                <a:gd name="T19" fmla="*/ 118 h 186"/>
                <a:gd name="T20" fmla="*/ 114 w 186"/>
                <a:gd name="T21" fmla="*/ 51 h 186"/>
                <a:gd name="T22" fmla="*/ 124 w 186"/>
                <a:gd name="T23" fmla="*/ 17 h 186"/>
                <a:gd name="T24" fmla="*/ 135 w 186"/>
                <a:gd name="T25" fmla="*/ 8 h 186"/>
                <a:gd name="T26" fmla="*/ 118 w 186"/>
                <a:gd name="T27" fmla="*/ 8 h 186"/>
                <a:gd name="T28" fmla="*/ 95 w 186"/>
                <a:gd name="T29" fmla="*/ 34 h 186"/>
                <a:gd name="T30" fmla="*/ 91 w 186"/>
                <a:gd name="T31" fmla="*/ 34 h 186"/>
                <a:gd name="T32" fmla="*/ 68 w 186"/>
                <a:gd name="T33" fmla="*/ 8 h 186"/>
                <a:gd name="T34" fmla="*/ 51 w 186"/>
                <a:gd name="T35" fmla="*/ 8 h 186"/>
                <a:gd name="T36" fmla="*/ 61 w 186"/>
                <a:gd name="T37" fmla="*/ 17 h 186"/>
                <a:gd name="T38" fmla="*/ 72 w 186"/>
                <a:gd name="T39" fmla="*/ 51 h 186"/>
                <a:gd name="T40" fmla="*/ 0 w 186"/>
                <a:gd name="T41" fmla="*/ 68 h 186"/>
                <a:gd name="T42" fmla="*/ 17 w 186"/>
                <a:gd name="T43" fmla="*/ 186 h 186"/>
                <a:gd name="T44" fmla="*/ 186 w 186"/>
                <a:gd name="T45" fmla="*/ 169 h 186"/>
                <a:gd name="T46" fmla="*/ 169 w 186"/>
                <a:gd name="T47" fmla="*/ 51 h 186"/>
                <a:gd name="T48" fmla="*/ 17 w 186"/>
                <a:gd name="T49" fmla="*/ 177 h 186"/>
                <a:gd name="T50" fmla="*/ 8 w 186"/>
                <a:gd name="T51" fmla="*/ 68 h 186"/>
                <a:gd name="T52" fmla="*/ 135 w 186"/>
                <a:gd name="T53" fmla="*/ 59 h 186"/>
                <a:gd name="T54" fmla="*/ 177 w 186"/>
                <a:gd name="T55" fmla="*/ 169 h 186"/>
                <a:gd name="T56" fmla="*/ 143 w 186"/>
                <a:gd name="T57" fmla="*/ 177 h 186"/>
                <a:gd name="T58" fmla="*/ 169 w 186"/>
                <a:gd name="T59" fmla="*/ 59 h 186"/>
                <a:gd name="T60" fmla="*/ 177 w 186"/>
                <a:gd name="T61" fmla="*/ 169 h 186"/>
                <a:gd name="T62" fmla="*/ 156 w 186"/>
                <a:gd name="T63" fmla="*/ 106 h 186"/>
                <a:gd name="T64" fmla="*/ 165 w 186"/>
                <a:gd name="T65"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118" y="76"/>
                  </a:moveTo>
                  <a:cubicBezTo>
                    <a:pt x="25" y="76"/>
                    <a:pt x="25" y="76"/>
                    <a:pt x="25" y="76"/>
                  </a:cubicBezTo>
                  <a:cubicBezTo>
                    <a:pt x="25" y="160"/>
                    <a:pt x="25" y="160"/>
                    <a:pt x="25" y="160"/>
                  </a:cubicBezTo>
                  <a:cubicBezTo>
                    <a:pt x="118" y="160"/>
                    <a:pt x="118" y="160"/>
                    <a:pt x="118" y="160"/>
                  </a:cubicBezTo>
                  <a:lnTo>
                    <a:pt x="118" y="76"/>
                  </a:lnTo>
                  <a:close/>
                  <a:moveTo>
                    <a:pt x="110" y="152"/>
                  </a:moveTo>
                  <a:cubicBezTo>
                    <a:pt x="34" y="152"/>
                    <a:pt x="34" y="152"/>
                    <a:pt x="34" y="152"/>
                  </a:cubicBezTo>
                  <a:cubicBezTo>
                    <a:pt x="34" y="84"/>
                    <a:pt x="34" y="84"/>
                    <a:pt x="34" y="84"/>
                  </a:cubicBezTo>
                  <a:cubicBezTo>
                    <a:pt x="110" y="84"/>
                    <a:pt x="110" y="84"/>
                    <a:pt x="110" y="84"/>
                  </a:cubicBezTo>
                  <a:lnTo>
                    <a:pt x="110" y="152"/>
                  </a:lnTo>
                  <a:close/>
                  <a:moveTo>
                    <a:pt x="160" y="76"/>
                  </a:moveTo>
                  <a:cubicBezTo>
                    <a:pt x="156" y="76"/>
                    <a:pt x="152" y="80"/>
                    <a:pt x="152" y="84"/>
                  </a:cubicBezTo>
                  <a:cubicBezTo>
                    <a:pt x="152" y="89"/>
                    <a:pt x="156" y="93"/>
                    <a:pt x="160" y="93"/>
                  </a:cubicBezTo>
                  <a:cubicBezTo>
                    <a:pt x="165" y="93"/>
                    <a:pt x="169" y="89"/>
                    <a:pt x="169" y="84"/>
                  </a:cubicBezTo>
                  <a:cubicBezTo>
                    <a:pt x="169" y="80"/>
                    <a:pt x="165" y="76"/>
                    <a:pt x="160" y="76"/>
                  </a:cubicBezTo>
                  <a:close/>
                  <a:moveTo>
                    <a:pt x="160" y="118"/>
                  </a:moveTo>
                  <a:cubicBezTo>
                    <a:pt x="158" y="118"/>
                    <a:pt x="156" y="120"/>
                    <a:pt x="156" y="122"/>
                  </a:cubicBezTo>
                  <a:cubicBezTo>
                    <a:pt x="156" y="125"/>
                    <a:pt x="158" y="127"/>
                    <a:pt x="160" y="127"/>
                  </a:cubicBezTo>
                  <a:cubicBezTo>
                    <a:pt x="163" y="127"/>
                    <a:pt x="165" y="125"/>
                    <a:pt x="165" y="122"/>
                  </a:cubicBezTo>
                  <a:cubicBezTo>
                    <a:pt x="165" y="120"/>
                    <a:pt x="163" y="118"/>
                    <a:pt x="160" y="118"/>
                  </a:cubicBezTo>
                  <a:close/>
                  <a:moveTo>
                    <a:pt x="169" y="51"/>
                  </a:moveTo>
                  <a:cubicBezTo>
                    <a:pt x="114" y="51"/>
                    <a:pt x="114" y="51"/>
                    <a:pt x="114" y="51"/>
                  </a:cubicBezTo>
                  <a:cubicBezTo>
                    <a:pt x="112" y="45"/>
                    <a:pt x="109" y="40"/>
                    <a:pt x="104" y="37"/>
                  </a:cubicBezTo>
                  <a:cubicBezTo>
                    <a:pt x="124" y="17"/>
                    <a:pt x="124" y="17"/>
                    <a:pt x="124" y="17"/>
                  </a:cubicBezTo>
                  <a:cubicBezTo>
                    <a:pt x="125" y="17"/>
                    <a:pt x="126" y="17"/>
                    <a:pt x="127" y="17"/>
                  </a:cubicBezTo>
                  <a:cubicBezTo>
                    <a:pt x="131" y="17"/>
                    <a:pt x="135" y="13"/>
                    <a:pt x="135" y="8"/>
                  </a:cubicBezTo>
                  <a:cubicBezTo>
                    <a:pt x="135" y="4"/>
                    <a:pt x="131" y="0"/>
                    <a:pt x="127" y="0"/>
                  </a:cubicBezTo>
                  <a:cubicBezTo>
                    <a:pt x="122" y="0"/>
                    <a:pt x="118" y="4"/>
                    <a:pt x="118" y="8"/>
                  </a:cubicBezTo>
                  <a:cubicBezTo>
                    <a:pt x="118" y="9"/>
                    <a:pt x="118" y="10"/>
                    <a:pt x="118" y="11"/>
                  </a:cubicBezTo>
                  <a:cubicBezTo>
                    <a:pt x="95" y="34"/>
                    <a:pt x="95" y="34"/>
                    <a:pt x="95" y="34"/>
                  </a:cubicBezTo>
                  <a:cubicBezTo>
                    <a:pt x="94" y="34"/>
                    <a:pt x="94" y="34"/>
                    <a:pt x="93" y="34"/>
                  </a:cubicBezTo>
                  <a:cubicBezTo>
                    <a:pt x="92" y="34"/>
                    <a:pt x="91" y="34"/>
                    <a:pt x="91" y="34"/>
                  </a:cubicBezTo>
                  <a:cubicBezTo>
                    <a:pt x="67" y="11"/>
                    <a:pt x="67" y="11"/>
                    <a:pt x="67" y="11"/>
                  </a:cubicBezTo>
                  <a:cubicBezTo>
                    <a:pt x="67" y="10"/>
                    <a:pt x="68" y="9"/>
                    <a:pt x="68" y="8"/>
                  </a:cubicBezTo>
                  <a:cubicBezTo>
                    <a:pt x="68" y="4"/>
                    <a:pt x="64" y="0"/>
                    <a:pt x="59" y="0"/>
                  </a:cubicBezTo>
                  <a:cubicBezTo>
                    <a:pt x="54" y="0"/>
                    <a:pt x="51" y="4"/>
                    <a:pt x="51" y="8"/>
                  </a:cubicBezTo>
                  <a:cubicBezTo>
                    <a:pt x="51" y="13"/>
                    <a:pt x="54" y="17"/>
                    <a:pt x="59" y="17"/>
                  </a:cubicBezTo>
                  <a:cubicBezTo>
                    <a:pt x="60" y="17"/>
                    <a:pt x="61" y="17"/>
                    <a:pt x="61" y="17"/>
                  </a:cubicBezTo>
                  <a:cubicBezTo>
                    <a:pt x="82" y="37"/>
                    <a:pt x="82" y="37"/>
                    <a:pt x="82" y="37"/>
                  </a:cubicBezTo>
                  <a:cubicBezTo>
                    <a:pt x="77" y="40"/>
                    <a:pt x="73" y="45"/>
                    <a:pt x="72" y="51"/>
                  </a:cubicBezTo>
                  <a:cubicBezTo>
                    <a:pt x="17" y="51"/>
                    <a:pt x="17" y="51"/>
                    <a:pt x="17" y="51"/>
                  </a:cubicBezTo>
                  <a:cubicBezTo>
                    <a:pt x="8" y="51"/>
                    <a:pt x="0" y="58"/>
                    <a:pt x="0" y="68"/>
                  </a:cubicBezTo>
                  <a:cubicBezTo>
                    <a:pt x="0" y="169"/>
                    <a:pt x="0" y="169"/>
                    <a:pt x="0" y="169"/>
                  </a:cubicBezTo>
                  <a:cubicBezTo>
                    <a:pt x="0" y="178"/>
                    <a:pt x="8" y="186"/>
                    <a:pt x="17" y="186"/>
                  </a:cubicBezTo>
                  <a:cubicBezTo>
                    <a:pt x="169" y="186"/>
                    <a:pt x="169" y="186"/>
                    <a:pt x="169" y="186"/>
                  </a:cubicBezTo>
                  <a:cubicBezTo>
                    <a:pt x="178" y="186"/>
                    <a:pt x="186" y="178"/>
                    <a:pt x="186" y="169"/>
                  </a:cubicBezTo>
                  <a:cubicBezTo>
                    <a:pt x="186" y="68"/>
                    <a:pt x="186" y="68"/>
                    <a:pt x="186" y="68"/>
                  </a:cubicBezTo>
                  <a:cubicBezTo>
                    <a:pt x="186" y="58"/>
                    <a:pt x="178" y="51"/>
                    <a:pt x="169" y="51"/>
                  </a:cubicBezTo>
                  <a:close/>
                  <a:moveTo>
                    <a:pt x="135" y="177"/>
                  </a:moveTo>
                  <a:cubicBezTo>
                    <a:pt x="17" y="177"/>
                    <a:pt x="17" y="177"/>
                    <a:pt x="17" y="177"/>
                  </a:cubicBezTo>
                  <a:cubicBezTo>
                    <a:pt x="12" y="177"/>
                    <a:pt x="8" y="173"/>
                    <a:pt x="8" y="169"/>
                  </a:cubicBezTo>
                  <a:cubicBezTo>
                    <a:pt x="8" y="68"/>
                    <a:pt x="8" y="68"/>
                    <a:pt x="8" y="68"/>
                  </a:cubicBezTo>
                  <a:cubicBezTo>
                    <a:pt x="8" y="63"/>
                    <a:pt x="12" y="59"/>
                    <a:pt x="17" y="59"/>
                  </a:cubicBezTo>
                  <a:cubicBezTo>
                    <a:pt x="135" y="59"/>
                    <a:pt x="135" y="59"/>
                    <a:pt x="135" y="59"/>
                  </a:cubicBezTo>
                  <a:lnTo>
                    <a:pt x="135" y="177"/>
                  </a:lnTo>
                  <a:close/>
                  <a:moveTo>
                    <a:pt x="177" y="169"/>
                  </a:moveTo>
                  <a:cubicBezTo>
                    <a:pt x="177" y="173"/>
                    <a:pt x="173" y="177"/>
                    <a:pt x="169" y="177"/>
                  </a:cubicBezTo>
                  <a:cubicBezTo>
                    <a:pt x="143" y="177"/>
                    <a:pt x="143" y="177"/>
                    <a:pt x="143" y="177"/>
                  </a:cubicBezTo>
                  <a:cubicBezTo>
                    <a:pt x="143" y="59"/>
                    <a:pt x="143" y="59"/>
                    <a:pt x="143" y="59"/>
                  </a:cubicBezTo>
                  <a:cubicBezTo>
                    <a:pt x="169" y="59"/>
                    <a:pt x="169" y="59"/>
                    <a:pt x="169" y="59"/>
                  </a:cubicBezTo>
                  <a:cubicBezTo>
                    <a:pt x="173" y="59"/>
                    <a:pt x="177" y="63"/>
                    <a:pt x="177" y="68"/>
                  </a:cubicBezTo>
                  <a:lnTo>
                    <a:pt x="177" y="169"/>
                  </a:lnTo>
                  <a:close/>
                  <a:moveTo>
                    <a:pt x="160" y="101"/>
                  </a:moveTo>
                  <a:cubicBezTo>
                    <a:pt x="158" y="101"/>
                    <a:pt x="156" y="103"/>
                    <a:pt x="156" y="106"/>
                  </a:cubicBezTo>
                  <a:cubicBezTo>
                    <a:pt x="156" y="108"/>
                    <a:pt x="158" y="110"/>
                    <a:pt x="160" y="110"/>
                  </a:cubicBezTo>
                  <a:cubicBezTo>
                    <a:pt x="163" y="110"/>
                    <a:pt x="165" y="108"/>
                    <a:pt x="165" y="106"/>
                  </a:cubicBezTo>
                  <a:cubicBezTo>
                    <a:pt x="165" y="103"/>
                    <a:pt x="163" y="101"/>
                    <a:pt x="160" y="101"/>
                  </a:cubicBezTo>
                  <a:close/>
                </a:path>
              </a:pathLst>
            </a:custGeom>
            <a:solidFill>
              <a:schemeClr val="tx2">
                <a:lumMod val="60000"/>
                <a:lumOff val="40000"/>
              </a:schemeClr>
            </a:solidFill>
            <a:ln>
              <a:noFill/>
            </a:ln>
          </p:spPr>
          <p:txBody>
            <a:bodyPr anchor="ctr"/>
            <a:lstStyle/>
            <a:p>
              <a:pPr algn="ctr"/>
              <a:endParaRPr/>
            </a:p>
          </p:txBody>
        </p:sp>
        <p:sp>
          <p:nvSpPr>
            <p:cNvPr id="26" name="Freeform: Shape 107"/>
            <p:cNvSpPr/>
            <p:nvPr/>
          </p:nvSpPr>
          <p:spPr bwMode="auto">
            <a:xfrm rot="17236993">
              <a:off x="7948696" y="4766840"/>
              <a:ext cx="338093" cy="338093"/>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2">
                <a:lumMod val="60000"/>
                <a:lumOff val="40000"/>
              </a:schemeClr>
            </a:solidFill>
            <a:ln>
              <a:noFill/>
            </a:ln>
          </p:spPr>
          <p:txBody>
            <a:bodyPr anchor="ctr"/>
            <a:lstStyle/>
            <a:p>
              <a:pPr algn="ctr"/>
              <a:endParaRPr/>
            </a:p>
          </p:txBody>
        </p:sp>
        <p:sp>
          <p:nvSpPr>
            <p:cNvPr id="27" name="Freeform: Shape 108"/>
            <p:cNvSpPr/>
            <p:nvPr/>
          </p:nvSpPr>
          <p:spPr bwMode="auto">
            <a:xfrm>
              <a:off x="7337393" y="3148148"/>
              <a:ext cx="339093" cy="306084"/>
            </a:xfrm>
            <a:custGeom>
              <a:avLst/>
              <a:gdLst>
                <a:gd name="T0" fmla="*/ 169 w 186"/>
                <a:gd name="T1" fmla="*/ 59 h 168"/>
                <a:gd name="T2" fmla="*/ 169 w 186"/>
                <a:gd name="T3" fmla="*/ 12 h 168"/>
                <a:gd name="T4" fmla="*/ 156 w 186"/>
                <a:gd name="T5" fmla="*/ 0 h 168"/>
                <a:gd name="T6" fmla="*/ 144 w 186"/>
                <a:gd name="T7" fmla="*/ 12 h 168"/>
                <a:gd name="T8" fmla="*/ 144 w 186"/>
                <a:gd name="T9" fmla="*/ 16 h 168"/>
                <a:gd name="T10" fmla="*/ 21 w 186"/>
                <a:gd name="T11" fmla="*/ 55 h 168"/>
                <a:gd name="T12" fmla="*/ 17 w 186"/>
                <a:gd name="T13" fmla="*/ 54 h 168"/>
                <a:gd name="T14" fmla="*/ 9 w 186"/>
                <a:gd name="T15" fmla="*/ 54 h 168"/>
                <a:gd name="T16" fmla="*/ 0 w 186"/>
                <a:gd name="T17" fmla="*/ 63 h 168"/>
                <a:gd name="T18" fmla="*/ 0 w 186"/>
                <a:gd name="T19" fmla="*/ 105 h 168"/>
                <a:gd name="T20" fmla="*/ 9 w 186"/>
                <a:gd name="T21" fmla="*/ 113 h 168"/>
                <a:gd name="T22" fmla="*/ 17 w 186"/>
                <a:gd name="T23" fmla="*/ 113 h 168"/>
                <a:gd name="T24" fmla="*/ 21 w 186"/>
                <a:gd name="T25" fmla="*/ 113 h 168"/>
                <a:gd name="T26" fmla="*/ 41 w 186"/>
                <a:gd name="T27" fmla="*/ 119 h 168"/>
                <a:gd name="T28" fmla="*/ 39 w 186"/>
                <a:gd name="T29" fmla="*/ 124 h 168"/>
                <a:gd name="T30" fmla="*/ 50 w 186"/>
                <a:gd name="T31" fmla="*/ 145 h 168"/>
                <a:gd name="T32" fmla="*/ 94 w 186"/>
                <a:gd name="T33" fmla="*/ 159 h 168"/>
                <a:gd name="T34" fmla="*/ 116 w 186"/>
                <a:gd name="T35" fmla="*/ 148 h 168"/>
                <a:gd name="T36" fmla="*/ 117 w 186"/>
                <a:gd name="T37" fmla="*/ 144 h 168"/>
                <a:gd name="T38" fmla="*/ 144 w 186"/>
                <a:gd name="T39" fmla="*/ 152 h 168"/>
                <a:gd name="T40" fmla="*/ 144 w 186"/>
                <a:gd name="T41" fmla="*/ 156 h 168"/>
                <a:gd name="T42" fmla="*/ 156 w 186"/>
                <a:gd name="T43" fmla="*/ 168 h 168"/>
                <a:gd name="T44" fmla="*/ 169 w 186"/>
                <a:gd name="T45" fmla="*/ 156 h 168"/>
                <a:gd name="T46" fmla="*/ 169 w 186"/>
                <a:gd name="T47" fmla="*/ 109 h 168"/>
                <a:gd name="T48" fmla="*/ 186 w 186"/>
                <a:gd name="T49" fmla="*/ 92 h 168"/>
                <a:gd name="T50" fmla="*/ 186 w 186"/>
                <a:gd name="T51" fmla="*/ 76 h 168"/>
                <a:gd name="T52" fmla="*/ 169 w 186"/>
                <a:gd name="T53" fmla="*/ 59 h 168"/>
                <a:gd name="T54" fmla="*/ 17 w 186"/>
                <a:gd name="T55" fmla="*/ 105 h 168"/>
                <a:gd name="T56" fmla="*/ 9 w 186"/>
                <a:gd name="T57" fmla="*/ 105 h 168"/>
                <a:gd name="T58" fmla="*/ 9 w 186"/>
                <a:gd name="T59" fmla="*/ 63 h 168"/>
                <a:gd name="T60" fmla="*/ 17 w 186"/>
                <a:gd name="T61" fmla="*/ 63 h 168"/>
                <a:gd name="T62" fmla="*/ 17 w 186"/>
                <a:gd name="T63" fmla="*/ 105 h 168"/>
                <a:gd name="T64" fmla="*/ 108 w 186"/>
                <a:gd name="T65" fmla="*/ 146 h 168"/>
                <a:gd name="T66" fmla="*/ 97 w 186"/>
                <a:gd name="T67" fmla="*/ 151 h 168"/>
                <a:gd name="T68" fmla="*/ 53 w 186"/>
                <a:gd name="T69" fmla="*/ 137 h 168"/>
                <a:gd name="T70" fmla="*/ 47 w 186"/>
                <a:gd name="T71" fmla="*/ 127 h 168"/>
                <a:gd name="T72" fmla="*/ 49 w 186"/>
                <a:gd name="T73" fmla="*/ 122 h 168"/>
                <a:gd name="T74" fmla="*/ 109 w 186"/>
                <a:gd name="T75" fmla="*/ 141 h 168"/>
                <a:gd name="T76" fmla="*/ 108 w 186"/>
                <a:gd name="T77" fmla="*/ 146 h 168"/>
                <a:gd name="T78" fmla="*/ 144 w 186"/>
                <a:gd name="T79" fmla="*/ 143 h 168"/>
                <a:gd name="T80" fmla="*/ 26 w 186"/>
                <a:gd name="T81" fmla="*/ 105 h 168"/>
                <a:gd name="T82" fmla="*/ 26 w 186"/>
                <a:gd name="T83" fmla="*/ 105 h 168"/>
                <a:gd name="T84" fmla="*/ 26 w 186"/>
                <a:gd name="T85" fmla="*/ 63 h 168"/>
                <a:gd name="T86" fmla="*/ 26 w 186"/>
                <a:gd name="T87" fmla="*/ 63 h 168"/>
                <a:gd name="T88" fmla="*/ 144 w 186"/>
                <a:gd name="T89" fmla="*/ 25 h 168"/>
                <a:gd name="T90" fmla="*/ 144 w 186"/>
                <a:gd name="T91" fmla="*/ 143 h 168"/>
                <a:gd name="T92" fmla="*/ 161 w 186"/>
                <a:gd name="T93" fmla="*/ 156 h 168"/>
                <a:gd name="T94" fmla="*/ 156 w 186"/>
                <a:gd name="T95" fmla="*/ 160 h 168"/>
                <a:gd name="T96" fmla="*/ 152 w 186"/>
                <a:gd name="T97" fmla="*/ 156 h 168"/>
                <a:gd name="T98" fmla="*/ 152 w 186"/>
                <a:gd name="T99" fmla="*/ 12 h 168"/>
                <a:gd name="T100" fmla="*/ 156 w 186"/>
                <a:gd name="T101" fmla="*/ 8 h 168"/>
                <a:gd name="T102" fmla="*/ 161 w 186"/>
                <a:gd name="T103" fmla="*/ 12 h 168"/>
                <a:gd name="T104" fmla="*/ 161 w 186"/>
                <a:gd name="T105" fmla="*/ 156 h 168"/>
                <a:gd name="T106" fmla="*/ 177 w 186"/>
                <a:gd name="T107" fmla="*/ 92 h 168"/>
                <a:gd name="T108" fmla="*/ 169 w 186"/>
                <a:gd name="T109" fmla="*/ 101 h 168"/>
                <a:gd name="T110" fmla="*/ 169 w 186"/>
                <a:gd name="T111" fmla="*/ 67 h 168"/>
                <a:gd name="T112" fmla="*/ 177 w 186"/>
                <a:gd name="T113" fmla="*/ 76 h 168"/>
                <a:gd name="T114" fmla="*/ 177 w 186"/>
                <a:gd name="T115"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168">
                  <a:moveTo>
                    <a:pt x="169" y="59"/>
                  </a:moveTo>
                  <a:cubicBezTo>
                    <a:pt x="169" y="12"/>
                    <a:pt x="169" y="12"/>
                    <a:pt x="169" y="12"/>
                  </a:cubicBezTo>
                  <a:cubicBezTo>
                    <a:pt x="169" y="5"/>
                    <a:pt x="163" y="0"/>
                    <a:pt x="156" y="0"/>
                  </a:cubicBezTo>
                  <a:cubicBezTo>
                    <a:pt x="149" y="0"/>
                    <a:pt x="144" y="5"/>
                    <a:pt x="144" y="12"/>
                  </a:cubicBezTo>
                  <a:cubicBezTo>
                    <a:pt x="144" y="16"/>
                    <a:pt x="144" y="16"/>
                    <a:pt x="144" y="16"/>
                  </a:cubicBezTo>
                  <a:cubicBezTo>
                    <a:pt x="21" y="55"/>
                    <a:pt x="21" y="55"/>
                    <a:pt x="21" y="55"/>
                  </a:cubicBezTo>
                  <a:cubicBezTo>
                    <a:pt x="20" y="55"/>
                    <a:pt x="19" y="54"/>
                    <a:pt x="17" y="54"/>
                  </a:cubicBezTo>
                  <a:cubicBezTo>
                    <a:pt x="9" y="54"/>
                    <a:pt x="9" y="54"/>
                    <a:pt x="9" y="54"/>
                  </a:cubicBezTo>
                  <a:cubicBezTo>
                    <a:pt x="4" y="54"/>
                    <a:pt x="0" y="58"/>
                    <a:pt x="0" y="63"/>
                  </a:cubicBezTo>
                  <a:cubicBezTo>
                    <a:pt x="0" y="105"/>
                    <a:pt x="0" y="105"/>
                    <a:pt x="0" y="105"/>
                  </a:cubicBezTo>
                  <a:cubicBezTo>
                    <a:pt x="0" y="110"/>
                    <a:pt x="4" y="113"/>
                    <a:pt x="9" y="113"/>
                  </a:cubicBezTo>
                  <a:cubicBezTo>
                    <a:pt x="17" y="113"/>
                    <a:pt x="17" y="113"/>
                    <a:pt x="17" y="113"/>
                  </a:cubicBezTo>
                  <a:cubicBezTo>
                    <a:pt x="19" y="113"/>
                    <a:pt x="20" y="113"/>
                    <a:pt x="21" y="113"/>
                  </a:cubicBezTo>
                  <a:cubicBezTo>
                    <a:pt x="41" y="119"/>
                    <a:pt x="41" y="119"/>
                    <a:pt x="41" y="119"/>
                  </a:cubicBezTo>
                  <a:cubicBezTo>
                    <a:pt x="39" y="124"/>
                    <a:pt x="39" y="124"/>
                    <a:pt x="39" y="124"/>
                  </a:cubicBezTo>
                  <a:cubicBezTo>
                    <a:pt x="36" y="133"/>
                    <a:pt x="41" y="142"/>
                    <a:pt x="50" y="145"/>
                  </a:cubicBezTo>
                  <a:cubicBezTo>
                    <a:pt x="94" y="159"/>
                    <a:pt x="94" y="159"/>
                    <a:pt x="94" y="159"/>
                  </a:cubicBezTo>
                  <a:cubicBezTo>
                    <a:pt x="103" y="162"/>
                    <a:pt x="113" y="157"/>
                    <a:pt x="116" y="148"/>
                  </a:cubicBezTo>
                  <a:cubicBezTo>
                    <a:pt x="117" y="144"/>
                    <a:pt x="117" y="144"/>
                    <a:pt x="117" y="144"/>
                  </a:cubicBezTo>
                  <a:cubicBezTo>
                    <a:pt x="144" y="152"/>
                    <a:pt x="144" y="152"/>
                    <a:pt x="144" y="152"/>
                  </a:cubicBezTo>
                  <a:cubicBezTo>
                    <a:pt x="144" y="156"/>
                    <a:pt x="144" y="156"/>
                    <a:pt x="144" y="156"/>
                  </a:cubicBezTo>
                  <a:cubicBezTo>
                    <a:pt x="144" y="163"/>
                    <a:pt x="149" y="168"/>
                    <a:pt x="156" y="168"/>
                  </a:cubicBezTo>
                  <a:cubicBezTo>
                    <a:pt x="163" y="168"/>
                    <a:pt x="169" y="163"/>
                    <a:pt x="169" y="156"/>
                  </a:cubicBezTo>
                  <a:cubicBezTo>
                    <a:pt x="169" y="109"/>
                    <a:pt x="169" y="109"/>
                    <a:pt x="169" y="109"/>
                  </a:cubicBezTo>
                  <a:cubicBezTo>
                    <a:pt x="178" y="109"/>
                    <a:pt x="186" y="102"/>
                    <a:pt x="186" y="92"/>
                  </a:cubicBezTo>
                  <a:cubicBezTo>
                    <a:pt x="186" y="76"/>
                    <a:pt x="186" y="76"/>
                    <a:pt x="186" y="76"/>
                  </a:cubicBezTo>
                  <a:cubicBezTo>
                    <a:pt x="186" y="66"/>
                    <a:pt x="178" y="59"/>
                    <a:pt x="169" y="59"/>
                  </a:cubicBezTo>
                  <a:close/>
                  <a:moveTo>
                    <a:pt x="17" y="105"/>
                  </a:moveTo>
                  <a:cubicBezTo>
                    <a:pt x="9" y="105"/>
                    <a:pt x="9" y="105"/>
                    <a:pt x="9" y="105"/>
                  </a:cubicBezTo>
                  <a:cubicBezTo>
                    <a:pt x="9" y="63"/>
                    <a:pt x="9" y="63"/>
                    <a:pt x="9" y="63"/>
                  </a:cubicBezTo>
                  <a:cubicBezTo>
                    <a:pt x="17" y="63"/>
                    <a:pt x="17" y="63"/>
                    <a:pt x="17" y="63"/>
                  </a:cubicBezTo>
                  <a:lnTo>
                    <a:pt x="17" y="105"/>
                  </a:lnTo>
                  <a:close/>
                  <a:moveTo>
                    <a:pt x="108" y="146"/>
                  </a:moveTo>
                  <a:cubicBezTo>
                    <a:pt x="106" y="150"/>
                    <a:pt x="101" y="153"/>
                    <a:pt x="97" y="151"/>
                  </a:cubicBezTo>
                  <a:cubicBezTo>
                    <a:pt x="53" y="137"/>
                    <a:pt x="53" y="137"/>
                    <a:pt x="53" y="137"/>
                  </a:cubicBezTo>
                  <a:cubicBezTo>
                    <a:pt x="48" y="136"/>
                    <a:pt x="46" y="131"/>
                    <a:pt x="47" y="127"/>
                  </a:cubicBezTo>
                  <a:cubicBezTo>
                    <a:pt x="49" y="122"/>
                    <a:pt x="49" y="122"/>
                    <a:pt x="49" y="122"/>
                  </a:cubicBezTo>
                  <a:cubicBezTo>
                    <a:pt x="109" y="141"/>
                    <a:pt x="109" y="141"/>
                    <a:pt x="109" y="141"/>
                  </a:cubicBezTo>
                  <a:lnTo>
                    <a:pt x="108" y="146"/>
                  </a:lnTo>
                  <a:close/>
                  <a:moveTo>
                    <a:pt x="144" y="143"/>
                  </a:moveTo>
                  <a:cubicBezTo>
                    <a:pt x="26" y="105"/>
                    <a:pt x="26" y="105"/>
                    <a:pt x="26" y="105"/>
                  </a:cubicBezTo>
                  <a:cubicBezTo>
                    <a:pt x="26" y="105"/>
                    <a:pt x="26" y="105"/>
                    <a:pt x="26" y="105"/>
                  </a:cubicBezTo>
                  <a:cubicBezTo>
                    <a:pt x="26" y="63"/>
                    <a:pt x="26" y="63"/>
                    <a:pt x="26" y="63"/>
                  </a:cubicBezTo>
                  <a:cubicBezTo>
                    <a:pt x="26" y="63"/>
                    <a:pt x="26" y="63"/>
                    <a:pt x="26" y="63"/>
                  </a:cubicBezTo>
                  <a:cubicBezTo>
                    <a:pt x="144" y="25"/>
                    <a:pt x="144" y="25"/>
                    <a:pt x="144" y="25"/>
                  </a:cubicBezTo>
                  <a:lnTo>
                    <a:pt x="144" y="143"/>
                  </a:lnTo>
                  <a:close/>
                  <a:moveTo>
                    <a:pt x="161" y="156"/>
                  </a:moveTo>
                  <a:cubicBezTo>
                    <a:pt x="161" y="158"/>
                    <a:pt x="159" y="160"/>
                    <a:pt x="156" y="160"/>
                  </a:cubicBezTo>
                  <a:cubicBezTo>
                    <a:pt x="154" y="160"/>
                    <a:pt x="152" y="158"/>
                    <a:pt x="152" y="156"/>
                  </a:cubicBezTo>
                  <a:cubicBezTo>
                    <a:pt x="152" y="12"/>
                    <a:pt x="152" y="12"/>
                    <a:pt x="152" y="12"/>
                  </a:cubicBezTo>
                  <a:cubicBezTo>
                    <a:pt x="152" y="10"/>
                    <a:pt x="154" y="8"/>
                    <a:pt x="156" y="8"/>
                  </a:cubicBezTo>
                  <a:cubicBezTo>
                    <a:pt x="159" y="8"/>
                    <a:pt x="161" y="10"/>
                    <a:pt x="161" y="12"/>
                  </a:cubicBezTo>
                  <a:lnTo>
                    <a:pt x="161" y="156"/>
                  </a:lnTo>
                  <a:close/>
                  <a:moveTo>
                    <a:pt x="177" y="92"/>
                  </a:moveTo>
                  <a:cubicBezTo>
                    <a:pt x="177" y="97"/>
                    <a:pt x="174" y="101"/>
                    <a:pt x="169" y="101"/>
                  </a:cubicBezTo>
                  <a:cubicBezTo>
                    <a:pt x="169" y="67"/>
                    <a:pt x="169" y="67"/>
                    <a:pt x="169" y="67"/>
                  </a:cubicBezTo>
                  <a:cubicBezTo>
                    <a:pt x="174" y="67"/>
                    <a:pt x="177" y="71"/>
                    <a:pt x="177" y="76"/>
                  </a:cubicBezTo>
                  <a:lnTo>
                    <a:pt x="177" y="92"/>
                  </a:lnTo>
                  <a:close/>
                </a:path>
              </a:pathLst>
            </a:custGeom>
            <a:solidFill>
              <a:schemeClr val="tx2">
                <a:lumMod val="60000"/>
                <a:lumOff val="40000"/>
              </a:schemeClr>
            </a:solidFill>
            <a:ln>
              <a:noFill/>
            </a:ln>
          </p:spPr>
          <p:txBody>
            <a:bodyPr anchor="ctr"/>
            <a:lstStyle/>
            <a:p>
              <a:pPr algn="ctr"/>
              <a:endParaRPr/>
            </a:p>
          </p:txBody>
        </p:sp>
        <p:sp>
          <p:nvSpPr>
            <p:cNvPr id="28" name="Freeform: Shape 109"/>
            <p:cNvSpPr/>
            <p:nvPr/>
          </p:nvSpPr>
          <p:spPr bwMode="auto">
            <a:xfrm>
              <a:off x="8976726" y="5105380"/>
              <a:ext cx="333117" cy="333117"/>
            </a:xfrm>
            <a:custGeom>
              <a:avLst/>
              <a:gdLst>
                <a:gd name="T0" fmla="*/ 34 w 185"/>
                <a:gd name="T1" fmla="*/ 59 h 185"/>
                <a:gd name="T2" fmla="*/ 41 w 185"/>
                <a:gd name="T3" fmla="*/ 63 h 185"/>
                <a:gd name="T4" fmla="*/ 63 w 185"/>
                <a:gd name="T5" fmla="*/ 143 h 185"/>
                <a:gd name="T6" fmla="*/ 59 w 185"/>
                <a:gd name="T7" fmla="*/ 151 h 185"/>
                <a:gd name="T8" fmla="*/ 63 w 185"/>
                <a:gd name="T9" fmla="*/ 143 h 185"/>
                <a:gd name="T10" fmla="*/ 57 w 185"/>
                <a:gd name="T11" fmla="*/ 40 h 185"/>
                <a:gd name="T12" fmla="*/ 64 w 185"/>
                <a:gd name="T13" fmla="*/ 35 h 185"/>
                <a:gd name="T14" fmla="*/ 122 w 185"/>
                <a:gd name="T15" fmla="*/ 41 h 185"/>
                <a:gd name="T16" fmla="*/ 126 w 185"/>
                <a:gd name="T17" fmla="*/ 34 h 185"/>
                <a:gd name="T18" fmla="*/ 122 w 185"/>
                <a:gd name="T19" fmla="*/ 41 h 185"/>
                <a:gd name="T20" fmla="*/ 34 w 185"/>
                <a:gd name="T21" fmla="*/ 126 h 185"/>
                <a:gd name="T22" fmla="*/ 41 w 185"/>
                <a:gd name="T23" fmla="*/ 122 h 185"/>
                <a:gd name="T24" fmla="*/ 29 w 185"/>
                <a:gd name="T25" fmla="*/ 88 h 185"/>
                <a:gd name="T26" fmla="*/ 29 w 185"/>
                <a:gd name="T27" fmla="*/ 97 h 185"/>
                <a:gd name="T28" fmla="*/ 29 w 185"/>
                <a:gd name="T29" fmla="*/ 88 h 185"/>
                <a:gd name="T30" fmla="*/ 144 w 185"/>
                <a:gd name="T31" fmla="*/ 122 h 185"/>
                <a:gd name="T32" fmla="*/ 151 w 185"/>
                <a:gd name="T33" fmla="*/ 126 h 185"/>
                <a:gd name="T34" fmla="*/ 145 w 185"/>
                <a:gd name="T35" fmla="*/ 57 h 185"/>
                <a:gd name="T36" fmla="*/ 149 w 185"/>
                <a:gd name="T37" fmla="*/ 64 h 185"/>
                <a:gd name="T38" fmla="*/ 145 w 185"/>
                <a:gd name="T39" fmla="*/ 57 h 185"/>
                <a:gd name="T40" fmla="*/ 151 w 185"/>
                <a:gd name="T41" fmla="*/ 92 h 185"/>
                <a:gd name="T42" fmla="*/ 160 w 185"/>
                <a:gd name="T43" fmla="*/ 92 h 185"/>
                <a:gd name="T44" fmla="*/ 92 w 185"/>
                <a:gd name="T45" fmla="*/ 0 h 185"/>
                <a:gd name="T46" fmla="*/ 92 w 185"/>
                <a:gd name="T47" fmla="*/ 185 h 185"/>
                <a:gd name="T48" fmla="*/ 92 w 185"/>
                <a:gd name="T49" fmla="*/ 0 h 185"/>
                <a:gd name="T50" fmla="*/ 8 w 185"/>
                <a:gd name="T51" fmla="*/ 92 h 185"/>
                <a:gd name="T52" fmla="*/ 177 w 185"/>
                <a:gd name="T53" fmla="*/ 92 h 185"/>
                <a:gd name="T54" fmla="*/ 130 w 185"/>
                <a:gd name="T55" fmla="*/ 88 h 185"/>
                <a:gd name="T56" fmla="*/ 97 w 185"/>
                <a:gd name="T57" fmla="*/ 76 h 185"/>
                <a:gd name="T58" fmla="*/ 92 w 185"/>
                <a:gd name="T59" fmla="*/ 25 h 185"/>
                <a:gd name="T60" fmla="*/ 88 w 185"/>
                <a:gd name="T61" fmla="*/ 76 h 185"/>
                <a:gd name="T62" fmla="*/ 92 w 185"/>
                <a:gd name="T63" fmla="*/ 109 h 185"/>
                <a:gd name="T64" fmla="*/ 130 w 185"/>
                <a:gd name="T65" fmla="*/ 97 h 185"/>
                <a:gd name="T66" fmla="*/ 130 w 185"/>
                <a:gd name="T67" fmla="*/ 88 h 185"/>
                <a:gd name="T68" fmla="*/ 84 w 185"/>
                <a:gd name="T69" fmla="*/ 92 h 185"/>
                <a:gd name="T70" fmla="*/ 101 w 185"/>
                <a:gd name="T71" fmla="*/ 92 h 185"/>
                <a:gd name="T72" fmla="*/ 122 w 185"/>
                <a:gd name="T73" fmla="*/ 143 h 185"/>
                <a:gd name="T74" fmla="*/ 126 w 185"/>
                <a:gd name="T75" fmla="*/ 151 h 185"/>
                <a:gd name="T76" fmla="*/ 122 w 185"/>
                <a:gd name="T77" fmla="*/ 143 h 185"/>
                <a:gd name="T78" fmla="*/ 88 w 185"/>
                <a:gd name="T79" fmla="*/ 156 h 185"/>
                <a:gd name="T80" fmla="*/ 97 w 185"/>
                <a:gd name="T81"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85">
                  <a:moveTo>
                    <a:pt x="40" y="57"/>
                  </a:moveTo>
                  <a:cubicBezTo>
                    <a:pt x="38" y="56"/>
                    <a:pt x="35" y="57"/>
                    <a:pt x="34" y="59"/>
                  </a:cubicBezTo>
                  <a:cubicBezTo>
                    <a:pt x="33" y="61"/>
                    <a:pt x="33" y="63"/>
                    <a:pt x="35" y="64"/>
                  </a:cubicBezTo>
                  <a:cubicBezTo>
                    <a:pt x="37" y="66"/>
                    <a:pt x="40" y="65"/>
                    <a:pt x="41" y="63"/>
                  </a:cubicBezTo>
                  <a:cubicBezTo>
                    <a:pt x="42" y="61"/>
                    <a:pt x="42" y="58"/>
                    <a:pt x="40" y="57"/>
                  </a:cubicBezTo>
                  <a:close/>
                  <a:moveTo>
                    <a:pt x="63" y="143"/>
                  </a:moveTo>
                  <a:cubicBezTo>
                    <a:pt x="61" y="142"/>
                    <a:pt x="58" y="143"/>
                    <a:pt x="57" y="145"/>
                  </a:cubicBezTo>
                  <a:cubicBezTo>
                    <a:pt x="56" y="147"/>
                    <a:pt x="57" y="150"/>
                    <a:pt x="59" y="151"/>
                  </a:cubicBezTo>
                  <a:cubicBezTo>
                    <a:pt x="61" y="152"/>
                    <a:pt x="63" y="151"/>
                    <a:pt x="64" y="149"/>
                  </a:cubicBezTo>
                  <a:cubicBezTo>
                    <a:pt x="66" y="147"/>
                    <a:pt x="65" y="145"/>
                    <a:pt x="63" y="143"/>
                  </a:cubicBezTo>
                  <a:close/>
                  <a:moveTo>
                    <a:pt x="59" y="34"/>
                  </a:moveTo>
                  <a:cubicBezTo>
                    <a:pt x="57" y="35"/>
                    <a:pt x="56" y="38"/>
                    <a:pt x="57" y="40"/>
                  </a:cubicBezTo>
                  <a:cubicBezTo>
                    <a:pt x="58" y="42"/>
                    <a:pt x="61" y="42"/>
                    <a:pt x="63" y="41"/>
                  </a:cubicBezTo>
                  <a:cubicBezTo>
                    <a:pt x="65" y="40"/>
                    <a:pt x="66" y="37"/>
                    <a:pt x="64" y="35"/>
                  </a:cubicBezTo>
                  <a:cubicBezTo>
                    <a:pt x="63" y="33"/>
                    <a:pt x="61" y="33"/>
                    <a:pt x="59" y="34"/>
                  </a:cubicBezTo>
                  <a:close/>
                  <a:moveTo>
                    <a:pt x="122" y="41"/>
                  </a:moveTo>
                  <a:cubicBezTo>
                    <a:pt x="124" y="42"/>
                    <a:pt x="127" y="42"/>
                    <a:pt x="128" y="40"/>
                  </a:cubicBezTo>
                  <a:cubicBezTo>
                    <a:pt x="129" y="38"/>
                    <a:pt x="128" y="35"/>
                    <a:pt x="126" y="34"/>
                  </a:cubicBezTo>
                  <a:cubicBezTo>
                    <a:pt x="124" y="33"/>
                    <a:pt x="122" y="33"/>
                    <a:pt x="120" y="35"/>
                  </a:cubicBezTo>
                  <a:cubicBezTo>
                    <a:pt x="119" y="37"/>
                    <a:pt x="120" y="40"/>
                    <a:pt x="122" y="41"/>
                  </a:cubicBezTo>
                  <a:close/>
                  <a:moveTo>
                    <a:pt x="35" y="120"/>
                  </a:moveTo>
                  <a:cubicBezTo>
                    <a:pt x="33" y="121"/>
                    <a:pt x="33" y="124"/>
                    <a:pt x="34" y="126"/>
                  </a:cubicBezTo>
                  <a:cubicBezTo>
                    <a:pt x="35" y="128"/>
                    <a:pt x="38" y="129"/>
                    <a:pt x="40" y="128"/>
                  </a:cubicBezTo>
                  <a:cubicBezTo>
                    <a:pt x="42" y="126"/>
                    <a:pt x="42" y="124"/>
                    <a:pt x="41" y="122"/>
                  </a:cubicBezTo>
                  <a:cubicBezTo>
                    <a:pt x="40" y="120"/>
                    <a:pt x="37" y="119"/>
                    <a:pt x="35" y="120"/>
                  </a:cubicBezTo>
                  <a:close/>
                  <a:moveTo>
                    <a:pt x="29" y="88"/>
                  </a:moveTo>
                  <a:cubicBezTo>
                    <a:pt x="27" y="88"/>
                    <a:pt x="25" y="90"/>
                    <a:pt x="25" y="92"/>
                  </a:cubicBezTo>
                  <a:cubicBezTo>
                    <a:pt x="25" y="95"/>
                    <a:pt x="27" y="97"/>
                    <a:pt x="29" y="97"/>
                  </a:cubicBezTo>
                  <a:cubicBezTo>
                    <a:pt x="31" y="97"/>
                    <a:pt x="33" y="95"/>
                    <a:pt x="33" y="92"/>
                  </a:cubicBezTo>
                  <a:cubicBezTo>
                    <a:pt x="33" y="90"/>
                    <a:pt x="31" y="88"/>
                    <a:pt x="29" y="88"/>
                  </a:cubicBezTo>
                  <a:close/>
                  <a:moveTo>
                    <a:pt x="149" y="120"/>
                  </a:moveTo>
                  <a:cubicBezTo>
                    <a:pt x="147" y="119"/>
                    <a:pt x="145" y="120"/>
                    <a:pt x="144" y="122"/>
                  </a:cubicBezTo>
                  <a:cubicBezTo>
                    <a:pt x="142" y="124"/>
                    <a:pt x="143" y="126"/>
                    <a:pt x="145" y="128"/>
                  </a:cubicBezTo>
                  <a:cubicBezTo>
                    <a:pt x="147" y="129"/>
                    <a:pt x="150" y="128"/>
                    <a:pt x="151" y="126"/>
                  </a:cubicBezTo>
                  <a:cubicBezTo>
                    <a:pt x="152" y="124"/>
                    <a:pt x="151" y="121"/>
                    <a:pt x="149" y="120"/>
                  </a:cubicBezTo>
                  <a:close/>
                  <a:moveTo>
                    <a:pt x="145" y="57"/>
                  </a:moveTo>
                  <a:cubicBezTo>
                    <a:pt x="143" y="58"/>
                    <a:pt x="142" y="61"/>
                    <a:pt x="144" y="63"/>
                  </a:cubicBezTo>
                  <a:cubicBezTo>
                    <a:pt x="145" y="65"/>
                    <a:pt x="147" y="66"/>
                    <a:pt x="149" y="64"/>
                  </a:cubicBezTo>
                  <a:cubicBezTo>
                    <a:pt x="151" y="63"/>
                    <a:pt x="152" y="61"/>
                    <a:pt x="151" y="59"/>
                  </a:cubicBezTo>
                  <a:cubicBezTo>
                    <a:pt x="150" y="57"/>
                    <a:pt x="147" y="56"/>
                    <a:pt x="145" y="57"/>
                  </a:cubicBezTo>
                  <a:close/>
                  <a:moveTo>
                    <a:pt x="156" y="88"/>
                  </a:moveTo>
                  <a:cubicBezTo>
                    <a:pt x="153" y="88"/>
                    <a:pt x="151" y="90"/>
                    <a:pt x="151" y="92"/>
                  </a:cubicBezTo>
                  <a:cubicBezTo>
                    <a:pt x="151" y="95"/>
                    <a:pt x="153" y="97"/>
                    <a:pt x="156" y="97"/>
                  </a:cubicBezTo>
                  <a:cubicBezTo>
                    <a:pt x="158" y="97"/>
                    <a:pt x="160" y="95"/>
                    <a:pt x="160" y="92"/>
                  </a:cubicBezTo>
                  <a:cubicBezTo>
                    <a:pt x="160" y="90"/>
                    <a:pt x="158" y="88"/>
                    <a:pt x="156" y="88"/>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moveTo>
                    <a:pt x="130" y="88"/>
                  </a:moveTo>
                  <a:cubicBezTo>
                    <a:pt x="109" y="88"/>
                    <a:pt x="109" y="88"/>
                    <a:pt x="109" y="88"/>
                  </a:cubicBezTo>
                  <a:cubicBezTo>
                    <a:pt x="107" y="82"/>
                    <a:pt x="103" y="78"/>
                    <a:pt x="97" y="76"/>
                  </a:cubicBezTo>
                  <a:cubicBezTo>
                    <a:pt x="97" y="29"/>
                    <a:pt x="97" y="29"/>
                    <a:pt x="97" y="29"/>
                  </a:cubicBezTo>
                  <a:cubicBezTo>
                    <a:pt x="97" y="27"/>
                    <a:pt x="95" y="25"/>
                    <a:pt x="92" y="25"/>
                  </a:cubicBezTo>
                  <a:cubicBezTo>
                    <a:pt x="90" y="25"/>
                    <a:pt x="88" y="27"/>
                    <a:pt x="88" y="29"/>
                  </a:cubicBezTo>
                  <a:cubicBezTo>
                    <a:pt x="88" y="76"/>
                    <a:pt x="88" y="76"/>
                    <a:pt x="88" y="76"/>
                  </a:cubicBezTo>
                  <a:cubicBezTo>
                    <a:pt x="81" y="78"/>
                    <a:pt x="76" y="84"/>
                    <a:pt x="76" y="92"/>
                  </a:cubicBezTo>
                  <a:cubicBezTo>
                    <a:pt x="76" y="102"/>
                    <a:pt x="83" y="109"/>
                    <a:pt x="92" y="109"/>
                  </a:cubicBezTo>
                  <a:cubicBezTo>
                    <a:pt x="100" y="109"/>
                    <a:pt x="107" y="104"/>
                    <a:pt x="109" y="97"/>
                  </a:cubicBezTo>
                  <a:cubicBezTo>
                    <a:pt x="130" y="97"/>
                    <a:pt x="130" y="97"/>
                    <a:pt x="130" y="97"/>
                  </a:cubicBezTo>
                  <a:cubicBezTo>
                    <a:pt x="133" y="97"/>
                    <a:pt x="135" y="95"/>
                    <a:pt x="135" y="92"/>
                  </a:cubicBezTo>
                  <a:cubicBezTo>
                    <a:pt x="135" y="90"/>
                    <a:pt x="133" y="88"/>
                    <a:pt x="130" y="88"/>
                  </a:cubicBezTo>
                  <a:close/>
                  <a:moveTo>
                    <a:pt x="92" y="101"/>
                  </a:moveTo>
                  <a:cubicBezTo>
                    <a:pt x="88" y="101"/>
                    <a:pt x="84" y="97"/>
                    <a:pt x="84" y="92"/>
                  </a:cubicBezTo>
                  <a:cubicBezTo>
                    <a:pt x="84" y="88"/>
                    <a:pt x="88" y="84"/>
                    <a:pt x="92" y="84"/>
                  </a:cubicBezTo>
                  <a:cubicBezTo>
                    <a:pt x="97" y="84"/>
                    <a:pt x="101" y="88"/>
                    <a:pt x="101" y="92"/>
                  </a:cubicBezTo>
                  <a:cubicBezTo>
                    <a:pt x="101" y="97"/>
                    <a:pt x="97" y="101"/>
                    <a:pt x="92" y="101"/>
                  </a:cubicBezTo>
                  <a:close/>
                  <a:moveTo>
                    <a:pt x="122" y="143"/>
                  </a:moveTo>
                  <a:cubicBezTo>
                    <a:pt x="120" y="145"/>
                    <a:pt x="119" y="147"/>
                    <a:pt x="120" y="149"/>
                  </a:cubicBezTo>
                  <a:cubicBezTo>
                    <a:pt x="122" y="151"/>
                    <a:pt x="124" y="152"/>
                    <a:pt x="126" y="151"/>
                  </a:cubicBezTo>
                  <a:cubicBezTo>
                    <a:pt x="128" y="150"/>
                    <a:pt x="129" y="147"/>
                    <a:pt x="128" y="145"/>
                  </a:cubicBezTo>
                  <a:cubicBezTo>
                    <a:pt x="127" y="143"/>
                    <a:pt x="124" y="142"/>
                    <a:pt x="122" y="143"/>
                  </a:cubicBezTo>
                  <a:close/>
                  <a:moveTo>
                    <a:pt x="92" y="151"/>
                  </a:moveTo>
                  <a:cubicBezTo>
                    <a:pt x="90" y="151"/>
                    <a:pt x="88" y="153"/>
                    <a:pt x="88" y="156"/>
                  </a:cubicBezTo>
                  <a:cubicBezTo>
                    <a:pt x="88" y="158"/>
                    <a:pt x="90" y="160"/>
                    <a:pt x="92" y="160"/>
                  </a:cubicBezTo>
                  <a:cubicBezTo>
                    <a:pt x="95" y="160"/>
                    <a:pt x="97" y="158"/>
                    <a:pt x="97" y="156"/>
                  </a:cubicBezTo>
                  <a:cubicBezTo>
                    <a:pt x="97" y="153"/>
                    <a:pt x="95" y="151"/>
                    <a:pt x="92" y="151"/>
                  </a:cubicBezTo>
                  <a:close/>
                </a:path>
              </a:pathLst>
            </a:custGeom>
            <a:solidFill>
              <a:schemeClr val="tx2">
                <a:lumMod val="60000"/>
                <a:lumOff val="40000"/>
              </a:schemeClr>
            </a:solidFill>
            <a:ln>
              <a:noFill/>
            </a:ln>
          </p:spPr>
          <p:txBody>
            <a:bodyPr anchor="ctr"/>
            <a:lstStyle/>
            <a:p>
              <a:pPr algn="ctr"/>
              <a:endParaRPr/>
            </a:p>
          </p:txBody>
        </p:sp>
        <p:sp>
          <p:nvSpPr>
            <p:cNvPr id="29" name="Freeform: Shape 110"/>
            <p:cNvSpPr/>
            <p:nvPr/>
          </p:nvSpPr>
          <p:spPr bwMode="auto">
            <a:xfrm rot="1539904">
              <a:off x="7959793" y="3185690"/>
              <a:ext cx="273808" cy="335094"/>
            </a:xfrm>
            <a:custGeom>
              <a:avLst/>
              <a:gdLst>
                <a:gd name="T0" fmla="*/ 144 w 152"/>
                <a:gd name="T1" fmla="*/ 25 h 186"/>
                <a:gd name="T2" fmla="*/ 110 w 152"/>
                <a:gd name="T3" fmla="*/ 25 h 186"/>
                <a:gd name="T4" fmla="*/ 110 w 152"/>
                <a:gd name="T5" fmla="*/ 17 h 186"/>
                <a:gd name="T6" fmla="*/ 101 w 152"/>
                <a:gd name="T7" fmla="*/ 8 h 186"/>
                <a:gd name="T8" fmla="*/ 85 w 152"/>
                <a:gd name="T9" fmla="*/ 8 h 186"/>
                <a:gd name="T10" fmla="*/ 76 w 152"/>
                <a:gd name="T11" fmla="*/ 0 h 186"/>
                <a:gd name="T12" fmla="*/ 68 w 152"/>
                <a:gd name="T13" fmla="*/ 8 h 186"/>
                <a:gd name="T14" fmla="*/ 51 w 152"/>
                <a:gd name="T15" fmla="*/ 8 h 186"/>
                <a:gd name="T16" fmla="*/ 42 w 152"/>
                <a:gd name="T17" fmla="*/ 17 h 186"/>
                <a:gd name="T18" fmla="*/ 42 w 152"/>
                <a:gd name="T19" fmla="*/ 25 h 186"/>
                <a:gd name="T20" fmla="*/ 9 w 152"/>
                <a:gd name="T21" fmla="*/ 25 h 186"/>
                <a:gd name="T22" fmla="*/ 0 w 152"/>
                <a:gd name="T23" fmla="*/ 34 h 186"/>
                <a:gd name="T24" fmla="*/ 0 w 152"/>
                <a:gd name="T25" fmla="*/ 177 h 186"/>
                <a:gd name="T26" fmla="*/ 9 w 152"/>
                <a:gd name="T27" fmla="*/ 186 h 186"/>
                <a:gd name="T28" fmla="*/ 144 w 152"/>
                <a:gd name="T29" fmla="*/ 186 h 186"/>
                <a:gd name="T30" fmla="*/ 152 w 152"/>
                <a:gd name="T31" fmla="*/ 177 h 186"/>
                <a:gd name="T32" fmla="*/ 152 w 152"/>
                <a:gd name="T33" fmla="*/ 34 h 186"/>
                <a:gd name="T34" fmla="*/ 144 w 152"/>
                <a:gd name="T35" fmla="*/ 25 h 186"/>
                <a:gd name="T36" fmla="*/ 51 w 152"/>
                <a:gd name="T37" fmla="*/ 17 h 186"/>
                <a:gd name="T38" fmla="*/ 101 w 152"/>
                <a:gd name="T39" fmla="*/ 17 h 186"/>
                <a:gd name="T40" fmla="*/ 101 w 152"/>
                <a:gd name="T41" fmla="*/ 34 h 186"/>
                <a:gd name="T42" fmla="*/ 51 w 152"/>
                <a:gd name="T43" fmla="*/ 34 h 186"/>
                <a:gd name="T44" fmla="*/ 51 w 152"/>
                <a:gd name="T45" fmla="*/ 17 h 186"/>
                <a:gd name="T46" fmla="*/ 144 w 152"/>
                <a:gd name="T47" fmla="*/ 177 h 186"/>
                <a:gd name="T48" fmla="*/ 9 w 152"/>
                <a:gd name="T49" fmla="*/ 177 h 186"/>
                <a:gd name="T50" fmla="*/ 9 w 152"/>
                <a:gd name="T51" fmla="*/ 59 h 186"/>
                <a:gd name="T52" fmla="*/ 144 w 152"/>
                <a:gd name="T53" fmla="*/ 59 h 186"/>
                <a:gd name="T54" fmla="*/ 144 w 152"/>
                <a:gd name="T55" fmla="*/ 177 h 186"/>
                <a:gd name="T56" fmla="*/ 144 w 152"/>
                <a:gd name="T57" fmla="*/ 51 h 186"/>
                <a:gd name="T58" fmla="*/ 9 w 152"/>
                <a:gd name="T59" fmla="*/ 51 h 186"/>
                <a:gd name="T60" fmla="*/ 9 w 152"/>
                <a:gd name="T61" fmla="*/ 34 h 186"/>
                <a:gd name="T62" fmla="*/ 42 w 152"/>
                <a:gd name="T63" fmla="*/ 34 h 186"/>
                <a:gd name="T64" fmla="*/ 51 w 152"/>
                <a:gd name="T65" fmla="*/ 42 h 186"/>
                <a:gd name="T66" fmla="*/ 101 w 152"/>
                <a:gd name="T67" fmla="*/ 42 h 186"/>
                <a:gd name="T68" fmla="*/ 110 w 152"/>
                <a:gd name="T69" fmla="*/ 34 h 186"/>
                <a:gd name="T70" fmla="*/ 144 w 152"/>
                <a:gd name="T71" fmla="*/ 34 h 186"/>
                <a:gd name="T72" fmla="*/ 144 w 152"/>
                <a:gd name="T73" fmla="*/ 51 h 186"/>
                <a:gd name="T74" fmla="*/ 30 w 152"/>
                <a:gd name="T75" fmla="*/ 93 h 186"/>
                <a:gd name="T76" fmla="*/ 80 w 152"/>
                <a:gd name="T77" fmla="*/ 93 h 186"/>
                <a:gd name="T78" fmla="*/ 85 w 152"/>
                <a:gd name="T79" fmla="*/ 88 h 186"/>
                <a:gd name="T80" fmla="*/ 80 w 152"/>
                <a:gd name="T81" fmla="*/ 84 h 186"/>
                <a:gd name="T82" fmla="*/ 30 w 152"/>
                <a:gd name="T83" fmla="*/ 84 h 186"/>
                <a:gd name="T84" fmla="*/ 25 w 152"/>
                <a:gd name="T85" fmla="*/ 88 h 186"/>
                <a:gd name="T86" fmla="*/ 30 w 152"/>
                <a:gd name="T87" fmla="*/ 93 h 186"/>
                <a:gd name="T88" fmla="*/ 30 w 152"/>
                <a:gd name="T89" fmla="*/ 143 h 186"/>
                <a:gd name="T90" fmla="*/ 106 w 152"/>
                <a:gd name="T91" fmla="*/ 143 h 186"/>
                <a:gd name="T92" fmla="*/ 110 w 152"/>
                <a:gd name="T93" fmla="*/ 139 h 186"/>
                <a:gd name="T94" fmla="*/ 106 w 152"/>
                <a:gd name="T95" fmla="*/ 135 h 186"/>
                <a:gd name="T96" fmla="*/ 30 w 152"/>
                <a:gd name="T97" fmla="*/ 135 h 186"/>
                <a:gd name="T98" fmla="*/ 25 w 152"/>
                <a:gd name="T99" fmla="*/ 139 h 186"/>
                <a:gd name="T100" fmla="*/ 30 w 152"/>
                <a:gd name="T101" fmla="*/ 143 h 186"/>
                <a:gd name="T102" fmla="*/ 30 w 152"/>
                <a:gd name="T103" fmla="*/ 118 h 186"/>
                <a:gd name="T104" fmla="*/ 123 w 152"/>
                <a:gd name="T105" fmla="*/ 118 h 186"/>
                <a:gd name="T106" fmla="*/ 127 w 152"/>
                <a:gd name="T107" fmla="*/ 114 h 186"/>
                <a:gd name="T108" fmla="*/ 123 w 152"/>
                <a:gd name="T109" fmla="*/ 110 h 186"/>
                <a:gd name="T110" fmla="*/ 30 w 152"/>
                <a:gd name="T111" fmla="*/ 110 h 186"/>
                <a:gd name="T112" fmla="*/ 25 w 152"/>
                <a:gd name="T113" fmla="*/ 114 h 186"/>
                <a:gd name="T114" fmla="*/ 30 w 152"/>
                <a:gd name="T115" fmla="*/ 1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86">
                  <a:moveTo>
                    <a:pt x="144" y="25"/>
                  </a:moveTo>
                  <a:cubicBezTo>
                    <a:pt x="110" y="25"/>
                    <a:pt x="110" y="25"/>
                    <a:pt x="110" y="25"/>
                  </a:cubicBezTo>
                  <a:cubicBezTo>
                    <a:pt x="110" y="17"/>
                    <a:pt x="110" y="17"/>
                    <a:pt x="110" y="17"/>
                  </a:cubicBezTo>
                  <a:cubicBezTo>
                    <a:pt x="110" y="12"/>
                    <a:pt x="106" y="8"/>
                    <a:pt x="101" y="8"/>
                  </a:cubicBezTo>
                  <a:cubicBezTo>
                    <a:pt x="85" y="8"/>
                    <a:pt x="85" y="8"/>
                    <a:pt x="85" y="8"/>
                  </a:cubicBezTo>
                  <a:cubicBezTo>
                    <a:pt x="85" y="4"/>
                    <a:pt x="81" y="0"/>
                    <a:pt x="76" y="0"/>
                  </a:cubicBezTo>
                  <a:cubicBezTo>
                    <a:pt x="71" y="0"/>
                    <a:pt x="68" y="4"/>
                    <a:pt x="68" y="8"/>
                  </a:cubicBezTo>
                  <a:cubicBezTo>
                    <a:pt x="51" y="8"/>
                    <a:pt x="51" y="8"/>
                    <a:pt x="51" y="8"/>
                  </a:cubicBezTo>
                  <a:cubicBezTo>
                    <a:pt x="46" y="8"/>
                    <a:pt x="42" y="12"/>
                    <a:pt x="42" y="17"/>
                  </a:cubicBezTo>
                  <a:cubicBezTo>
                    <a:pt x="42" y="25"/>
                    <a:pt x="42" y="25"/>
                    <a:pt x="42" y="25"/>
                  </a:cubicBezTo>
                  <a:cubicBezTo>
                    <a:pt x="9" y="25"/>
                    <a:pt x="9" y="25"/>
                    <a:pt x="9" y="25"/>
                  </a:cubicBezTo>
                  <a:cubicBezTo>
                    <a:pt x="4" y="25"/>
                    <a:pt x="0" y="29"/>
                    <a:pt x="0" y="34"/>
                  </a:cubicBezTo>
                  <a:cubicBezTo>
                    <a:pt x="0" y="177"/>
                    <a:pt x="0" y="177"/>
                    <a:pt x="0" y="177"/>
                  </a:cubicBezTo>
                  <a:cubicBezTo>
                    <a:pt x="0" y="182"/>
                    <a:pt x="4" y="186"/>
                    <a:pt x="9" y="186"/>
                  </a:cubicBezTo>
                  <a:cubicBezTo>
                    <a:pt x="144" y="186"/>
                    <a:pt x="144" y="186"/>
                    <a:pt x="144" y="186"/>
                  </a:cubicBezTo>
                  <a:cubicBezTo>
                    <a:pt x="148" y="186"/>
                    <a:pt x="152" y="182"/>
                    <a:pt x="152" y="177"/>
                  </a:cubicBezTo>
                  <a:cubicBezTo>
                    <a:pt x="152" y="34"/>
                    <a:pt x="152" y="34"/>
                    <a:pt x="152" y="34"/>
                  </a:cubicBezTo>
                  <a:cubicBezTo>
                    <a:pt x="152" y="29"/>
                    <a:pt x="148" y="25"/>
                    <a:pt x="144" y="25"/>
                  </a:cubicBezTo>
                  <a:close/>
                  <a:moveTo>
                    <a:pt x="51" y="17"/>
                  </a:moveTo>
                  <a:cubicBezTo>
                    <a:pt x="101" y="17"/>
                    <a:pt x="101" y="17"/>
                    <a:pt x="101" y="17"/>
                  </a:cubicBezTo>
                  <a:cubicBezTo>
                    <a:pt x="101" y="34"/>
                    <a:pt x="101" y="34"/>
                    <a:pt x="101" y="34"/>
                  </a:cubicBezTo>
                  <a:cubicBezTo>
                    <a:pt x="51" y="34"/>
                    <a:pt x="51" y="34"/>
                    <a:pt x="51" y="34"/>
                  </a:cubicBezTo>
                  <a:lnTo>
                    <a:pt x="51" y="17"/>
                  </a:lnTo>
                  <a:close/>
                  <a:moveTo>
                    <a:pt x="144" y="177"/>
                  </a:moveTo>
                  <a:cubicBezTo>
                    <a:pt x="9" y="177"/>
                    <a:pt x="9" y="177"/>
                    <a:pt x="9" y="177"/>
                  </a:cubicBezTo>
                  <a:cubicBezTo>
                    <a:pt x="9" y="59"/>
                    <a:pt x="9" y="59"/>
                    <a:pt x="9" y="59"/>
                  </a:cubicBezTo>
                  <a:cubicBezTo>
                    <a:pt x="144" y="59"/>
                    <a:pt x="144" y="59"/>
                    <a:pt x="144" y="59"/>
                  </a:cubicBezTo>
                  <a:lnTo>
                    <a:pt x="144" y="177"/>
                  </a:lnTo>
                  <a:close/>
                  <a:moveTo>
                    <a:pt x="144" y="51"/>
                  </a:moveTo>
                  <a:cubicBezTo>
                    <a:pt x="9" y="51"/>
                    <a:pt x="9" y="51"/>
                    <a:pt x="9" y="51"/>
                  </a:cubicBezTo>
                  <a:cubicBezTo>
                    <a:pt x="9" y="34"/>
                    <a:pt x="9" y="34"/>
                    <a:pt x="9" y="34"/>
                  </a:cubicBezTo>
                  <a:cubicBezTo>
                    <a:pt x="42" y="34"/>
                    <a:pt x="42" y="34"/>
                    <a:pt x="42" y="34"/>
                  </a:cubicBezTo>
                  <a:cubicBezTo>
                    <a:pt x="42" y="38"/>
                    <a:pt x="46" y="42"/>
                    <a:pt x="51" y="42"/>
                  </a:cubicBezTo>
                  <a:cubicBezTo>
                    <a:pt x="101" y="42"/>
                    <a:pt x="101" y="42"/>
                    <a:pt x="101" y="42"/>
                  </a:cubicBezTo>
                  <a:cubicBezTo>
                    <a:pt x="106" y="42"/>
                    <a:pt x="110" y="38"/>
                    <a:pt x="110" y="34"/>
                  </a:cubicBezTo>
                  <a:cubicBezTo>
                    <a:pt x="144" y="34"/>
                    <a:pt x="144" y="34"/>
                    <a:pt x="144" y="34"/>
                  </a:cubicBezTo>
                  <a:lnTo>
                    <a:pt x="144" y="51"/>
                  </a:lnTo>
                  <a:close/>
                  <a:moveTo>
                    <a:pt x="30" y="93"/>
                  </a:moveTo>
                  <a:cubicBezTo>
                    <a:pt x="80" y="93"/>
                    <a:pt x="80" y="93"/>
                    <a:pt x="80" y="93"/>
                  </a:cubicBezTo>
                  <a:cubicBezTo>
                    <a:pt x="83" y="93"/>
                    <a:pt x="85" y="91"/>
                    <a:pt x="85" y="88"/>
                  </a:cubicBezTo>
                  <a:cubicBezTo>
                    <a:pt x="85" y="86"/>
                    <a:pt x="83" y="84"/>
                    <a:pt x="80" y="84"/>
                  </a:cubicBezTo>
                  <a:cubicBezTo>
                    <a:pt x="30" y="84"/>
                    <a:pt x="30" y="84"/>
                    <a:pt x="30" y="84"/>
                  </a:cubicBezTo>
                  <a:cubicBezTo>
                    <a:pt x="27" y="84"/>
                    <a:pt x="25" y="86"/>
                    <a:pt x="25" y="88"/>
                  </a:cubicBezTo>
                  <a:cubicBezTo>
                    <a:pt x="25" y="91"/>
                    <a:pt x="27" y="93"/>
                    <a:pt x="30" y="93"/>
                  </a:cubicBezTo>
                  <a:close/>
                  <a:moveTo>
                    <a:pt x="30" y="143"/>
                  </a:moveTo>
                  <a:cubicBezTo>
                    <a:pt x="106" y="143"/>
                    <a:pt x="106" y="143"/>
                    <a:pt x="106" y="143"/>
                  </a:cubicBezTo>
                  <a:cubicBezTo>
                    <a:pt x="108" y="143"/>
                    <a:pt x="110" y="141"/>
                    <a:pt x="110" y="139"/>
                  </a:cubicBezTo>
                  <a:cubicBezTo>
                    <a:pt x="110" y="137"/>
                    <a:pt x="108" y="135"/>
                    <a:pt x="106" y="135"/>
                  </a:cubicBezTo>
                  <a:cubicBezTo>
                    <a:pt x="30" y="135"/>
                    <a:pt x="30" y="135"/>
                    <a:pt x="30" y="135"/>
                  </a:cubicBezTo>
                  <a:cubicBezTo>
                    <a:pt x="27" y="135"/>
                    <a:pt x="25" y="137"/>
                    <a:pt x="25" y="139"/>
                  </a:cubicBezTo>
                  <a:cubicBezTo>
                    <a:pt x="25" y="141"/>
                    <a:pt x="27" y="143"/>
                    <a:pt x="30" y="143"/>
                  </a:cubicBezTo>
                  <a:close/>
                  <a:moveTo>
                    <a:pt x="30" y="118"/>
                  </a:moveTo>
                  <a:cubicBezTo>
                    <a:pt x="123" y="118"/>
                    <a:pt x="123" y="118"/>
                    <a:pt x="123" y="118"/>
                  </a:cubicBezTo>
                  <a:cubicBezTo>
                    <a:pt x="125" y="118"/>
                    <a:pt x="127" y="116"/>
                    <a:pt x="127" y="114"/>
                  </a:cubicBezTo>
                  <a:cubicBezTo>
                    <a:pt x="127" y="111"/>
                    <a:pt x="125" y="110"/>
                    <a:pt x="123" y="110"/>
                  </a:cubicBezTo>
                  <a:cubicBezTo>
                    <a:pt x="30" y="110"/>
                    <a:pt x="30" y="110"/>
                    <a:pt x="30" y="110"/>
                  </a:cubicBezTo>
                  <a:cubicBezTo>
                    <a:pt x="27" y="110"/>
                    <a:pt x="25" y="111"/>
                    <a:pt x="25" y="114"/>
                  </a:cubicBezTo>
                  <a:cubicBezTo>
                    <a:pt x="25" y="116"/>
                    <a:pt x="27" y="118"/>
                    <a:pt x="30" y="118"/>
                  </a:cubicBezTo>
                  <a:close/>
                </a:path>
              </a:pathLst>
            </a:custGeom>
            <a:solidFill>
              <a:schemeClr val="tx2">
                <a:lumMod val="60000"/>
                <a:lumOff val="40000"/>
              </a:schemeClr>
            </a:solidFill>
            <a:ln>
              <a:noFill/>
            </a:ln>
          </p:spPr>
          <p:txBody>
            <a:bodyPr anchor="ctr"/>
            <a:lstStyle/>
            <a:p>
              <a:pPr algn="ctr"/>
              <a:endParaRPr/>
            </a:p>
          </p:txBody>
        </p:sp>
        <p:sp>
          <p:nvSpPr>
            <p:cNvPr id="30" name="Freeform: Shape 111"/>
            <p:cNvSpPr/>
            <p:nvPr/>
          </p:nvSpPr>
          <p:spPr bwMode="auto">
            <a:xfrm>
              <a:off x="8205956" y="2673401"/>
              <a:ext cx="333117" cy="334106"/>
            </a:xfrm>
            <a:custGeom>
              <a:avLst/>
              <a:gdLst>
                <a:gd name="T0" fmla="*/ 92 w 185"/>
                <a:gd name="T1" fmla="*/ 0 h 186"/>
                <a:gd name="T2" fmla="*/ 0 w 185"/>
                <a:gd name="T3" fmla="*/ 93 h 186"/>
                <a:gd name="T4" fmla="*/ 92 w 185"/>
                <a:gd name="T5" fmla="*/ 186 h 186"/>
                <a:gd name="T6" fmla="*/ 185 w 185"/>
                <a:gd name="T7" fmla="*/ 93 h 186"/>
                <a:gd name="T8" fmla="*/ 92 w 185"/>
                <a:gd name="T9" fmla="*/ 0 h 186"/>
                <a:gd name="T10" fmla="*/ 92 w 185"/>
                <a:gd name="T11" fmla="*/ 178 h 186"/>
                <a:gd name="T12" fmla="*/ 37 w 185"/>
                <a:gd name="T13" fmla="*/ 157 h 186"/>
                <a:gd name="T14" fmla="*/ 67 w 185"/>
                <a:gd name="T15" fmla="*/ 139 h 186"/>
                <a:gd name="T16" fmla="*/ 80 w 185"/>
                <a:gd name="T17" fmla="*/ 108 h 186"/>
                <a:gd name="T18" fmla="*/ 77 w 185"/>
                <a:gd name="T19" fmla="*/ 101 h 186"/>
                <a:gd name="T20" fmla="*/ 67 w 185"/>
                <a:gd name="T21" fmla="*/ 63 h 186"/>
                <a:gd name="T22" fmla="*/ 88 w 185"/>
                <a:gd name="T23" fmla="*/ 37 h 186"/>
                <a:gd name="T24" fmla="*/ 101 w 185"/>
                <a:gd name="T25" fmla="*/ 35 h 186"/>
                <a:gd name="T26" fmla="*/ 105 w 185"/>
                <a:gd name="T27" fmla="*/ 34 h 186"/>
                <a:gd name="T28" fmla="*/ 122 w 185"/>
                <a:gd name="T29" fmla="*/ 64 h 186"/>
                <a:gd name="T30" fmla="*/ 113 w 185"/>
                <a:gd name="T31" fmla="*/ 100 h 186"/>
                <a:gd name="T32" fmla="*/ 109 w 185"/>
                <a:gd name="T33" fmla="*/ 108 h 186"/>
                <a:gd name="T34" fmla="*/ 107 w 185"/>
                <a:gd name="T35" fmla="*/ 124 h 186"/>
                <a:gd name="T36" fmla="*/ 126 w 185"/>
                <a:gd name="T37" fmla="*/ 141 h 186"/>
                <a:gd name="T38" fmla="*/ 148 w 185"/>
                <a:gd name="T39" fmla="*/ 157 h 186"/>
                <a:gd name="T40" fmla="*/ 92 w 185"/>
                <a:gd name="T41" fmla="*/ 178 h 186"/>
                <a:gd name="T42" fmla="*/ 154 w 185"/>
                <a:gd name="T43" fmla="*/ 151 h 186"/>
                <a:gd name="T44" fmla="*/ 129 w 185"/>
                <a:gd name="T45" fmla="*/ 133 h 186"/>
                <a:gd name="T46" fmla="*/ 115 w 185"/>
                <a:gd name="T47" fmla="*/ 121 h 186"/>
                <a:gd name="T48" fmla="*/ 117 w 185"/>
                <a:gd name="T49" fmla="*/ 111 h 186"/>
                <a:gd name="T50" fmla="*/ 121 w 185"/>
                <a:gd name="T51" fmla="*/ 104 h 186"/>
                <a:gd name="T52" fmla="*/ 130 w 185"/>
                <a:gd name="T53" fmla="*/ 64 h 186"/>
                <a:gd name="T54" fmla="*/ 105 w 185"/>
                <a:gd name="T55" fmla="*/ 26 h 186"/>
                <a:gd name="T56" fmla="*/ 98 w 185"/>
                <a:gd name="T57" fmla="*/ 27 h 186"/>
                <a:gd name="T58" fmla="*/ 88 w 185"/>
                <a:gd name="T59" fmla="*/ 29 h 186"/>
                <a:gd name="T60" fmla="*/ 59 w 185"/>
                <a:gd name="T61" fmla="*/ 63 h 186"/>
                <a:gd name="T62" fmla="*/ 69 w 185"/>
                <a:gd name="T63" fmla="*/ 105 h 186"/>
                <a:gd name="T64" fmla="*/ 73 w 185"/>
                <a:gd name="T65" fmla="*/ 111 h 186"/>
                <a:gd name="T66" fmla="*/ 63 w 185"/>
                <a:gd name="T67" fmla="*/ 131 h 186"/>
                <a:gd name="T68" fmla="*/ 31 w 185"/>
                <a:gd name="T69" fmla="*/ 151 h 186"/>
                <a:gd name="T70" fmla="*/ 8 w 185"/>
                <a:gd name="T71" fmla="*/ 93 h 186"/>
                <a:gd name="T72" fmla="*/ 92 w 185"/>
                <a:gd name="T73" fmla="*/ 9 h 186"/>
                <a:gd name="T74" fmla="*/ 177 w 185"/>
                <a:gd name="T75" fmla="*/ 93 h 186"/>
                <a:gd name="T76" fmla="*/ 154 w 185"/>
                <a:gd name="T77" fmla="*/ 1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86">
                  <a:moveTo>
                    <a:pt x="92" y="0"/>
                  </a:moveTo>
                  <a:cubicBezTo>
                    <a:pt x="41" y="0"/>
                    <a:pt x="0" y="42"/>
                    <a:pt x="0" y="93"/>
                  </a:cubicBezTo>
                  <a:cubicBezTo>
                    <a:pt x="0" y="145"/>
                    <a:pt x="41" y="186"/>
                    <a:pt x="92" y="186"/>
                  </a:cubicBezTo>
                  <a:cubicBezTo>
                    <a:pt x="144" y="186"/>
                    <a:pt x="185" y="145"/>
                    <a:pt x="185" y="93"/>
                  </a:cubicBezTo>
                  <a:cubicBezTo>
                    <a:pt x="185" y="42"/>
                    <a:pt x="144" y="0"/>
                    <a:pt x="92" y="0"/>
                  </a:cubicBezTo>
                  <a:close/>
                  <a:moveTo>
                    <a:pt x="92" y="178"/>
                  </a:moveTo>
                  <a:cubicBezTo>
                    <a:pt x="71" y="178"/>
                    <a:pt x="52" y="170"/>
                    <a:pt x="37" y="157"/>
                  </a:cubicBezTo>
                  <a:cubicBezTo>
                    <a:pt x="49" y="147"/>
                    <a:pt x="54" y="145"/>
                    <a:pt x="67" y="139"/>
                  </a:cubicBezTo>
                  <a:cubicBezTo>
                    <a:pt x="81" y="133"/>
                    <a:pt x="86" y="121"/>
                    <a:pt x="80" y="108"/>
                  </a:cubicBezTo>
                  <a:cubicBezTo>
                    <a:pt x="79" y="105"/>
                    <a:pt x="78" y="103"/>
                    <a:pt x="77" y="101"/>
                  </a:cubicBezTo>
                  <a:cubicBezTo>
                    <a:pt x="72" y="93"/>
                    <a:pt x="67" y="84"/>
                    <a:pt x="67" y="63"/>
                  </a:cubicBezTo>
                  <a:cubicBezTo>
                    <a:pt x="67" y="38"/>
                    <a:pt x="79" y="38"/>
                    <a:pt x="88" y="37"/>
                  </a:cubicBezTo>
                  <a:cubicBezTo>
                    <a:pt x="95" y="37"/>
                    <a:pt x="98" y="36"/>
                    <a:pt x="101" y="35"/>
                  </a:cubicBezTo>
                  <a:cubicBezTo>
                    <a:pt x="102" y="35"/>
                    <a:pt x="103" y="34"/>
                    <a:pt x="105" y="34"/>
                  </a:cubicBezTo>
                  <a:cubicBezTo>
                    <a:pt x="113" y="34"/>
                    <a:pt x="122" y="42"/>
                    <a:pt x="122" y="64"/>
                  </a:cubicBezTo>
                  <a:cubicBezTo>
                    <a:pt x="122" y="85"/>
                    <a:pt x="118" y="91"/>
                    <a:pt x="113" y="100"/>
                  </a:cubicBezTo>
                  <a:cubicBezTo>
                    <a:pt x="112" y="102"/>
                    <a:pt x="111" y="105"/>
                    <a:pt x="109" y="108"/>
                  </a:cubicBezTo>
                  <a:cubicBezTo>
                    <a:pt x="106" y="114"/>
                    <a:pt x="106" y="119"/>
                    <a:pt x="107" y="124"/>
                  </a:cubicBezTo>
                  <a:cubicBezTo>
                    <a:pt x="110" y="130"/>
                    <a:pt x="116" y="136"/>
                    <a:pt x="126" y="141"/>
                  </a:cubicBezTo>
                  <a:cubicBezTo>
                    <a:pt x="134" y="145"/>
                    <a:pt x="143" y="152"/>
                    <a:pt x="148" y="157"/>
                  </a:cubicBezTo>
                  <a:cubicBezTo>
                    <a:pt x="133" y="170"/>
                    <a:pt x="114" y="178"/>
                    <a:pt x="92" y="178"/>
                  </a:cubicBezTo>
                  <a:close/>
                  <a:moveTo>
                    <a:pt x="154" y="151"/>
                  </a:moveTo>
                  <a:cubicBezTo>
                    <a:pt x="149" y="146"/>
                    <a:pt x="139" y="137"/>
                    <a:pt x="129" y="133"/>
                  </a:cubicBezTo>
                  <a:cubicBezTo>
                    <a:pt x="121" y="129"/>
                    <a:pt x="117" y="125"/>
                    <a:pt x="115" y="121"/>
                  </a:cubicBezTo>
                  <a:cubicBezTo>
                    <a:pt x="114" y="118"/>
                    <a:pt x="115" y="115"/>
                    <a:pt x="117" y="111"/>
                  </a:cubicBezTo>
                  <a:cubicBezTo>
                    <a:pt x="118" y="108"/>
                    <a:pt x="120" y="106"/>
                    <a:pt x="121" y="104"/>
                  </a:cubicBezTo>
                  <a:cubicBezTo>
                    <a:pt x="126" y="94"/>
                    <a:pt x="130" y="88"/>
                    <a:pt x="130" y="64"/>
                  </a:cubicBezTo>
                  <a:cubicBezTo>
                    <a:pt x="130" y="28"/>
                    <a:pt x="109" y="26"/>
                    <a:pt x="105" y="26"/>
                  </a:cubicBezTo>
                  <a:cubicBezTo>
                    <a:pt x="102" y="26"/>
                    <a:pt x="100" y="27"/>
                    <a:pt x="98" y="27"/>
                  </a:cubicBezTo>
                  <a:cubicBezTo>
                    <a:pt x="96" y="28"/>
                    <a:pt x="93" y="29"/>
                    <a:pt x="88" y="29"/>
                  </a:cubicBezTo>
                  <a:cubicBezTo>
                    <a:pt x="78" y="29"/>
                    <a:pt x="59" y="29"/>
                    <a:pt x="59" y="63"/>
                  </a:cubicBezTo>
                  <a:cubicBezTo>
                    <a:pt x="59" y="86"/>
                    <a:pt x="65" y="96"/>
                    <a:pt x="69" y="105"/>
                  </a:cubicBezTo>
                  <a:cubicBezTo>
                    <a:pt x="71" y="107"/>
                    <a:pt x="72" y="109"/>
                    <a:pt x="73" y="111"/>
                  </a:cubicBezTo>
                  <a:cubicBezTo>
                    <a:pt x="77" y="120"/>
                    <a:pt x="74" y="127"/>
                    <a:pt x="63" y="131"/>
                  </a:cubicBezTo>
                  <a:cubicBezTo>
                    <a:pt x="50" y="137"/>
                    <a:pt x="44" y="140"/>
                    <a:pt x="31" y="151"/>
                  </a:cubicBezTo>
                  <a:cubicBezTo>
                    <a:pt x="17" y="136"/>
                    <a:pt x="8" y="116"/>
                    <a:pt x="8" y="93"/>
                  </a:cubicBezTo>
                  <a:cubicBezTo>
                    <a:pt x="8" y="47"/>
                    <a:pt x="46" y="9"/>
                    <a:pt x="92" y="9"/>
                  </a:cubicBezTo>
                  <a:cubicBezTo>
                    <a:pt x="139" y="9"/>
                    <a:pt x="177" y="47"/>
                    <a:pt x="177" y="93"/>
                  </a:cubicBezTo>
                  <a:cubicBezTo>
                    <a:pt x="177" y="116"/>
                    <a:pt x="168" y="136"/>
                    <a:pt x="154" y="151"/>
                  </a:cubicBezTo>
                  <a:close/>
                </a:path>
              </a:pathLst>
            </a:custGeom>
            <a:solidFill>
              <a:schemeClr val="tx2">
                <a:lumMod val="60000"/>
                <a:lumOff val="40000"/>
              </a:schemeClr>
            </a:solidFill>
            <a:ln>
              <a:noFill/>
            </a:ln>
          </p:spPr>
          <p:txBody>
            <a:bodyPr anchor="ctr"/>
            <a:lstStyle/>
            <a:p>
              <a:pPr algn="ctr"/>
              <a:endParaRPr/>
            </a:p>
          </p:txBody>
        </p:sp>
        <p:sp>
          <p:nvSpPr>
            <p:cNvPr id="31" name="Freeform: Shape 112"/>
            <p:cNvSpPr/>
            <p:nvPr/>
          </p:nvSpPr>
          <p:spPr bwMode="auto">
            <a:xfrm rot="2479839">
              <a:off x="8391232" y="2251705"/>
              <a:ext cx="335696" cy="198051"/>
            </a:xfrm>
            <a:custGeom>
              <a:avLst/>
              <a:gdLst>
                <a:gd name="T0" fmla="*/ 160 w 186"/>
                <a:gd name="T1" fmla="*/ 43 h 110"/>
                <a:gd name="T2" fmla="*/ 161 w 186"/>
                <a:gd name="T3" fmla="*/ 42 h 110"/>
                <a:gd name="T4" fmla="*/ 135 w 186"/>
                <a:gd name="T5" fmla="*/ 17 h 110"/>
                <a:gd name="T6" fmla="*/ 119 w 186"/>
                <a:gd name="T7" fmla="*/ 23 h 110"/>
                <a:gd name="T8" fmla="*/ 76 w 186"/>
                <a:gd name="T9" fmla="*/ 0 h 110"/>
                <a:gd name="T10" fmla="*/ 26 w 186"/>
                <a:gd name="T11" fmla="*/ 43 h 110"/>
                <a:gd name="T12" fmla="*/ 0 w 186"/>
                <a:gd name="T13" fmla="*/ 76 h 110"/>
                <a:gd name="T14" fmla="*/ 34 w 186"/>
                <a:gd name="T15" fmla="*/ 110 h 110"/>
                <a:gd name="T16" fmla="*/ 152 w 186"/>
                <a:gd name="T17" fmla="*/ 110 h 110"/>
                <a:gd name="T18" fmla="*/ 186 w 186"/>
                <a:gd name="T19" fmla="*/ 76 h 110"/>
                <a:gd name="T20" fmla="*/ 160 w 186"/>
                <a:gd name="T21" fmla="*/ 43 h 110"/>
                <a:gd name="T22" fmla="*/ 152 w 186"/>
                <a:gd name="T23" fmla="*/ 101 h 110"/>
                <a:gd name="T24" fmla="*/ 34 w 186"/>
                <a:gd name="T25" fmla="*/ 101 h 110"/>
                <a:gd name="T26" fmla="*/ 9 w 186"/>
                <a:gd name="T27" fmla="*/ 76 h 110"/>
                <a:gd name="T28" fmla="*/ 28 w 186"/>
                <a:gd name="T29" fmla="*/ 51 h 110"/>
                <a:gd name="T30" fmla="*/ 34 w 186"/>
                <a:gd name="T31" fmla="*/ 44 h 110"/>
                <a:gd name="T32" fmla="*/ 76 w 186"/>
                <a:gd name="T33" fmla="*/ 8 h 110"/>
                <a:gd name="T34" fmla="*/ 111 w 186"/>
                <a:gd name="T35" fmla="*/ 28 h 110"/>
                <a:gd name="T36" fmla="*/ 117 w 186"/>
                <a:gd name="T37" fmla="*/ 32 h 110"/>
                <a:gd name="T38" fmla="*/ 119 w 186"/>
                <a:gd name="T39" fmla="*/ 32 h 110"/>
                <a:gd name="T40" fmla="*/ 124 w 186"/>
                <a:gd name="T41" fmla="*/ 29 h 110"/>
                <a:gd name="T42" fmla="*/ 135 w 186"/>
                <a:gd name="T43" fmla="*/ 25 h 110"/>
                <a:gd name="T44" fmla="*/ 152 w 186"/>
                <a:gd name="T45" fmla="*/ 42 h 110"/>
                <a:gd name="T46" fmla="*/ 152 w 186"/>
                <a:gd name="T47" fmla="*/ 43 h 110"/>
                <a:gd name="T48" fmla="*/ 158 w 186"/>
                <a:gd name="T49" fmla="*/ 51 h 110"/>
                <a:gd name="T50" fmla="*/ 177 w 186"/>
                <a:gd name="T51" fmla="*/ 76 h 110"/>
                <a:gd name="T52" fmla="*/ 152 w 186"/>
                <a:gd name="T53" fmla="*/ 10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10">
                  <a:moveTo>
                    <a:pt x="160" y="43"/>
                  </a:moveTo>
                  <a:cubicBezTo>
                    <a:pt x="160" y="43"/>
                    <a:pt x="161" y="43"/>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7"/>
                    <a:pt x="0" y="60"/>
                    <a:pt x="0" y="76"/>
                  </a:cubicBezTo>
                  <a:cubicBezTo>
                    <a:pt x="0" y="95"/>
                    <a:pt x="15" y="110"/>
                    <a:pt x="34" y="110"/>
                  </a:cubicBezTo>
                  <a:cubicBezTo>
                    <a:pt x="152" y="110"/>
                    <a:pt x="152" y="110"/>
                    <a:pt x="152" y="110"/>
                  </a:cubicBezTo>
                  <a:cubicBezTo>
                    <a:pt x="171" y="110"/>
                    <a:pt x="186" y="95"/>
                    <a:pt x="186" y="76"/>
                  </a:cubicBezTo>
                  <a:cubicBezTo>
                    <a:pt x="186" y="60"/>
                    <a:pt x="175" y="47"/>
                    <a:pt x="160" y="43"/>
                  </a:cubicBezTo>
                  <a:close/>
                  <a:moveTo>
                    <a:pt x="152" y="101"/>
                  </a:moveTo>
                  <a:cubicBezTo>
                    <a:pt x="34" y="101"/>
                    <a:pt x="34" y="101"/>
                    <a:pt x="34" y="101"/>
                  </a:cubicBezTo>
                  <a:cubicBezTo>
                    <a:pt x="20" y="101"/>
                    <a:pt x="9" y="90"/>
                    <a:pt x="9" y="76"/>
                  </a:cubicBezTo>
                  <a:cubicBezTo>
                    <a:pt x="9" y="64"/>
                    <a:pt x="17" y="54"/>
                    <a:pt x="28" y="51"/>
                  </a:cubicBezTo>
                  <a:cubicBezTo>
                    <a:pt x="31" y="51"/>
                    <a:pt x="34" y="48"/>
                    <a:pt x="34" y="44"/>
                  </a:cubicBezTo>
                  <a:cubicBezTo>
                    <a:pt x="38" y="24"/>
                    <a:pt x="55" y="8"/>
                    <a:pt x="76" y="8"/>
                  </a:cubicBezTo>
                  <a:cubicBezTo>
                    <a:pt x="90" y="8"/>
                    <a:pt x="104" y="16"/>
                    <a:pt x="111" y="28"/>
                  </a:cubicBezTo>
                  <a:cubicBezTo>
                    <a:pt x="113" y="30"/>
                    <a:pt x="115" y="31"/>
                    <a:pt x="117" y="32"/>
                  </a:cubicBezTo>
                  <a:cubicBezTo>
                    <a:pt x="118" y="32"/>
                    <a:pt x="118" y="32"/>
                    <a:pt x="119" y="32"/>
                  </a:cubicBezTo>
                  <a:cubicBezTo>
                    <a:pt x="121" y="32"/>
                    <a:pt x="123" y="31"/>
                    <a:pt x="124" y="29"/>
                  </a:cubicBezTo>
                  <a:cubicBezTo>
                    <a:pt x="127" y="27"/>
                    <a:pt x="131" y="25"/>
                    <a:pt x="135" y="25"/>
                  </a:cubicBezTo>
                  <a:cubicBezTo>
                    <a:pt x="145" y="25"/>
                    <a:pt x="152" y="33"/>
                    <a:pt x="152" y="42"/>
                  </a:cubicBezTo>
                  <a:cubicBezTo>
                    <a:pt x="152" y="43"/>
                    <a:pt x="152" y="43"/>
                    <a:pt x="152" y="43"/>
                  </a:cubicBezTo>
                  <a:cubicBezTo>
                    <a:pt x="152" y="47"/>
                    <a:pt x="154" y="50"/>
                    <a:pt x="158" y="51"/>
                  </a:cubicBezTo>
                  <a:cubicBezTo>
                    <a:pt x="170" y="54"/>
                    <a:pt x="177" y="64"/>
                    <a:pt x="177" y="76"/>
                  </a:cubicBezTo>
                  <a:cubicBezTo>
                    <a:pt x="177" y="90"/>
                    <a:pt x="166" y="101"/>
                    <a:pt x="152" y="101"/>
                  </a:cubicBezTo>
                  <a:close/>
                </a:path>
              </a:pathLst>
            </a:custGeom>
            <a:solidFill>
              <a:schemeClr val="tx2">
                <a:lumMod val="60000"/>
                <a:lumOff val="40000"/>
              </a:schemeClr>
            </a:solidFill>
            <a:ln>
              <a:noFill/>
            </a:ln>
          </p:spPr>
          <p:txBody>
            <a:bodyPr anchor="ctr"/>
            <a:lstStyle/>
            <a:p>
              <a:pPr algn="ctr"/>
              <a:endParaRPr/>
            </a:p>
          </p:txBody>
        </p:sp>
        <p:sp>
          <p:nvSpPr>
            <p:cNvPr id="32" name="Freeform: Shape 113"/>
            <p:cNvSpPr/>
            <p:nvPr/>
          </p:nvSpPr>
          <p:spPr bwMode="auto">
            <a:xfrm>
              <a:off x="8271831" y="1727304"/>
              <a:ext cx="122612" cy="335205"/>
            </a:xfrm>
            <a:custGeom>
              <a:avLst/>
              <a:gdLst>
                <a:gd name="T0" fmla="*/ 67 w 68"/>
                <a:gd name="T1" fmla="*/ 147 h 186"/>
                <a:gd name="T2" fmla="*/ 68 w 68"/>
                <a:gd name="T3" fmla="*/ 147 h 186"/>
                <a:gd name="T4" fmla="*/ 55 w 68"/>
                <a:gd name="T5" fmla="*/ 84 h 186"/>
                <a:gd name="T6" fmla="*/ 59 w 68"/>
                <a:gd name="T7" fmla="*/ 84 h 186"/>
                <a:gd name="T8" fmla="*/ 63 w 68"/>
                <a:gd name="T9" fmla="*/ 80 h 186"/>
                <a:gd name="T10" fmla="*/ 59 w 68"/>
                <a:gd name="T11" fmla="*/ 76 h 186"/>
                <a:gd name="T12" fmla="*/ 53 w 68"/>
                <a:gd name="T13" fmla="*/ 76 h 186"/>
                <a:gd name="T14" fmla="*/ 46 w 68"/>
                <a:gd name="T15" fmla="*/ 41 h 186"/>
                <a:gd name="T16" fmla="*/ 46 w 68"/>
                <a:gd name="T17" fmla="*/ 41 h 186"/>
                <a:gd name="T18" fmla="*/ 46 w 68"/>
                <a:gd name="T19" fmla="*/ 41 h 186"/>
                <a:gd name="T20" fmla="*/ 65 w 68"/>
                <a:gd name="T21" fmla="*/ 25 h 186"/>
                <a:gd name="T22" fmla="*/ 65 w 68"/>
                <a:gd name="T23" fmla="*/ 25 h 186"/>
                <a:gd name="T24" fmla="*/ 68 w 68"/>
                <a:gd name="T25" fmla="*/ 21 h 186"/>
                <a:gd name="T26" fmla="*/ 34 w 68"/>
                <a:gd name="T27" fmla="*/ 0 h 186"/>
                <a:gd name="T28" fmla="*/ 0 w 68"/>
                <a:gd name="T29" fmla="*/ 21 h 186"/>
                <a:gd name="T30" fmla="*/ 2 w 68"/>
                <a:gd name="T31" fmla="*/ 25 h 186"/>
                <a:gd name="T32" fmla="*/ 2 w 68"/>
                <a:gd name="T33" fmla="*/ 25 h 186"/>
                <a:gd name="T34" fmla="*/ 21 w 68"/>
                <a:gd name="T35" fmla="*/ 41 h 186"/>
                <a:gd name="T36" fmla="*/ 21 w 68"/>
                <a:gd name="T37" fmla="*/ 41 h 186"/>
                <a:gd name="T38" fmla="*/ 21 w 68"/>
                <a:gd name="T39" fmla="*/ 41 h 186"/>
                <a:gd name="T40" fmla="*/ 0 w 68"/>
                <a:gd name="T41" fmla="*/ 147 h 186"/>
                <a:gd name="T42" fmla="*/ 0 w 68"/>
                <a:gd name="T43" fmla="*/ 147 h 186"/>
                <a:gd name="T44" fmla="*/ 0 w 68"/>
                <a:gd name="T45" fmla="*/ 148 h 186"/>
                <a:gd name="T46" fmla="*/ 1 w 68"/>
                <a:gd name="T47" fmla="*/ 150 h 186"/>
                <a:gd name="T48" fmla="*/ 1 w 68"/>
                <a:gd name="T49" fmla="*/ 150 h 186"/>
                <a:gd name="T50" fmla="*/ 31 w 68"/>
                <a:gd name="T51" fmla="*/ 184 h 186"/>
                <a:gd name="T52" fmla="*/ 31 w 68"/>
                <a:gd name="T53" fmla="*/ 184 h 186"/>
                <a:gd name="T54" fmla="*/ 34 w 68"/>
                <a:gd name="T55" fmla="*/ 186 h 186"/>
                <a:gd name="T56" fmla="*/ 37 w 68"/>
                <a:gd name="T57" fmla="*/ 184 h 186"/>
                <a:gd name="T58" fmla="*/ 37 w 68"/>
                <a:gd name="T59" fmla="*/ 184 h 186"/>
                <a:gd name="T60" fmla="*/ 67 w 68"/>
                <a:gd name="T61" fmla="*/ 150 h 186"/>
                <a:gd name="T62" fmla="*/ 67 w 68"/>
                <a:gd name="T63" fmla="*/ 150 h 186"/>
                <a:gd name="T64" fmla="*/ 68 w 68"/>
                <a:gd name="T65" fmla="*/ 148 h 186"/>
                <a:gd name="T66" fmla="*/ 67 w 68"/>
                <a:gd name="T67" fmla="*/ 147 h 186"/>
                <a:gd name="T68" fmla="*/ 9 w 68"/>
                <a:gd name="T69" fmla="*/ 19 h 186"/>
                <a:gd name="T70" fmla="*/ 34 w 68"/>
                <a:gd name="T71" fmla="*/ 8 h 186"/>
                <a:gd name="T72" fmla="*/ 59 w 68"/>
                <a:gd name="T73" fmla="*/ 19 h 186"/>
                <a:gd name="T74" fmla="*/ 34 w 68"/>
                <a:gd name="T75" fmla="*/ 41 h 186"/>
                <a:gd name="T76" fmla="*/ 9 w 68"/>
                <a:gd name="T77" fmla="*/ 19 h 186"/>
                <a:gd name="T78" fmla="*/ 34 w 68"/>
                <a:gd name="T79" fmla="*/ 175 h 186"/>
                <a:gd name="T80" fmla="*/ 9 w 68"/>
                <a:gd name="T81" fmla="*/ 146 h 186"/>
                <a:gd name="T82" fmla="*/ 29 w 68"/>
                <a:gd name="T83" fmla="*/ 47 h 186"/>
                <a:gd name="T84" fmla="*/ 31 w 68"/>
                <a:gd name="T85" fmla="*/ 49 h 186"/>
                <a:gd name="T86" fmla="*/ 31 w 68"/>
                <a:gd name="T87" fmla="*/ 50 h 186"/>
                <a:gd name="T88" fmla="*/ 32 w 68"/>
                <a:gd name="T89" fmla="*/ 50 h 186"/>
                <a:gd name="T90" fmla="*/ 32 w 68"/>
                <a:gd name="T91" fmla="*/ 50 h 186"/>
                <a:gd name="T92" fmla="*/ 34 w 68"/>
                <a:gd name="T93" fmla="*/ 51 h 186"/>
                <a:gd name="T94" fmla="*/ 36 w 68"/>
                <a:gd name="T95" fmla="*/ 50 h 186"/>
                <a:gd name="T96" fmla="*/ 36 w 68"/>
                <a:gd name="T97" fmla="*/ 50 h 186"/>
                <a:gd name="T98" fmla="*/ 36 w 68"/>
                <a:gd name="T99" fmla="*/ 50 h 186"/>
                <a:gd name="T100" fmla="*/ 37 w 68"/>
                <a:gd name="T101" fmla="*/ 49 h 186"/>
                <a:gd name="T102" fmla="*/ 39 w 68"/>
                <a:gd name="T103" fmla="*/ 47 h 186"/>
                <a:gd name="T104" fmla="*/ 45 w 68"/>
                <a:gd name="T105" fmla="*/ 76 h 186"/>
                <a:gd name="T106" fmla="*/ 34 w 68"/>
                <a:gd name="T107" fmla="*/ 76 h 186"/>
                <a:gd name="T108" fmla="*/ 30 w 68"/>
                <a:gd name="T109" fmla="*/ 80 h 186"/>
                <a:gd name="T110" fmla="*/ 34 w 68"/>
                <a:gd name="T111" fmla="*/ 84 h 186"/>
                <a:gd name="T112" fmla="*/ 46 w 68"/>
                <a:gd name="T113" fmla="*/ 84 h 186"/>
                <a:gd name="T114" fmla="*/ 59 w 68"/>
                <a:gd name="T115" fmla="*/ 146 h 186"/>
                <a:gd name="T116" fmla="*/ 34 w 68"/>
                <a:gd name="T117" fmla="*/ 17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86">
                  <a:moveTo>
                    <a:pt x="67" y="147"/>
                  </a:moveTo>
                  <a:cubicBezTo>
                    <a:pt x="68" y="147"/>
                    <a:pt x="68" y="147"/>
                    <a:pt x="68" y="147"/>
                  </a:cubicBezTo>
                  <a:cubicBezTo>
                    <a:pt x="55" y="84"/>
                    <a:pt x="55" y="84"/>
                    <a:pt x="55" y="84"/>
                  </a:cubicBezTo>
                  <a:cubicBezTo>
                    <a:pt x="59" y="84"/>
                    <a:pt x="59" y="84"/>
                    <a:pt x="59" y="84"/>
                  </a:cubicBezTo>
                  <a:cubicBezTo>
                    <a:pt x="61" y="84"/>
                    <a:pt x="63" y="83"/>
                    <a:pt x="63" y="80"/>
                  </a:cubicBezTo>
                  <a:cubicBezTo>
                    <a:pt x="63" y="78"/>
                    <a:pt x="61" y="76"/>
                    <a:pt x="59" y="76"/>
                  </a:cubicBezTo>
                  <a:cubicBezTo>
                    <a:pt x="53" y="76"/>
                    <a:pt x="53" y="76"/>
                    <a:pt x="53" y="76"/>
                  </a:cubicBezTo>
                  <a:cubicBezTo>
                    <a:pt x="46" y="41"/>
                    <a:pt x="46" y="41"/>
                    <a:pt x="46" y="41"/>
                  </a:cubicBezTo>
                  <a:cubicBezTo>
                    <a:pt x="46" y="41"/>
                    <a:pt x="46" y="41"/>
                    <a:pt x="46" y="41"/>
                  </a:cubicBezTo>
                  <a:cubicBezTo>
                    <a:pt x="46" y="41"/>
                    <a:pt x="46" y="41"/>
                    <a:pt x="46" y="41"/>
                  </a:cubicBezTo>
                  <a:cubicBezTo>
                    <a:pt x="65" y="25"/>
                    <a:pt x="65" y="25"/>
                    <a:pt x="65" y="25"/>
                  </a:cubicBezTo>
                  <a:cubicBezTo>
                    <a:pt x="65" y="25"/>
                    <a:pt x="65" y="25"/>
                    <a:pt x="65" y="25"/>
                  </a:cubicBezTo>
                  <a:cubicBezTo>
                    <a:pt x="67" y="24"/>
                    <a:pt x="68" y="23"/>
                    <a:pt x="68" y="21"/>
                  </a:cubicBezTo>
                  <a:cubicBezTo>
                    <a:pt x="68" y="9"/>
                    <a:pt x="52" y="0"/>
                    <a:pt x="34" y="0"/>
                  </a:cubicBezTo>
                  <a:cubicBezTo>
                    <a:pt x="15" y="0"/>
                    <a:pt x="0" y="9"/>
                    <a:pt x="0" y="21"/>
                  </a:cubicBezTo>
                  <a:cubicBezTo>
                    <a:pt x="0" y="23"/>
                    <a:pt x="1" y="24"/>
                    <a:pt x="2" y="25"/>
                  </a:cubicBezTo>
                  <a:cubicBezTo>
                    <a:pt x="2" y="25"/>
                    <a:pt x="2" y="25"/>
                    <a:pt x="2" y="25"/>
                  </a:cubicBezTo>
                  <a:cubicBezTo>
                    <a:pt x="21" y="41"/>
                    <a:pt x="21" y="41"/>
                    <a:pt x="21" y="41"/>
                  </a:cubicBezTo>
                  <a:cubicBezTo>
                    <a:pt x="21" y="41"/>
                    <a:pt x="21" y="41"/>
                    <a:pt x="21" y="41"/>
                  </a:cubicBezTo>
                  <a:cubicBezTo>
                    <a:pt x="21" y="41"/>
                    <a:pt x="21" y="41"/>
                    <a:pt x="21" y="41"/>
                  </a:cubicBezTo>
                  <a:cubicBezTo>
                    <a:pt x="0" y="147"/>
                    <a:pt x="0" y="147"/>
                    <a:pt x="0" y="147"/>
                  </a:cubicBezTo>
                  <a:cubicBezTo>
                    <a:pt x="0" y="147"/>
                    <a:pt x="0" y="147"/>
                    <a:pt x="0" y="147"/>
                  </a:cubicBezTo>
                  <a:cubicBezTo>
                    <a:pt x="0" y="147"/>
                    <a:pt x="0" y="147"/>
                    <a:pt x="0" y="148"/>
                  </a:cubicBezTo>
                  <a:cubicBezTo>
                    <a:pt x="0" y="149"/>
                    <a:pt x="1" y="150"/>
                    <a:pt x="1" y="150"/>
                  </a:cubicBezTo>
                  <a:cubicBezTo>
                    <a:pt x="1" y="150"/>
                    <a:pt x="1" y="150"/>
                    <a:pt x="1" y="150"/>
                  </a:cubicBezTo>
                  <a:cubicBezTo>
                    <a:pt x="31" y="184"/>
                    <a:pt x="31" y="184"/>
                    <a:pt x="31" y="184"/>
                  </a:cubicBezTo>
                  <a:cubicBezTo>
                    <a:pt x="31" y="184"/>
                    <a:pt x="31" y="184"/>
                    <a:pt x="31" y="184"/>
                  </a:cubicBezTo>
                  <a:cubicBezTo>
                    <a:pt x="31" y="185"/>
                    <a:pt x="33" y="186"/>
                    <a:pt x="34" y="186"/>
                  </a:cubicBezTo>
                  <a:cubicBezTo>
                    <a:pt x="35" y="186"/>
                    <a:pt x="36" y="185"/>
                    <a:pt x="37" y="184"/>
                  </a:cubicBezTo>
                  <a:cubicBezTo>
                    <a:pt x="37" y="184"/>
                    <a:pt x="37" y="184"/>
                    <a:pt x="37" y="184"/>
                  </a:cubicBezTo>
                  <a:cubicBezTo>
                    <a:pt x="67" y="150"/>
                    <a:pt x="67" y="150"/>
                    <a:pt x="67" y="150"/>
                  </a:cubicBezTo>
                  <a:cubicBezTo>
                    <a:pt x="67" y="150"/>
                    <a:pt x="67" y="150"/>
                    <a:pt x="67" y="150"/>
                  </a:cubicBezTo>
                  <a:cubicBezTo>
                    <a:pt x="67" y="150"/>
                    <a:pt x="68" y="149"/>
                    <a:pt x="68" y="148"/>
                  </a:cubicBezTo>
                  <a:cubicBezTo>
                    <a:pt x="68" y="147"/>
                    <a:pt x="67" y="147"/>
                    <a:pt x="67" y="147"/>
                  </a:cubicBezTo>
                  <a:close/>
                  <a:moveTo>
                    <a:pt x="9" y="19"/>
                  </a:moveTo>
                  <a:cubicBezTo>
                    <a:pt x="10" y="13"/>
                    <a:pt x="21" y="8"/>
                    <a:pt x="34" y="8"/>
                  </a:cubicBezTo>
                  <a:cubicBezTo>
                    <a:pt x="47" y="8"/>
                    <a:pt x="57" y="13"/>
                    <a:pt x="59" y="19"/>
                  </a:cubicBezTo>
                  <a:cubicBezTo>
                    <a:pt x="34" y="41"/>
                    <a:pt x="34" y="41"/>
                    <a:pt x="34" y="41"/>
                  </a:cubicBezTo>
                  <a:lnTo>
                    <a:pt x="9" y="19"/>
                  </a:lnTo>
                  <a:close/>
                  <a:moveTo>
                    <a:pt x="34" y="175"/>
                  </a:moveTo>
                  <a:cubicBezTo>
                    <a:pt x="9" y="146"/>
                    <a:pt x="9" y="146"/>
                    <a:pt x="9" y="146"/>
                  </a:cubicBezTo>
                  <a:cubicBezTo>
                    <a:pt x="29" y="47"/>
                    <a:pt x="29" y="47"/>
                    <a:pt x="29" y="47"/>
                  </a:cubicBezTo>
                  <a:cubicBezTo>
                    <a:pt x="31" y="49"/>
                    <a:pt x="31" y="49"/>
                    <a:pt x="31" y="49"/>
                  </a:cubicBezTo>
                  <a:cubicBezTo>
                    <a:pt x="31" y="49"/>
                    <a:pt x="31" y="50"/>
                    <a:pt x="31" y="50"/>
                  </a:cubicBezTo>
                  <a:cubicBezTo>
                    <a:pt x="32" y="50"/>
                    <a:pt x="32" y="50"/>
                    <a:pt x="32" y="50"/>
                  </a:cubicBezTo>
                  <a:cubicBezTo>
                    <a:pt x="32" y="50"/>
                    <a:pt x="32" y="50"/>
                    <a:pt x="32" y="50"/>
                  </a:cubicBezTo>
                  <a:cubicBezTo>
                    <a:pt x="32" y="50"/>
                    <a:pt x="33" y="51"/>
                    <a:pt x="34" y="51"/>
                  </a:cubicBezTo>
                  <a:cubicBezTo>
                    <a:pt x="35" y="51"/>
                    <a:pt x="35" y="50"/>
                    <a:pt x="36" y="50"/>
                  </a:cubicBezTo>
                  <a:cubicBezTo>
                    <a:pt x="36" y="50"/>
                    <a:pt x="36" y="50"/>
                    <a:pt x="36" y="50"/>
                  </a:cubicBezTo>
                  <a:cubicBezTo>
                    <a:pt x="36" y="50"/>
                    <a:pt x="36" y="50"/>
                    <a:pt x="36" y="50"/>
                  </a:cubicBezTo>
                  <a:cubicBezTo>
                    <a:pt x="37" y="50"/>
                    <a:pt x="37" y="49"/>
                    <a:pt x="37" y="49"/>
                  </a:cubicBezTo>
                  <a:cubicBezTo>
                    <a:pt x="39" y="47"/>
                    <a:pt x="39" y="47"/>
                    <a:pt x="39" y="47"/>
                  </a:cubicBezTo>
                  <a:cubicBezTo>
                    <a:pt x="45" y="76"/>
                    <a:pt x="45" y="76"/>
                    <a:pt x="45" y="76"/>
                  </a:cubicBezTo>
                  <a:cubicBezTo>
                    <a:pt x="34" y="76"/>
                    <a:pt x="34" y="76"/>
                    <a:pt x="34" y="76"/>
                  </a:cubicBezTo>
                  <a:cubicBezTo>
                    <a:pt x="32" y="76"/>
                    <a:pt x="30" y="78"/>
                    <a:pt x="30" y="80"/>
                  </a:cubicBezTo>
                  <a:cubicBezTo>
                    <a:pt x="30" y="83"/>
                    <a:pt x="32" y="84"/>
                    <a:pt x="34" y="84"/>
                  </a:cubicBezTo>
                  <a:cubicBezTo>
                    <a:pt x="46" y="84"/>
                    <a:pt x="46" y="84"/>
                    <a:pt x="46" y="84"/>
                  </a:cubicBezTo>
                  <a:cubicBezTo>
                    <a:pt x="59" y="146"/>
                    <a:pt x="59" y="146"/>
                    <a:pt x="59" y="146"/>
                  </a:cubicBezTo>
                  <a:lnTo>
                    <a:pt x="34" y="175"/>
                  </a:lnTo>
                  <a:close/>
                </a:path>
              </a:pathLst>
            </a:custGeom>
            <a:solidFill>
              <a:schemeClr val="tx2">
                <a:lumMod val="60000"/>
                <a:lumOff val="40000"/>
              </a:schemeClr>
            </a:solidFill>
            <a:ln>
              <a:noFill/>
            </a:ln>
          </p:spPr>
          <p:txBody>
            <a:bodyPr anchor="ctr"/>
            <a:lstStyle/>
            <a:p>
              <a:pPr algn="ctr"/>
              <a:endParaRPr/>
            </a:p>
          </p:txBody>
        </p:sp>
        <p:sp>
          <p:nvSpPr>
            <p:cNvPr id="33" name="Freeform: Shape 114"/>
            <p:cNvSpPr/>
            <p:nvPr/>
          </p:nvSpPr>
          <p:spPr bwMode="auto">
            <a:xfrm>
              <a:off x="8685680" y="1793606"/>
              <a:ext cx="335205" cy="332239"/>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tx2">
                <a:lumMod val="60000"/>
                <a:lumOff val="40000"/>
              </a:schemeClr>
            </a:solidFill>
            <a:ln>
              <a:noFill/>
            </a:ln>
          </p:spPr>
          <p:txBody>
            <a:bodyPr anchor="ctr"/>
            <a:lstStyle/>
            <a:p>
              <a:pPr algn="ctr"/>
              <a:endParaRPr/>
            </a:p>
          </p:txBody>
        </p:sp>
        <p:sp>
          <p:nvSpPr>
            <p:cNvPr id="34" name="Freeform: Shape 115"/>
            <p:cNvSpPr/>
            <p:nvPr/>
          </p:nvSpPr>
          <p:spPr bwMode="auto">
            <a:xfrm>
              <a:off x="9939218" y="5756971"/>
              <a:ext cx="333228" cy="273899"/>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tx2">
                <a:lumMod val="60000"/>
                <a:lumOff val="40000"/>
              </a:schemeClr>
            </a:solidFill>
            <a:ln>
              <a:noFill/>
            </a:ln>
          </p:spPr>
          <p:txBody>
            <a:bodyPr anchor="ctr"/>
            <a:lstStyle/>
            <a:p>
              <a:pPr algn="ctr"/>
              <a:endParaRPr/>
            </a:p>
          </p:txBody>
        </p:sp>
        <p:sp>
          <p:nvSpPr>
            <p:cNvPr id="35" name="Freeform: Shape 116"/>
            <p:cNvSpPr/>
            <p:nvPr/>
          </p:nvSpPr>
          <p:spPr bwMode="auto">
            <a:xfrm>
              <a:off x="8518078" y="3104695"/>
              <a:ext cx="335205" cy="333228"/>
            </a:xfrm>
            <a:custGeom>
              <a:avLst/>
              <a:gdLst>
                <a:gd name="T0" fmla="*/ 106 w 186"/>
                <a:gd name="T1" fmla="*/ 46 h 185"/>
                <a:gd name="T2" fmla="*/ 102 w 186"/>
                <a:gd name="T3" fmla="*/ 17 h 185"/>
                <a:gd name="T4" fmla="*/ 97 w 186"/>
                <a:gd name="T5" fmla="*/ 46 h 185"/>
                <a:gd name="T6" fmla="*/ 161 w 186"/>
                <a:gd name="T7" fmla="*/ 88 h 185"/>
                <a:gd name="T8" fmla="*/ 152 w 186"/>
                <a:gd name="T9" fmla="*/ 76 h 185"/>
                <a:gd name="T10" fmla="*/ 9 w 186"/>
                <a:gd name="T11" fmla="*/ 67 h 185"/>
                <a:gd name="T12" fmla="*/ 0 w 186"/>
                <a:gd name="T13" fmla="*/ 126 h 185"/>
                <a:gd name="T14" fmla="*/ 5 w 186"/>
                <a:gd name="T15" fmla="*/ 177 h 185"/>
                <a:gd name="T16" fmla="*/ 5 w 186"/>
                <a:gd name="T17" fmla="*/ 185 h 185"/>
                <a:gd name="T18" fmla="*/ 152 w 186"/>
                <a:gd name="T19" fmla="*/ 181 h 185"/>
                <a:gd name="T20" fmla="*/ 123 w 186"/>
                <a:gd name="T21" fmla="*/ 177 h 185"/>
                <a:gd name="T22" fmla="*/ 161 w 186"/>
                <a:gd name="T23" fmla="*/ 139 h 185"/>
                <a:gd name="T24" fmla="*/ 161 w 186"/>
                <a:gd name="T25" fmla="*/ 88 h 185"/>
                <a:gd name="T26" fmla="*/ 59 w 186"/>
                <a:gd name="T27" fmla="*/ 177 h 185"/>
                <a:gd name="T28" fmla="*/ 131 w 186"/>
                <a:gd name="T29" fmla="*/ 160 h 185"/>
                <a:gd name="T30" fmla="*/ 144 w 186"/>
                <a:gd name="T31" fmla="*/ 126 h 185"/>
                <a:gd name="T32" fmla="*/ 16 w 186"/>
                <a:gd name="T33" fmla="*/ 152 h 185"/>
                <a:gd name="T34" fmla="*/ 9 w 186"/>
                <a:gd name="T35" fmla="*/ 76 h 185"/>
                <a:gd name="T36" fmla="*/ 144 w 186"/>
                <a:gd name="T37" fmla="*/ 126 h 185"/>
                <a:gd name="T38" fmla="*/ 152 w 186"/>
                <a:gd name="T39" fmla="*/ 131 h 185"/>
                <a:gd name="T40" fmla="*/ 152 w 186"/>
                <a:gd name="T41" fmla="*/ 97 h 185"/>
                <a:gd name="T42" fmla="*/ 177 w 186"/>
                <a:gd name="T43" fmla="*/ 114 h 185"/>
                <a:gd name="T44" fmla="*/ 76 w 186"/>
                <a:gd name="T45" fmla="*/ 50 h 185"/>
                <a:gd name="T46" fmla="*/ 80 w 186"/>
                <a:gd name="T47" fmla="*/ 4 h 185"/>
                <a:gd name="T48" fmla="*/ 72 w 186"/>
                <a:gd name="T49" fmla="*/ 4 h 185"/>
                <a:gd name="T50" fmla="*/ 76 w 186"/>
                <a:gd name="T51" fmla="*/ 50 h 185"/>
                <a:gd name="T52" fmla="*/ 131 w 186"/>
                <a:gd name="T53" fmla="*/ 55 h 185"/>
                <a:gd name="T54" fmla="*/ 127 w 186"/>
                <a:gd name="T55" fmla="*/ 8 h 185"/>
                <a:gd name="T56" fmla="*/ 123 w 186"/>
                <a:gd name="T57" fmla="*/ 55 h 185"/>
                <a:gd name="T58" fmla="*/ 51 w 186"/>
                <a:gd name="T59" fmla="*/ 59 h 185"/>
                <a:gd name="T60" fmla="*/ 55 w 186"/>
                <a:gd name="T61" fmla="*/ 13 h 185"/>
                <a:gd name="T62" fmla="*/ 47 w 186"/>
                <a:gd name="T63" fmla="*/ 13 h 185"/>
                <a:gd name="T64" fmla="*/ 51 w 186"/>
                <a:gd name="T65" fmla="*/ 59 h 185"/>
                <a:gd name="T66" fmla="*/ 30 w 186"/>
                <a:gd name="T67" fmla="*/ 46 h 185"/>
                <a:gd name="T68" fmla="*/ 26 w 186"/>
                <a:gd name="T69" fmla="*/ 17 h 185"/>
                <a:gd name="T70" fmla="*/ 21 w 186"/>
                <a:gd name="T71"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85">
                  <a:moveTo>
                    <a:pt x="102" y="50"/>
                  </a:moveTo>
                  <a:cubicBezTo>
                    <a:pt x="104" y="50"/>
                    <a:pt x="106" y="49"/>
                    <a:pt x="106" y="46"/>
                  </a:cubicBezTo>
                  <a:cubicBezTo>
                    <a:pt x="106" y="21"/>
                    <a:pt x="106" y="21"/>
                    <a:pt x="106" y="21"/>
                  </a:cubicBezTo>
                  <a:cubicBezTo>
                    <a:pt x="106" y="19"/>
                    <a:pt x="104" y="17"/>
                    <a:pt x="102" y="17"/>
                  </a:cubicBezTo>
                  <a:cubicBezTo>
                    <a:pt x="99" y="17"/>
                    <a:pt x="97" y="19"/>
                    <a:pt x="97" y="21"/>
                  </a:cubicBezTo>
                  <a:cubicBezTo>
                    <a:pt x="97" y="46"/>
                    <a:pt x="97" y="46"/>
                    <a:pt x="97" y="46"/>
                  </a:cubicBezTo>
                  <a:cubicBezTo>
                    <a:pt x="97" y="49"/>
                    <a:pt x="99" y="50"/>
                    <a:pt x="102" y="50"/>
                  </a:cubicBezTo>
                  <a:close/>
                  <a:moveTo>
                    <a:pt x="161" y="88"/>
                  </a:moveTo>
                  <a:cubicBezTo>
                    <a:pt x="152" y="88"/>
                    <a:pt x="152" y="88"/>
                    <a:pt x="152" y="88"/>
                  </a:cubicBezTo>
                  <a:cubicBezTo>
                    <a:pt x="152" y="76"/>
                    <a:pt x="152" y="76"/>
                    <a:pt x="152" y="76"/>
                  </a:cubicBezTo>
                  <a:cubicBezTo>
                    <a:pt x="152" y="71"/>
                    <a:pt x="148" y="67"/>
                    <a:pt x="144" y="67"/>
                  </a:cubicBezTo>
                  <a:cubicBezTo>
                    <a:pt x="9" y="67"/>
                    <a:pt x="9" y="67"/>
                    <a:pt x="9" y="67"/>
                  </a:cubicBezTo>
                  <a:cubicBezTo>
                    <a:pt x="4" y="67"/>
                    <a:pt x="0" y="71"/>
                    <a:pt x="0" y="76"/>
                  </a:cubicBezTo>
                  <a:cubicBezTo>
                    <a:pt x="0" y="126"/>
                    <a:pt x="0" y="126"/>
                    <a:pt x="0" y="126"/>
                  </a:cubicBezTo>
                  <a:cubicBezTo>
                    <a:pt x="0" y="148"/>
                    <a:pt x="12" y="167"/>
                    <a:pt x="29" y="177"/>
                  </a:cubicBezTo>
                  <a:cubicBezTo>
                    <a:pt x="5" y="177"/>
                    <a:pt x="5" y="177"/>
                    <a:pt x="5" y="177"/>
                  </a:cubicBezTo>
                  <a:cubicBezTo>
                    <a:pt x="2" y="177"/>
                    <a:pt x="0" y="179"/>
                    <a:pt x="0" y="181"/>
                  </a:cubicBezTo>
                  <a:cubicBezTo>
                    <a:pt x="0" y="184"/>
                    <a:pt x="2" y="185"/>
                    <a:pt x="5" y="185"/>
                  </a:cubicBezTo>
                  <a:cubicBezTo>
                    <a:pt x="148" y="185"/>
                    <a:pt x="148" y="185"/>
                    <a:pt x="148" y="185"/>
                  </a:cubicBezTo>
                  <a:cubicBezTo>
                    <a:pt x="150" y="185"/>
                    <a:pt x="152" y="184"/>
                    <a:pt x="152" y="181"/>
                  </a:cubicBezTo>
                  <a:cubicBezTo>
                    <a:pt x="152" y="179"/>
                    <a:pt x="150" y="177"/>
                    <a:pt x="148" y="177"/>
                  </a:cubicBezTo>
                  <a:cubicBezTo>
                    <a:pt x="123" y="177"/>
                    <a:pt x="123" y="177"/>
                    <a:pt x="123" y="177"/>
                  </a:cubicBezTo>
                  <a:cubicBezTo>
                    <a:pt x="137" y="169"/>
                    <a:pt x="147" y="155"/>
                    <a:pt x="151" y="139"/>
                  </a:cubicBezTo>
                  <a:cubicBezTo>
                    <a:pt x="161" y="139"/>
                    <a:pt x="161" y="139"/>
                    <a:pt x="161" y="139"/>
                  </a:cubicBezTo>
                  <a:cubicBezTo>
                    <a:pt x="175" y="139"/>
                    <a:pt x="186" y="128"/>
                    <a:pt x="186" y="114"/>
                  </a:cubicBezTo>
                  <a:cubicBezTo>
                    <a:pt x="186" y="100"/>
                    <a:pt x="175" y="88"/>
                    <a:pt x="161" y="88"/>
                  </a:cubicBezTo>
                  <a:close/>
                  <a:moveTo>
                    <a:pt x="93" y="177"/>
                  </a:moveTo>
                  <a:cubicBezTo>
                    <a:pt x="59" y="177"/>
                    <a:pt x="59" y="177"/>
                    <a:pt x="59" y="177"/>
                  </a:cubicBezTo>
                  <a:cubicBezTo>
                    <a:pt x="44" y="177"/>
                    <a:pt x="31" y="171"/>
                    <a:pt x="22" y="160"/>
                  </a:cubicBezTo>
                  <a:cubicBezTo>
                    <a:pt x="131" y="160"/>
                    <a:pt x="131" y="160"/>
                    <a:pt x="131" y="160"/>
                  </a:cubicBezTo>
                  <a:cubicBezTo>
                    <a:pt x="122" y="171"/>
                    <a:pt x="108" y="177"/>
                    <a:pt x="93" y="177"/>
                  </a:cubicBezTo>
                  <a:close/>
                  <a:moveTo>
                    <a:pt x="144" y="126"/>
                  </a:moveTo>
                  <a:cubicBezTo>
                    <a:pt x="144" y="136"/>
                    <a:pt x="141" y="144"/>
                    <a:pt x="137" y="152"/>
                  </a:cubicBezTo>
                  <a:cubicBezTo>
                    <a:pt x="16" y="152"/>
                    <a:pt x="16" y="152"/>
                    <a:pt x="16" y="152"/>
                  </a:cubicBezTo>
                  <a:cubicBezTo>
                    <a:pt x="11" y="144"/>
                    <a:pt x="9" y="136"/>
                    <a:pt x="9" y="126"/>
                  </a:cubicBezTo>
                  <a:cubicBezTo>
                    <a:pt x="9" y="76"/>
                    <a:pt x="9" y="76"/>
                    <a:pt x="9" y="76"/>
                  </a:cubicBezTo>
                  <a:cubicBezTo>
                    <a:pt x="144" y="76"/>
                    <a:pt x="144" y="76"/>
                    <a:pt x="144" y="76"/>
                  </a:cubicBezTo>
                  <a:lnTo>
                    <a:pt x="144" y="126"/>
                  </a:lnTo>
                  <a:close/>
                  <a:moveTo>
                    <a:pt x="161" y="131"/>
                  </a:moveTo>
                  <a:cubicBezTo>
                    <a:pt x="152" y="131"/>
                    <a:pt x="152" y="131"/>
                    <a:pt x="152" y="131"/>
                  </a:cubicBezTo>
                  <a:cubicBezTo>
                    <a:pt x="152" y="129"/>
                    <a:pt x="152" y="128"/>
                    <a:pt x="152" y="126"/>
                  </a:cubicBezTo>
                  <a:cubicBezTo>
                    <a:pt x="152" y="97"/>
                    <a:pt x="152" y="97"/>
                    <a:pt x="152" y="97"/>
                  </a:cubicBezTo>
                  <a:cubicBezTo>
                    <a:pt x="161" y="97"/>
                    <a:pt x="161" y="97"/>
                    <a:pt x="161" y="97"/>
                  </a:cubicBezTo>
                  <a:cubicBezTo>
                    <a:pt x="170" y="97"/>
                    <a:pt x="177" y="104"/>
                    <a:pt x="177" y="114"/>
                  </a:cubicBezTo>
                  <a:cubicBezTo>
                    <a:pt x="177" y="123"/>
                    <a:pt x="170" y="131"/>
                    <a:pt x="161" y="131"/>
                  </a:cubicBezTo>
                  <a:close/>
                  <a:moveTo>
                    <a:pt x="76" y="50"/>
                  </a:moveTo>
                  <a:cubicBezTo>
                    <a:pt x="79" y="50"/>
                    <a:pt x="80" y="49"/>
                    <a:pt x="80" y="46"/>
                  </a:cubicBezTo>
                  <a:cubicBezTo>
                    <a:pt x="80" y="4"/>
                    <a:pt x="80" y="4"/>
                    <a:pt x="80" y="4"/>
                  </a:cubicBezTo>
                  <a:cubicBezTo>
                    <a:pt x="80" y="2"/>
                    <a:pt x="79" y="0"/>
                    <a:pt x="76" y="0"/>
                  </a:cubicBezTo>
                  <a:cubicBezTo>
                    <a:pt x="74" y="0"/>
                    <a:pt x="72" y="2"/>
                    <a:pt x="72" y="4"/>
                  </a:cubicBezTo>
                  <a:cubicBezTo>
                    <a:pt x="72" y="46"/>
                    <a:pt x="72" y="46"/>
                    <a:pt x="72" y="46"/>
                  </a:cubicBezTo>
                  <a:cubicBezTo>
                    <a:pt x="72" y="49"/>
                    <a:pt x="74" y="50"/>
                    <a:pt x="76" y="50"/>
                  </a:cubicBezTo>
                  <a:close/>
                  <a:moveTo>
                    <a:pt x="127" y="59"/>
                  </a:moveTo>
                  <a:cubicBezTo>
                    <a:pt x="129" y="59"/>
                    <a:pt x="131" y="57"/>
                    <a:pt x="131" y="55"/>
                  </a:cubicBezTo>
                  <a:cubicBezTo>
                    <a:pt x="131" y="13"/>
                    <a:pt x="131" y="13"/>
                    <a:pt x="131" y="13"/>
                  </a:cubicBezTo>
                  <a:cubicBezTo>
                    <a:pt x="131" y="10"/>
                    <a:pt x="129" y="8"/>
                    <a:pt x="127" y="8"/>
                  </a:cubicBezTo>
                  <a:cubicBezTo>
                    <a:pt x="125" y="8"/>
                    <a:pt x="123" y="10"/>
                    <a:pt x="123" y="13"/>
                  </a:cubicBezTo>
                  <a:cubicBezTo>
                    <a:pt x="123" y="55"/>
                    <a:pt x="123" y="55"/>
                    <a:pt x="123" y="55"/>
                  </a:cubicBezTo>
                  <a:cubicBezTo>
                    <a:pt x="123" y="57"/>
                    <a:pt x="125" y="59"/>
                    <a:pt x="127" y="59"/>
                  </a:cubicBezTo>
                  <a:close/>
                  <a:moveTo>
                    <a:pt x="51" y="59"/>
                  </a:moveTo>
                  <a:cubicBezTo>
                    <a:pt x="53" y="59"/>
                    <a:pt x="55" y="57"/>
                    <a:pt x="55" y="55"/>
                  </a:cubicBezTo>
                  <a:cubicBezTo>
                    <a:pt x="55" y="13"/>
                    <a:pt x="55" y="13"/>
                    <a:pt x="55" y="13"/>
                  </a:cubicBezTo>
                  <a:cubicBezTo>
                    <a:pt x="55" y="10"/>
                    <a:pt x="53" y="8"/>
                    <a:pt x="51" y="8"/>
                  </a:cubicBezTo>
                  <a:cubicBezTo>
                    <a:pt x="49" y="8"/>
                    <a:pt x="47" y="10"/>
                    <a:pt x="47" y="13"/>
                  </a:cubicBezTo>
                  <a:cubicBezTo>
                    <a:pt x="47" y="55"/>
                    <a:pt x="47" y="55"/>
                    <a:pt x="47" y="55"/>
                  </a:cubicBezTo>
                  <a:cubicBezTo>
                    <a:pt x="47" y="57"/>
                    <a:pt x="49" y="59"/>
                    <a:pt x="51" y="59"/>
                  </a:cubicBezTo>
                  <a:close/>
                  <a:moveTo>
                    <a:pt x="26" y="50"/>
                  </a:moveTo>
                  <a:cubicBezTo>
                    <a:pt x="28" y="50"/>
                    <a:pt x="30" y="49"/>
                    <a:pt x="30" y="46"/>
                  </a:cubicBezTo>
                  <a:cubicBezTo>
                    <a:pt x="30" y="21"/>
                    <a:pt x="30" y="21"/>
                    <a:pt x="30" y="21"/>
                  </a:cubicBezTo>
                  <a:cubicBezTo>
                    <a:pt x="30" y="19"/>
                    <a:pt x="28" y="17"/>
                    <a:pt x="26" y="17"/>
                  </a:cubicBezTo>
                  <a:cubicBezTo>
                    <a:pt x="23" y="17"/>
                    <a:pt x="21" y="19"/>
                    <a:pt x="21" y="21"/>
                  </a:cubicBezTo>
                  <a:cubicBezTo>
                    <a:pt x="21" y="46"/>
                    <a:pt x="21" y="46"/>
                    <a:pt x="21" y="46"/>
                  </a:cubicBezTo>
                  <a:cubicBezTo>
                    <a:pt x="21" y="49"/>
                    <a:pt x="23" y="50"/>
                    <a:pt x="26" y="50"/>
                  </a:cubicBezTo>
                  <a:close/>
                </a:path>
              </a:pathLst>
            </a:custGeom>
            <a:solidFill>
              <a:schemeClr val="tx2">
                <a:lumMod val="60000"/>
                <a:lumOff val="40000"/>
              </a:schemeClr>
            </a:solidFill>
            <a:ln>
              <a:noFill/>
            </a:ln>
          </p:spPr>
          <p:txBody>
            <a:bodyPr anchor="ctr"/>
            <a:lstStyle/>
            <a:p>
              <a:pPr algn="ctr"/>
              <a:endParaRPr/>
            </a:p>
          </p:txBody>
        </p:sp>
        <p:sp>
          <p:nvSpPr>
            <p:cNvPr id="36" name="Freeform: Shape 117"/>
            <p:cNvSpPr/>
            <p:nvPr/>
          </p:nvSpPr>
          <p:spPr bwMode="auto">
            <a:xfrm rot="710743">
              <a:off x="8980073" y="3859201"/>
              <a:ext cx="338093" cy="338093"/>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2">
                <a:lumMod val="60000"/>
                <a:lumOff val="40000"/>
              </a:schemeClr>
            </a:solidFill>
            <a:ln>
              <a:noFill/>
            </a:ln>
          </p:spPr>
          <p:txBody>
            <a:bodyPr anchor="ctr"/>
            <a:lstStyle/>
            <a:p>
              <a:pPr algn="ctr"/>
              <a:endParaRPr/>
            </a:p>
          </p:txBody>
        </p:sp>
        <p:sp>
          <p:nvSpPr>
            <p:cNvPr id="37" name="Freeform: Shape 118"/>
            <p:cNvSpPr/>
            <p:nvPr/>
          </p:nvSpPr>
          <p:spPr bwMode="auto">
            <a:xfrm rot="20513194">
              <a:off x="8807787" y="2591351"/>
              <a:ext cx="335205" cy="33520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lumMod val="60000"/>
                <a:lumOff val="40000"/>
              </a:schemeClr>
            </a:solidFill>
            <a:ln>
              <a:noFill/>
            </a:ln>
          </p:spPr>
          <p:txBody>
            <a:bodyPr anchor="ctr"/>
            <a:lstStyle/>
            <a:p>
              <a:pPr algn="ctr"/>
              <a:endParaRPr/>
            </a:p>
          </p:txBody>
        </p:sp>
        <p:sp>
          <p:nvSpPr>
            <p:cNvPr id="38" name="Freeform: Shape 119"/>
            <p:cNvSpPr/>
            <p:nvPr/>
          </p:nvSpPr>
          <p:spPr bwMode="auto">
            <a:xfrm rot="2177439">
              <a:off x="9555425" y="5187185"/>
              <a:ext cx="338093" cy="339093"/>
            </a:xfrm>
            <a:custGeom>
              <a:avLst/>
              <a:gdLst>
                <a:gd name="T0" fmla="*/ 25 w 186"/>
                <a:gd name="T1" fmla="*/ 76 h 186"/>
                <a:gd name="T2" fmla="*/ 118 w 186"/>
                <a:gd name="T3" fmla="*/ 160 h 186"/>
                <a:gd name="T4" fmla="*/ 110 w 186"/>
                <a:gd name="T5" fmla="*/ 152 h 186"/>
                <a:gd name="T6" fmla="*/ 34 w 186"/>
                <a:gd name="T7" fmla="*/ 84 h 186"/>
                <a:gd name="T8" fmla="*/ 110 w 186"/>
                <a:gd name="T9" fmla="*/ 152 h 186"/>
                <a:gd name="T10" fmla="*/ 152 w 186"/>
                <a:gd name="T11" fmla="*/ 84 h 186"/>
                <a:gd name="T12" fmla="*/ 169 w 186"/>
                <a:gd name="T13" fmla="*/ 84 h 186"/>
                <a:gd name="T14" fmla="*/ 160 w 186"/>
                <a:gd name="T15" fmla="*/ 118 h 186"/>
                <a:gd name="T16" fmla="*/ 160 w 186"/>
                <a:gd name="T17" fmla="*/ 127 h 186"/>
                <a:gd name="T18" fmla="*/ 160 w 186"/>
                <a:gd name="T19" fmla="*/ 118 h 186"/>
                <a:gd name="T20" fmla="*/ 114 w 186"/>
                <a:gd name="T21" fmla="*/ 51 h 186"/>
                <a:gd name="T22" fmla="*/ 124 w 186"/>
                <a:gd name="T23" fmla="*/ 17 h 186"/>
                <a:gd name="T24" fmla="*/ 135 w 186"/>
                <a:gd name="T25" fmla="*/ 8 h 186"/>
                <a:gd name="T26" fmla="*/ 118 w 186"/>
                <a:gd name="T27" fmla="*/ 8 h 186"/>
                <a:gd name="T28" fmla="*/ 95 w 186"/>
                <a:gd name="T29" fmla="*/ 34 h 186"/>
                <a:gd name="T30" fmla="*/ 91 w 186"/>
                <a:gd name="T31" fmla="*/ 34 h 186"/>
                <a:gd name="T32" fmla="*/ 68 w 186"/>
                <a:gd name="T33" fmla="*/ 8 h 186"/>
                <a:gd name="T34" fmla="*/ 51 w 186"/>
                <a:gd name="T35" fmla="*/ 8 h 186"/>
                <a:gd name="T36" fmla="*/ 61 w 186"/>
                <a:gd name="T37" fmla="*/ 17 h 186"/>
                <a:gd name="T38" fmla="*/ 72 w 186"/>
                <a:gd name="T39" fmla="*/ 51 h 186"/>
                <a:gd name="T40" fmla="*/ 0 w 186"/>
                <a:gd name="T41" fmla="*/ 68 h 186"/>
                <a:gd name="T42" fmla="*/ 17 w 186"/>
                <a:gd name="T43" fmla="*/ 186 h 186"/>
                <a:gd name="T44" fmla="*/ 186 w 186"/>
                <a:gd name="T45" fmla="*/ 169 h 186"/>
                <a:gd name="T46" fmla="*/ 169 w 186"/>
                <a:gd name="T47" fmla="*/ 51 h 186"/>
                <a:gd name="T48" fmla="*/ 17 w 186"/>
                <a:gd name="T49" fmla="*/ 177 h 186"/>
                <a:gd name="T50" fmla="*/ 8 w 186"/>
                <a:gd name="T51" fmla="*/ 68 h 186"/>
                <a:gd name="T52" fmla="*/ 135 w 186"/>
                <a:gd name="T53" fmla="*/ 59 h 186"/>
                <a:gd name="T54" fmla="*/ 177 w 186"/>
                <a:gd name="T55" fmla="*/ 169 h 186"/>
                <a:gd name="T56" fmla="*/ 143 w 186"/>
                <a:gd name="T57" fmla="*/ 177 h 186"/>
                <a:gd name="T58" fmla="*/ 169 w 186"/>
                <a:gd name="T59" fmla="*/ 59 h 186"/>
                <a:gd name="T60" fmla="*/ 177 w 186"/>
                <a:gd name="T61" fmla="*/ 169 h 186"/>
                <a:gd name="T62" fmla="*/ 156 w 186"/>
                <a:gd name="T63" fmla="*/ 106 h 186"/>
                <a:gd name="T64" fmla="*/ 165 w 186"/>
                <a:gd name="T65"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118" y="76"/>
                  </a:moveTo>
                  <a:cubicBezTo>
                    <a:pt x="25" y="76"/>
                    <a:pt x="25" y="76"/>
                    <a:pt x="25" y="76"/>
                  </a:cubicBezTo>
                  <a:cubicBezTo>
                    <a:pt x="25" y="160"/>
                    <a:pt x="25" y="160"/>
                    <a:pt x="25" y="160"/>
                  </a:cubicBezTo>
                  <a:cubicBezTo>
                    <a:pt x="118" y="160"/>
                    <a:pt x="118" y="160"/>
                    <a:pt x="118" y="160"/>
                  </a:cubicBezTo>
                  <a:lnTo>
                    <a:pt x="118" y="76"/>
                  </a:lnTo>
                  <a:close/>
                  <a:moveTo>
                    <a:pt x="110" y="152"/>
                  </a:moveTo>
                  <a:cubicBezTo>
                    <a:pt x="34" y="152"/>
                    <a:pt x="34" y="152"/>
                    <a:pt x="34" y="152"/>
                  </a:cubicBezTo>
                  <a:cubicBezTo>
                    <a:pt x="34" y="84"/>
                    <a:pt x="34" y="84"/>
                    <a:pt x="34" y="84"/>
                  </a:cubicBezTo>
                  <a:cubicBezTo>
                    <a:pt x="110" y="84"/>
                    <a:pt x="110" y="84"/>
                    <a:pt x="110" y="84"/>
                  </a:cubicBezTo>
                  <a:lnTo>
                    <a:pt x="110" y="152"/>
                  </a:lnTo>
                  <a:close/>
                  <a:moveTo>
                    <a:pt x="160" y="76"/>
                  </a:moveTo>
                  <a:cubicBezTo>
                    <a:pt x="156" y="76"/>
                    <a:pt x="152" y="80"/>
                    <a:pt x="152" y="84"/>
                  </a:cubicBezTo>
                  <a:cubicBezTo>
                    <a:pt x="152" y="89"/>
                    <a:pt x="156" y="93"/>
                    <a:pt x="160" y="93"/>
                  </a:cubicBezTo>
                  <a:cubicBezTo>
                    <a:pt x="165" y="93"/>
                    <a:pt x="169" y="89"/>
                    <a:pt x="169" y="84"/>
                  </a:cubicBezTo>
                  <a:cubicBezTo>
                    <a:pt x="169" y="80"/>
                    <a:pt x="165" y="76"/>
                    <a:pt x="160" y="76"/>
                  </a:cubicBezTo>
                  <a:close/>
                  <a:moveTo>
                    <a:pt x="160" y="118"/>
                  </a:moveTo>
                  <a:cubicBezTo>
                    <a:pt x="158" y="118"/>
                    <a:pt x="156" y="120"/>
                    <a:pt x="156" y="122"/>
                  </a:cubicBezTo>
                  <a:cubicBezTo>
                    <a:pt x="156" y="125"/>
                    <a:pt x="158" y="127"/>
                    <a:pt x="160" y="127"/>
                  </a:cubicBezTo>
                  <a:cubicBezTo>
                    <a:pt x="163" y="127"/>
                    <a:pt x="165" y="125"/>
                    <a:pt x="165" y="122"/>
                  </a:cubicBezTo>
                  <a:cubicBezTo>
                    <a:pt x="165" y="120"/>
                    <a:pt x="163" y="118"/>
                    <a:pt x="160" y="118"/>
                  </a:cubicBezTo>
                  <a:close/>
                  <a:moveTo>
                    <a:pt x="169" y="51"/>
                  </a:moveTo>
                  <a:cubicBezTo>
                    <a:pt x="114" y="51"/>
                    <a:pt x="114" y="51"/>
                    <a:pt x="114" y="51"/>
                  </a:cubicBezTo>
                  <a:cubicBezTo>
                    <a:pt x="112" y="45"/>
                    <a:pt x="109" y="40"/>
                    <a:pt x="104" y="37"/>
                  </a:cubicBezTo>
                  <a:cubicBezTo>
                    <a:pt x="124" y="17"/>
                    <a:pt x="124" y="17"/>
                    <a:pt x="124" y="17"/>
                  </a:cubicBezTo>
                  <a:cubicBezTo>
                    <a:pt x="125" y="17"/>
                    <a:pt x="126" y="17"/>
                    <a:pt x="127" y="17"/>
                  </a:cubicBezTo>
                  <a:cubicBezTo>
                    <a:pt x="131" y="17"/>
                    <a:pt x="135" y="13"/>
                    <a:pt x="135" y="8"/>
                  </a:cubicBezTo>
                  <a:cubicBezTo>
                    <a:pt x="135" y="4"/>
                    <a:pt x="131" y="0"/>
                    <a:pt x="127" y="0"/>
                  </a:cubicBezTo>
                  <a:cubicBezTo>
                    <a:pt x="122" y="0"/>
                    <a:pt x="118" y="4"/>
                    <a:pt x="118" y="8"/>
                  </a:cubicBezTo>
                  <a:cubicBezTo>
                    <a:pt x="118" y="9"/>
                    <a:pt x="118" y="10"/>
                    <a:pt x="118" y="11"/>
                  </a:cubicBezTo>
                  <a:cubicBezTo>
                    <a:pt x="95" y="34"/>
                    <a:pt x="95" y="34"/>
                    <a:pt x="95" y="34"/>
                  </a:cubicBezTo>
                  <a:cubicBezTo>
                    <a:pt x="94" y="34"/>
                    <a:pt x="94" y="34"/>
                    <a:pt x="93" y="34"/>
                  </a:cubicBezTo>
                  <a:cubicBezTo>
                    <a:pt x="92" y="34"/>
                    <a:pt x="91" y="34"/>
                    <a:pt x="91" y="34"/>
                  </a:cubicBezTo>
                  <a:cubicBezTo>
                    <a:pt x="67" y="11"/>
                    <a:pt x="67" y="11"/>
                    <a:pt x="67" y="11"/>
                  </a:cubicBezTo>
                  <a:cubicBezTo>
                    <a:pt x="67" y="10"/>
                    <a:pt x="68" y="9"/>
                    <a:pt x="68" y="8"/>
                  </a:cubicBezTo>
                  <a:cubicBezTo>
                    <a:pt x="68" y="4"/>
                    <a:pt x="64" y="0"/>
                    <a:pt x="59" y="0"/>
                  </a:cubicBezTo>
                  <a:cubicBezTo>
                    <a:pt x="54" y="0"/>
                    <a:pt x="51" y="4"/>
                    <a:pt x="51" y="8"/>
                  </a:cubicBezTo>
                  <a:cubicBezTo>
                    <a:pt x="51" y="13"/>
                    <a:pt x="54" y="17"/>
                    <a:pt x="59" y="17"/>
                  </a:cubicBezTo>
                  <a:cubicBezTo>
                    <a:pt x="60" y="17"/>
                    <a:pt x="61" y="17"/>
                    <a:pt x="61" y="17"/>
                  </a:cubicBezTo>
                  <a:cubicBezTo>
                    <a:pt x="82" y="37"/>
                    <a:pt x="82" y="37"/>
                    <a:pt x="82" y="37"/>
                  </a:cubicBezTo>
                  <a:cubicBezTo>
                    <a:pt x="77" y="40"/>
                    <a:pt x="73" y="45"/>
                    <a:pt x="72" y="51"/>
                  </a:cubicBezTo>
                  <a:cubicBezTo>
                    <a:pt x="17" y="51"/>
                    <a:pt x="17" y="51"/>
                    <a:pt x="17" y="51"/>
                  </a:cubicBezTo>
                  <a:cubicBezTo>
                    <a:pt x="8" y="51"/>
                    <a:pt x="0" y="58"/>
                    <a:pt x="0" y="68"/>
                  </a:cubicBezTo>
                  <a:cubicBezTo>
                    <a:pt x="0" y="169"/>
                    <a:pt x="0" y="169"/>
                    <a:pt x="0" y="169"/>
                  </a:cubicBezTo>
                  <a:cubicBezTo>
                    <a:pt x="0" y="178"/>
                    <a:pt x="8" y="186"/>
                    <a:pt x="17" y="186"/>
                  </a:cubicBezTo>
                  <a:cubicBezTo>
                    <a:pt x="169" y="186"/>
                    <a:pt x="169" y="186"/>
                    <a:pt x="169" y="186"/>
                  </a:cubicBezTo>
                  <a:cubicBezTo>
                    <a:pt x="178" y="186"/>
                    <a:pt x="186" y="178"/>
                    <a:pt x="186" y="169"/>
                  </a:cubicBezTo>
                  <a:cubicBezTo>
                    <a:pt x="186" y="68"/>
                    <a:pt x="186" y="68"/>
                    <a:pt x="186" y="68"/>
                  </a:cubicBezTo>
                  <a:cubicBezTo>
                    <a:pt x="186" y="58"/>
                    <a:pt x="178" y="51"/>
                    <a:pt x="169" y="51"/>
                  </a:cubicBezTo>
                  <a:close/>
                  <a:moveTo>
                    <a:pt x="135" y="177"/>
                  </a:moveTo>
                  <a:cubicBezTo>
                    <a:pt x="17" y="177"/>
                    <a:pt x="17" y="177"/>
                    <a:pt x="17" y="177"/>
                  </a:cubicBezTo>
                  <a:cubicBezTo>
                    <a:pt x="12" y="177"/>
                    <a:pt x="8" y="173"/>
                    <a:pt x="8" y="169"/>
                  </a:cubicBezTo>
                  <a:cubicBezTo>
                    <a:pt x="8" y="68"/>
                    <a:pt x="8" y="68"/>
                    <a:pt x="8" y="68"/>
                  </a:cubicBezTo>
                  <a:cubicBezTo>
                    <a:pt x="8" y="63"/>
                    <a:pt x="12" y="59"/>
                    <a:pt x="17" y="59"/>
                  </a:cubicBezTo>
                  <a:cubicBezTo>
                    <a:pt x="135" y="59"/>
                    <a:pt x="135" y="59"/>
                    <a:pt x="135" y="59"/>
                  </a:cubicBezTo>
                  <a:lnTo>
                    <a:pt x="135" y="177"/>
                  </a:lnTo>
                  <a:close/>
                  <a:moveTo>
                    <a:pt x="177" y="169"/>
                  </a:moveTo>
                  <a:cubicBezTo>
                    <a:pt x="177" y="173"/>
                    <a:pt x="173" y="177"/>
                    <a:pt x="169" y="177"/>
                  </a:cubicBezTo>
                  <a:cubicBezTo>
                    <a:pt x="143" y="177"/>
                    <a:pt x="143" y="177"/>
                    <a:pt x="143" y="177"/>
                  </a:cubicBezTo>
                  <a:cubicBezTo>
                    <a:pt x="143" y="59"/>
                    <a:pt x="143" y="59"/>
                    <a:pt x="143" y="59"/>
                  </a:cubicBezTo>
                  <a:cubicBezTo>
                    <a:pt x="169" y="59"/>
                    <a:pt x="169" y="59"/>
                    <a:pt x="169" y="59"/>
                  </a:cubicBezTo>
                  <a:cubicBezTo>
                    <a:pt x="173" y="59"/>
                    <a:pt x="177" y="63"/>
                    <a:pt x="177" y="68"/>
                  </a:cubicBezTo>
                  <a:lnTo>
                    <a:pt x="177" y="169"/>
                  </a:lnTo>
                  <a:close/>
                  <a:moveTo>
                    <a:pt x="160" y="101"/>
                  </a:moveTo>
                  <a:cubicBezTo>
                    <a:pt x="158" y="101"/>
                    <a:pt x="156" y="103"/>
                    <a:pt x="156" y="106"/>
                  </a:cubicBezTo>
                  <a:cubicBezTo>
                    <a:pt x="156" y="108"/>
                    <a:pt x="158" y="110"/>
                    <a:pt x="160" y="110"/>
                  </a:cubicBezTo>
                  <a:cubicBezTo>
                    <a:pt x="163" y="110"/>
                    <a:pt x="165" y="108"/>
                    <a:pt x="165" y="106"/>
                  </a:cubicBezTo>
                  <a:cubicBezTo>
                    <a:pt x="165" y="103"/>
                    <a:pt x="163" y="101"/>
                    <a:pt x="160" y="101"/>
                  </a:cubicBezTo>
                  <a:close/>
                </a:path>
              </a:pathLst>
            </a:custGeom>
            <a:solidFill>
              <a:schemeClr val="tx2">
                <a:lumMod val="60000"/>
                <a:lumOff val="40000"/>
              </a:schemeClr>
            </a:solidFill>
            <a:ln>
              <a:noFill/>
            </a:ln>
          </p:spPr>
          <p:txBody>
            <a:bodyPr anchor="ctr"/>
            <a:lstStyle/>
            <a:p>
              <a:pPr algn="ctr"/>
              <a:endParaRPr/>
            </a:p>
          </p:txBody>
        </p:sp>
        <p:sp>
          <p:nvSpPr>
            <p:cNvPr id="39" name="Freeform: Shape 120"/>
            <p:cNvSpPr/>
            <p:nvPr/>
          </p:nvSpPr>
          <p:spPr bwMode="auto">
            <a:xfrm rot="3670637">
              <a:off x="9140213" y="4605279"/>
              <a:ext cx="272470" cy="332690"/>
            </a:xfrm>
            <a:custGeom>
              <a:avLst/>
              <a:gdLst>
                <a:gd name="T0" fmla="*/ 76 w 152"/>
                <a:gd name="T1" fmla="*/ 101 h 185"/>
                <a:gd name="T2" fmla="*/ 50 w 152"/>
                <a:gd name="T3" fmla="*/ 126 h 185"/>
                <a:gd name="T4" fmla="*/ 59 w 152"/>
                <a:gd name="T5" fmla="*/ 177 h 185"/>
                <a:gd name="T6" fmla="*/ 67 w 152"/>
                <a:gd name="T7" fmla="*/ 185 h 185"/>
                <a:gd name="T8" fmla="*/ 84 w 152"/>
                <a:gd name="T9" fmla="*/ 185 h 185"/>
                <a:gd name="T10" fmla="*/ 93 w 152"/>
                <a:gd name="T11" fmla="*/ 177 h 185"/>
                <a:gd name="T12" fmla="*/ 101 w 152"/>
                <a:gd name="T13" fmla="*/ 126 h 185"/>
                <a:gd name="T14" fmla="*/ 76 w 152"/>
                <a:gd name="T15" fmla="*/ 101 h 185"/>
                <a:gd name="T16" fmla="*/ 85 w 152"/>
                <a:gd name="T17" fmla="*/ 173 h 185"/>
                <a:gd name="T18" fmla="*/ 83 w 152"/>
                <a:gd name="T19" fmla="*/ 177 h 185"/>
                <a:gd name="T20" fmla="*/ 69 w 152"/>
                <a:gd name="T21" fmla="*/ 177 h 185"/>
                <a:gd name="T22" fmla="*/ 66 w 152"/>
                <a:gd name="T23" fmla="*/ 173 h 185"/>
                <a:gd name="T24" fmla="*/ 59 w 152"/>
                <a:gd name="T25" fmla="*/ 126 h 185"/>
                <a:gd name="T26" fmla="*/ 76 w 152"/>
                <a:gd name="T27" fmla="*/ 109 h 185"/>
                <a:gd name="T28" fmla="*/ 93 w 152"/>
                <a:gd name="T29" fmla="*/ 126 h 185"/>
                <a:gd name="T30" fmla="*/ 85 w 152"/>
                <a:gd name="T31" fmla="*/ 173 h 185"/>
                <a:gd name="T32" fmla="*/ 76 w 152"/>
                <a:gd name="T33" fmla="*/ 0 h 185"/>
                <a:gd name="T34" fmla="*/ 0 w 152"/>
                <a:gd name="T35" fmla="*/ 75 h 185"/>
                <a:gd name="T36" fmla="*/ 43 w 152"/>
                <a:gd name="T37" fmla="*/ 144 h 185"/>
                <a:gd name="T38" fmla="*/ 42 w 152"/>
                <a:gd name="T39" fmla="*/ 134 h 185"/>
                <a:gd name="T40" fmla="*/ 8 w 152"/>
                <a:gd name="T41" fmla="*/ 75 h 185"/>
                <a:gd name="T42" fmla="*/ 76 w 152"/>
                <a:gd name="T43" fmla="*/ 8 h 185"/>
                <a:gd name="T44" fmla="*/ 143 w 152"/>
                <a:gd name="T45" fmla="*/ 75 h 185"/>
                <a:gd name="T46" fmla="*/ 109 w 152"/>
                <a:gd name="T47" fmla="*/ 134 h 185"/>
                <a:gd name="T48" fmla="*/ 108 w 152"/>
                <a:gd name="T49" fmla="*/ 144 h 185"/>
                <a:gd name="T50" fmla="*/ 152 w 152"/>
                <a:gd name="T51" fmla="*/ 75 h 185"/>
                <a:gd name="T52" fmla="*/ 76 w 152"/>
                <a:gd name="T53" fmla="*/ 0 h 185"/>
                <a:gd name="T54" fmla="*/ 93 w 152"/>
                <a:gd name="T55" fmla="*/ 75 h 185"/>
                <a:gd name="T56" fmla="*/ 76 w 152"/>
                <a:gd name="T57" fmla="*/ 59 h 185"/>
                <a:gd name="T58" fmla="*/ 59 w 152"/>
                <a:gd name="T59" fmla="*/ 75 h 185"/>
                <a:gd name="T60" fmla="*/ 76 w 152"/>
                <a:gd name="T61" fmla="*/ 92 h 185"/>
                <a:gd name="T62" fmla="*/ 93 w 152"/>
                <a:gd name="T63" fmla="*/ 75 h 185"/>
                <a:gd name="T64" fmla="*/ 67 w 152"/>
                <a:gd name="T65" fmla="*/ 75 h 185"/>
                <a:gd name="T66" fmla="*/ 76 w 152"/>
                <a:gd name="T67" fmla="*/ 67 h 185"/>
                <a:gd name="T68" fmla="*/ 84 w 152"/>
                <a:gd name="T69" fmla="*/ 75 h 185"/>
                <a:gd name="T70" fmla="*/ 76 w 152"/>
                <a:gd name="T71" fmla="*/ 84 h 185"/>
                <a:gd name="T72" fmla="*/ 67 w 152"/>
                <a:gd name="T73" fmla="*/ 75 h 185"/>
                <a:gd name="T74" fmla="*/ 76 w 152"/>
                <a:gd name="T75" fmla="*/ 29 h 185"/>
                <a:gd name="T76" fmla="*/ 29 w 152"/>
                <a:gd name="T77" fmla="*/ 75 h 185"/>
                <a:gd name="T78" fmla="*/ 45 w 152"/>
                <a:gd name="T79" fmla="*/ 110 h 185"/>
                <a:gd name="T80" fmla="*/ 49 w 152"/>
                <a:gd name="T81" fmla="*/ 103 h 185"/>
                <a:gd name="T82" fmla="*/ 38 w 152"/>
                <a:gd name="T83" fmla="*/ 75 h 185"/>
                <a:gd name="T84" fmla="*/ 76 w 152"/>
                <a:gd name="T85" fmla="*/ 38 h 185"/>
                <a:gd name="T86" fmla="*/ 114 w 152"/>
                <a:gd name="T87" fmla="*/ 75 h 185"/>
                <a:gd name="T88" fmla="*/ 102 w 152"/>
                <a:gd name="T89" fmla="*/ 103 h 185"/>
                <a:gd name="T90" fmla="*/ 106 w 152"/>
                <a:gd name="T91" fmla="*/ 110 h 185"/>
                <a:gd name="T92" fmla="*/ 122 w 152"/>
                <a:gd name="T93" fmla="*/ 75 h 185"/>
                <a:gd name="T94" fmla="*/ 76 w 152"/>
                <a:gd name="T95"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185">
                  <a:moveTo>
                    <a:pt x="76" y="101"/>
                  </a:moveTo>
                  <a:cubicBezTo>
                    <a:pt x="55" y="101"/>
                    <a:pt x="50" y="113"/>
                    <a:pt x="50" y="126"/>
                  </a:cubicBezTo>
                  <a:cubicBezTo>
                    <a:pt x="50" y="139"/>
                    <a:pt x="55" y="168"/>
                    <a:pt x="59" y="177"/>
                  </a:cubicBezTo>
                  <a:cubicBezTo>
                    <a:pt x="63" y="185"/>
                    <a:pt x="67" y="185"/>
                    <a:pt x="67" y="185"/>
                  </a:cubicBezTo>
                  <a:cubicBezTo>
                    <a:pt x="84" y="185"/>
                    <a:pt x="84" y="185"/>
                    <a:pt x="84" y="185"/>
                  </a:cubicBezTo>
                  <a:cubicBezTo>
                    <a:pt x="84" y="185"/>
                    <a:pt x="88" y="185"/>
                    <a:pt x="93" y="177"/>
                  </a:cubicBezTo>
                  <a:cubicBezTo>
                    <a:pt x="97" y="168"/>
                    <a:pt x="101" y="139"/>
                    <a:pt x="101" y="126"/>
                  </a:cubicBezTo>
                  <a:cubicBezTo>
                    <a:pt x="101" y="113"/>
                    <a:pt x="97" y="101"/>
                    <a:pt x="76" y="101"/>
                  </a:cubicBezTo>
                  <a:close/>
                  <a:moveTo>
                    <a:pt x="85" y="173"/>
                  </a:moveTo>
                  <a:cubicBezTo>
                    <a:pt x="84" y="175"/>
                    <a:pt x="83" y="176"/>
                    <a:pt x="83" y="177"/>
                  </a:cubicBezTo>
                  <a:cubicBezTo>
                    <a:pt x="69" y="177"/>
                    <a:pt x="69" y="177"/>
                    <a:pt x="69" y="177"/>
                  </a:cubicBezTo>
                  <a:cubicBezTo>
                    <a:pt x="68" y="176"/>
                    <a:pt x="68" y="175"/>
                    <a:pt x="66" y="173"/>
                  </a:cubicBezTo>
                  <a:cubicBezTo>
                    <a:pt x="63" y="167"/>
                    <a:pt x="59" y="139"/>
                    <a:pt x="59" y="126"/>
                  </a:cubicBezTo>
                  <a:cubicBezTo>
                    <a:pt x="59" y="114"/>
                    <a:pt x="63" y="109"/>
                    <a:pt x="76" y="109"/>
                  </a:cubicBezTo>
                  <a:cubicBezTo>
                    <a:pt x="88" y="109"/>
                    <a:pt x="93" y="114"/>
                    <a:pt x="93" y="126"/>
                  </a:cubicBezTo>
                  <a:cubicBezTo>
                    <a:pt x="93" y="139"/>
                    <a:pt x="88" y="167"/>
                    <a:pt x="85" y="173"/>
                  </a:cubicBezTo>
                  <a:close/>
                  <a:moveTo>
                    <a:pt x="76" y="0"/>
                  </a:moveTo>
                  <a:cubicBezTo>
                    <a:pt x="34" y="0"/>
                    <a:pt x="0" y="34"/>
                    <a:pt x="0" y="75"/>
                  </a:cubicBezTo>
                  <a:cubicBezTo>
                    <a:pt x="0" y="106"/>
                    <a:pt x="18" y="132"/>
                    <a:pt x="43" y="144"/>
                  </a:cubicBezTo>
                  <a:cubicBezTo>
                    <a:pt x="43" y="141"/>
                    <a:pt x="43" y="137"/>
                    <a:pt x="42" y="134"/>
                  </a:cubicBezTo>
                  <a:cubicBezTo>
                    <a:pt x="22" y="122"/>
                    <a:pt x="8" y="101"/>
                    <a:pt x="8" y="75"/>
                  </a:cubicBezTo>
                  <a:cubicBezTo>
                    <a:pt x="8" y="38"/>
                    <a:pt x="38" y="8"/>
                    <a:pt x="76" y="8"/>
                  </a:cubicBezTo>
                  <a:cubicBezTo>
                    <a:pt x="113" y="8"/>
                    <a:pt x="143" y="38"/>
                    <a:pt x="143" y="75"/>
                  </a:cubicBezTo>
                  <a:cubicBezTo>
                    <a:pt x="143" y="101"/>
                    <a:pt x="130" y="122"/>
                    <a:pt x="109" y="134"/>
                  </a:cubicBezTo>
                  <a:cubicBezTo>
                    <a:pt x="109" y="137"/>
                    <a:pt x="109" y="140"/>
                    <a:pt x="108" y="144"/>
                  </a:cubicBezTo>
                  <a:cubicBezTo>
                    <a:pt x="134" y="132"/>
                    <a:pt x="152" y="106"/>
                    <a:pt x="152" y="75"/>
                  </a:cubicBezTo>
                  <a:cubicBezTo>
                    <a:pt x="152" y="34"/>
                    <a:pt x="118" y="0"/>
                    <a:pt x="76" y="0"/>
                  </a:cubicBezTo>
                  <a:close/>
                  <a:moveTo>
                    <a:pt x="93" y="75"/>
                  </a:moveTo>
                  <a:cubicBezTo>
                    <a:pt x="93" y="66"/>
                    <a:pt x="85" y="59"/>
                    <a:pt x="76" y="59"/>
                  </a:cubicBezTo>
                  <a:cubicBezTo>
                    <a:pt x="66" y="59"/>
                    <a:pt x="59" y="66"/>
                    <a:pt x="59" y="75"/>
                  </a:cubicBezTo>
                  <a:cubicBezTo>
                    <a:pt x="59" y="85"/>
                    <a:pt x="66" y="92"/>
                    <a:pt x="76" y="92"/>
                  </a:cubicBezTo>
                  <a:cubicBezTo>
                    <a:pt x="85" y="92"/>
                    <a:pt x="93" y="85"/>
                    <a:pt x="93" y="75"/>
                  </a:cubicBezTo>
                  <a:close/>
                  <a:moveTo>
                    <a:pt x="67" y="75"/>
                  </a:moveTo>
                  <a:cubicBezTo>
                    <a:pt x="67" y="71"/>
                    <a:pt x="71" y="67"/>
                    <a:pt x="76" y="67"/>
                  </a:cubicBezTo>
                  <a:cubicBezTo>
                    <a:pt x="80" y="67"/>
                    <a:pt x="84" y="71"/>
                    <a:pt x="84" y="75"/>
                  </a:cubicBezTo>
                  <a:cubicBezTo>
                    <a:pt x="84" y="80"/>
                    <a:pt x="80" y="84"/>
                    <a:pt x="76" y="84"/>
                  </a:cubicBezTo>
                  <a:cubicBezTo>
                    <a:pt x="71" y="84"/>
                    <a:pt x="67" y="80"/>
                    <a:pt x="67" y="75"/>
                  </a:cubicBezTo>
                  <a:close/>
                  <a:moveTo>
                    <a:pt x="76" y="29"/>
                  </a:moveTo>
                  <a:cubicBezTo>
                    <a:pt x="50" y="29"/>
                    <a:pt x="29" y="50"/>
                    <a:pt x="29" y="75"/>
                  </a:cubicBezTo>
                  <a:cubicBezTo>
                    <a:pt x="29" y="89"/>
                    <a:pt x="35" y="102"/>
                    <a:pt x="45" y="110"/>
                  </a:cubicBezTo>
                  <a:cubicBezTo>
                    <a:pt x="46" y="107"/>
                    <a:pt x="47" y="105"/>
                    <a:pt x="49" y="103"/>
                  </a:cubicBezTo>
                  <a:cubicBezTo>
                    <a:pt x="42" y="96"/>
                    <a:pt x="38" y="86"/>
                    <a:pt x="38" y="75"/>
                  </a:cubicBezTo>
                  <a:cubicBezTo>
                    <a:pt x="38" y="55"/>
                    <a:pt x="55" y="38"/>
                    <a:pt x="76" y="38"/>
                  </a:cubicBezTo>
                  <a:cubicBezTo>
                    <a:pt x="97" y="38"/>
                    <a:pt x="114" y="55"/>
                    <a:pt x="114" y="75"/>
                  </a:cubicBezTo>
                  <a:cubicBezTo>
                    <a:pt x="114" y="86"/>
                    <a:pt x="109" y="96"/>
                    <a:pt x="102" y="103"/>
                  </a:cubicBezTo>
                  <a:cubicBezTo>
                    <a:pt x="104" y="105"/>
                    <a:pt x="105" y="108"/>
                    <a:pt x="106" y="110"/>
                  </a:cubicBezTo>
                  <a:cubicBezTo>
                    <a:pt x="116" y="102"/>
                    <a:pt x="122" y="89"/>
                    <a:pt x="122" y="75"/>
                  </a:cubicBezTo>
                  <a:cubicBezTo>
                    <a:pt x="122" y="50"/>
                    <a:pt x="101" y="29"/>
                    <a:pt x="76" y="29"/>
                  </a:cubicBezTo>
                  <a:close/>
                </a:path>
              </a:pathLst>
            </a:custGeom>
            <a:solidFill>
              <a:schemeClr val="tx2">
                <a:lumMod val="60000"/>
                <a:lumOff val="40000"/>
              </a:schemeClr>
            </a:solidFill>
            <a:ln>
              <a:noFill/>
            </a:ln>
          </p:spPr>
          <p:txBody>
            <a:bodyPr anchor="ctr"/>
            <a:lstStyle/>
            <a:p>
              <a:pPr algn="ctr"/>
              <a:endParaRPr/>
            </a:p>
          </p:txBody>
        </p:sp>
        <p:sp>
          <p:nvSpPr>
            <p:cNvPr id="40" name="Freeform: Shape 121"/>
            <p:cNvSpPr/>
            <p:nvPr/>
          </p:nvSpPr>
          <p:spPr bwMode="auto">
            <a:xfrm rot="20473624">
              <a:off x="9373962" y="4194472"/>
              <a:ext cx="335696" cy="198051"/>
            </a:xfrm>
            <a:custGeom>
              <a:avLst/>
              <a:gdLst>
                <a:gd name="T0" fmla="*/ 160 w 186"/>
                <a:gd name="T1" fmla="*/ 43 h 110"/>
                <a:gd name="T2" fmla="*/ 161 w 186"/>
                <a:gd name="T3" fmla="*/ 42 h 110"/>
                <a:gd name="T4" fmla="*/ 135 w 186"/>
                <a:gd name="T5" fmla="*/ 17 h 110"/>
                <a:gd name="T6" fmla="*/ 119 w 186"/>
                <a:gd name="T7" fmla="*/ 23 h 110"/>
                <a:gd name="T8" fmla="*/ 76 w 186"/>
                <a:gd name="T9" fmla="*/ 0 h 110"/>
                <a:gd name="T10" fmla="*/ 26 w 186"/>
                <a:gd name="T11" fmla="*/ 43 h 110"/>
                <a:gd name="T12" fmla="*/ 0 w 186"/>
                <a:gd name="T13" fmla="*/ 76 h 110"/>
                <a:gd name="T14" fmla="*/ 34 w 186"/>
                <a:gd name="T15" fmla="*/ 110 h 110"/>
                <a:gd name="T16" fmla="*/ 152 w 186"/>
                <a:gd name="T17" fmla="*/ 110 h 110"/>
                <a:gd name="T18" fmla="*/ 186 w 186"/>
                <a:gd name="T19" fmla="*/ 76 h 110"/>
                <a:gd name="T20" fmla="*/ 160 w 186"/>
                <a:gd name="T21" fmla="*/ 43 h 110"/>
                <a:gd name="T22" fmla="*/ 152 w 186"/>
                <a:gd name="T23" fmla="*/ 101 h 110"/>
                <a:gd name="T24" fmla="*/ 34 w 186"/>
                <a:gd name="T25" fmla="*/ 101 h 110"/>
                <a:gd name="T26" fmla="*/ 9 w 186"/>
                <a:gd name="T27" fmla="*/ 76 h 110"/>
                <a:gd name="T28" fmla="*/ 28 w 186"/>
                <a:gd name="T29" fmla="*/ 51 h 110"/>
                <a:gd name="T30" fmla="*/ 34 w 186"/>
                <a:gd name="T31" fmla="*/ 44 h 110"/>
                <a:gd name="T32" fmla="*/ 76 w 186"/>
                <a:gd name="T33" fmla="*/ 8 h 110"/>
                <a:gd name="T34" fmla="*/ 111 w 186"/>
                <a:gd name="T35" fmla="*/ 28 h 110"/>
                <a:gd name="T36" fmla="*/ 117 w 186"/>
                <a:gd name="T37" fmla="*/ 32 h 110"/>
                <a:gd name="T38" fmla="*/ 119 w 186"/>
                <a:gd name="T39" fmla="*/ 32 h 110"/>
                <a:gd name="T40" fmla="*/ 124 w 186"/>
                <a:gd name="T41" fmla="*/ 29 h 110"/>
                <a:gd name="T42" fmla="*/ 135 w 186"/>
                <a:gd name="T43" fmla="*/ 25 h 110"/>
                <a:gd name="T44" fmla="*/ 152 w 186"/>
                <a:gd name="T45" fmla="*/ 42 h 110"/>
                <a:gd name="T46" fmla="*/ 152 w 186"/>
                <a:gd name="T47" fmla="*/ 43 h 110"/>
                <a:gd name="T48" fmla="*/ 158 w 186"/>
                <a:gd name="T49" fmla="*/ 51 h 110"/>
                <a:gd name="T50" fmla="*/ 177 w 186"/>
                <a:gd name="T51" fmla="*/ 76 h 110"/>
                <a:gd name="T52" fmla="*/ 152 w 186"/>
                <a:gd name="T53" fmla="*/ 10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10">
                  <a:moveTo>
                    <a:pt x="160" y="43"/>
                  </a:moveTo>
                  <a:cubicBezTo>
                    <a:pt x="160" y="43"/>
                    <a:pt x="161" y="43"/>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7"/>
                    <a:pt x="0" y="60"/>
                    <a:pt x="0" y="76"/>
                  </a:cubicBezTo>
                  <a:cubicBezTo>
                    <a:pt x="0" y="95"/>
                    <a:pt x="15" y="110"/>
                    <a:pt x="34" y="110"/>
                  </a:cubicBezTo>
                  <a:cubicBezTo>
                    <a:pt x="152" y="110"/>
                    <a:pt x="152" y="110"/>
                    <a:pt x="152" y="110"/>
                  </a:cubicBezTo>
                  <a:cubicBezTo>
                    <a:pt x="171" y="110"/>
                    <a:pt x="186" y="95"/>
                    <a:pt x="186" y="76"/>
                  </a:cubicBezTo>
                  <a:cubicBezTo>
                    <a:pt x="186" y="60"/>
                    <a:pt x="175" y="47"/>
                    <a:pt x="160" y="43"/>
                  </a:cubicBezTo>
                  <a:close/>
                  <a:moveTo>
                    <a:pt x="152" y="101"/>
                  </a:moveTo>
                  <a:cubicBezTo>
                    <a:pt x="34" y="101"/>
                    <a:pt x="34" y="101"/>
                    <a:pt x="34" y="101"/>
                  </a:cubicBezTo>
                  <a:cubicBezTo>
                    <a:pt x="20" y="101"/>
                    <a:pt x="9" y="90"/>
                    <a:pt x="9" y="76"/>
                  </a:cubicBezTo>
                  <a:cubicBezTo>
                    <a:pt x="9" y="64"/>
                    <a:pt x="17" y="54"/>
                    <a:pt x="28" y="51"/>
                  </a:cubicBezTo>
                  <a:cubicBezTo>
                    <a:pt x="31" y="51"/>
                    <a:pt x="34" y="48"/>
                    <a:pt x="34" y="44"/>
                  </a:cubicBezTo>
                  <a:cubicBezTo>
                    <a:pt x="38" y="24"/>
                    <a:pt x="55" y="8"/>
                    <a:pt x="76" y="8"/>
                  </a:cubicBezTo>
                  <a:cubicBezTo>
                    <a:pt x="90" y="8"/>
                    <a:pt x="104" y="16"/>
                    <a:pt x="111" y="28"/>
                  </a:cubicBezTo>
                  <a:cubicBezTo>
                    <a:pt x="113" y="30"/>
                    <a:pt x="115" y="31"/>
                    <a:pt x="117" y="32"/>
                  </a:cubicBezTo>
                  <a:cubicBezTo>
                    <a:pt x="118" y="32"/>
                    <a:pt x="118" y="32"/>
                    <a:pt x="119" y="32"/>
                  </a:cubicBezTo>
                  <a:cubicBezTo>
                    <a:pt x="121" y="32"/>
                    <a:pt x="123" y="31"/>
                    <a:pt x="124" y="29"/>
                  </a:cubicBezTo>
                  <a:cubicBezTo>
                    <a:pt x="127" y="27"/>
                    <a:pt x="131" y="25"/>
                    <a:pt x="135" y="25"/>
                  </a:cubicBezTo>
                  <a:cubicBezTo>
                    <a:pt x="145" y="25"/>
                    <a:pt x="152" y="33"/>
                    <a:pt x="152" y="42"/>
                  </a:cubicBezTo>
                  <a:cubicBezTo>
                    <a:pt x="152" y="43"/>
                    <a:pt x="152" y="43"/>
                    <a:pt x="152" y="43"/>
                  </a:cubicBezTo>
                  <a:cubicBezTo>
                    <a:pt x="152" y="47"/>
                    <a:pt x="154" y="50"/>
                    <a:pt x="158" y="51"/>
                  </a:cubicBezTo>
                  <a:cubicBezTo>
                    <a:pt x="170" y="54"/>
                    <a:pt x="177" y="64"/>
                    <a:pt x="177" y="76"/>
                  </a:cubicBezTo>
                  <a:cubicBezTo>
                    <a:pt x="177" y="90"/>
                    <a:pt x="166" y="101"/>
                    <a:pt x="152" y="101"/>
                  </a:cubicBezTo>
                  <a:close/>
                </a:path>
              </a:pathLst>
            </a:custGeom>
            <a:solidFill>
              <a:schemeClr val="tx2">
                <a:lumMod val="60000"/>
                <a:lumOff val="40000"/>
              </a:schemeClr>
            </a:solidFill>
            <a:ln>
              <a:noFill/>
            </a:ln>
          </p:spPr>
          <p:txBody>
            <a:bodyPr anchor="ctr"/>
            <a:lstStyle/>
            <a:p>
              <a:pPr algn="ctr"/>
              <a:endParaRPr/>
            </a:p>
          </p:txBody>
        </p:sp>
        <p:sp>
          <p:nvSpPr>
            <p:cNvPr id="41" name="Freeform: Shape 122"/>
            <p:cNvSpPr/>
            <p:nvPr/>
          </p:nvSpPr>
          <p:spPr bwMode="auto">
            <a:xfrm>
              <a:off x="9084949" y="2069627"/>
              <a:ext cx="339093" cy="306084"/>
            </a:xfrm>
            <a:custGeom>
              <a:avLst/>
              <a:gdLst>
                <a:gd name="T0" fmla="*/ 169 w 186"/>
                <a:gd name="T1" fmla="*/ 59 h 168"/>
                <a:gd name="T2" fmla="*/ 169 w 186"/>
                <a:gd name="T3" fmla="*/ 12 h 168"/>
                <a:gd name="T4" fmla="*/ 156 w 186"/>
                <a:gd name="T5" fmla="*/ 0 h 168"/>
                <a:gd name="T6" fmla="*/ 144 w 186"/>
                <a:gd name="T7" fmla="*/ 12 h 168"/>
                <a:gd name="T8" fmla="*/ 144 w 186"/>
                <a:gd name="T9" fmla="*/ 16 h 168"/>
                <a:gd name="T10" fmla="*/ 21 w 186"/>
                <a:gd name="T11" fmla="*/ 55 h 168"/>
                <a:gd name="T12" fmla="*/ 17 w 186"/>
                <a:gd name="T13" fmla="*/ 54 h 168"/>
                <a:gd name="T14" fmla="*/ 9 w 186"/>
                <a:gd name="T15" fmla="*/ 54 h 168"/>
                <a:gd name="T16" fmla="*/ 0 w 186"/>
                <a:gd name="T17" fmla="*/ 63 h 168"/>
                <a:gd name="T18" fmla="*/ 0 w 186"/>
                <a:gd name="T19" fmla="*/ 105 h 168"/>
                <a:gd name="T20" fmla="*/ 9 w 186"/>
                <a:gd name="T21" fmla="*/ 113 h 168"/>
                <a:gd name="T22" fmla="*/ 17 w 186"/>
                <a:gd name="T23" fmla="*/ 113 h 168"/>
                <a:gd name="T24" fmla="*/ 21 w 186"/>
                <a:gd name="T25" fmla="*/ 113 h 168"/>
                <a:gd name="T26" fmla="*/ 41 w 186"/>
                <a:gd name="T27" fmla="*/ 119 h 168"/>
                <a:gd name="T28" fmla="*/ 39 w 186"/>
                <a:gd name="T29" fmla="*/ 124 h 168"/>
                <a:gd name="T30" fmla="*/ 50 w 186"/>
                <a:gd name="T31" fmla="*/ 145 h 168"/>
                <a:gd name="T32" fmla="*/ 94 w 186"/>
                <a:gd name="T33" fmla="*/ 159 h 168"/>
                <a:gd name="T34" fmla="*/ 116 w 186"/>
                <a:gd name="T35" fmla="*/ 148 h 168"/>
                <a:gd name="T36" fmla="*/ 117 w 186"/>
                <a:gd name="T37" fmla="*/ 144 h 168"/>
                <a:gd name="T38" fmla="*/ 144 w 186"/>
                <a:gd name="T39" fmla="*/ 152 h 168"/>
                <a:gd name="T40" fmla="*/ 144 w 186"/>
                <a:gd name="T41" fmla="*/ 156 h 168"/>
                <a:gd name="T42" fmla="*/ 156 w 186"/>
                <a:gd name="T43" fmla="*/ 168 h 168"/>
                <a:gd name="T44" fmla="*/ 169 w 186"/>
                <a:gd name="T45" fmla="*/ 156 h 168"/>
                <a:gd name="T46" fmla="*/ 169 w 186"/>
                <a:gd name="T47" fmla="*/ 109 h 168"/>
                <a:gd name="T48" fmla="*/ 186 w 186"/>
                <a:gd name="T49" fmla="*/ 92 h 168"/>
                <a:gd name="T50" fmla="*/ 186 w 186"/>
                <a:gd name="T51" fmla="*/ 76 h 168"/>
                <a:gd name="T52" fmla="*/ 169 w 186"/>
                <a:gd name="T53" fmla="*/ 59 h 168"/>
                <a:gd name="T54" fmla="*/ 17 w 186"/>
                <a:gd name="T55" fmla="*/ 105 h 168"/>
                <a:gd name="T56" fmla="*/ 9 w 186"/>
                <a:gd name="T57" fmla="*/ 105 h 168"/>
                <a:gd name="T58" fmla="*/ 9 w 186"/>
                <a:gd name="T59" fmla="*/ 63 h 168"/>
                <a:gd name="T60" fmla="*/ 17 w 186"/>
                <a:gd name="T61" fmla="*/ 63 h 168"/>
                <a:gd name="T62" fmla="*/ 17 w 186"/>
                <a:gd name="T63" fmla="*/ 105 h 168"/>
                <a:gd name="T64" fmla="*/ 108 w 186"/>
                <a:gd name="T65" fmla="*/ 146 h 168"/>
                <a:gd name="T66" fmla="*/ 97 w 186"/>
                <a:gd name="T67" fmla="*/ 151 h 168"/>
                <a:gd name="T68" fmla="*/ 53 w 186"/>
                <a:gd name="T69" fmla="*/ 137 h 168"/>
                <a:gd name="T70" fmla="*/ 47 w 186"/>
                <a:gd name="T71" fmla="*/ 127 h 168"/>
                <a:gd name="T72" fmla="*/ 49 w 186"/>
                <a:gd name="T73" fmla="*/ 122 h 168"/>
                <a:gd name="T74" fmla="*/ 109 w 186"/>
                <a:gd name="T75" fmla="*/ 141 h 168"/>
                <a:gd name="T76" fmla="*/ 108 w 186"/>
                <a:gd name="T77" fmla="*/ 146 h 168"/>
                <a:gd name="T78" fmla="*/ 144 w 186"/>
                <a:gd name="T79" fmla="*/ 143 h 168"/>
                <a:gd name="T80" fmla="*/ 26 w 186"/>
                <a:gd name="T81" fmla="*/ 105 h 168"/>
                <a:gd name="T82" fmla="*/ 26 w 186"/>
                <a:gd name="T83" fmla="*/ 105 h 168"/>
                <a:gd name="T84" fmla="*/ 26 w 186"/>
                <a:gd name="T85" fmla="*/ 63 h 168"/>
                <a:gd name="T86" fmla="*/ 26 w 186"/>
                <a:gd name="T87" fmla="*/ 63 h 168"/>
                <a:gd name="T88" fmla="*/ 144 w 186"/>
                <a:gd name="T89" fmla="*/ 25 h 168"/>
                <a:gd name="T90" fmla="*/ 144 w 186"/>
                <a:gd name="T91" fmla="*/ 143 h 168"/>
                <a:gd name="T92" fmla="*/ 161 w 186"/>
                <a:gd name="T93" fmla="*/ 156 h 168"/>
                <a:gd name="T94" fmla="*/ 156 w 186"/>
                <a:gd name="T95" fmla="*/ 160 h 168"/>
                <a:gd name="T96" fmla="*/ 152 w 186"/>
                <a:gd name="T97" fmla="*/ 156 h 168"/>
                <a:gd name="T98" fmla="*/ 152 w 186"/>
                <a:gd name="T99" fmla="*/ 12 h 168"/>
                <a:gd name="T100" fmla="*/ 156 w 186"/>
                <a:gd name="T101" fmla="*/ 8 h 168"/>
                <a:gd name="T102" fmla="*/ 161 w 186"/>
                <a:gd name="T103" fmla="*/ 12 h 168"/>
                <a:gd name="T104" fmla="*/ 161 w 186"/>
                <a:gd name="T105" fmla="*/ 156 h 168"/>
                <a:gd name="T106" fmla="*/ 177 w 186"/>
                <a:gd name="T107" fmla="*/ 92 h 168"/>
                <a:gd name="T108" fmla="*/ 169 w 186"/>
                <a:gd name="T109" fmla="*/ 101 h 168"/>
                <a:gd name="T110" fmla="*/ 169 w 186"/>
                <a:gd name="T111" fmla="*/ 67 h 168"/>
                <a:gd name="T112" fmla="*/ 177 w 186"/>
                <a:gd name="T113" fmla="*/ 76 h 168"/>
                <a:gd name="T114" fmla="*/ 177 w 186"/>
                <a:gd name="T115"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168">
                  <a:moveTo>
                    <a:pt x="169" y="59"/>
                  </a:moveTo>
                  <a:cubicBezTo>
                    <a:pt x="169" y="12"/>
                    <a:pt x="169" y="12"/>
                    <a:pt x="169" y="12"/>
                  </a:cubicBezTo>
                  <a:cubicBezTo>
                    <a:pt x="169" y="5"/>
                    <a:pt x="163" y="0"/>
                    <a:pt x="156" y="0"/>
                  </a:cubicBezTo>
                  <a:cubicBezTo>
                    <a:pt x="149" y="0"/>
                    <a:pt x="144" y="5"/>
                    <a:pt x="144" y="12"/>
                  </a:cubicBezTo>
                  <a:cubicBezTo>
                    <a:pt x="144" y="16"/>
                    <a:pt x="144" y="16"/>
                    <a:pt x="144" y="16"/>
                  </a:cubicBezTo>
                  <a:cubicBezTo>
                    <a:pt x="21" y="55"/>
                    <a:pt x="21" y="55"/>
                    <a:pt x="21" y="55"/>
                  </a:cubicBezTo>
                  <a:cubicBezTo>
                    <a:pt x="20" y="55"/>
                    <a:pt x="19" y="54"/>
                    <a:pt x="17" y="54"/>
                  </a:cubicBezTo>
                  <a:cubicBezTo>
                    <a:pt x="9" y="54"/>
                    <a:pt x="9" y="54"/>
                    <a:pt x="9" y="54"/>
                  </a:cubicBezTo>
                  <a:cubicBezTo>
                    <a:pt x="4" y="54"/>
                    <a:pt x="0" y="58"/>
                    <a:pt x="0" y="63"/>
                  </a:cubicBezTo>
                  <a:cubicBezTo>
                    <a:pt x="0" y="105"/>
                    <a:pt x="0" y="105"/>
                    <a:pt x="0" y="105"/>
                  </a:cubicBezTo>
                  <a:cubicBezTo>
                    <a:pt x="0" y="110"/>
                    <a:pt x="4" y="113"/>
                    <a:pt x="9" y="113"/>
                  </a:cubicBezTo>
                  <a:cubicBezTo>
                    <a:pt x="17" y="113"/>
                    <a:pt x="17" y="113"/>
                    <a:pt x="17" y="113"/>
                  </a:cubicBezTo>
                  <a:cubicBezTo>
                    <a:pt x="19" y="113"/>
                    <a:pt x="20" y="113"/>
                    <a:pt x="21" y="113"/>
                  </a:cubicBezTo>
                  <a:cubicBezTo>
                    <a:pt x="41" y="119"/>
                    <a:pt x="41" y="119"/>
                    <a:pt x="41" y="119"/>
                  </a:cubicBezTo>
                  <a:cubicBezTo>
                    <a:pt x="39" y="124"/>
                    <a:pt x="39" y="124"/>
                    <a:pt x="39" y="124"/>
                  </a:cubicBezTo>
                  <a:cubicBezTo>
                    <a:pt x="36" y="133"/>
                    <a:pt x="41" y="142"/>
                    <a:pt x="50" y="145"/>
                  </a:cubicBezTo>
                  <a:cubicBezTo>
                    <a:pt x="94" y="159"/>
                    <a:pt x="94" y="159"/>
                    <a:pt x="94" y="159"/>
                  </a:cubicBezTo>
                  <a:cubicBezTo>
                    <a:pt x="103" y="162"/>
                    <a:pt x="113" y="157"/>
                    <a:pt x="116" y="148"/>
                  </a:cubicBezTo>
                  <a:cubicBezTo>
                    <a:pt x="117" y="144"/>
                    <a:pt x="117" y="144"/>
                    <a:pt x="117" y="144"/>
                  </a:cubicBezTo>
                  <a:cubicBezTo>
                    <a:pt x="144" y="152"/>
                    <a:pt x="144" y="152"/>
                    <a:pt x="144" y="152"/>
                  </a:cubicBezTo>
                  <a:cubicBezTo>
                    <a:pt x="144" y="156"/>
                    <a:pt x="144" y="156"/>
                    <a:pt x="144" y="156"/>
                  </a:cubicBezTo>
                  <a:cubicBezTo>
                    <a:pt x="144" y="163"/>
                    <a:pt x="149" y="168"/>
                    <a:pt x="156" y="168"/>
                  </a:cubicBezTo>
                  <a:cubicBezTo>
                    <a:pt x="163" y="168"/>
                    <a:pt x="169" y="163"/>
                    <a:pt x="169" y="156"/>
                  </a:cubicBezTo>
                  <a:cubicBezTo>
                    <a:pt x="169" y="109"/>
                    <a:pt x="169" y="109"/>
                    <a:pt x="169" y="109"/>
                  </a:cubicBezTo>
                  <a:cubicBezTo>
                    <a:pt x="178" y="109"/>
                    <a:pt x="186" y="102"/>
                    <a:pt x="186" y="92"/>
                  </a:cubicBezTo>
                  <a:cubicBezTo>
                    <a:pt x="186" y="76"/>
                    <a:pt x="186" y="76"/>
                    <a:pt x="186" y="76"/>
                  </a:cubicBezTo>
                  <a:cubicBezTo>
                    <a:pt x="186" y="66"/>
                    <a:pt x="178" y="59"/>
                    <a:pt x="169" y="59"/>
                  </a:cubicBezTo>
                  <a:close/>
                  <a:moveTo>
                    <a:pt x="17" y="105"/>
                  </a:moveTo>
                  <a:cubicBezTo>
                    <a:pt x="9" y="105"/>
                    <a:pt x="9" y="105"/>
                    <a:pt x="9" y="105"/>
                  </a:cubicBezTo>
                  <a:cubicBezTo>
                    <a:pt x="9" y="63"/>
                    <a:pt x="9" y="63"/>
                    <a:pt x="9" y="63"/>
                  </a:cubicBezTo>
                  <a:cubicBezTo>
                    <a:pt x="17" y="63"/>
                    <a:pt x="17" y="63"/>
                    <a:pt x="17" y="63"/>
                  </a:cubicBezTo>
                  <a:lnTo>
                    <a:pt x="17" y="105"/>
                  </a:lnTo>
                  <a:close/>
                  <a:moveTo>
                    <a:pt x="108" y="146"/>
                  </a:moveTo>
                  <a:cubicBezTo>
                    <a:pt x="106" y="150"/>
                    <a:pt x="101" y="153"/>
                    <a:pt x="97" y="151"/>
                  </a:cubicBezTo>
                  <a:cubicBezTo>
                    <a:pt x="53" y="137"/>
                    <a:pt x="53" y="137"/>
                    <a:pt x="53" y="137"/>
                  </a:cubicBezTo>
                  <a:cubicBezTo>
                    <a:pt x="48" y="136"/>
                    <a:pt x="46" y="131"/>
                    <a:pt x="47" y="127"/>
                  </a:cubicBezTo>
                  <a:cubicBezTo>
                    <a:pt x="49" y="122"/>
                    <a:pt x="49" y="122"/>
                    <a:pt x="49" y="122"/>
                  </a:cubicBezTo>
                  <a:cubicBezTo>
                    <a:pt x="109" y="141"/>
                    <a:pt x="109" y="141"/>
                    <a:pt x="109" y="141"/>
                  </a:cubicBezTo>
                  <a:lnTo>
                    <a:pt x="108" y="146"/>
                  </a:lnTo>
                  <a:close/>
                  <a:moveTo>
                    <a:pt x="144" y="143"/>
                  </a:moveTo>
                  <a:cubicBezTo>
                    <a:pt x="26" y="105"/>
                    <a:pt x="26" y="105"/>
                    <a:pt x="26" y="105"/>
                  </a:cubicBezTo>
                  <a:cubicBezTo>
                    <a:pt x="26" y="105"/>
                    <a:pt x="26" y="105"/>
                    <a:pt x="26" y="105"/>
                  </a:cubicBezTo>
                  <a:cubicBezTo>
                    <a:pt x="26" y="63"/>
                    <a:pt x="26" y="63"/>
                    <a:pt x="26" y="63"/>
                  </a:cubicBezTo>
                  <a:cubicBezTo>
                    <a:pt x="26" y="63"/>
                    <a:pt x="26" y="63"/>
                    <a:pt x="26" y="63"/>
                  </a:cubicBezTo>
                  <a:cubicBezTo>
                    <a:pt x="144" y="25"/>
                    <a:pt x="144" y="25"/>
                    <a:pt x="144" y="25"/>
                  </a:cubicBezTo>
                  <a:lnTo>
                    <a:pt x="144" y="143"/>
                  </a:lnTo>
                  <a:close/>
                  <a:moveTo>
                    <a:pt x="161" y="156"/>
                  </a:moveTo>
                  <a:cubicBezTo>
                    <a:pt x="161" y="158"/>
                    <a:pt x="159" y="160"/>
                    <a:pt x="156" y="160"/>
                  </a:cubicBezTo>
                  <a:cubicBezTo>
                    <a:pt x="154" y="160"/>
                    <a:pt x="152" y="158"/>
                    <a:pt x="152" y="156"/>
                  </a:cubicBezTo>
                  <a:cubicBezTo>
                    <a:pt x="152" y="12"/>
                    <a:pt x="152" y="12"/>
                    <a:pt x="152" y="12"/>
                  </a:cubicBezTo>
                  <a:cubicBezTo>
                    <a:pt x="152" y="10"/>
                    <a:pt x="154" y="8"/>
                    <a:pt x="156" y="8"/>
                  </a:cubicBezTo>
                  <a:cubicBezTo>
                    <a:pt x="159" y="8"/>
                    <a:pt x="161" y="10"/>
                    <a:pt x="161" y="12"/>
                  </a:cubicBezTo>
                  <a:lnTo>
                    <a:pt x="161" y="156"/>
                  </a:lnTo>
                  <a:close/>
                  <a:moveTo>
                    <a:pt x="177" y="92"/>
                  </a:moveTo>
                  <a:cubicBezTo>
                    <a:pt x="177" y="97"/>
                    <a:pt x="174" y="101"/>
                    <a:pt x="169" y="101"/>
                  </a:cubicBezTo>
                  <a:cubicBezTo>
                    <a:pt x="169" y="67"/>
                    <a:pt x="169" y="67"/>
                    <a:pt x="169" y="67"/>
                  </a:cubicBezTo>
                  <a:cubicBezTo>
                    <a:pt x="174" y="67"/>
                    <a:pt x="177" y="71"/>
                    <a:pt x="177" y="76"/>
                  </a:cubicBezTo>
                  <a:lnTo>
                    <a:pt x="177" y="92"/>
                  </a:lnTo>
                  <a:close/>
                </a:path>
              </a:pathLst>
            </a:custGeom>
            <a:solidFill>
              <a:schemeClr val="tx2">
                <a:lumMod val="60000"/>
                <a:lumOff val="40000"/>
              </a:schemeClr>
            </a:solidFill>
            <a:ln>
              <a:noFill/>
            </a:ln>
          </p:spPr>
          <p:txBody>
            <a:bodyPr anchor="ctr"/>
            <a:lstStyle/>
            <a:p>
              <a:pPr algn="ctr"/>
              <a:endParaRPr/>
            </a:p>
          </p:txBody>
        </p:sp>
        <p:sp>
          <p:nvSpPr>
            <p:cNvPr id="42" name="Freeform: Shape 123"/>
            <p:cNvSpPr/>
            <p:nvPr/>
          </p:nvSpPr>
          <p:spPr bwMode="auto">
            <a:xfrm rot="1778956">
              <a:off x="9069382" y="3359463"/>
              <a:ext cx="342127" cy="333228"/>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lumMod val="60000"/>
                <a:lumOff val="40000"/>
              </a:schemeClr>
            </a:solidFill>
            <a:ln>
              <a:noFill/>
            </a:ln>
          </p:spPr>
          <p:txBody>
            <a:bodyPr anchor="ctr"/>
            <a:lstStyle/>
            <a:p>
              <a:pPr algn="ctr"/>
              <a:endParaRPr/>
            </a:p>
          </p:txBody>
        </p:sp>
        <p:sp>
          <p:nvSpPr>
            <p:cNvPr id="43" name="Freeform: Shape 124"/>
            <p:cNvSpPr/>
            <p:nvPr/>
          </p:nvSpPr>
          <p:spPr bwMode="auto">
            <a:xfrm rot="2796072">
              <a:off x="9613145" y="4641269"/>
              <a:ext cx="338093" cy="338093"/>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2">
                <a:lumMod val="60000"/>
                <a:lumOff val="40000"/>
              </a:schemeClr>
            </a:solidFill>
            <a:ln>
              <a:noFill/>
            </a:ln>
          </p:spPr>
          <p:txBody>
            <a:bodyPr anchor="ctr"/>
            <a:lstStyle/>
            <a:p>
              <a:pPr algn="ctr"/>
              <a:endParaRPr/>
            </a:p>
          </p:txBody>
        </p:sp>
        <p:sp>
          <p:nvSpPr>
            <p:cNvPr id="44" name="Freeform: Shape 125"/>
            <p:cNvSpPr/>
            <p:nvPr/>
          </p:nvSpPr>
          <p:spPr bwMode="auto">
            <a:xfrm>
              <a:off x="9487863" y="3611325"/>
              <a:ext cx="332690" cy="332690"/>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2">
                <a:lumMod val="60000"/>
                <a:lumOff val="40000"/>
              </a:schemeClr>
            </a:solidFill>
            <a:ln>
              <a:noFill/>
            </a:ln>
          </p:spPr>
          <p:txBody>
            <a:bodyPr anchor="ctr"/>
            <a:lstStyle/>
            <a:p>
              <a:pPr algn="ctr"/>
              <a:endParaRPr/>
            </a:p>
          </p:txBody>
        </p:sp>
        <p:sp>
          <p:nvSpPr>
            <p:cNvPr id="45" name="Freeform: Shape 126"/>
            <p:cNvSpPr/>
            <p:nvPr/>
          </p:nvSpPr>
          <p:spPr bwMode="auto">
            <a:xfrm rot="20513194">
              <a:off x="9927523" y="4084215"/>
              <a:ext cx="335205" cy="33520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lumMod val="60000"/>
                <a:lumOff val="40000"/>
              </a:schemeClr>
            </a:solidFill>
            <a:ln>
              <a:noFill/>
            </a:ln>
          </p:spPr>
          <p:txBody>
            <a:bodyPr anchor="ctr"/>
            <a:lstStyle/>
            <a:p>
              <a:pPr algn="ctr"/>
              <a:endParaRPr/>
            </a:p>
          </p:txBody>
        </p:sp>
        <p:sp>
          <p:nvSpPr>
            <p:cNvPr id="46" name="Freeform: Shape 127"/>
            <p:cNvSpPr/>
            <p:nvPr/>
          </p:nvSpPr>
          <p:spPr bwMode="auto">
            <a:xfrm rot="3600000">
              <a:off x="9221546" y="2907421"/>
              <a:ext cx="114354" cy="335205"/>
            </a:xfrm>
            <a:custGeom>
              <a:avLst/>
              <a:gdLst>
                <a:gd name="T0" fmla="*/ 67 w 68"/>
                <a:gd name="T1" fmla="*/ 147 h 186"/>
                <a:gd name="T2" fmla="*/ 68 w 68"/>
                <a:gd name="T3" fmla="*/ 147 h 186"/>
                <a:gd name="T4" fmla="*/ 55 w 68"/>
                <a:gd name="T5" fmla="*/ 84 h 186"/>
                <a:gd name="T6" fmla="*/ 59 w 68"/>
                <a:gd name="T7" fmla="*/ 84 h 186"/>
                <a:gd name="T8" fmla="*/ 63 w 68"/>
                <a:gd name="T9" fmla="*/ 80 h 186"/>
                <a:gd name="T10" fmla="*/ 59 w 68"/>
                <a:gd name="T11" fmla="*/ 76 h 186"/>
                <a:gd name="T12" fmla="*/ 53 w 68"/>
                <a:gd name="T13" fmla="*/ 76 h 186"/>
                <a:gd name="T14" fmla="*/ 46 w 68"/>
                <a:gd name="T15" fmla="*/ 41 h 186"/>
                <a:gd name="T16" fmla="*/ 46 w 68"/>
                <a:gd name="T17" fmla="*/ 41 h 186"/>
                <a:gd name="T18" fmla="*/ 46 w 68"/>
                <a:gd name="T19" fmla="*/ 41 h 186"/>
                <a:gd name="T20" fmla="*/ 65 w 68"/>
                <a:gd name="T21" fmla="*/ 25 h 186"/>
                <a:gd name="T22" fmla="*/ 65 w 68"/>
                <a:gd name="T23" fmla="*/ 25 h 186"/>
                <a:gd name="T24" fmla="*/ 68 w 68"/>
                <a:gd name="T25" fmla="*/ 21 h 186"/>
                <a:gd name="T26" fmla="*/ 34 w 68"/>
                <a:gd name="T27" fmla="*/ 0 h 186"/>
                <a:gd name="T28" fmla="*/ 0 w 68"/>
                <a:gd name="T29" fmla="*/ 21 h 186"/>
                <a:gd name="T30" fmla="*/ 2 w 68"/>
                <a:gd name="T31" fmla="*/ 25 h 186"/>
                <a:gd name="T32" fmla="*/ 2 w 68"/>
                <a:gd name="T33" fmla="*/ 25 h 186"/>
                <a:gd name="T34" fmla="*/ 21 w 68"/>
                <a:gd name="T35" fmla="*/ 41 h 186"/>
                <a:gd name="T36" fmla="*/ 21 w 68"/>
                <a:gd name="T37" fmla="*/ 41 h 186"/>
                <a:gd name="T38" fmla="*/ 21 w 68"/>
                <a:gd name="T39" fmla="*/ 41 h 186"/>
                <a:gd name="T40" fmla="*/ 0 w 68"/>
                <a:gd name="T41" fmla="*/ 147 h 186"/>
                <a:gd name="T42" fmla="*/ 0 w 68"/>
                <a:gd name="T43" fmla="*/ 147 h 186"/>
                <a:gd name="T44" fmla="*/ 0 w 68"/>
                <a:gd name="T45" fmla="*/ 148 h 186"/>
                <a:gd name="T46" fmla="*/ 1 w 68"/>
                <a:gd name="T47" fmla="*/ 150 h 186"/>
                <a:gd name="T48" fmla="*/ 1 w 68"/>
                <a:gd name="T49" fmla="*/ 150 h 186"/>
                <a:gd name="T50" fmla="*/ 31 w 68"/>
                <a:gd name="T51" fmla="*/ 184 h 186"/>
                <a:gd name="T52" fmla="*/ 31 w 68"/>
                <a:gd name="T53" fmla="*/ 184 h 186"/>
                <a:gd name="T54" fmla="*/ 34 w 68"/>
                <a:gd name="T55" fmla="*/ 186 h 186"/>
                <a:gd name="T56" fmla="*/ 37 w 68"/>
                <a:gd name="T57" fmla="*/ 184 h 186"/>
                <a:gd name="T58" fmla="*/ 37 w 68"/>
                <a:gd name="T59" fmla="*/ 184 h 186"/>
                <a:gd name="T60" fmla="*/ 67 w 68"/>
                <a:gd name="T61" fmla="*/ 150 h 186"/>
                <a:gd name="T62" fmla="*/ 67 w 68"/>
                <a:gd name="T63" fmla="*/ 150 h 186"/>
                <a:gd name="T64" fmla="*/ 68 w 68"/>
                <a:gd name="T65" fmla="*/ 148 h 186"/>
                <a:gd name="T66" fmla="*/ 67 w 68"/>
                <a:gd name="T67" fmla="*/ 147 h 186"/>
                <a:gd name="T68" fmla="*/ 9 w 68"/>
                <a:gd name="T69" fmla="*/ 19 h 186"/>
                <a:gd name="T70" fmla="*/ 34 w 68"/>
                <a:gd name="T71" fmla="*/ 8 h 186"/>
                <a:gd name="T72" fmla="*/ 59 w 68"/>
                <a:gd name="T73" fmla="*/ 19 h 186"/>
                <a:gd name="T74" fmla="*/ 34 w 68"/>
                <a:gd name="T75" fmla="*/ 41 h 186"/>
                <a:gd name="T76" fmla="*/ 9 w 68"/>
                <a:gd name="T77" fmla="*/ 19 h 186"/>
                <a:gd name="T78" fmla="*/ 34 w 68"/>
                <a:gd name="T79" fmla="*/ 175 h 186"/>
                <a:gd name="T80" fmla="*/ 9 w 68"/>
                <a:gd name="T81" fmla="*/ 146 h 186"/>
                <a:gd name="T82" fmla="*/ 29 w 68"/>
                <a:gd name="T83" fmla="*/ 47 h 186"/>
                <a:gd name="T84" fmla="*/ 31 w 68"/>
                <a:gd name="T85" fmla="*/ 49 h 186"/>
                <a:gd name="T86" fmla="*/ 31 w 68"/>
                <a:gd name="T87" fmla="*/ 50 h 186"/>
                <a:gd name="T88" fmla="*/ 32 w 68"/>
                <a:gd name="T89" fmla="*/ 50 h 186"/>
                <a:gd name="T90" fmla="*/ 32 w 68"/>
                <a:gd name="T91" fmla="*/ 50 h 186"/>
                <a:gd name="T92" fmla="*/ 34 w 68"/>
                <a:gd name="T93" fmla="*/ 51 h 186"/>
                <a:gd name="T94" fmla="*/ 36 w 68"/>
                <a:gd name="T95" fmla="*/ 50 h 186"/>
                <a:gd name="T96" fmla="*/ 36 w 68"/>
                <a:gd name="T97" fmla="*/ 50 h 186"/>
                <a:gd name="T98" fmla="*/ 36 w 68"/>
                <a:gd name="T99" fmla="*/ 50 h 186"/>
                <a:gd name="T100" fmla="*/ 37 w 68"/>
                <a:gd name="T101" fmla="*/ 49 h 186"/>
                <a:gd name="T102" fmla="*/ 39 w 68"/>
                <a:gd name="T103" fmla="*/ 47 h 186"/>
                <a:gd name="T104" fmla="*/ 45 w 68"/>
                <a:gd name="T105" fmla="*/ 76 h 186"/>
                <a:gd name="T106" fmla="*/ 34 w 68"/>
                <a:gd name="T107" fmla="*/ 76 h 186"/>
                <a:gd name="T108" fmla="*/ 30 w 68"/>
                <a:gd name="T109" fmla="*/ 80 h 186"/>
                <a:gd name="T110" fmla="*/ 34 w 68"/>
                <a:gd name="T111" fmla="*/ 84 h 186"/>
                <a:gd name="T112" fmla="*/ 46 w 68"/>
                <a:gd name="T113" fmla="*/ 84 h 186"/>
                <a:gd name="T114" fmla="*/ 59 w 68"/>
                <a:gd name="T115" fmla="*/ 146 h 186"/>
                <a:gd name="T116" fmla="*/ 34 w 68"/>
                <a:gd name="T117" fmla="*/ 17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86">
                  <a:moveTo>
                    <a:pt x="67" y="147"/>
                  </a:moveTo>
                  <a:cubicBezTo>
                    <a:pt x="68" y="147"/>
                    <a:pt x="68" y="147"/>
                    <a:pt x="68" y="147"/>
                  </a:cubicBezTo>
                  <a:cubicBezTo>
                    <a:pt x="55" y="84"/>
                    <a:pt x="55" y="84"/>
                    <a:pt x="55" y="84"/>
                  </a:cubicBezTo>
                  <a:cubicBezTo>
                    <a:pt x="59" y="84"/>
                    <a:pt x="59" y="84"/>
                    <a:pt x="59" y="84"/>
                  </a:cubicBezTo>
                  <a:cubicBezTo>
                    <a:pt x="61" y="84"/>
                    <a:pt x="63" y="83"/>
                    <a:pt x="63" y="80"/>
                  </a:cubicBezTo>
                  <a:cubicBezTo>
                    <a:pt x="63" y="78"/>
                    <a:pt x="61" y="76"/>
                    <a:pt x="59" y="76"/>
                  </a:cubicBezTo>
                  <a:cubicBezTo>
                    <a:pt x="53" y="76"/>
                    <a:pt x="53" y="76"/>
                    <a:pt x="53" y="76"/>
                  </a:cubicBezTo>
                  <a:cubicBezTo>
                    <a:pt x="46" y="41"/>
                    <a:pt x="46" y="41"/>
                    <a:pt x="46" y="41"/>
                  </a:cubicBezTo>
                  <a:cubicBezTo>
                    <a:pt x="46" y="41"/>
                    <a:pt x="46" y="41"/>
                    <a:pt x="46" y="41"/>
                  </a:cubicBezTo>
                  <a:cubicBezTo>
                    <a:pt x="46" y="41"/>
                    <a:pt x="46" y="41"/>
                    <a:pt x="46" y="41"/>
                  </a:cubicBezTo>
                  <a:cubicBezTo>
                    <a:pt x="65" y="25"/>
                    <a:pt x="65" y="25"/>
                    <a:pt x="65" y="25"/>
                  </a:cubicBezTo>
                  <a:cubicBezTo>
                    <a:pt x="65" y="25"/>
                    <a:pt x="65" y="25"/>
                    <a:pt x="65" y="25"/>
                  </a:cubicBezTo>
                  <a:cubicBezTo>
                    <a:pt x="67" y="24"/>
                    <a:pt x="68" y="23"/>
                    <a:pt x="68" y="21"/>
                  </a:cubicBezTo>
                  <a:cubicBezTo>
                    <a:pt x="68" y="9"/>
                    <a:pt x="52" y="0"/>
                    <a:pt x="34" y="0"/>
                  </a:cubicBezTo>
                  <a:cubicBezTo>
                    <a:pt x="15" y="0"/>
                    <a:pt x="0" y="9"/>
                    <a:pt x="0" y="21"/>
                  </a:cubicBezTo>
                  <a:cubicBezTo>
                    <a:pt x="0" y="23"/>
                    <a:pt x="1" y="24"/>
                    <a:pt x="2" y="25"/>
                  </a:cubicBezTo>
                  <a:cubicBezTo>
                    <a:pt x="2" y="25"/>
                    <a:pt x="2" y="25"/>
                    <a:pt x="2" y="25"/>
                  </a:cubicBezTo>
                  <a:cubicBezTo>
                    <a:pt x="21" y="41"/>
                    <a:pt x="21" y="41"/>
                    <a:pt x="21" y="41"/>
                  </a:cubicBezTo>
                  <a:cubicBezTo>
                    <a:pt x="21" y="41"/>
                    <a:pt x="21" y="41"/>
                    <a:pt x="21" y="41"/>
                  </a:cubicBezTo>
                  <a:cubicBezTo>
                    <a:pt x="21" y="41"/>
                    <a:pt x="21" y="41"/>
                    <a:pt x="21" y="41"/>
                  </a:cubicBezTo>
                  <a:cubicBezTo>
                    <a:pt x="0" y="147"/>
                    <a:pt x="0" y="147"/>
                    <a:pt x="0" y="147"/>
                  </a:cubicBezTo>
                  <a:cubicBezTo>
                    <a:pt x="0" y="147"/>
                    <a:pt x="0" y="147"/>
                    <a:pt x="0" y="147"/>
                  </a:cubicBezTo>
                  <a:cubicBezTo>
                    <a:pt x="0" y="147"/>
                    <a:pt x="0" y="147"/>
                    <a:pt x="0" y="148"/>
                  </a:cubicBezTo>
                  <a:cubicBezTo>
                    <a:pt x="0" y="149"/>
                    <a:pt x="1" y="150"/>
                    <a:pt x="1" y="150"/>
                  </a:cubicBezTo>
                  <a:cubicBezTo>
                    <a:pt x="1" y="150"/>
                    <a:pt x="1" y="150"/>
                    <a:pt x="1" y="150"/>
                  </a:cubicBezTo>
                  <a:cubicBezTo>
                    <a:pt x="31" y="184"/>
                    <a:pt x="31" y="184"/>
                    <a:pt x="31" y="184"/>
                  </a:cubicBezTo>
                  <a:cubicBezTo>
                    <a:pt x="31" y="184"/>
                    <a:pt x="31" y="184"/>
                    <a:pt x="31" y="184"/>
                  </a:cubicBezTo>
                  <a:cubicBezTo>
                    <a:pt x="31" y="185"/>
                    <a:pt x="33" y="186"/>
                    <a:pt x="34" y="186"/>
                  </a:cubicBezTo>
                  <a:cubicBezTo>
                    <a:pt x="35" y="186"/>
                    <a:pt x="36" y="185"/>
                    <a:pt x="37" y="184"/>
                  </a:cubicBezTo>
                  <a:cubicBezTo>
                    <a:pt x="37" y="184"/>
                    <a:pt x="37" y="184"/>
                    <a:pt x="37" y="184"/>
                  </a:cubicBezTo>
                  <a:cubicBezTo>
                    <a:pt x="67" y="150"/>
                    <a:pt x="67" y="150"/>
                    <a:pt x="67" y="150"/>
                  </a:cubicBezTo>
                  <a:cubicBezTo>
                    <a:pt x="67" y="150"/>
                    <a:pt x="67" y="150"/>
                    <a:pt x="67" y="150"/>
                  </a:cubicBezTo>
                  <a:cubicBezTo>
                    <a:pt x="67" y="150"/>
                    <a:pt x="68" y="149"/>
                    <a:pt x="68" y="148"/>
                  </a:cubicBezTo>
                  <a:cubicBezTo>
                    <a:pt x="68" y="147"/>
                    <a:pt x="67" y="147"/>
                    <a:pt x="67" y="147"/>
                  </a:cubicBezTo>
                  <a:close/>
                  <a:moveTo>
                    <a:pt x="9" y="19"/>
                  </a:moveTo>
                  <a:cubicBezTo>
                    <a:pt x="10" y="13"/>
                    <a:pt x="21" y="8"/>
                    <a:pt x="34" y="8"/>
                  </a:cubicBezTo>
                  <a:cubicBezTo>
                    <a:pt x="47" y="8"/>
                    <a:pt x="57" y="13"/>
                    <a:pt x="59" y="19"/>
                  </a:cubicBezTo>
                  <a:cubicBezTo>
                    <a:pt x="34" y="41"/>
                    <a:pt x="34" y="41"/>
                    <a:pt x="34" y="41"/>
                  </a:cubicBezTo>
                  <a:lnTo>
                    <a:pt x="9" y="19"/>
                  </a:lnTo>
                  <a:close/>
                  <a:moveTo>
                    <a:pt x="34" y="175"/>
                  </a:moveTo>
                  <a:cubicBezTo>
                    <a:pt x="9" y="146"/>
                    <a:pt x="9" y="146"/>
                    <a:pt x="9" y="146"/>
                  </a:cubicBezTo>
                  <a:cubicBezTo>
                    <a:pt x="29" y="47"/>
                    <a:pt x="29" y="47"/>
                    <a:pt x="29" y="47"/>
                  </a:cubicBezTo>
                  <a:cubicBezTo>
                    <a:pt x="31" y="49"/>
                    <a:pt x="31" y="49"/>
                    <a:pt x="31" y="49"/>
                  </a:cubicBezTo>
                  <a:cubicBezTo>
                    <a:pt x="31" y="49"/>
                    <a:pt x="31" y="50"/>
                    <a:pt x="31" y="50"/>
                  </a:cubicBezTo>
                  <a:cubicBezTo>
                    <a:pt x="32" y="50"/>
                    <a:pt x="32" y="50"/>
                    <a:pt x="32" y="50"/>
                  </a:cubicBezTo>
                  <a:cubicBezTo>
                    <a:pt x="32" y="50"/>
                    <a:pt x="32" y="50"/>
                    <a:pt x="32" y="50"/>
                  </a:cubicBezTo>
                  <a:cubicBezTo>
                    <a:pt x="32" y="50"/>
                    <a:pt x="33" y="51"/>
                    <a:pt x="34" y="51"/>
                  </a:cubicBezTo>
                  <a:cubicBezTo>
                    <a:pt x="35" y="51"/>
                    <a:pt x="35" y="50"/>
                    <a:pt x="36" y="50"/>
                  </a:cubicBezTo>
                  <a:cubicBezTo>
                    <a:pt x="36" y="50"/>
                    <a:pt x="36" y="50"/>
                    <a:pt x="36" y="50"/>
                  </a:cubicBezTo>
                  <a:cubicBezTo>
                    <a:pt x="36" y="50"/>
                    <a:pt x="36" y="50"/>
                    <a:pt x="36" y="50"/>
                  </a:cubicBezTo>
                  <a:cubicBezTo>
                    <a:pt x="37" y="50"/>
                    <a:pt x="37" y="49"/>
                    <a:pt x="37" y="49"/>
                  </a:cubicBezTo>
                  <a:cubicBezTo>
                    <a:pt x="39" y="47"/>
                    <a:pt x="39" y="47"/>
                    <a:pt x="39" y="47"/>
                  </a:cubicBezTo>
                  <a:cubicBezTo>
                    <a:pt x="45" y="76"/>
                    <a:pt x="45" y="76"/>
                    <a:pt x="45" y="76"/>
                  </a:cubicBezTo>
                  <a:cubicBezTo>
                    <a:pt x="34" y="76"/>
                    <a:pt x="34" y="76"/>
                    <a:pt x="34" y="76"/>
                  </a:cubicBezTo>
                  <a:cubicBezTo>
                    <a:pt x="32" y="76"/>
                    <a:pt x="30" y="78"/>
                    <a:pt x="30" y="80"/>
                  </a:cubicBezTo>
                  <a:cubicBezTo>
                    <a:pt x="30" y="83"/>
                    <a:pt x="32" y="84"/>
                    <a:pt x="34" y="84"/>
                  </a:cubicBezTo>
                  <a:cubicBezTo>
                    <a:pt x="46" y="84"/>
                    <a:pt x="46" y="84"/>
                    <a:pt x="46" y="84"/>
                  </a:cubicBezTo>
                  <a:cubicBezTo>
                    <a:pt x="59" y="146"/>
                    <a:pt x="59" y="146"/>
                    <a:pt x="59" y="146"/>
                  </a:cubicBezTo>
                  <a:lnTo>
                    <a:pt x="34" y="175"/>
                  </a:lnTo>
                  <a:close/>
                </a:path>
              </a:pathLst>
            </a:custGeom>
            <a:solidFill>
              <a:schemeClr val="tx2">
                <a:lumMod val="60000"/>
                <a:lumOff val="40000"/>
              </a:schemeClr>
            </a:solidFill>
            <a:ln>
              <a:noFill/>
            </a:ln>
          </p:spPr>
          <p:txBody>
            <a:bodyPr anchor="ctr"/>
            <a:lstStyle/>
            <a:p>
              <a:pPr algn="ctr"/>
              <a:endParaRPr/>
            </a:p>
          </p:txBody>
        </p:sp>
        <p:sp>
          <p:nvSpPr>
            <p:cNvPr id="47" name="Freeform: Shape 128"/>
            <p:cNvSpPr/>
            <p:nvPr/>
          </p:nvSpPr>
          <p:spPr bwMode="auto">
            <a:xfrm>
              <a:off x="9589801" y="2970359"/>
              <a:ext cx="333676" cy="334664"/>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7 w 186"/>
                <a:gd name="T17" fmla="*/ 93 h 186"/>
                <a:gd name="T18" fmla="*/ 93 w 186"/>
                <a:gd name="T19" fmla="*/ 177 h 186"/>
                <a:gd name="T20" fmla="*/ 118 w 186"/>
                <a:gd name="T21" fmla="*/ 51 h 186"/>
                <a:gd name="T22" fmla="*/ 68 w 186"/>
                <a:gd name="T23" fmla="*/ 51 h 186"/>
                <a:gd name="T24" fmla="*/ 51 w 186"/>
                <a:gd name="T25" fmla="*/ 67 h 186"/>
                <a:gd name="T26" fmla="*/ 51 w 186"/>
                <a:gd name="T27" fmla="*/ 118 h 186"/>
                <a:gd name="T28" fmla="*/ 68 w 186"/>
                <a:gd name="T29" fmla="*/ 135 h 186"/>
                <a:gd name="T30" fmla="*/ 118 w 186"/>
                <a:gd name="T31" fmla="*/ 135 h 186"/>
                <a:gd name="T32" fmla="*/ 135 w 186"/>
                <a:gd name="T33" fmla="*/ 118 h 186"/>
                <a:gd name="T34" fmla="*/ 135 w 186"/>
                <a:gd name="T35" fmla="*/ 67 h 186"/>
                <a:gd name="T36" fmla="*/ 118 w 186"/>
                <a:gd name="T37" fmla="*/ 51 h 186"/>
                <a:gd name="T38" fmla="*/ 110 w 186"/>
                <a:gd name="T39" fmla="*/ 63 h 186"/>
                <a:gd name="T40" fmla="*/ 122 w 186"/>
                <a:gd name="T41" fmla="*/ 63 h 186"/>
                <a:gd name="T42" fmla="*/ 122 w 186"/>
                <a:gd name="T43" fmla="*/ 76 h 186"/>
                <a:gd name="T44" fmla="*/ 110 w 186"/>
                <a:gd name="T45" fmla="*/ 76 h 186"/>
                <a:gd name="T46" fmla="*/ 110 w 186"/>
                <a:gd name="T47" fmla="*/ 63 h 186"/>
                <a:gd name="T48" fmla="*/ 93 w 186"/>
                <a:gd name="T49" fmla="*/ 76 h 186"/>
                <a:gd name="T50" fmla="*/ 110 w 186"/>
                <a:gd name="T51" fmla="*/ 93 h 186"/>
                <a:gd name="T52" fmla="*/ 93 w 186"/>
                <a:gd name="T53" fmla="*/ 110 h 186"/>
                <a:gd name="T54" fmla="*/ 76 w 186"/>
                <a:gd name="T55" fmla="*/ 93 h 186"/>
                <a:gd name="T56" fmla="*/ 93 w 186"/>
                <a:gd name="T57" fmla="*/ 76 h 186"/>
                <a:gd name="T58" fmla="*/ 127 w 186"/>
                <a:gd name="T59" fmla="*/ 118 h 186"/>
                <a:gd name="T60" fmla="*/ 118 w 186"/>
                <a:gd name="T61" fmla="*/ 126 h 186"/>
                <a:gd name="T62" fmla="*/ 68 w 186"/>
                <a:gd name="T63" fmla="*/ 126 h 186"/>
                <a:gd name="T64" fmla="*/ 59 w 186"/>
                <a:gd name="T65" fmla="*/ 118 h 186"/>
                <a:gd name="T66" fmla="*/ 59 w 186"/>
                <a:gd name="T67" fmla="*/ 89 h 186"/>
                <a:gd name="T68" fmla="*/ 68 w 186"/>
                <a:gd name="T69" fmla="*/ 89 h 186"/>
                <a:gd name="T70" fmla="*/ 68 w 186"/>
                <a:gd name="T71" fmla="*/ 93 h 186"/>
                <a:gd name="T72" fmla="*/ 93 w 186"/>
                <a:gd name="T73" fmla="*/ 118 h 186"/>
                <a:gd name="T74" fmla="*/ 118 w 186"/>
                <a:gd name="T75" fmla="*/ 93 h 186"/>
                <a:gd name="T76" fmla="*/ 118 w 186"/>
                <a:gd name="T77" fmla="*/ 89 h 186"/>
                <a:gd name="T78" fmla="*/ 127 w 186"/>
                <a:gd name="T79" fmla="*/ 89 h 186"/>
                <a:gd name="T80" fmla="*/ 127 w 186"/>
                <a:gd name="T81" fmla="*/ 1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118" y="51"/>
                  </a:moveTo>
                  <a:cubicBezTo>
                    <a:pt x="68" y="51"/>
                    <a:pt x="68" y="51"/>
                    <a:pt x="68" y="51"/>
                  </a:cubicBezTo>
                  <a:cubicBezTo>
                    <a:pt x="58" y="51"/>
                    <a:pt x="51" y="58"/>
                    <a:pt x="51" y="67"/>
                  </a:cubicBezTo>
                  <a:cubicBezTo>
                    <a:pt x="51" y="118"/>
                    <a:pt x="51" y="118"/>
                    <a:pt x="51" y="118"/>
                  </a:cubicBezTo>
                  <a:cubicBezTo>
                    <a:pt x="51" y="127"/>
                    <a:pt x="58" y="135"/>
                    <a:pt x="68" y="135"/>
                  </a:cubicBezTo>
                  <a:cubicBezTo>
                    <a:pt x="118" y="135"/>
                    <a:pt x="118" y="135"/>
                    <a:pt x="118" y="135"/>
                  </a:cubicBezTo>
                  <a:cubicBezTo>
                    <a:pt x="128" y="135"/>
                    <a:pt x="135" y="127"/>
                    <a:pt x="135" y="118"/>
                  </a:cubicBezTo>
                  <a:cubicBezTo>
                    <a:pt x="135" y="67"/>
                    <a:pt x="135" y="67"/>
                    <a:pt x="135" y="67"/>
                  </a:cubicBezTo>
                  <a:cubicBezTo>
                    <a:pt x="135" y="58"/>
                    <a:pt x="128" y="51"/>
                    <a:pt x="118" y="51"/>
                  </a:cubicBezTo>
                  <a:close/>
                  <a:moveTo>
                    <a:pt x="110" y="63"/>
                  </a:moveTo>
                  <a:cubicBezTo>
                    <a:pt x="122" y="63"/>
                    <a:pt x="122" y="63"/>
                    <a:pt x="122" y="63"/>
                  </a:cubicBezTo>
                  <a:cubicBezTo>
                    <a:pt x="122" y="76"/>
                    <a:pt x="122" y="76"/>
                    <a:pt x="122" y="76"/>
                  </a:cubicBezTo>
                  <a:cubicBezTo>
                    <a:pt x="110" y="76"/>
                    <a:pt x="110" y="76"/>
                    <a:pt x="110" y="76"/>
                  </a:cubicBezTo>
                  <a:lnTo>
                    <a:pt x="110" y="63"/>
                  </a:lnTo>
                  <a:close/>
                  <a:moveTo>
                    <a:pt x="93" y="76"/>
                  </a:moveTo>
                  <a:cubicBezTo>
                    <a:pt x="102" y="76"/>
                    <a:pt x="110" y="83"/>
                    <a:pt x="110" y="93"/>
                  </a:cubicBezTo>
                  <a:cubicBezTo>
                    <a:pt x="110" y="102"/>
                    <a:pt x="102" y="110"/>
                    <a:pt x="93" y="110"/>
                  </a:cubicBezTo>
                  <a:cubicBezTo>
                    <a:pt x="84" y="110"/>
                    <a:pt x="76" y="102"/>
                    <a:pt x="76" y="93"/>
                  </a:cubicBezTo>
                  <a:cubicBezTo>
                    <a:pt x="76" y="83"/>
                    <a:pt x="84" y="76"/>
                    <a:pt x="93" y="76"/>
                  </a:cubicBezTo>
                  <a:close/>
                  <a:moveTo>
                    <a:pt x="127" y="118"/>
                  </a:moveTo>
                  <a:cubicBezTo>
                    <a:pt x="127" y="123"/>
                    <a:pt x="123" y="126"/>
                    <a:pt x="118" y="126"/>
                  </a:cubicBezTo>
                  <a:cubicBezTo>
                    <a:pt x="68" y="126"/>
                    <a:pt x="68" y="126"/>
                    <a:pt x="68" y="126"/>
                  </a:cubicBezTo>
                  <a:cubicBezTo>
                    <a:pt x="63" y="126"/>
                    <a:pt x="59" y="123"/>
                    <a:pt x="59" y="118"/>
                  </a:cubicBezTo>
                  <a:cubicBezTo>
                    <a:pt x="59" y="89"/>
                    <a:pt x="59" y="89"/>
                    <a:pt x="59" y="89"/>
                  </a:cubicBezTo>
                  <a:cubicBezTo>
                    <a:pt x="68" y="89"/>
                    <a:pt x="68" y="89"/>
                    <a:pt x="68" y="89"/>
                  </a:cubicBezTo>
                  <a:cubicBezTo>
                    <a:pt x="68" y="90"/>
                    <a:pt x="68" y="91"/>
                    <a:pt x="68" y="93"/>
                  </a:cubicBezTo>
                  <a:cubicBezTo>
                    <a:pt x="68" y="107"/>
                    <a:pt x="79" y="118"/>
                    <a:pt x="93" y="118"/>
                  </a:cubicBezTo>
                  <a:cubicBezTo>
                    <a:pt x="107" y="118"/>
                    <a:pt x="118" y="107"/>
                    <a:pt x="118" y="93"/>
                  </a:cubicBezTo>
                  <a:cubicBezTo>
                    <a:pt x="118" y="91"/>
                    <a:pt x="118" y="90"/>
                    <a:pt x="118" y="89"/>
                  </a:cubicBezTo>
                  <a:cubicBezTo>
                    <a:pt x="127" y="89"/>
                    <a:pt x="127" y="89"/>
                    <a:pt x="127" y="89"/>
                  </a:cubicBezTo>
                  <a:lnTo>
                    <a:pt x="127" y="118"/>
                  </a:lnTo>
                  <a:close/>
                </a:path>
              </a:pathLst>
            </a:custGeom>
            <a:solidFill>
              <a:schemeClr val="tx2">
                <a:lumMod val="60000"/>
                <a:lumOff val="40000"/>
              </a:schemeClr>
            </a:solidFill>
            <a:ln>
              <a:noFill/>
            </a:ln>
          </p:spPr>
          <p:txBody>
            <a:bodyPr anchor="ctr"/>
            <a:lstStyle/>
            <a:p>
              <a:pPr algn="ctr"/>
              <a:endParaRPr/>
            </a:p>
          </p:txBody>
        </p:sp>
        <p:sp>
          <p:nvSpPr>
            <p:cNvPr id="48" name="Freeform: Shape 129"/>
            <p:cNvSpPr/>
            <p:nvPr/>
          </p:nvSpPr>
          <p:spPr bwMode="auto">
            <a:xfrm>
              <a:off x="9525477" y="2421987"/>
              <a:ext cx="333676" cy="334664"/>
            </a:xfrm>
            <a:custGeom>
              <a:avLst/>
              <a:gdLst>
                <a:gd name="T0" fmla="*/ 89 w 186"/>
                <a:gd name="T1" fmla="*/ 68 h 186"/>
                <a:gd name="T2" fmla="*/ 88 w 186"/>
                <a:gd name="T3" fmla="*/ 51 h 186"/>
                <a:gd name="T4" fmla="*/ 80 w 186"/>
                <a:gd name="T5" fmla="*/ 48 h 186"/>
                <a:gd name="T6" fmla="*/ 69 w 186"/>
                <a:gd name="T7" fmla="*/ 39 h 186"/>
                <a:gd name="T8" fmla="*/ 44 w 186"/>
                <a:gd name="T9" fmla="*/ 35 h 186"/>
                <a:gd name="T10" fmla="*/ 32 w 186"/>
                <a:gd name="T11" fmla="*/ 84 h 186"/>
                <a:gd name="T12" fmla="*/ 59 w 186"/>
                <a:gd name="T13" fmla="*/ 99 h 186"/>
                <a:gd name="T14" fmla="*/ 65 w 186"/>
                <a:gd name="T15" fmla="*/ 87 h 186"/>
                <a:gd name="T16" fmla="*/ 103 w 186"/>
                <a:gd name="T17" fmla="*/ 111 h 186"/>
                <a:gd name="T18" fmla="*/ 68 w 186"/>
                <a:gd name="T19" fmla="*/ 119 h 186"/>
                <a:gd name="T20" fmla="*/ 83 w 186"/>
                <a:gd name="T21" fmla="*/ 157 h 186"/>
                <a:gd name="T22" fmla="*/ 103 w 186"/>
                <a:gd name="T23" fmla="*/ 132 h 186"/>
                <a:gd name="T24" fmla="*/ 93 w 186"/>
                <a:gd name="T25" fmla="*/ 0 h 186"/>
                <a:gd name="T26" fmla="*/ 93 w 186"/>
                <a:gd name="T27" fmla="*/ 186 h 186"/>
                <a:gd name="T28" fmla="*/ 93 w 186"/>
                <a:gd name="T29" fmla="*/ 0 h 186"/>
                <a:gd name="T30" fmla="*/ 8 w 186"/>
                <a:gd name="T31" fmla="*/ 93 h 186"/>
                <a:gd name="T32" fmla="*/ 177 w 186"/>
                <a:gd name="T33" fmla="*/ 93 h 186"/>
                <a:gd name="T34" fmla="*/ 168 w 186"/>
                <a:gd name="T35" fmla="*/ 86 h 186"/>
                <a:gd name="T36" fmla="*/ 167 w 186"/>
                <a:gd name="T37" fmla="*/ 79 h 186"/>
                <a:gd name="T38" fmla="*/ 166 w 186"/>
                <a:gd name="T39" fmla="*/ 72 h 186"/>
                <a:gd name="T40" fmla="*/ 163 w 186"/>
                <a:gd name="T41" fmla="*/ 64 h 186"/>
                <a:gd name="T42" fmla="*/ 160 w 186"/>
                <a:gd name="T43" fmla="*/ 58 h 186"/>
                <a:gd name="T44" fmla="*/ 157 w 186"/>
                <a:gd name="T45" fmla="*/ 53 h 186"/>
                <a:gd name="T46" fmla="*/ 154 w 186"/>
                <a:gd name="T47" fmla="*/ 48 h 186"/>
                <a:gd name="T48" fmla="*/ 143 w 186"/>
                <a:gd name="T49" fmla="*/ 36 h 186"/>
                <a:gd name="T50" fmla="*/ 139 w 186"/>
                <a:gd name="T51" fmla="*/ 33 h 186"/>
                <a:gd name="T52" fmla="*/ 112 w 186"/>
                <a:gd name="T53" fmla="*/ 31 h 186"/>
                <a:gd name="T54" fmla="*/ 116 w 186"/>
                <a:gd name="T55" fmla="*/ 50 h 186"/>
                <a:gd name="T56" fmla="*/ 139 w 186"/>
                <a:gd name="T57" fmla="*/ 59 h 186"/>
                <a:gd name="T58" fmla="*/ 151 w 186"/>
                <a:gd name="T59" fmla="*/ 105 h 186"/>
                <a:gd name="T60" fmla="*/ 167 w 186"/>
                <a:gd name="T61" fmla="*/ 109 h 186"/>
                <a:gd name="T62" fmla="*/ 168 w 186"/>
                <a:gd name="T63" fmla="*/ 102 h 186"/>
                <a:gd name="T64" fmla="*/ 169 w 186"/>
                <a:gd name="T65" fmla="*/ 93 h 186"/>
                <a:gd name="T66" fmla="*/ 140 w 186"/>
                <a:gd name="T67" fmla="*/ 111 h 186"/>
                <a:gd name="T68" fmla="*/ 148 w 186"/>
                <a:gd name="T69" fmla="*/ 1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6">
                  <a:moveTo>
                    <a:pt x="72" y="84"/>
                  </a:moveTo>
                  <a:cubicBezTo>
                    <a:pt x="73" y="78"/>
                    <a:pt x="82" y="71"/>
                    <a:pt x="89" y="68"/>
                  </a:cubicBezTo>
                  <a:cubicBezTo>
                    <a:pt x="96" y="66"/>
                    <a:pt x="102" y="64"/>
                    <a:pt x="101" y="59"/>
                  </a:cubicBezTo>
                  <a:cubicBezTo>
                    <a:pt x="100" y="54"/>
                    <a:pt x="98" y="51"/>
                    <a:pt x="88" y="51"/>
                  </a:cubicBezTo>
                  <a:cubicBezTo>
                    <a:pt x="78" y="51"/>
                    <a:pt x="82" y="64"/>
                    <a:pt x="74" y="56"/>
                  </a:cubicBezTo>
                  <a:cubicBezTo>
                    <a:pt x="65" y="48"/>
                    <a:pt x="76" y="50"/>
                    <a:pt x="80" y="48"/>
                  </a:cubicBezTo>
                  <a:cubicBezTo>
                    <a:pt x="84" y="47"/>
                    <a:pt x="88" y="39"/>
                    <a:pt x="81" y="38"/>
                  </a:cubicBezTo>
                  <a:cubicBezTo>
                    <a:pt x="73" y="38"/>
                    <a:pt x="75" y="42"/>
                    <a:pt x="69" y="39"/>
                  </a:cubicBezTo>
                  <a:cubicBezTo>
                    <a:pt x="63" y="37"/>
                    <a:pt x="61" y="47"/>
                    <a:pt x="57" y="45"/>
                  </a:cubicBezTo>
                  <a:cubicBezTo>
                    <a:pt x="55" y="45"/>
                    <a:pt x="48" y="40"/>
                    <a:pt x="44" y="35"/>
                  </a:cubicBezTo>
                  <a:cubicBezTo>
                    <a:pt x="35" y="42"/>
                    <a:pt x="28" y="52"/>
                    <a:pt x="23" y="62"/>
                  </a:cubicBezTo>
                  <a:cubicBezTo>
                    <a:pt x="25" y="76"/>
                    <a:pt x="32" y="84"/>
                    <a:pt x="32" y="84"/>
                  </a:cubicBezTo>
                  <a:cubicBezTo>
                    <a:pt x="32" y="84"/>
                    <a:pt x="36" y="93"/>
                    <a:pt x="60" y="104"/>
                  </a:cubicBezTo>
                  <a:cubicBezTo>
                    <a:pt x="60" y="104"/>
                    <a:pt x="65" y="105"/>
                    <a:pt x="59" y="99"/>
                  </a:cubicBezTo>
                  <a:cubicBezTo>
                    <a:pt x="54" y="94"/>
                    <a:pt x="48" y="87"/>
                    <a:pt x="55" y="84"/>
                  </a:cubicBezTo>
                  <a:cubicBezTo>
                    <a:pt x="61" y="81"/>
                    <a:pt x="63" y="81"/>
                    <a:pt x="65" y="87"/>
                  </a:cubicBezTo>
                  <a:cubicBezTo>
                    <a:pt x="66" y="93"/>
                    <a:pt x="72" y="90"/>
                    <a:pt x="72" y="84"/>
                  </a:cubicBezTo>
                  <a:close/>
                  <a:moveTo>
                    <a:pt x="103" y="111"/>
                  </a:moveTo>
                  <a:cubicBezTo>
                    <a:pt x="94" y="104"/>
                    <a:pt x="95" y="100"/>
                    <a:pt x="84" y="100"/>
                  </a:cubicBezTo>
                  <a:cubicBezTo>
                    <a:pt x="73" y="100"/>
                    <a:pt x="66" y="103"/>
                    <a:pt x="68" y="119"/>
                  </a:cubicBezTo>
                  <a:cubicBezTo>
                    <a:pt x="71" y="135"/>
                    <a:pt x="80" y="127"/>
                    <a:pt x="79" y="140"/>
                  </a:cubicBezTo>
                  <a:cubicBezTo>
                    <a:pt x="78" y="152"/>
                    <a:pt x="81" y="154"/>
                    <a:pt x="83" y="157"/>
                  </a:cubicBezTo>
                  <a:cubicBezTo>
                    <a:pt x="85" y="160"/>
                    <a:pt x="90" y="169"/>
                    <a:pt x="92" y="157"/>
                  </a:cubicBezTo>
                  <a:cubicBezTo>
                    <a:pt x="95" y="145"/>
                    <a:pt x="99" y="138"/>
                    <a:pt x="103" y="132"/>
                  </a:cubicBezTo>
                  <a:cubicBezTo>
                    <a:pt x="108" y="127"/>
                    <a:pt x="112" y="119"/>
                    <a:pt x="103" y="111"/>
                  </a:cubicBezTo>
                  <a:close/>
                  <a:moveTo>
                    <a:pt x="93" y="0"/>
                  </a:moveTo>
                  <a:cubicBezTo>
                    <a:pt x="41" y="0"/>
                    <a:pt x="0" y="42"/>
                    <a:pt x="0" y="93"/>
                  </a:cubicBezTo>
                  <a:cubicBezTo>
                    <a:pt x="0" y="144"/>
                    <a:pt x="41" y="186"/>
                    <a:pt x="93" y="186"/>
                  </a:cubicBezTo>
                  <a:cubicBezTo>
                    <a:pt x="144" y="186"/>
                    <a:pt x="186" y="144"/>
                    <a:pt x="186" y="93"/>
                  </a:cubicBezTo>
                  <a:cubicBezTo>
                    <a:pt x="186" y="42"/>
                    <a:pt x="144" y="0"/>
                    <a:pt x="93" y="0"/>
                  </a:cubicBezTo>
                  <a:close/>
                  <a:moveTo>
                    <a:pt x="93" y="177"/>
                  </a:moveTo>
                  <a:cubicBezTo>
                    <a:pt x="46" y="177"/>
                    <a:pt x="8" y="140"/>
                    <a:pt x="8" y="93"/>
                  </a:cubicBezTo>
                  <a:cubicBezTo>
                    <a:pt x="8" y="46"/>
                    <a:pt x="46" y="9"/>
                    <a:pt x="93" y="9"/>
                  </a:cubicBezTo>
                  <a:cubicBezTo>
                    <a:pt x="139" y="9"/>
                    <a:pt x="177" y="46"/>
                    <a:pt x="177" y="93"/>
                  </a:cubicBezTo>
                  <a:cubicBezTo>
                    <a:pt x="177" y="140"/>
                    <a:pt x="139" y="177"/>
                    <a:pt x="93" y="177"/>
                  </a:cubicBezTo>
                  <a:close/>
                  <a:moveTo>
                    <a:pt x="168" y="86"/>
                  </a:moveTo>
                  <a:cubicBezTo>
                    <a:pt x="168" y="85"/>
                    <a:pt x="168" y="84"/>
                    <a:pt x="168" y="84"/>
                  </a:cubicBezTo>
                  <a:cubicBezTo>
                    <a:pt x="168" y="82"/>
                    <a:pt x="168" y="81"/>
                    <a:pt x="167" y="79"/>
                  </a:cubicBezTo>
                  <a:cubicBezTo>
                    <a:pt x="167" y="78"/>
                    <a:pt x="167" y="77"/>
                    <a:pt x="167" y="77"/>
                  </a:cubicBezTo>
                  <a:cubicBezTo>
                    <a:pt x="167" y="75"/>
                    <a:pt x="166" y="73"/>
                    <a:pt x="166" y="72"/>
                  </a:cubicBezTo>
                  <a:cubicBezTo>
                    <a:pt x="165" y="71"/>
                    <a:pt x="165" y="71"/>
                    <a:pt x="165" y="70"/>
                  </a:cubicBezTo>
                  <a:cubicBezTo>
                    <a:pt x="164" y="68"/>
                    <a:pt x="164" y="66"/>
                    <a:pt x="163" y="64"/>
                  </a:cubicBezTo>
                  <a:cubicBezTo>
                    <a:pt x="163" y="63"/>
                    <a:pt x="162" y="62"/>
                    <a:pt x="162" y="61"/>
                  </a:cubicBezTo>
                  <a:cubicBezTo>
                    <a:pt x="161" y="60"/>
                    <a:pt x="161" y="59"/>
                    <a:pt x="160" y="58"/>
                  </a:cubicBezTo>
                  <a:cubicBezTo>
                    <a:pt x="160" y="57"/>
                    <a:pt x="159" y="56"/>
                    <a:pt x="158" y="55"/>
                  </a:cubicBezTo>
                  <a:cubicBezTo>
                    <a:pt x="158" y="54"/>
                    <a:pt x="157" y="53"/>
                    <a:pt x="157" y="53"/>
                  </a:cubicBezTo>
                  <a:cubicBezTo>
                    <a:pt x="156" y="51"/>
                    <a:pt x="156" y="50"/>
                    <a:pt x="155" y="49"/>
                  </a:cubicBezTo>
                  <a:cubicBezTo>
                    <a:pt x="154" y="49"/>
                    <a:pt x="154" y="48"/>
                    <a:pt x="154" y="48"/>
                  </a:cubicBezTo>
                  <a:cubicBezTo>
                    <a:pt x="151" y="44"/>
                    <a:pt x="147" y="40"/>
                    <a:pt x="144" y="37"/>
                  </a:cubicBezTo>
                  <a:cubicBezTo>
                    <a:pt x="143" y="37"/>
                    <a:pt x="143" y="36"/>
                    <a:pt x="143" y="36"/>
                  </a:cubicBezTo>
                  <a:cubicBezTo>
                    <a:pt x="142" y="35"/>
                    <a:pt x="140" y="34"/>
                    <a:pt x="139" y="33"/>
                  </a:cubicBezTo>
                  <a:cubicBezTo>
                    <a:pt x="139" y="33"/>
                    <a:pt x="139" y="33"/>
                    <a:pt x="139" y="33"/>
                  </a:cubicBezTo>
                  <a:cubicBezTo>
                    <a:pt x="133" y="28"/>
                    <a:pt x="126" y="24"/>
                    <a:pt x="119" y="22"/>
                  </a:cubicBezTo>
                  <a:cubicBezTo>
                    <a:pt x="117" y="25"/>
                    <a:pt x="115" y="30"/>
                    <a:pt x="112" y="31"/>
                  </a:cubicBezTo>
                  <a:cubicBezTo>
                    <a:pt x="108" y="33"/>
                    <a:pt x="109" y="42"/>
                    <a:pt x="116" y="41"/>
                  </a:cubicBezTo>
                  <a:cubicBezTo>
                    <a:pt x="116" y="41"/>
                    <a:pt x="114" y="43"/>
                    <a:pt x="116" y="50"/>
                  </a:cubicBezTo>
                  <a:cubicBezTo>
                    <a:pt x="118" y="58"/>
                    <a:pt x="121" y="60"/>
                    <a:pt x="132" y="56"/>
                  </a:cubicBezTo>
                  <a:cubicBezTo>
                    <a:pt x="136" y="54"/>
                    <a:pt x="140" y="55"/>
                    <a:pt x="139" y="59"/>
                  </a:cubicBezTo>
                  <a:cubicBezTo>
                    <a:pt x="138" y="69"/>
                    <a:pt x="131" y="69"/>
                    <a:pt x="136" y="84"/>
                  </a:cubicBezTo>
                  <a:cubicBezTo>
                    <a:pt x="140" y="94"/>
                    <a:pt x="148" y="97"/>
                    <a:pt x="151" y="105"/>
                  </a:cubicBezTo>
                  <a:cubicBezTo>
                    <a:pt x="153" y="109"/>
                    <a:pt x="160" y="113"/>
                    <a:pt x="165" y="115"/>
                  </a:cubicBezTo>
                  <a:cubicBezTo>
                    <a:pt x="166" y="113"/>
                    <a:pt x="166" y="111"/>
                    <a:pt x="167" y="109"/>
                  </a:cubicBezTo>
                  <a:cubicBezTo>
                    <a:pt x="167" y="108"/>
                    <a:pt x="167" y="108"/>
                    <a:pt x="167" y="107"/>
                  </a:cubicBezTo>
                  <a:cubicBezTo>
                    <a:pt x="168" y="105"/>
                    <a:pt x="168" y="104"/>
                    <a:pt x="168" y="102"/>
                  </a:cubicBezTo>
                  <a:cubicBezTo>
                    <a:pt x="168" y="101"/>
                    <a:pt x="168" y="101"/>
                    <a:pt x="168" y="100"/>
                  </a:cubicBezTo>
                  <a:cubicBezTo>
                    <a:pt x="169" y="98"/>
                    <a:pt x="169" y="95"/>
                    <a:pt x="169" y="93"/>
                  </a:cubicBezTo>
                  <a:cubicBezTo>
                    <a:pt x="169" y="91"/>
                    <a:pt x="169" y="88"/>
                    <a:pt x="168" y="86"/>
                  </a:cubicBezTo>
                  <a:close/>
                  <a:moveTo>
                    <a:pt x="140" y="111"/>
                  </a:moveTo>
                  <a:cubicBezTo>
                    <a:pt x="137" y="113"/>
                    <a:pt x="137" y="117"/>
                    <a:pt x="139" y="119"/>
                  </a:cubicBezTo>
                  <a:cubicBezTo>
                    <a:pt x="142" y="121"/>
                    <a:pt x="147" y="124"/>
                    <a:pt x="148" y="119"/>
                  </a:cubicBezTo>
                  <a:cubicBezTo>
                    <a:pt x="150" y="114"/>
                    <a:pt x="143" y="109"/>
                    <a:pt x="140" y="111"/>
                  </a:cubicBezTo>
                  <a:close/>
                </a:path>
              </a:pathLst>
            </a:custGeom>
            <a:solidFill>
              <a:schemeClr val="tx2">
                <a:lumMod val="60000"/>
                <a:lumOff val="40000"/>
              </a:schemeClr>
            </a:solidFill>
            <a:ln>
              <a:noFill/>
            </a:ln>
          </p:spPr>
          <p:txBody>
            <a:bodyPr anchor="ctr"/>
            <a:lstStyle/>
            <a:p>
              <a:pPr algn="ctr"/>
              <a:endParaRPr/>
            </a:p>
          </p:txBody>
        </p:sp>
        <p:sp>
          <p:nvSpPr>
            <p:cNvPr id="49" name="Freeform: Shape 130"/>
            <p:cNvSpPr/>
            <p:nvPr/>
          </p:nvSpPr>
          <p:spPr bwMode="auto">
            <a:xfrm rot="3085759">
              <a:off x="10223407" y="4535598"/>
              <a:ext cx="272910" cy="332239"/>
            </a:xfrm>
            <a:custGeom>
              <a:avLst/>
              <a:gdLst>
                <a:gd name="T0" fmla="*/ 34 w 152"/>
                <a:gd name="T1" fmla="*/ 101 h 185"/>
                <a:gd name="T2" fmla="*/ 51 w 152"/>
                <a:gd name="T3" fmla="*/ 101 h 185"/>
                <a:gd name="T4" fmla="*/ 38 w 152"/>
                <a:gd name="T5" fmla="*/ 143 h 185"/>
                <a:gd name="T6" fmla="*/ 38 w 152"/>
                <a:gd name="T7" fmla="*/ 152 h 185"/>
                <a:gd name="T8" fmla="*/ 38 w 152"/>
                <a:gd name="T9" fmla="*/ 143 h 185"/>
                <a:gd name="T10" fmla="*/ 126 w 152"/>
                <a:gd name="T11" fmla="*/ 25 h 185"/>
                <a:gd name="T12" fmla="*/ 135 w 152"/>
                <a:gd name="T13" fmla="*/ 8 h 185"/>
                <a:gd name="T14" fmla="*/ 25 w 152"/>
                <a:gd name="T15" fmla="*/ 0 h 185"/>
                <a:gd name="T16" fmla="*/ 17 w 152"/>
                <a:gd name="T17" fmla="*/ 17 h 185"/>
                <a:gd name="T18" fmla="*/ 33 w 152"/>
                <a:gd name="T19" fmla="*/ 25 h 185"/>
                <a:gd name="T20" fmla="*/ 51 w 152"/>
                <a:gd name="T21" fmla="*/ 185 h 185"/>
                <a:gd name="T22" fmla="*/ 152 w 152"/>
                <a:gd name="T23" fmla="*/ 135 h 185"/>
                <a:gd name="T24" fmla="*/ 25 w 152"/>
                <a:gd name="T25" fmla="*/ 17 h 185"/>
                <a:gd name="T26" fmla="*/ 126 w 152"/>
                <a:gd name="T27" fmla="*/ 8 h 185"/>
                <a:gd name="T28" fmla="*/ 25 w 152"/>
                <a:gd name="T29" fmla="*/ 17 h 185"/>
                <a:gd name="T30" fmla="*/ 110 w 152"/>
                <a:gd name="T31" fmla="*/ 25 h 185"/>
                <a:gd name="T32" fmla="*/ 73 w 152"/>
                <a:gd name="T33" fmla="*/ 75 h 185"/>
                <a:gd name="T34" fmla="*/ 42 w 152"/>
                <a:gd name="T35" fmla="*/ 25 h 185"/>
                <a:gd name="T36" fmla="*/ 51 w 152"/>
                <a:gd name="T37" fmla="*/ 177 h 185"/>
                <a:gd name="T38" fmla="*/ 23 w 152"/>
                <a:gd name="T39" fmla="*/ 85 h 185"/>
                <a:gd name="T40" fmla="*/ 69 w 152"/>
                <a:gd name="T41" fmla="*/ 82 h 185"/>
                <a:gd name="T42" fmla="*/ 124 w 152"/>
                <a:gd name="T43" fmla="*/ 77 h 185"/>
                <a:gd name="T44" fmla="*/ 143 w 152"/>
                <a:gd name="T45" fmla="*/ 135 h 185"/>
                <a:gd name="T46" fmla="*/ 72 w 152"/>
                <a:gd name="T47" fmla="*/ 118 h 185"/>
                <a:gd name="T48" fmla="*/ 72 w 152"/>
                <a:gd name="T49" fmla="*/ 143 h 185"/>
                <a:gd name="T50" fmla="*/ 72 w 152"/>
                <a:gd name="T51" fmla="*/ 118 h 185"/>
                <a:gd name="T52" fmla="*/ 67 w 152"/>
                <a:gd name="T53" fmla="*/ 131 h 185"/>
                <a:gd name="T54" fmla="*/ 76 w 152"/>
                <a:gd name="T55" fmla="*/ 131 h 185"/>
                <a:gd name="T56" fmla="*/ 110 w 152"/>
                <a:gd name="T57" fmla="*/ 118 h 185"/>
                <a:gd name="T58" fmla="*/ 110 w 152"/>
                <a:gd name="T59" fmla="*/ 135 h 185"/>
                <a:gd name="T60" fmla="*/ 110 w 152"/>
                <a:gd name="T61" fmla="*/ 118 h 185"/>
                <a:gd name="T62" fmla="*/ 118 w 152"/>
                <a:gd name="T63" fmla="*/ 105 h 185"/>
                <a:gd name="T64" fmla="*/ 126 w 152"/>
                <a:gd name="T65" fmla="*/ 105 h 185"/>
                <a:gd name="T66" fmla="*/ 97 w 152"/>
                <a:gd name="T67" fmla="*/ 160 h 185"/>
                <a:gd name="T68" fmla="*/ 97 w 152"/>
                <a:gd name="T69" fmla="*/ 169 h 185"/>
                <a:gd name="T70" fmla="*/ 97 w 152"/>
                <a:gd name="T7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85">
                  <a:moveTo>
                    <a:pt x="42" y="93"/>
                  </a:moveTo>
                  <a:cubicBezTo>
                    <a:pt x="37" y="93"/>
                    <a:pt x="34" y="96"/>
                    <a:pt x="34" y="101"/>
                  </a:cubicBezTo>
                  <a:cubicBezTo>
                    <a:pt x="34" y="106"/>
                    <a:pt x="37" y="109"/>
                    <a:pt x="42" y="109"/>
                  </a:cubicBezTo>
                  <a:cubicBezTo>
                    <a:pt x="47" y="109"/>
                    <a:pt x="51" y="106"/>
                    <a:pt x="51" y="101"/>
                  </a:cubicBezTo>
                  <a:cubicBezTo>
                    <a:pt x="51" y="96"/>
                    <a:pt x="47" y="93"/>
                    <a:pt x="42" y="93"/>
                  </a:cubicBezTo>
                  <a:close/>
                  <a:moveTo>
                    <a:pt x="38" y="143"/>
                  </a:moveTo>
                  <a:cubicBezTo>
                    <a:pt x="36" y="143"/>
                    <a:pt x="34" y="145"/>
                    <a:pt x="34" y="147"/>
                  </a:cubicBezTo>
                  <a:cubicBezTo>
                    <a:pt x="34" y="150"/>
                    <a:pt x="36" y="152"/>
                    <a:pt x="38" y="152"/>
                  </a:cubicBezTo>
                  <a:cubicBezTo>
                    <a:pt x="40" y="152"/>
                    <a:pt x="42" y="150"/>
                    <a:pt x="42" y="147"/>
                  </a:cubicBezTo>
                  <a:cubicBezTo>
                    <a:pt x="42" y="145"/>
                    <a:pt x="40" y="143"/>
                    <a:pt x="38" y="143"/>
                  </a:cubicBezTo>
                  <a:close/>
                  <a:moveTo>
                    <a:pt x="118" y="25"/>
                  </a:move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1" y="0"/>
                    <a:pt x="17" y="4"/>
                    <a:pt x="17" y="8"/>
                  </a:cubicBezTo>
                  <a:cubicBezTo>
                    <a:pt x="17" y="17"/>
                    <a:pt x="17" y="17"/>
                    <a:pt x="17" y="17"/>
                  </a:cubicBezTo>
                  <a:cubicBezTo>
                    <a:pt x="17" y="21"/>
                    <a:pt x="21" y="25"/>
                    <a:pt x="25" y="25"/>
                  </a:cubicBezTo>
                  <a:cubicBezTo>
                    <a:pt x="33" y="25"/>
                    <a:pt x="33" y="25"/>
                    <a:pt x="33" y="25"/>
                  </a:cubicBezTo>
                  <a:cubicBezTo>
                    <a:pt x="30" y="77"/>
                    <a:pt x="0" y="87"/>
                    <a:pt x="0" y="135"/>
                  </a:cubicBezTo>
                  <a:cubicBezTo>
                    <a:pt x="0" y="163"/>
                    <a:pt x="23" y="185"/>
                    <a:pt x="51" y="185"/>
                  </a:cubicBezTo>
                  <a:cubicBezTo>
                    <a:pt x="101" y="185"/>
                    <a:pt x="101" y="185"/>
                    <a:pt x="101" y="185"/>
                  </a:cubicBezTo>
                  <a:cubicBezTo>
                    <a:pt x="129" y="185"/>
                    <a:pt x="152" y="163"/>
                    <a:pt x="152" y="135"/>
                  </a:cubicBezTo>
                  <a:cubicBezTo>
                    <a:pt x="152" y="87"/>
                    <a:pt x="121" y="77"/>
                    <a:pt x="118" y="25"/>
                  </a:cubicBezTo>
                  <a:close/>
                  <a:moveTo>
                    <a:pt x="25" y="17"/>
                  </a:moveTo>
                  <a:cubicBezTo>
                    <a:pt x="25" y="8"/>
                    <a:pt x="25" y="8"/>
                    <a:pt x="25" y="8"/>
                  </a:cubicBezTo>
                  <a:cubicBezTo>
                    <a:pt x="126" y="8"/>
                    <a:pt x="126" y="8"/>
                    <a:pt x="126" y="8"/>
                  </a:cubicBezTo>
                  <a:cubicBezTo>
                    <a:pt x="126" y="17"/>
                    <a:pt x="126" y="17"/>
                    <a:pt x="126" y="17"/>
                  </a:cubicBezTo>
                  <a:lnTo>
                    <a:pt x="25" y="17"/>
                  </a:lnTo>
                  <a:close/>
                  <a:moveTo>
                    <a:pt x="42" y="25"/>
                  </a:moveTo>
                  <a:cubicBezTo>
                    <a:pt x="110" y="25"/>
                    <a:pt x="110" y="25"/>
                    <a:pt x="110" y="25"/>
                  </a:cubicBezTo>
                  <a:cubicBezTo>
                    <a:pt x="111" y="44"/>
                    <a:pt x="115" y="58"/>
                    <a:pt x="121" y="69"/>
                  </a:cubicBezTo>
                  <a:cubicBezTo>
                    <a:pt x="114" y="74"/>
                    <a:pt x="95" y="88"/>
                    <a:pt x="73" y="75"/>
                  </a:cubicBezTo>
                  <a:cubicBezTo>
                    <a:pt x="56" y="65"/>
                    <a:pt x="41" y="66"/>
                    <a:pt x="32" y="68"/>
                  </a:cubicBezTo>
                  <a:cubicBezTo>
                    <a:pt x="37" y="56"/>
                    <a:pt x="41" y="43"/>
                    <a:pt x="42" y="25"/>
                  </a:cubicBezTo>
                  <a:close/>
                  <a:moveTo>
                    <a:pt x="101" y="177"/>
                  </a:moveTo>
                  <a:cubicBezTo>
                    <a:pt x="51" y="177"/>
                    <a:pt x="51" y="177"/>
                    <a:pt x="51" y="177"/>
                  </a:cubicBezTo>
                  <a:cubicBezTo>
                    <a:pt x="27" y="177"/>
                    <a:pt x="8" y="158"/>
                    <a:pt x="8" y="135"/>
                  </a:cubicBezTo>
                  <a:cubicBezTo>
                    <a:pt x="8" y="113"/>
                    <a:pt x="15" y="100"/>
                    <a:pt x="23" y="85"/>
                  </a:cubicBezTo>
                  <a:cubicBezTo>
                    <a:pt x="24" y="83"/>
                    <a:pt x="25" y="80"/>
                    <a:pt x="27" y="78"/>
                  </a:cubicBezTo>
                  <a:cubicBezTo>
                    <a:pt x="27" y="78"/>
                    <a:pt x="45" y="69"/>
                    <a:pt x="69" y="82"/>
                  </a:cubicBezTo>
                  <a:cubicBezTo>
                    <a:pt x="77" y="87"/>
                    <a:pt x="85" y="89"/>
                    <a:pt x="92" y="89"/>
                  </a:cubicBezTo>
                  <a:cubicBezTo>
                    <a:pt x="106" y="89"/>
                    <a:pt x="118" y="82"/>
                    <a:pt x="124" y="77"/>
                  </a:cubicBezTo>
                  <a:cubicBezTo>
                    <a:pt x="126" y="80"/>
                    <a:pt x="127" y="82"/>
                    <a:pt x="128" y="85"/>
                  </a:cubicBezTo>
                  <a:cubicBezTo>
                    <a:pt x="136" y="100"/>
                    <a:pt x="143" y="113"/>
                    <a:pt x="143" y="135"/>
                  </a:cubicBezTo>
                  <a:cubicBezTo>
                    <a:pt x="143" y="158"/>
                    <a:pt x="124" y="177"/>
                    <a:pt x="101" y="177"/>
                  </a:cubicBezTo>
                  <a:close/>
                  <a:moveTo>
                    <a:pt x="72" y="118"/>
                  </a:moveTo>
                  <a:cubicBezTo>
                    <a:pt x="65" y="118"/>
                    <a:pt x="59" y="124"/>
                    <a:pt x="59" y="131"/>
                  </a:cubicBezTo>
                  <a:cubicBezTo>
                    <a:pt x="59" y="138"/>
                    <a:pt x="65" y="143"/>
                    <a:pt x="72" y="143"/>
                  </a:cubicBezTo>
                  <a:cubicBezTo>
                    <a:pt x="79" y="143"/>
                    <a:pt x="84" y="138"/>
                    <a:pt x="84" y="131"/>
                  </a:cubicBezTo>
                  <a:cubicBezTo>
                    <a:pt x="84" y="124"/>
                    <a:pt x="79" y="118"/>
                    <a:pt x="72" y="118"/>
                  </a:cubicBezTo>
                  <a:close/>
                  <a:moveTo>
                    <a:pt x="72" y="135"/>
                  </a:moveTo>
                  <a:cubicBezTo>
                    <a:pt x="69" y="135"/>
                    <a:pt x="67" y="133"/>
                    <a:pt x="67" y="131"/>
                  </a:cubicBezTo>
                  <a:cubicBezTo>
                    <a:pt x="67" y="128"/>
                    <a:pt x="69" y="126"/>
                    <a:pt x="72" y="126"/>
                  </a:cubicBezTo>
                  <a:cubicBezTo>
                    <a:pt x="74" y="126"/>
                    <a:pt x="76" y="128"/>
                    <a:pt x="76" y="131"/>
                  </a:cubicBezTo>
                  <a:cubicBezTo>
                    <a:pt x="76" y="133"/>
                    <a:pt x="74" y="135"/>
                    <a:pt x="72" y="135"/>
                  </a:cubicBezTo>
                  <a:close/>
                  <a:moveTo>
                    <a:pt x="110" y="118"/>
                  </a:moveTo>
                  <a:cubicBezTo>
                    <a:pt x="105" y="118"/>
                    <a:pt x="101" y="122"/>
                    <a:pt x="101" y="126"/>
                  </a:cubicBezTo>
                  <a:cubicBezTo>
                    <a:pt x="101" y="131"/>
                    <a:pt x="105" y="135"/>
                    <a:pt x="110" y="135"/>
                  </a:cubicBezTo>
                  <a:cubicBezTo>
                    <a:pt x="114" y="135"/>
                    <a:pt x="118" y="131"/>
                    <a:pt x="118" y="126"/>
                  </a:cubicBezTo>
                  <a:cubicBezTo>
                    <a:pt x="118" y="122"/>
                    <a:pt x="114" y="118"/>
                    <a:pt x="110" y="118"/>
                  </a:cubicBezTo>
                  <a:close/>
                  <a:moveTo>
                    <a:pt x="122" y="101"/>
                  </a:moveTo>
                  <a:cubicBezTo>
                    <a:pt x="120" y="101"/>
                    <a:pt x="118" y="103"/>
                    <a:pt x="118" y="105"/>
                  </a:cubicBezTo>
                  <a:cubicBezTo>
                    <a:pt x="118" y="108"/>
                    <a:pt x="120" y="109"/>
                    <a:pt x="122" y="109"/>
                  </a:cubicBezTo>
                  <a:cubicBezTo>
                    <a:pt x="125" y="109"/>
                    <a:pt x="126" y="108"/>
                    <a:pt x="126" y="105"/>
                  </a:cubicBezTo>
                  <a:cubicBezTo>
                    <a:pt x="126" y="103"/>
                    <a:pt x="125" y="101"/>
                    <a:pt x="122" y="101"/>
                  </a:cubicBezTo>
                  <a:close/>
                  <a:moveTo>
                    <a:pt x="97" y="160"/>
                  </a:moveTo>
                  <a:cubicBezTo>
                    <a:pt x="95" y="160"/>
                    <a:pt x="93" y="162"/>
                    <a:pt x="93" y="164"/>
                  </a:cubicBezTo>
                  <a:cubicBezTo>
                    <a:pt x="93" y="167"/>
                    <a:pt x="95" y="169"/>
                    <a:pt x="97" y="169"/>
                  </a:cubicBezTo>
                  <a:cubicBezTo>
                    <a:pt x="99" y="169"/>
                    <a:pt x="101" y="167"/>
                    <a:pt x="101" y="164"/>
                  </a:cubicBezTo>
                  <a:cubicBezTo>
                    <a:pt x="101" y="162"/>
                    <a:pt x="99" y="160"/>
                    <a:pt x="97" y="160"/>
                  </a:cubicBezTo>
                  <a:close/>
                </a:path>
              </a:pathLst>
            </a:custGeom>
            <a:solidFill>
              <a:schemeClr val="tx2">
                <a:lumMod val="60000"/>
                <a:lumOff val="40000"/>
              </a:schemeClr>
            </a:solidFill>
            <a:ln>
              <a:noFill/>
            </a:ln>
          </p:spPr>
          <p:txBody>
            <a:bodyPr anchor="ctr"/>
            <a:lstStyle/>
            <a:p>
              <a:pPr algn="ctr"/>
              <a:endParaRPr/>
            </a:p>
          </p:txBody>
        </p:sp>
        <p:sp>
          <p:nvSpPr>
            <p:cNvPr id="50" name="Freeform: Shape 131"/>
            <p:cNvSpPr/>
            <p:nvPr/>
          </p:nvSpPr>
          <p:spPr bwMode="auto">
            <a:xfrm>
              <a:off x="10144906" y="5151890"/>
              <a:ext cx="335205" cy="332239"/>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tx2">
                <a:lumMod val="60000"/>
                <a:lumOff val="40000"/>
              </a:schemeClr>
            </a:solidFill>
            <a:ln>
              <a:noFill/>
            </a:ln>
          </p:spPr>
          <p:txBody>
            <a:bodyPr anchor="ctr"/>
            <a:lstStyle/>
            <a:p>
              <a:pPr algn="ctr"/>
              <a:endParaRPr/>
            </a:p>
          </p:txBody>
        </p:sp>
        <p:sp>
          <p:nvSpPr>
            <p:cNvPr id="51" name="Freeform: Shape 132"/>
            <p:cNvSpPr/>
            <p:nvPr/>
          </p:nvSpPr>
          <p:spPr bwMode="auto">
            <a:xfrm rot="2375267">
              <a:off x="10087969" y="3375328"/>
              <a:ext cx="335205" cy="333228"/>
            </a:xfrm>
            <a:custGeom>
              <a:avLst/>
              <a:gdLst>
                <a:gd name="T0" fmla="*/ 106 w 186"/>
                <a:gd name="T1" fmla="*/ 46 h 185"/>
                <a:gd name="T2" fmla="*/ 102 w 186"/>
                <a:gd name="T3" fmla="*/ 17 h 185"/>
                <a:gd name="T4" fmla="*/ 97 w 186"/>
                <a:gd name="T5" fmla="*/ 46 h 185"/>
                <a:gd name="T6" fmla="*/ 161 w 186"/>
                <a:gd name="T7" fmla="*/ 88 h 185"/>
                <a:gd name="T8" fmla="*/ 152 w 186"/>
                <a:gd name="T9" fmla="*/ 76 h 185"/>
                <a:gd name="T10" fmla="*/ 9 w 186"/>
                <a:gd name="T11" fmla="*/ 67 h 185"/>
                <a:gd name="T12" fmla="*/ 0 w 186"/>
                <a:gd name="T13" fmla="*/ 126 h 185"/>
                <a:gd name="T14" fmla="*/ 5 w 186"/>
                <a:gd name="T15" fmla="*/ 177 h 185"/>
                <a:gd name="T16" fmla="*/ 5 w 186"/>
                <a:gd name="T17" fmla="*/ 185 h 185"/>
                <a:gd name="T18" fmla="*/ 152 w 186"/>
                <a:gd name="T19" fmla="*/ 181 h 185"/>
                <a:gd name="T20" fmla="*/ 123 w 186"/>
                <a:gd name="T21" fmla="*/ 177 h 185"/>
                <a:gd name="T22" fmla="*/ 161 w 186"/>
                <a:gd name="T23" fmla="*/ 139 h 185"/>
                <a:gd name="T24" fmla="*/ 161 w 186"/>
                <a:gd name="T25" fmla="*/ 88 h 185"/>
                <a:gd name="T26" fmla="*/ 59 w 186"/>
                <a:gd name="T27" fmla="*/ 177 h 185"/>
                <a:gd name="T28" fmla="*/ 131 w 186"/>
                <a:gd name="T29" fmla="*/ 160 h 185"/>
                <a:gd name="T30" fmla="*/ 144 w 186"/>
                <a:gd name="T31" fmla="*/ 126 h 185"/>
                <a:gd name="T32" fmla="*/ 16 w 186"/>
                <a:gd name="T33" fmla="*/ 152 h 185"/>
                <a:gd name="T34" fmla="*/ 9 w 186"/>
                <a:gd name="T35" fmla="*/ 76 h 185"/>
                <a:gd name="T36" fmla="*/ 144 w 186"/>
                <a:gd name="T37" fmla="*/ 126 h 185"/>
                <a:gd name="T38" fmla="*/ 152 w 186"/>
                <a:gd name="T39" fmla="*/ 131 h 185"/>
                <a:gd name="T40" fmla="*/ 152 w 186"/>
                <a:gd name="T41" fmla="*/ 97 h 185"/>
                <a:gd name="T42" fmla="*/ 177 w 186"/>
                <a:gd name="T43" fmla="*/ 114 h 185"/>
                <a:gd name="T44" fmla="*/ 76 w 186"/>
                <a:gd name="T45" fmla="*/ 50 h 185"/>
                <a:gd name="T46" fmla="*/ 80 w 186"/>
                <a:gd name="T47" fmla="*/ 4 h 185"/>
                <a:gd name="T48" fmla="*/ 72 w 186"/>
                <a:gd name="T49" fmla="*/ 4 h 185"/>
                <a:gd name="T50" fmla="*/ 76 w 186"/>
                <a:gd name="T51" fmla="*/ 50 h 185"/>
                <a:gd name="T52" fmla="*/ 131 w 186"/>
                <a:gd name="T53" fmla="*/ 55 h 185"/>
                <a:gd name="T54" fmla="*/ 127 w 186"/>
                <a:gd name="T55" fmla="*/ 8 h 185"/>
                <a:gd name="T56" fmla="*/ 123 w 186"/>
                <a:gd name="T57" fmla="*/ 55 h 185"/>
                <a:gd name="T58" fmla="*/ 51 w 186"/>
                <a:gd name="T59" fmla="*/ 59 h 185"/>
                <a:gd name="T60" fmla="*/ 55 w 186"/>
                <a:gd name="T61" fmla="*/ 13 h 185"/>
                <a:gd name="T62" fmla="*/ 47 w 186"/>
                <a:gd name="T63" fmla="*/ 13 h 185"/>
                <a:gd name="T64" fmla="*/ 51 w 186"/>
                <a:gd name="T65" fmla="*/ 59 h 185"/>
                <a:gd name="T66" fmla="*/ 30 w 186"/>
                <a:gd name="T67" fmla="*/ 46 h 185"/>
                <a:gd name="T68" fmla="*/ 26 w 186"/>
                <a:gd name="T69" fmla="*/ 17 h 185"/>
                <a:gd name="T70" fmla="*/ 21 w 186"/>
                <a:gd name="T71"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85">
                  <a:moveTo>
                    <a:pt x="102" y="50"/>
                  </a:moveTo>
                  <a:cubicBezTo>
                    <a:pt x="104" y="50"/>
                    <a:pt x="106" y="49"/>
                    <a:pt x="106" y="46"/>
                  </a:cubicBezTo>
                  <a:cubicBezTo>
                    <a:pt x="106" y="21"/>
                    <a:pt x="106" y="21"/>
                    <a:pt x="106" y="21"/>
                  </a:cubicBezTo>
                  <a:cubicBezTo>
                    <a:pt x="106" y="19"/>
                    <a:pt x="104" y="17"/>
                    <a:pt x="102" y="17"/>
                  </a:cubicBezTo>
                  <a:cubicBezTo>
                    <a:pt x="99" y="17"/>
                    <a:pt x="97" y="19"/>
                    <a:pt x="97" y="21"/>
                  </a:cubicBezTo>
                  <a:cubicBezTo>
                    <a:pt x="97" y="46"/>
                    <a:pt x="97" y="46"/>
                    <a:pt x="97" y="46"/>
                  </a:cubicBezTo>
                  <a:cubicBezTo>
                    <a:pt x="97" y="49"/>
                    <a:pt x="99" y="50"/>
                    <a:pt x="102" y="50"/>
                  </a:cubicBezTo>
                  <a:close/>
                  <a:moveTo>
                    <a:pt x="161" y="88"/>
                  </a:moveTo>
                  <a:cubicBezTo>
                    <a:pt x="152" y="88"/>
                    <a:pt x="152" y="88"/>
                    <a:pt x="152" y="88"/>
                  </a:cubicBezTo>
                  <a:cubicBezTo>
                    <a:pt x="152" y="76"/>
                    <a:pt x="152" y="76"/>
                    <a:pt x="152" y="76"/>
                  </a:cubicBezTo>
                  <a:cubicBezTo>
                    <a:pt x="152" y="71"/>
                    <a:pt x="148" y="67"/>
                    <a:pt x="144" y="67"/>
                  </a:cubicBezTo>
                  <a:cubicBezTo>
                    <a:pt x="9" y="67"/>
                    <a:pt x="9" y="67"/>
                    <a:pt x="9" y="67"/>
                  </a:cubicBezTo>
                  <a:cubicBezTo>
                    <a:pt x="4" y="67"/>
                    <a:pt x="0" y="71"/>
                    <a:pt x="0" y="76"/>
                  </a:cubicBezTo>
                  <a:cubicBezTo>
                    <a:pt x="0" y="126"/>
                    <a:pt x="0" y="126"/>
                    <a:pt x="0" y="126"/>
                  </a:cubicBezTo>
                  <a:cubicBezTo>
                    <a:pt x="0" y="148"/>
                    <a:pt x="12" y="167"/>
                    <a:pt x="29" y="177"/>
                  </a:cubicBezTo>
                  <a:cubicBezTo>
                    <a:pt x="5" y="177"/>
                    <a:pt x="5" y="177"/>
                    <a:pt x="5" y="177"/>
                  </a:cubicBezTo>
                  <a:cubicBezTo>
                    <a:pt x="2" y="177"/>
                    <a:pt x="0" y="179"/>
                    <a:pt x="0" y="181"/>
                  </a:cubicBezTo>
                  <a:cubicBezTo>
                    <a:pt x="0" y="184"/>
                    <a:pt x="2" y="185"/>
                    <a:pt x="5" y="185"/>
                  </a:cubicBezTo>
                  <a:cubicBezTo>
                    <a:pt x="148" y="185"/>
                    <a:pt x="148" y="185"/>
                    <a:pt x="148" y="185"/>
                  </a:cubicBezTo>
                  <a:cubicBezTo>
                    <a:pt x="150" y="185"/>
                    <a:pt x="152" y="184"/>
                    <a:pt x="152" y="181"/>
                  </a:cubicBezTo>
                  <a:cubicBezTo>
                    <a:pt x="152" y="179"/>
                    <a:pt x="150" y="177"/>
                    <a:pt x="148" y="177"/>
                  </a:cubicBezTo>
                  <a:cubicBezTo>
                    <a:pt x="123" y="177"/>
                    <a:pt x="123" y="177"/>
                    <a:pt x="123" y="177"/>
                  </a:cubicBezTo>
                  <a:cubicBezTo>
                    <a:pt x="137" y="169"/>
                    <a:pt x="147" y="155"/>
                    <a:pt x="151" y="139"/>
                  </a:cubicBezTo>
                  <a:cubicBezTo>
                    <a:pt x="161" y="139"/>
                    <a:pt x="161" y="139"/>
                    <a:pt x="161" y="139"/>
                  </a:cubicBezTo>
                  <a:cubicBezTo>
                    <a:pt x="175" y="139"/>
                    <a:pt x="186" y="128"/>
                    <a:pt x="186" y="114"/>
                  </a:cubicBezTo>
                  <a:cubicBezTo>
                    <a:pt x="186" y="100"/>
                    <a:pt x="175" y="88"/>
                    <a:pt x="161" y="88"/>
                  </a:cubicBezTo>
                  <a:close/>
                  <a:moveTo>
                    <a:pt x="93" y="177"/>
                  </a:moveTo>
                  <a:cubicBezTo>
                    <a:pt x="59" y="177"/>
                    <a:pt x="59" y="177"/>
                    <a:pt x="59" y="177"/>
                  </a:cubicBezTo>
                  <a:cubicBezTo>
                    <a:pt x="44" y="177"/>
                    <a:pt x="31" y="171"/>
                    <a:pt x="22" y="160"/>
                  </a:cubicBezTo>
                  <a:cubicBezTo>
                    <a:pt x="131" y="160"/>
                    <a:pt x="131" y="160"/>
                    <a:pt x="131" y="160"/>
                  </a:cubicBezTo>
                  <a:cubicBezTo>
                    <a:pt x="122" y="171"/>
                    <a:pt x="108" y="177"/>
                    <a:pt x="93" y="177"/>
                  </a:cubicBezTo>
                  <a:close/>
                  <a:moveTo>
                    <a:pt x="144" y="126"/>
                  </a:moveTo>
                  <a:cubicBezTo>
                    <a:pt x="144" y="136"/>
                    <a:pt x="141" y="144"/>
                    <a:pt x="137" y="152"/>
                  </a:cubicBezTo>
                  <a:cubicBezTo>
                    <a:pt x="16" y="152"/>
                    <a:pt x="16" y="152"/>
                    <a:pt x="16" y="152"/>
                  </a:cubicBezTo>
                  <a:cubicBezTo>
                    <a:pt x="11" y="144"/>
                    <a:pt x="9" y="136"/>
                    <a:pt x="9" y="126"/>
                  </a:cubicBezTo>
                  <a:cubicBezTo>
                    <a:pt x="9" y="76"/>
                    <a:pt x="9" y="76"/>
                    <a:pt x="9" y="76"/>
                  </a:cubicBezTo>
                  <a:cubicBezTo>
                    <a:pt x="144" y="76"/>
                    <a:pt x="144" y="76"/>
                    <a:pt x="144" y="76"/>
                  </a:cubicBezTo>
                  <a:lnTo>
                    <a:pt x="144" y="126"/>
                  </a:lnTo>
                  <a:close/>
                  <a:moveTo>
                    <a:pt x="161" y="131"/>
                  </a:moveTo>
                  <a:cubicBezTo>
                    <a:pt x="152" y="131"/>
                    <a:pt x="152" y="131"/>
                    <a:pt x="152" y="131"/>
                  </a:cubicBezTo>
                  <a:cubicBezTo>
                    <a:pt x="152" y="129"/>
                    <a:pt x="152" y="128"/>
                    <a:pt x="152" y="126"/>
                  </a:cubicBezTo>
                  <a:cubicBezTo>
                    <a:pt x="152" y="97"/>
                    <a:pt x="152" y="97"/>
                    <a:pt x="152" y="97"/>
                  </a:cubicBezTo>
                  <a:cubicBezTo>
                    <a:pt x="161" y="97"/>
                    <a:pt x="161" y="97"/>
                    <a:pt x="161" y="97"/>
                  </a:cubicBezTo>
                  <a:cubicBezTo>
                    <a:pt x="170" y="97"/>
                    <a:pt x="177" y="104"/>
                    <a:pt x="177" y="114"/>
                  </a:cubicBezTo>
                  <a:cubicBezTo>
                    <a:pt x="177" y="123"/>
                    <a:pt x="170" y="131"/>
                    <a:pt x="161" y="131"/>
                  </a:cubicBezTo>
                  <a:close/>
                  <a:moveTo>
                    <a:pt x="76" y="50"/>
                  </a:moveTo>
                  <a:cubicBezTo>
                    <a:pt x="79" y="50"/>
                    <a:pt x="80" y="49"/>
                    <a:pt x="80" y="46"/>
                  </a:cubicBezTo>
                  <a:cubicBezTo>
                    <a:pt x="80" y="4"/>
                    <a:pt x="80" y="4"/>
                    <a:pt x="80" y="4"/>
                  </a:cubicBezTo>
                  <a:cubicBezTo>
                    <a:pt x="80" y="2"/>
                    <a:pt x="79" y="0"/>
                    <a:pt x="76" y="0"/>
                  </a:cubicBezTo>
                  <a:cubicBezTo>
                    <a:pt x="74" y="0"/>
                    <a:pt x="72" y="2"/>
                    <a:pt x="72" y="4"/>
                  </a:cubicBezTo>
                  <a:cubicBezTo>
                    <a:pt x="72" y="46"/>
                    <a:pt x="72" y="46"/>
                    <a:pt x="72" y="46"/>
                  </a:cubicBezTo>
                  <a:cubicBezTo>
                    <a:pt x="72" y="49"/>
                    <a:pt x="74" y="50"/>
                    <a:pt x="76" y="50"/>
                  </a:cubicBezTo>
                  <a:close/>
                  <a:moveTo>
                    <a:pt x="127" y="59"/>
                  </a:moveTo>
                  <a:cubicBezTo>
                    <a:pt x="129" y="59"/>
                    <a:pt x="131" y="57"/>
                    <a:pt x="131" y="55"/>
                  </a:cubicBezTo>
                  <a:cubicBezTo>
                    <a:pt x="131" y="13"/>
                    <a:pt x="131" y="13"/>
                    <a:pt x="131" y="13"/>
                  </a:cubicBezTo>
                  <a:cubicBezTo>
                    <a:pt x="131" y="10"/>
                    <a:pt x="129" y="8"/>
                    <a:pt x="127" y="8"/>
                  </a:cubicBezTo>
                  <a:cubicBezTo>
                    <a:pt x="125" y="8"/>
                    <a:pt x="123" y="10"/>
                    <a:pt x="123" y="13"/>
                  </a:cubicBezTo>
                  <a:cubicBezTo>
                    <a:pt x="123" y="55"/>
                    <a:pt x="123" y="55"/>
                    <a:pt x="123" y="55"/>
                  </a:cubicBezTo>
                  <a:cubicBezTo>
                    <a:pt x="123" y="57"/>
                    <a:pt x="125" y="59"/>
                    <a:pt x="127" y="59"/>
                  </a:cubicBezTo>
                  <a:close/>
                  <a:moveTo>
                    <a:pt x="51" y="59"/>
                  </a:moveTo>
                  <a:cubicBezTo>
                    <a:pt x="53" y="59"/>
                    <a:pt x="55" y="57"/>
                    <a:pt x="55" y="55"/>
                  </a:cubicBezTo>
                  <a:cubicBezTo>
                    <a:pt x="55" y="13"/>
                    <a:pt x="55" y="13"/>
                    <a:pt x="55" y="13"/>
                  </a:cubicBezTo>
                  <a:cubicBezTo>
                    <a:pt x="55" y="10"/>
                    <a:pt x="53" y="8"/>
                    <a:pt x="51" y="8"/>
                  </a:cubicBezTo>
                  <a:cubicBezTo>
                    <a:pt x="49" y="8"/>
                    <a:pt x="47" y="10"/>
                    <a:pt x="47" y="13"/>
                  </a:cubicBezTo>
                  <a:cubicBezTo>
                    <a:pt x="47" y="55"/>
                    <a:pt x="47" y="55"/>
                    <a:pt x="47" y="55"/>
                  </a:cubicBezTo>
                  <a:cubicBezTo>
                    <a:pt x="47" y="57"/>
                    <a:pt x="49" y="59"/>
                    <a:pt x="51" y="59"/>
                  </a:cubicBezTo>
                  <a:close/>
                  <a:moveTo>
                    <a:pt x="26" y="50"/>
                  </a:moveTo>
                  <a:cubicBezTo>
                    <a:pt x="28" y="50"/>
                    <a:pt x="30" y="49"/>
                    <a:pt x="30" y="46"/>
                  </a:cubicBezTo>
                  <a:cubicBezTo>
                    <a:pt x="30" y="21"/>
                    <a:pt x="30" y="21"/>
                    <a:pt x="30" y="21"/>
                  </a:cubicBezTo>
                  <a:cubicBezTo>
                    <a:pt x="30" y="19"/>
                    <a:pt x="28" y="17"/>
                    <a:pt x="26" y="17"/>
                  </a:cubicBezTo>
                  <a:cubicBezTo>
                    <a:pt x="23" y="17"/>
                    <a:pt x="21" y="19"/>
                    <a:pt x="21" y="21"/>
                  </a:cubicBezTo>
                  <a:cubicBezTo>
                    <a:pt x="21" y="46"/>
                    <a:pt x="21" y="46"/>
                    <a:pt x="21" y="46"/>
                  </a:cubicBezTo>
                  <a:cubicBezTo>
                    <a:pt x="21" y="49"/>
                    <a:pt x="23" y="50"/>
                    <a:pt x="26" y="50"/>
                  </a:cubicBezTo>
                  <a:close/>
                </a:path>
              </a:pathLst>
            </a:custGeom>
            <a:solidFill>
              <a:schemeClr val="tx2">
                <a:lumMod val="60000"/>
                <a:lumOff val="40000"/>
              </a:schemeClr>
            </a:solidFill>
            <a:ln>
              <a:noFill/>
            </a:ln>
          </p:spPr>
          <p:txBody>
            <a:bodyPr anchor="ctr"/>
            <a:lstStyle/>
            <a:p>
              <a:pPr algn="ctr"/>
              <a:endParaRPr/>
            </a:p>
          </p:txBody>
        </p:sp>
        <p:sp>
          <p:nvSpPr>
            <p:cNvPr id="52" name="Freeform: Shape 133"/>
            <p:cNvSpPr/>
            <p:nvPr/>
          </p:nvSpPr>
          <p:spPr bwMode="auto">
            <a:xfrm rot="1539904">
              <a:off x="10489420" y="3829825"/>
              <a:ext cx="273808" cy="335094"/>
            </a:xfrm>
            <a:custGeom>
              <a:avLst/>
              <a:gdLst>
                <a:gd name="T0" fmla="*/ 144 w 152"/>
                <a:gd name="T1" fmla="*/ 25 h 186"/>
                <a:gd name="T2" fmla="*/ 110 w 152"/>
                <a:gd name="T3" fmla="*/ 25 h 186"/>
                <a:gd name="T4" fmla="*/ 110 w 152"/>
                <a:gd name="T5" fmla="*/ 17 h 186"/>
                <a:gd name="T6" fmla="*/ 101 w 152"/>
                <a:gd name="T7" fmla="*/ 8 h 186"/>
                <a:gd name="T8" fmla="*/ 85 w 152"/>
                <a:gd name="T9" fmla="*/ 8 h 186"/>
                <a:gd name="T10" fmla="*/ 76 w 152"/>
                <a:gd name="T11" fmla="*/ 0 h 186"/>
                <a:gd name="T12" fmla="*/ 68 w 152"/>
                <a:gd name="T13" fmla="*/ 8 h 186"/>
                <a:gd name="T14" fmla="*/ 51 w 152"/>
                <a:gd name="T15" fmla="*/ 8 h 186"/>
                <a:gd name="T16" fmla="*/ 42 w 152"/>
                <a:gd name="T17" fmla="*/ 17 h 186"/>
                <a:gd name="T18" fmla="*/ 42 w 152"/>
                <a:gd name="T19" fmla="*/ 25 h 186"/>
                <a:gd name="T20" fmla="*/ 9 w 152"/>
                <a:gd name="T21" fmla="*/ 25 h 186"/>
                <a:gd name="T22" fmla="*/ 0 w 152"/>
                <a:gd name="T23" fmla="*/ 34 h 186"/>
                <a:gd name="T24" fmla="*/ 0 w 152"/>
                <a:gd name="T25" fmla="*/ 177 h 186"/>
                <a:gd name="T26" fmla="*/ 9 w 152"/>
                <a:gd name="T27" fmla="*/ 186 h 186"/>
                <a:gd name="T28" fmla="*/ 144 w 152"/>
                <a:gd name="T29" fmla="*/ 186 h 186"/>
                <a:gd name="T30" fmla="*/ 152 w 152"/>
                <a:gd name="T31" fmla="*/ 177 h 186"/>
                <a:gd name="T32" fmla="*/ 152 w 152"/>
                <a:gd name="T33" fmla="*/ 34 h 186"/>
                <a:gd name="T34" fmla="*/ 144 w 152"/>
                <a:gd name="T35" fmla="*/ 25 h 186"/>
                <a:gd name="T36" fmla="*/ 51 w 152"/>
                <a:gd name="T37" fmla="*/ 17 h 186"/>
                <a:gd name="T38" fmla="*/ 101 w 152"/>
                <a:gd name="T39" fmla="*/ 17 h 186"/>
                <a:gd name="T40" fmla="*/ 101 w 152"/>
                <a:gd name="T41" fmla="*/ 34 h 186"/>
                <a:gd name="T42" fmla="*/ 51 w 152"/>
                <a:gd name="T43" fmla="*/ 34 h 186"/>
                <a:gd name="T44" fmla="*/ 51 w 152"/>
                <a:gd name="T45" fmla="*/ 17 h 186"/>
                <a:gd name="T46" fmla="*/ 144 w 152"/>
                <a:gd name="T47" fmla="*/ 177 h 186"/>
                <a:gd name="T48" fmla="*/ 9 w 152"/>
                <a:gd name="T49" fmla="*/ 177 h 186"/>
                <a:gd name="T50" fmla="*/ 9 w 152"/>
                <a:gd name="T51" fmla="*/ 59 h 186"/>
                <a:gd name="T52" fmla="*/ 144 w 152"/>
                <a:gd name="T53" fmla="*/ 59 h 186"/>
                <a:gd name="T54" fmla="*/ 144 w 152"/>
                <a:gd name="T55" fmla="*/ 177 h 186"/>
                <a:gd name="T56" fmla="*/ 144 w 152"/>
                <a:gd name="T57" fmla="*/ 51 h 186"/>
                <a:gd name="T58" fmla="*/ 9 w 152"/>
                <a:gd name="T59" fmla="*/ 51 h 186"/>
                <a:gd name="T60" fmla="*/ 9 w 152"/>
                <a:gd name="T61" fmla="*/ 34 h 186"/>
                <a:gd name="T62" fmla="*/ 42 w 152"/>
                <a:gd name="T63" fmla="*/ 34 h 186"/>
                <a:gd name="T64" fmla="*/ 51 w 152"/>
                <a:gd name="T65" fmla="*/ 42 h 186"/>
                <a:gd name="T66" fmla="*/ 101 w 152"/>
                <a:gd name="T67" fmla="*/ 42 h 186"/>
                <a:gd name="T68" fmla="*/ 110 w 152"/>
                <a:gd name="T69" fmla="*/ 34 h 186"/>
                <a:gd name="T70" fmla="*/ 144 w 152"/>
                <a:gd name="T71" fmla="*/ 34 h 186"/>
                <a:gd name="T72" fmla="*/ 144 w 152"/>
                <a:gd name="T73" fmla="*/ 51 h 186"/>
                <a:gd name="T74" fmla="*/ 30 w 152"/>
                <a:gd name="T75" fmla="*/ 93 h 186"/>
                <a:gd name="T76" fmla="*/ 80 w 152"/>
                <a:gd name="T77" fmla="*/ 93 h 186"/>
                <a:gd name="T78" fmla="*/ 85 w 152"/>
                <a:gd name="T79" fmla="*/ 88 h 186"/>
                <a:gd name="T80" fmla="*/ 80 w 152"/>
                <a:gd name="T81" fmla="*/ 84 h 186"/>
                <a:gd name="T82" fmla="*/ 30 w 152"/>
                <a:gd name="T83" fmla="*/ 84 h 186"/>
                <a:gd name="T84" fmla="*/ 25 w 152"/>
                <a:gd name="T85" fmla="*/ 88 h 186"/>
                <a:gd name="T86" fmla="*/ 30 w 152"/>
                <a:gd name="T87" fmla="*/ 93 h 186"/>
                <a:gd name="T88" fmla="*/ 30 w 152"/>
                <a:gd name="T89" fmla="*/ 143 h 186"/>
                <a:gd name="T90" fmla="*/ 106 w 152"/>
                <a:gd name="T91" fmla="*/ 143 h 186"/>
                <a:gd name="T92" fmla="*/ 110 w 152"/>
                <a:gd name="T93" fmla="*/ 139 h 186"/>
                <a:gd name="T94" fmla="*/ 106 w 152"/>
                <a:gd name="T95" fmla="*/ 135 h 186"/>
                <a:gd name="T96" fmla="*/ 30 w 152"/>
                <a:gd name="T97" fmla="*/ 135 h 186"/>
                <a:gd name="T98" fmla="*/ 25 w 152"/>
                <a:gd name="T99" fmla="*/ 139 h 186"/>
                <a:gd name="T100" fmla="*/ 30 w 152"/>
                <a:gd name="T101" fmla="*/ 143 h 186"/>
                <a:gd name="T102" fmla="*/ 30 w 152"/>
                <a:gd name="T103" fmla="*/ 118 h 186"/>
                <a:gd name="T104" fmla="*/ 123 w 152"/>
                <a:gd name="T105" fmla="*/ 118 h 186"/>
                <a:gd name="T106" fmla="*/ 127 w 152"/>
                <a:gd name="T107" fmla="*/ 114 h 186"/>
                <a:gd name="T108" fmla="*/ 123 w 152"/>
                <a:gd name="T109" fmla="*/ 110 h 186"/>
                <a:gd name="T110" fmla="*/ 30 w 152"/>
                <a:gd name="T111" fmla="*/ 110 h 186"/>
                <a:gd name="T112" fmla="*/ 25 w 152"/>
                <a:gd name="T113" fmla="*/ 114 h 186"/>
                <a:gd name="T114" fmla="*/ 30 w 152"/>
                <a:gd name="T115" fmla="*/ 1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86">
                  <a:moveTo>
                    <a:pt x="144" y="25"/>
                  </a:moveTo>
                  <a:cubicBezTo>
                    <a:pt x="110" y="25"/>
                    <a:pt x="110" y="25"/>
                    <a:pt x="110" y="25"/>
                  </a:cubicBezTo>
                  <a:cubicBezTo>
                    <a:pt x="110" y="17"/>
                    <a:pt x="110" y="17"/>
                    <a:pt x="110" y="17"/>
                  </a:cubicBezTo>
                  <a:cubicBezTo>
                    <a:pt x="110" y="12"/>
                    <a:pt x="106" y="8"/>
                    <a:pt x="101" y="8"/>
                  </a:cubicBezTo>
                  <a:cubicBezTo>
                    <a:pt x="85" y="8"/>
                    <a:pt x="85" y="8"/>
                    <a:pt x="85" y="8"/>
                  </a:cubicBezTo>
                  <a:cubicBezTo>
                    <a:pt x="85" y="4"/>
                    <a:pt x="81" y="0"/>
                    <a:pt x="76" y="0"/>
                  </a:cubicBezTo>
                  <a:cubicBezTo>
                    <a:pt x="71" y="0"/>
                    <a:pt x="68" y="4"/>
                    <a:pt x="68" y="8"/>
                  </a:cubicBezTo>
                  <a:cubicBezTo>
                    <a:pt x="51" y="8"/>
                    <a:pt x="51" y="8"/>
                    <a:pt x="51" y="8"/>
                  </a:cubicBezTo>
                  <a:cubicBezTo>
                    <a:pt x="46" y="8"/>
                    <a:pt x="42" y="12"/>
                    <a:pt x="42" y="17"/>
                  </a:cubicBezTo>
                  <a:cubicBezTo>
                    <a:pt x="42" y="25"/>
                    <a:pt x="42" y="25"/>
                    <a:pt x="42" y="25"/>
                  </a:cubicBezTo>
                  <a:cubicBezTo>
                    <a:pt x="9" y="25"/>
                    <a:pt x="9" y="25"/>
                    <a:pt x="9" y="25"/>
                  </a:cubicBezTo>
                  <a:cubicBezTo>
                    <a:pt x="4" y="25"/>
                    <a:pt x="0" y="29"/>
                    <a:pt x="0" y="34"/>
                  </a:cubicBezTo>
                  <a:cubicBezTo>
                    <a:pt x="0" y="177"/>
                    <a:pt x="0" y="177"/>
                    <a:pt x="0" y="177"/>
                  </a:cubicBezTo>
                  <a:cubicBezTo>
                    <a:pt x="0" y="182"/>
                    <a:pt x="4" y="186"/>
                    <a:pt x="9" y="186"/>
                  </a:cubicBezTo>
                  <a:cubicBezTo>
                    <a:pt x="144" y="186"/>
                    <a:pt x="144" y="186"/>
                    <a:pt x="144" y="186"/>
                  </a:cubicBezTo>
                  <a:cubicBezTo>
                    <a:pt x="148" y="186"/>
                    <a:pt x="152" y="182"/>
                    <a:pt x="152" y="177"/>
                  </a:cubicBezTo>
                  <a:cubicBezTo>
                    <a:pt x="152" y="34"/>
                    <a:pt x="152" y="34"/>
                    <a:pt x="152" y="34"/>
                  </a:cubicBezTo>
                  <a:cubicBezTo>
                    <a:pt x="152" y="29"/>
                    <a:pt x="148" y="25"/>
                    <a:pt x="144" y="25"/>
                  </a:cubicBezTo>
                  <a:close/>
                  <a:moveTo>
                    <a:pt x="51" y="17"/>
                  </a:moveTo>
                  <a:cubicBezTo>
                    <a:pt x="101" y="17"/>
                    <a:pt x="101" y="17"/>
                    <a:pt x="101" y="17"/>
                  </a:cubicBezTo>
                  <a:cubicBezTo>
                    <a:pt x="101" y="34"/>
                    <a:pt x="101" y="34"/>
                    <a:pt x="101" y="34"/>
                  </a:cubicBezTo>
                  <a:cubicBezTo>
                    <a:pt x="51" y="34"/>
                    <a:pt x="51" y="34"/>
                    <a:pt x="51" y="34"/>
                  </a:cubicBezTo>
                  <a:lnTo>
                    <a:pt x="51" y="17"/>
                  </a:lnTo>
                  <a:close/>
                  <a:moveTo>
                    <a:pt x="144" y="177"/>
                  </a:moveTo>
                  <a:cubicBezTo>
                    <a:pt x="9" y="177"/>
                    <a:pt x="9" y="177"/>
                    <a:pt x="9" y="177"/>
                  </a:cubicBezTo>
                  <a:cubicBezTo>
                    <a:pt x="9" y="59"/>
                    <a:pt x="9" y="59"/>
                    <a:pt x="9" y="59"/>
                  </a:cubicBezTo>
                  <a:cubicBezTo>
                    <a:pt x="144" y="59"/>
                    <a:pt x="144" y="59"/>
                    <a:pt x="144" y="59"/>
                  </a:cubicBezTo>
                  <a:lnTo>
                    <a:pt x="144" y="177"/>
                  </a:lnTo>
                  <a:close/>
                  <a:moveTo>
                    <a:pt x="144" y="51"/>
                  </a:moveTo>
                  <a:cubicBezTo>
                    <a:pt x="9" y="51"/>
                    <a:pt x="9" y="51"/>
                    <a:pt x="9" y="51"/>
                  </a:cubicBezTo>
                  <a:cubicBezTo>
                    <a:pt x="9" y="34"/>
                    <a:pt x="9" y="34"/>
                    <a:pt x="9" y="34"/>
                  </a:cubicBezTo>
                  <a:cubicBezTo>
                    <a:pt x="42" y="34"/>
                    <a:pt x="42" y="34"/>
                    <a:pt x="42" y="34"/>
                  </a:cubicBezTo>
                  <a:cubicBezTo>
                    <a:pt x="42" y="38"/>
                    <a:pt x="46" y="42"/>
                    <a:pt x="51" y="42"/>
                  </a:cubicBezTo>
                  <a:cubicBezTo>
                    <a:pt x="101" y="42"/>
                    <a:pt x="101" y="42"/>
                    <a:pt x="101" y="42"/>
                  </a:cubicBezTo>
                  <a:cubicBezTo>
                    <a:pt x="106" y="42"/>
                    <a:pt x="110" y="38"/>
                    <a:pt x="110" y="34"/>
                  </a:cubicBezTo>
                  <a:cubicBezTo>
                    <a:pt x="144" y="34"/>
                    <a:pt x="144" y="34"/>
                    <a:pt x="144" y="34"/>
                  </a:cubicBezTo>
                  <a:lnTo>
                    <a:pt x="144" y="51"/>
                  </a:lnTo>
                  <a:close/>
                  <a:moveTo>
                    <a:pt x="30" y="93"/>
                  </a:moveTo>
                  <a:cubicBezTo>
                    <a:pt x="80" y="93"/>
                    <a:pt x="80" y="93"/>
                    <a:pt x="80" y="93"/>
                  </a:cubicBezTo>
                  <a:cubicBezTo>
                    <a:pt x="83" y="93"/>
                    <a:pt x="85" y="91"/>
                    <a:pt x="85" y="88"/>
                  </a:cubicBezTo>
                  <a:cubicBezTo>
                    <a:pt x="85" y="86"/>
                    <a:pt x="83" y="84"/>
                    <a:pt x="80" y="84"/>
                  </a:cubicBezTo>
                  <a:cubicBezTo>
                    <a:pt x="30" y="84"/>
                    <a:pt x="30" y="84"/>
                    <a:pt x="30" y="84"/>
                  </a:cubicBezTo>
                  <a:cubicBezTo>
                    <a:pt x="27" y="84"/>
                    <a:pt x="25" y="86"/>
                    <a:pt x="25" y="88"/>
                  </a:cubicBezTo>
                  <a:cubicBezTo>
                    <a:pt x="25" y="91"/>
                    <a:pt x="27" y="93"/>
                    <a:pt x="30" y="93"/>
                  </a:cubicBezTo>
                  <a:close/>
                  <a:moveTo>
                    <a:pt x="30" y="143"/>
                  </a:moveTo>
                  <a:cubicBezTo>
                    <a:pt x="106" y="143"/>
                    <a:pt x="106" y="143"/>
                    <a:pt x="106" y="143"/>
                  </a:cubicBezTo>
                  <a:cubicBezTo>
                    <a:pt x="108" y="143"/>
                    <a:pt x="110" y="141"/>
                    <a:pt x="110" y="139"/>
                  </a:cubicBezTo>
                  <a:cubicBezTo>
                    <a:pt x="110" y="137"/>
                    <a:pt x="108" y="135"/>
                    <a:pt x="106" y="135"/>
                  </a:cubicBezTo>
                  <a:cubicBezTo>
                    <a:pt x="30" y="135"/>
                    <a:pt x="30" y="135"/>
                    <a:pt x="30" y="135"/>
                  </a:cubicBezTo>
                  <a:cubicBezTo>
                    <a:pt x="27" y="135"/>
                    <a:pt x="25" y="137"/>
                    <a:pt x="25" y="139"/>
                  </a:cubicBezTo>
                  <a:cubicBezTo>
                    <a:pt x="25" y="141"/>
                    <a:pt x="27" y="143"/>
                    <a:pt x="30" y="143"/>
                  </a:cubicBezTo>
                  <a:close/>
                  <a:moveTo>
                    <a:pt x="30" y="118"/>
                  </a:moveTo>
                  <a:cubicBezTo>
                    <a:pt x="123" y="118"/>
                    <a:pt x="123" y="118"/>
                    <a:pt x="123" y="118"/>
                  </a:cubicBezTo>
                  <a:cubicBezTo>
                    <a:pt x="125" y="118"/>
                    <a:pt x="127" y="116"/>
                    <a:pt x="127" y="114"/>
                  </a:cubicBezTo>
                  <a:cubicBezTo>
                    <a:pt x="127" y="111"/>
                    <a:pt x="125" y="110"/>
                    <a:pt x="123" y="110"/>
                  </a:cubicBezTo>
                  <a:cubicBezTo>
                    <a:pt x="30" y="110"/>
                    <a:pt x="30" y="110"/>
                    <a:pt x="30" y="110"/>
                  </a:cubicBezTo>
                  <a:cubicBezTo>
                    <a:pt x="27" y="110"/>
                    <a:pt x="25" y="111"/>
                    <a:pt x="25" y="114"/>
                  </a:cubicBezTo>
                  <a:cubicBezTo>
                    <a:pt x="25" y="116"/>
                    <a:pt x="27" y="118"/>
                    <a:pt x="30" y="118"/>
                  </a:cubicBezTo>
                  <a:close/>
                </a:path>
              </a:pathLst>
            </a:custGeom>
            <a:solidFill>
              <a:schemeClr val="tx2">
                <a:lumMod val="60000"/>
                <a:lumOff val="40000"/>
              </a:schemeClr>
            </a:solidFill>
            <a:ln>
              <a:noFill/>
            </a:ln>
          </p:spPr>
          <p:txBody>
            <a:bodyPr anchor="ctr"/>
            <a:lstStyle/>
            <a:p>
              <a:pPr algn="ctr"/>
              <a:endParaRPr/>
            </a:p>
          </p:txBody>
        </p:sp>
        <p:sp>
          <p:nvSpPr>
            <p:cNvPr id="53" name="Freeform: Shape 134"/>
            <p:cNvSpPr/>
            <p:nvPr/>
          </p:nvSpPr>
          <p:spPr bwMode="auto">
            <a:xfrm>
              <a:off x="10097244" y="2824457"/>
              <a:ext cx="333117" cy="334106"/>
            </a:xfrm>
            <a:custGeom>
              <a:avLst/>
              <a:gdLst>
                <a:gd name="T0" fmla="*/ 92 w 185"/>
                <a:gd name="T1" fmla="*/ 0 h 186"/>
                <a:gd name="T2" fmla="*/ 0 w 185"/>
                <a:gd name="T3" fmla="*/ 93 h 186"/>
                <a:gd name="T4" fmla="*/ 92 w 185"/>
                <a:gd name="T5" fmla="*/ 186 h 186"/>
                <a:gd name="T6" fmla="*/ 185 w 185"/>
                <a:gd name="T7" fmla="*/ 93 h 186"/>
                <a:gd name="T8" fmla="*/ 92 w 185"/>
                <a:gd name="T9" fmla="*/ 0 h 186"/>
                <a:gd name="T10" fmla="*/ 92 w 185"/>
                <a:gd name="T11" fmla="*/ 178 h 186"/>
                <a:gd name="T12" fmla="*/ 37 w 185"/>
                <a:gd name="T13" fmla="*/ 157 h 186"/>
                <a:gd name="T14" fmla="*/ 67 w 185"/>
                <a:gd name="T15" fmla="*/ 139 h 186"/>
                <a:gd name="T16" fmla="*/ 80 w 185"/>
                <a:gd name="T17" fmla="*/ 108 h 186"/>
                <a:gd name="T18" fmla="*/ 77 w 185"/>
                <a:gd name="T19" fmla="*/ 101 h 186"/>
                <a:gd name="T20" fmla="*/ 67 w 185"/>
                <a:gd name="T21" fmla="*/ 63 h 186"/>
                <a:gd name="T22" fmla="*/ 88 w 185"/>
                <a:gd name="T23" fmla="*/ 37 h 186"/>
                <a:gd name="T24" fmla="*/ 101 w 185"/>
                <a:gd name="T25" fmla="*/ 35 h 186"/>
                <a:gd name="T26" fmla="*/ 105 w 185"/>
                <a:gd name="T27" fmla="*/ 34 h 186"/>
                <a:gd name="T28" fmla="*/ 122 w 185"/>
                <a:gd name="T29" fmla="*/ 64 h 186"/>
                <a:gd name="T30" fmla="*/ 113 w 185"/>
                <a:gd name="T31" fmla="*/ 100 h 186"/>
                <a:gd name="T32" fmla="*/ 109 w 185"/>
                <a:gd name="T33" fmla="*/ 108 h 186"/>
                <a:gd name="T34" fmla="*/ 107 w 185"/>
                <a:gd name="T35" fmla="*/ 124 h 186"/>
                <a:gd name="T36" fmla="*/ 126 w 185"/>
                <a:gd name="T37" fmla="*/ 141 h 186"/>
                <a:gd name="T38" fmla="*/ 148 w 185"/>
                <a:gd name="T39" fmla="*/ 157 h 186"/>
                <a:gd name="T40" fmla="*/ 92 w 185"/>
                <a:gd name="T41" fmla="*/ 178 h 186"/>
                <a:gd name="T42" fmla="*/ 154 w 185"/>
                <a:gd name="T43" fmla="*/ 151 h 186"/>
                <a:gd name="T44" fmla="*/ 129 w 185"/>
                <a:gd name="T45" fmla="*/ 133 h 186"/>
                <a:gd name="T46" fmla="*/ 115 w 185"/>
                <a:gd name="T47" fmla="*/ 121 h 186"/>
                <a:gd name="T48" fmla="*/ 117 w 185"/>
                <a:gd name="T49" fmla="*/ 111 h 186"/>
                <a:gd name="T50" fmla="*/ 121 w 185"/>
                <a:gd name="T51" fmla="*/ 104 h 186"/>
                <a:gd name="T52" fmla="*/ 130 w 185"/>
                <a:gd name="T53" fmla="*/ 64 h 186"/>
                <a:gd name="T54" fmla="*/ 105 w 185"/>
                <a:gd name="T55" fmla="*/ 26 h 186"/>
                <a:gd name="T56" fmla="*/ 98 w 185"/>
                <a:gd name="T57" fmla="*/ 27 h 186"/>
                <a:gd name="T58" fmla="*/ 88 w 185"/>
                <a:gd name="T59" fmla="*/ 29 h 186"/>
                <a:gd name="T60" fmla="*/ 59 w 185"/>
                <a:gd name="T61" fmla="*/ 63 h 186"/>
                <a:gd name="T62" fmla="*/ 69 w 185"/>
                <a:gd name="T63" fmla="*/ 105 h 186"/>
                <a:gd name="T64" fmla="*/ 73 w 185"/>
                <a:gd name="T65" fmla="*/ 111 h 186"/>
                <a:gd name="T66" fmla="*/ 63 w 185"/>
                <a:gd name="T67" fmla="*/ 131 h 186"/>
                <a:gd name="T68" fmla="*/ 31 w 185"/>
                <a:gd name="T69" fmla="*/ 151 h 186"/>
                <a:gd name="T70" fmla="*/ 8 w 185"/>
                <a:gd name="T71" fmla="*/ 93 h 186"/>
                <a:gd name="T72" fmla="*/ 92 w 185"/>
                <a:gd name="T73" fmla="*/ 9 h 186"/>
                <a:gd name="T74" fmla="*/ 177 w 185"/>
                <a:gd name="T75" fmla="*/ 93 h 186"/>
                <a:gd name="T76" fmla="*/ 154 w 185"/>
                <a:gd name="T77" fmla="*/ 1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86">
                  <a:moveTo>
                    <a:pt x="92" y="0"/>
                  </a:moveTo>
                  <a:cubicBezTo>
                    <a:pt x="41" y="0"/>
                    <a:pt x="0" y="42"/>
                    <a:pt x="0" y="93"/>
                  </a:cubicBezTo>
                  <a:cubicBezTo>
                    <a:pt x="0" y="145"/>
                    <a:pt x="41" y="186"/>
                    <a:pt x="92" y="186"/>
                  </a:cubicBezTo>
                  <a:cubicBezTo>
                    <a:pt x="144" y="186"/>
                    <a:pt x="185" y="145"/>
                    <a:pt x="185" y="93"/>
                  </a:cubicBezTo>
                  <a:cubicBezTo>
                    <a:pt x="185" y="42"/>
                    <a:pt x="144" y="0"/>
                    <a:pt x="92" y="0"/>
                  </a:cubicBezTo>
                  <a:close/>
                  <a:moveTo>
                    <a:pt x="92" y="178"/>
                  </a:moveTo>
                  <a:cubicBezTo>
                    <a:pt x="71" y="178"/>
                    <a:pt x="52" y="170"/>
                    <a:pt x="37" y="157"/>
                  </a:cubicBezTo>
                  <a:cubicBezTo>
                    <a:pt x="49" y="147"/>
                    <a:pt x="54" y="145"/>
                    <a:pt x="67" y="139"/>
                  </a:cubicBezTo>
                  <a:cubicBezTo>
                    <a:pt x="81" y="133"/>
                    <a:pt x="86" y="121"/>
                    <a:pt x="80" y="108"/>
                  </a:cubicBezTo>
                  <a:cubicBezTo>
                    <a:pt x="79" y="105"/>
                    <a:pt x="78" y="103"/>
                    <a:pt x="77" y="101"/>
                  </a:cubicBezTo>
                  <a:cubicBezTo>
                    <a:pt x="72" y="93"/>
                    <a:pt x="67" y="84"/>
                    <a:pt x="67" y="63"/>
                  </a:cubicBezTo>
                  <a:cubicBezTo>
                    <a:pt x="67" y="38"/>
                    <a:pt x="79" y="38"/>
                    <a:pt x="88" y="37"/>
                  </a:cubicBezTo>
                  <a:cubicBezTo>
                    <a:pt x="95" y="37"/>
                    <a:pt x="98" y="36"/>
                    <a:pt x="101" y="35"/>
                  </a:cubicBezTo>
                  <a:cubicBezTo>
                    <a:pt x="102" y="35"/>
                    <a:pt x="103" y="34"/>
                    <a:pt x="105" y="34"/>
                  </a:cubicBezTo>
                  <a:cubicBezTo>
                    <a:pt x="113" y="34"/>
                    <a:pt x="122" y="42"/>
                    <a:pt x="122" y="64"/>
                  </a:cubicBezTo>
                  <a:cubicBezTo>
                    <a:pt x="122" y="85"/>
                    <a:pt x="118" y="91"/>
                    <a:pt x="113" y="100"/>
                  </a:cubicBezTo>
                  <a:cubicBezTo>
                    <a:pt x="112" y="102"/>
                    <a:pt x="111" y="105"/>
                    <a:pt x="109" y="108"/>
                  </a:cubicBezTo>
                  <a:cubicBezTo>
                    <a:pt x="106" y="114"/>
                    <a:pt x="106" y="119"/>
                    <a:pt x="107" y="124"/>
                  </a:cubicBezTo>
                  <a:cubicBezTo>
                    <a:pt x="110" y="130"/>
                    <a:pt x="116" y="136"/>
                    <a:pt x="126" y="141"/>
                  </a:cubicBezTo>
                  <a:cubicBezTo>
                    <a:pt x="134" y="145"/>
                    <a:pt x="143" y="152"/>
                    <a:pt x="148" y="157"/>
                  </a:cubicBezTo>
                  <a:cubicBezTo>
                    <a:pt x="133" y="170"/>
                    <a:pt x="114" y="178"/>
                    <a:pt x="92" y="178"/>
                  </a:cubicBezTo>
                  <a:close/>
                  <a:moveTo>
                    <a:pt x="154" y="151"/>
                  </a:moveTo>
                  <a:cubicBezTo>
                    <a:pt x="149" y="146"/>
                    <a:pt x="139" y="137"/>
                    <a:pt x="129" y="133"/>
                  </a:cubicBezTo>
                  <a:cubicBezTo>
                    <a:pt x="121" y="129"/>
                    <a:pt x="117" y="125"/>
                    <a:pt x="115" y="121"/>
                  </a:cubicBezTo>
                  <a:cubicBezTo>
                    <a:pt x="114" y="118"/>
                    <a:pt x="115" y="115"/>
                    <a:pt x="117" y="111"/>
                  </a:cubicBezTo>
                  <a:cubicBezTo>
                    <a:pt x="118" y="108"/>
                    <a:pt x="120" y="106"/>
                    <a:pt x="121" y="104"/>
                  </a:cubicBezTo>
                  <a:cubicBezTo>
                    <a:pt x="126" y="94"/>
                    <a:pt x="130" y="88"/>
                    <a:pt x="130" y="64"/>
                  </a:cubicBezTo>
                  <a:cubicBezTo>
                    <a:pt x="130" y="28"/>
                    <a:pt x="109" y="26"/>
                    <a:pt x="105" y="26"/>
                  </a:cubicBezTo>
                  <a:cubicBezTo>
                    <a:pt x="102" y="26"/>
                    <a:pt x="100" y="27"/>
                    <a:pt x="98" y="27"/>
                  </a:cubicBezTo>
                  <a:cubicBezTo>
                    <a:pt x="96" y="28"/>
                    <a:pt x="93" y="29"/>
                    <a:pt x="88" y="29"/>
                  </a:cubicBezTo>
                  <a:cubicBezTo>
                    <a:pt x="78" y="29"/>
                    <a:pt x="59" y="29"/>
                    <a:pt x="59" y="63"/>
                  </a:cubicBezTo>
                  <a:cubicBezTo>
                    <a:pt x="59" y="86"/>
                    <a:pt x="65" y="96"/>
                    <a:pt x="69" y="105"/>
                  </a:cubicBezTo>
                  <a:cubicBezTo>
                    <a:pt x="71" y="107"/>
                    <a:pt x="72" y="109"/>
                    <a:pt x="73" y="111"/>
                  </a:cubicBezTo>
                  <a:cubicBezTo>
                    <a:pt x="77" y="120"/>
                    <a:pt x="74" y="127"/>
                    <a:pt x="63" y="131"/>
                  </a:cubicBezTo>
                  <a:cubicBezTo>
                    <a:pt x="50" y="137"/>
                    <a:pt x="44" y="140"/>
                    <a:pt x="31" y="151"/>
                  </a:cubicBezTo>
                  <a:cubicBezTo>
                    <a:pt x="17" y="136"/>
                    <a:pt x="8" y="116"/>
                    <a:pt x="8" y="93"/>
                  </a:cubicBezTo>
                  <a:cubicBezTo>
                    <a:pt x="8" y="47"/>
                    <a:pt x="46" y="9"/>
                    <a:pt x="92" y="9"/>
                  </a:cubicBezTo>
                  <a:cubicBezTo>
                    <a:pt x="139" y="9"/>
                    <a:pt x="177" y="47"/>
                    <a:pt x="177" y="93"/>
                  </a:cubicBezTo>
                  <a:cubicBezTo>
                    <a:pt x="177" y="116"/>
                    <a:pt x="168" y="136"/>
                    <a:pt x="154" y="151"/>
                  </a:cubicBezTo>
                  <a:close/>
                </a:path>
              </a:pathLst>
            </a:custGeom>
            <a:solidFill>
              <a:schemeClr val="tx2">
                <a:lumMod val="60000"/>
                <a:lumOff val="40000"/>
              </a:schemeClr>
            </a:solidFill>
            <a:ln>
              <a:noFill/>
            </a:ln>
          </p:spPr>
          <p:txBody>
            <a:bodyPr anchor="ctr"/>
            <a:lstStyle/>
            <a:p>
              <a:pPr algn="ctr"/>
              <a:endParaRPr/>
            </a:p>
          </p:txBody>
        </p:sp>
        <p:sp>
          <p:nvSpPr>
            <p:cNvPr id="54" name="Freeform: Shape 135"/>
            <p:cNvSpPr/>
            <p:nvPr/>
          </p:nvSpPr>
          <p:spPr bwMode="auto">
            <a:xfrm>
              <a:off x="9653715" y="1867876"/>
              <a:ext cx="333676" cy="332690"/>
            </a:xfrm>
            <a:custGeom>
              <a:avLst/>
              <a:gdLst>
                <a:gd name="T0" fmla="*/ 137 w 186"/>
                <a:gd name="T1" fmla="*/ 60 h 185"/>
                <a:gd name="T2" fmla="*/ 126 w 186"/>
                <a:gd name="T3" fmla="*/ 64 h 185"/>
                <a:gd name="T4" fmla="*/ 113 w 186"/>
                <a:gd name="T5" fmla="*/ 59 h 185"/>
                <a:gd name="T6" fmla="*/ 96 w 186"/>
                <a:gd name="T7" fmla="*/ 76 h 185"/>
                <a:gd name="T8" fmla="*/ 97 w 186"/>
                <a:gd name="T9" fmla="*/ 80 h 185"/>
                <a:gd name="T10" fmla="*/ 61 w 186"/>
                <a:gd name="T11" fmla="*/ 62 h 185"/>
                <a:gd name="T12" fmla="*/ 59 w 186"/>
                <a:gd name="T13" fmla="*/ 70 h 185"/>
                <a:gd name="T14" fmla="*/ 66 w 186"/>
                <a:gd name="T15" fmla="*/ 84 h 185"/>
                <a:gd name="T16" fmla="*/ 58 w 186"/>
                <a:gd name="T17" fmla="*/ 82 h 185"/>
                <a:gd name="T18" fmla="*/ 58 w 186"/>
                <a:gd name="T19" fmla="*/ 83 h 185"/>
                <a:gd name="T20" fmla="*/ 72 w 186"/>
                <a:gd name="T21" fmla="*/ 99 h 185"/>
                <a:gd name="T22" fmla="*/ 68 w 186"/>
                <a:gd name="T23" fmla="*/ 100 h 185"/>
                <a:gd name="T24" fmla="*/ 64 w 186"/>
                <a:gd name="T25" fmla="*/ 100 h 185"/>
                <a:gd name="T26" fmla="*/ 81 w 186"/>
                <a:gd name="T27" fmla="*/ 111 h 185"/>
                <a:gd name="T28" fmla="*/ 59 w 186"/>
                <a:gd name="T29" fmla="*/ 119 h 185"/>
                <a:gd name="T30" fmla="*/ 55 w 186"/>
                <a:gd name="T31" fmla="*/ 118 h 185"/>
                <a:gd name="T32" fmla="*/ 82 w 186"/>
                <a:gd name="T33" fmla="*/ 126 h 185"/>
                <a:gd name="T34" fmla="*/ 131 w 186"/>
                <a:gd name="T35" fmla="*/ 78 h 185"/>
                <a:gd name="T36" fmla="*/ 131 w 186"/>
                <a:gd name="T37" fmla="*/ 75 h 185"/>
                <a:gd name="T38" fmla="*/ 139 w 186"/>
                <a:gd name="T39" fmla="*/ 67 h 185"/>
                <a:gd name="T40" fmla="*/ 129 w 186"/>
                <a:gd name="T41" fmla="*/ 69 h 185"/>
                <a:gd name="T42" fmla="*/ 137 w 186"/>
                <a:gd name="T43" fmla="*/ 60 h 185"/>
                <a:gd name="T44" fmla="*/ 93 w 186"/>
                <a:gd name="T45" fmla="*/ 0 h 185"/>
                <a:gd name="T46" fmla="*/ 0 w 186"/>
                <a:gd name="T47" fmla="*/ 92 h 185"/>
                <a:gd name="T48" fmla="*/ 93 w 186"/>
                <a:gd name="T49" fmla="*/ 185 h 185"/>
                <a:gd name="T50" fmla="*/ 186 w 186"/>
                <a:gd name="T51" fmla="*/ 92 h 185"/>
                <a:gd name="T52" fmla="*/ 93 w 186"/>
                <a:gd name="T53" fmla="*/ 0 h 185"/>
                <a:gd name="T54" fmla="*/ 93 w 186"/>
                <a:gd name="T55" fmla="*/ 177 h 185"/>
                <a:gd name="T56" fmla="*/ 9 w 186"/>
                <a:gd name="T57" fmla="*/ 92 h 185"/>
                <a:gd name="T58" fmla="*/ 93 w 186"/>
                <a:gd name="T59" fmla="*/ 8 h 185"/>
                <a:gd name="T60" fmla="*/ 177 w 186"/>
                <a:gd name="T61" fmla="*/ 92 h 185"/>
                <a:gd name="T62" fmla="*/ 93 w 186"/>
                <a:gd name="T6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5">
                  <a:moveTo>
                    <a:pt x="137" y="60"/>
                  </a:moveTo>
                  <a:cubicBezTo>
                    <a:pt x="134" y="62"/>
                    <a:pt x="130" y="63"/>
                    <a:pt x="126" y="64"/>
                  </a:cubicBezTo>
                  <a:cubicBezTo>
                    <a:pt x="123" y="61"/>
                    <a:pt x="118" y="59"/>
                    <a:pt x="113" y="59"/>
                  </a:cubicBezTo>
                  <a:cubicBezTo>
                    <a:pt x="104" y="59"/>
                    <a:pt x="96" y="66"/>
                    <a:pt x="96" y="76"/>
                  </a:cubicBezTo>
                  <a:cubicBezTo>
                    <a:pt x="96" y="77"/>
                    <a:pt x="96" y="78"/>
                    <a:pt x="97" y="80"/>
                  </a:cubicBezTo>
                  <a:cubicBezTo>
                    <a:pt x="82" y="79"/>
                    <a:pt x="69" y="72"/>
                    <a:pt x="61" y="62"/>
                  </a:cubicBezTo>
                  <a:cubicBezTo>
                    <a:pt x="59" y="64"/>
                    <a:pt x="59" y="67"/>
                    <a:pt x="59" y="70"/>
                  </a:cubicBezTo>
                  <a:cubicBezTo>
                    <a:pt x="59" y="76"/>
                    <a:pt x="62" y="81"/>
                    <a:pt x="66" y="84"/>
                  </a:cubicBezTo>
                  <a:cubicBezTo>
                    <a:pt x="63" y="84"/>
                    <a:pt x="61" y="84"/>
                    <a:pt x="58" y="82"/>
                  </a:cubicBezTo>
                  <a:cubicBezTo>
                    <a:pt x="58" y="82"/>
                    <a:pt x="58" y="82"/>
                    <a:pt x="58" y="83"/>
                  </a:cubicBezTo>
                  <a:cubicBezTo>
                    <a:pt x="58" y="91"/>
                    <a:pt x="64" y="98"/>
                    <a:pt x="72" y="99"/>
                  </a:cubicBezTo>
                  <a:cubicBezTo>
                    <a:pt x="71" y="100"/>
                    <a:pt x="69" y="100"/>
                    <a:pt x="68" y="100"/>
                  </a:cubicBezTo>
                  <a:cubicBezTo>
                    <a:pt x="67" y="100"/>
                    <a:pt x="66" y="100"/>
                    <a:pt x="64" y="100"/>
                  </a:cubicBezTo>
                  <a:cubicBezTo>
                    <a:pt x="67" y="106"/>
                    <a:pt x="73" y="111"/>
                    <a:pt x="81" y="111"/>
                  </a:cubicBezTo>
                  <a:cubicBezTo>
                    <a:pt x="75" y="116"/>
                    <a:pt x="67" y="119"/>
                    <a:pt x="59" y="119"/>
                  </a:cubicBezTo>
                  <a:cubicBezTo>
                    <a:pt x="58" y="119"/>
                    <a:pt x="56" y="119"/>
                    <a:pt x="55" y="118"/>
                  </a:cubicBezTo>
                  <a:cubicBezTo>
                    <a:pt x="63" y="123"/>
                    <a:pt x="72" y="126"/>
                    <a:pt x="82" y="126"/>
                  </a:cubicBezTo>
                  <a:cubicBezTo>
                    <a:pt x="113" y="126"/>
                    <a:pt x="131" y="100"/>
                    <a:pt x="131" y="78"/>
                  </a:cubicBezTo>
                  <a:cubicBezTo>
                    <a:pt x="131" y="77"/>
                    <a:pt x="131" y="76"/>
                    <a:pt x="131" y="75"/>
                  </a:cubicBezTo>
                  <a:cubicBezTo>
                    <a:pt x="134" y="73"/>
                    <a:pt x="137" y="70"/>
                    <a:pt x="139" y="67"/>
                  </a:cubicBezTo>
                  <a:cubicBezTo>
                    <a:pt x="136" y="68"/>
                    <a:pt x="133" y="69"/>
                    <a:pt x="129" y="69"/>
                  </a:cubicBezTo>
                  <a:cubicBezTo>
                    <a:pt x="133" y="67"/>
                    <a:pt x="136" y="64"/>
                    <a:pt x="137" y="60"/>
                  </a:cubicBezTo>
                  <a:close/>
                  <a:moveTo>
                    <a:pt x="93" y="0"/>
                  </a:moveTo>
                  <a:cubicBezTo>
                    <a:pt x="42" y="0"/>
                    <a:pt x="0" y="41"/>
                    <a:pt x="0" y="92"/>
                  </a:cubicBezTo>
                  <a:cubicBezTo>
                    <a:pt x="0" y="144"/>
                    <a:pt x="42" y="185"/>
                    <a:pt x="93" y="185"/>
                  </a:cubicBezTo>
                  <a:cubicBezTo>
                    <a:pt x="144" y="185"/>
                    <a:pt x="186" y="144"/>
                    <a:pt x="186" y="92"/>
                  </a:cubicBezTo>
                  <a:cubicBezTo>
                    <a:pt x="186" y="41"/>
                    <a:pt x="144" y="0"/>
                    <a:pt x="93" y="0"/>
                  </a:cubicBezTo>
                  <a:close/>
                  <a:moveTo>
                    <a:pt x="93" y="177"/>
                  </a:moveTo>
                  <a:cubicBezTo>
                    <a:pt x="46" y="177"/>
                    <a:pt x="9" y="139"/>
                    <a:pt x="9" y="92"/>
                  </a:cubicBezTo>
                  <a:cubicBezTo>
                    <a:pt x="9" y="46"/>
                    <a:pt x="46" y="8"/>
                    <a:pt x="93" y="8"/>
                  </a:cubicBezTo>
                  <a:cubicBezTo>
                    <a:pt x="140" y="8"/>
                    <a:pt x="177" y="46"/>
                    <a:pt x="177" y="92"/>
                  </a:cubicBezTo>
                  <a:cubicBezTo>
                    <a:pt x="177" y="139"/>
                    <a:pt x="140" y="177"/>
                    <a:pt x="93" y="177"/>
                  </a:cubicBezTo>
                  <a:close/>
                </a:path>
              </a:pathLst>
            </a:custGeom>
            <a:solidFill>
              <a:schemeClr val="tx2">
                <a:lumMod val="60000"/>
                <a:lumOff val="40000"/>
              </a:schemeClr>
            </a:solidFill>
            <a:ln>
              <a:noFill/>
            </a:ln>
          </p:spPr>
          <p:txBody>
            <a:bodyPr anchor="ctr"/>
            <a:lstStyle/>
            <a:p>
              <a:pPr algn="ctr"/>
              <a:endParaRPr/>
            </a:p>
          </p:txBody>
        </p:sp>
        <p:sp>
          <p:nvSpPr>
            <p:cNvPr id="55" name="Freeform: Shape 136"/>
            <p:cNvSpPr/>
            <p:nvPr/>
          </p:nvSpPr>
          <p:spPr bwMode="auto">
            <a:xfrm rot="3530685">
              <a:off x="10088518" y="2255427"/>
              <a:ext cx="334106" cy="333117"/>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tx2">
                <a:lumMod val="60000"/>
                <a:lumOff val="40000"/>
              </a:schemeClr>
            </a:solidFill>
            <a:ln>
              <a:noFill/>
            </a:ln>
          </p:spPr>
          <p:txBody>
            <a:bodyPr anchor="ctr"/>
            <a:lstStyle/>
            <a:p>
              <a:pPr algn="ctr"/>
              <a:endParaRPr/>
            </a:p>
          </p:txBody>
        </p:sp>
        <p:sp>
          <p:nvSpPr>
            <p:cNvPr id="56" name="Freeform: Shape 137"/>
            <p:cNvSpPr/>
            <p:nvPr/>
          </p:nvSpPr>
          <p:spPr bwMode="auto">
            <a:xfrm>
              <a:off x="9254495" y="1414315"/>
              <a:ext cx="335094" cy="333117"/>
            </a:xfrm>
            <a:custGeom>
              <a:avLst/>
              <a:gdLst>
                <a:gd name="T0" fmla="*/ 171 w 186"/>
                <a:gd name="T1" fmla="*/ 72 h 185"/>
                <a:gd name="T2" fmla="*/ 168 w 186"/>
                <a:gd name="T3" fmla="*/ 44 h 185"/>
                <a:gd name="T4" fmla="*/ 150 w 186"/>
                <a:gd name="T5" fmla="*/ 18 h 185"/>
                <a:gd name="T6" fmla="*/ 141 w 186"/>
                <a:gd name="T7" fmla="*/ 18 h 185"/>
                <a:gd name="T8" fmla="*/ 114 w 186"/>
                <a:gd name="T9" fmla="*/ 15 h 185"/>
                <a:gd name="T10" fmla="*/ 106 w 186"/>
                <a:gd name="T11" fmla="*/ 0 h 185"/>
                <a:gd name="T12" fmla="*/ 75 w 186"/>
                <a:gd name="T13" fmla="*/ 6 h 185"/>
                <a:gd name="T14" fmla="*/ 53 w 186"/>
                <a:gd name="T15" fmla="*/ 23 h 185"/>
                <a:gd name="T16" fmla="*/ 40 w 186"/>
                <a:gd name="T17" fmla="*/ 17 h 185"/>
                <a:gd name="T18" fmla="*/ 19 w 186"/>
                <a:gd name="T19" fmla="*/ 36 h 185"/>
                <a:gd name="T20" fmla="*/ 24 w 186"/>
                <a:gd name="T21" fmla="*/ 52 h 185"/>
                <a:gd name="T22" fmla="*/ 7 w 186"/>
                <a:gd name="T23" fmla="*/ 74 h 185"/>
                <a:gd name="T24" fmla="*/ 0 w 186"/>
                <a:gd name="T25" fmla="*/ 105 h 185"/>
                <a:gd name="T26" fmla="*/ 16 w 186"/>
                <a:gd name="T27" fmla="*/ 113 h 185"/>
                <a:gd name="T28" fmla="*/ 19 w 186"/>
                <a:gd name="T29" fmla="*/ 141 h 185"/>
                <a:gd name="T30" fmla="*/ 36 w 186"/>
                <a:gd name="T31" fmla="*/ 167 h 185"/>
                <a:gd name="T32" fmla="*/ 45 w 186"/>
                <a:gd name="T33" fmla="*/ 167 h 185"/>
                <a:gd name="T34" fmla="*/ 72 w 186"/>
                <a:gd name="T35" fmla="*/ 170 h 185"/>
                <a:gd name="T36" fmla="*/ 81 w 186"/>
                <a:gd name="T37" fmla="*/ 185 h 185"/>
                <a:gd name="T38" fmla="*/ 112 w 186"/>
                <a:gd name="T39" fmla="*/ 179 h 185"/>
                <a:gd name="T40" fmla="*/ 133 w 186"/>
                <a:gd name="T41" fmla="*/ 162 h 185"/>
                <a:gd name="T42" fmla="*/ 146 w 186"/>
                <a:gd name="T43" fmla="*/ 168 h 185"/>
                <a:gd name="T44" fmla="*/ 168 w 186"/>
                <a:gd name="T45" fmla="*/ 149 h 185"/>
                <a:gd name="T46" fmla="*/ 163 w 186"/>
                <a:gd name="T47" fmla="*/ 133 h 185"/>
                <a:gd name="T48" fmla="*/ 180 w 186"/>
                <a:gd name="T49" fmla="*/ 111 h 185"/>
                <a:gd name="T50" fmla="*/ 186 w 186"/>
                <a:gd name="T51" fmla="*/ 80 h 185"/>
                <a:gd name="T52" fmla="*/ 178 w 186"/>
                <a:gd name="T53" fmla="*/ 103 h 185"/>
                <a:gd name="T54" fmla="*/ 169 w 186"/>
                <a:gd name="T55" fmla="*/ 105 h 185"/>
                <a:gd name="T56" fmla="*/ 156 w 186"/>
                <a:gd name="T57" fmla="*/ 129 h 185"/>
                <a:gd name="T58" fmla="*/ 160 w 186"/>
                <a:gd name="T59" fmla="*/ 145 h 185"/>
                <a:gd name="T60" fmla="*/ 145 w 186"/>
                <a:gd name="T61" fmla="*/ 160 h 185"/>
                <a:gd name="T62" fmla="*/ 133 w 186"/>
                <a:gd name="T63" fmla="*/ 154 h 185"/>
                <a:gd name="T64" fmla="*/ 112 w 186"/>
                <a:gd name="T65" fmla="*/ 162 h 185"/>
                <a:gd name="T66" fmla="*/ 104 w 186"/>
                <a:gd name="T67" fmla="*/ 177 h 185"/>
                <a:gd name="T68" fmla="*/ 83 w 186"/>
                <a:gd name="T69" fmla="*/ 177 h 185"/>
                <a:gd name="T70" fmla="*/ 75 w 186"/>
                <a:gd name="T71" fmla="*/ 162 h 185"/>
                <a:gd name="T72" fmla="*/ 53 w 186"/>
                <a:gd name="T73" fmla="*/ 154 h 185"/>
                <a:gd name="T74" fmla="*/ 41 w 186"/>
                <a:gd name="T75" fmla="*/ 160 h 185"/>
                <a:gd name="T76" fmla="*/ 26 w 186"/>
                <a:gd name="T77" fmla="*/ 145 h 185"/>
                <a:gd name="T78" fmla="*/ 31 w 186"/>
                <a:gd name="T79" fmla="*/ 129 h 185"/>
                <a:gd name="T80" fmla="*/ 18 w 186"/>
                <a:gd name="T81" fmla="*/ 105 h 185"/>
                <a:gd name="T82" fmla="*/ 9 w 186"/>
                <a:gd name="T83" fmla="*/ 103 h 185"/>
                <a:gd name="T84" fmla="*/ 18 w 186"/>
                <a:gd name="T85" fmla="*/ 80 h 185"/>
                <a:gd name="T86" fmla="*/ 31 w 186"/>
                <a:gd name="T87" fmla="*/ 57 h 185"/>
                <a:gd name="T88" fmla="*/ 26 w 186"/>
                <a:gd name="T89" fmla="*/ 40 h 185"/>
                <a:gd name="T90" fmla="*/ 41 w 186"/>
                <a:gd name="T91" fmla="*/ 26 h 185"/>
                <a:gd name="T92" fmla="*/ 53 w 186"/>
                <a:gd name="T93" fmla="*/ 31 h 185"/>
                <a:gd name="T94" fmla="*/ 75 w 186"/>
                <a:gd name="T95" fmla="*/ 23 h 185"/>
                <a:gd name="T96" fmla="*/ 83 w 186"/>
                <a:gd name="T97" fmla="*/ 8 h 185"/>
                <a:gd name="T98" fmla="*/ 104 w 186"/>
                <a:gd name="T99" fmla="*/ 8 h 185"/>
                <a:gd name="T100" fmla="*/ 112 w 186"/>
                <a:gd name="T101" fmla="*/ 23 h 185"/>
                <a:gd name="T102" fmla="*/ 133 w 186"/>
                <a:gd name="T103" fmla="*/ 31 h 185"/>
                <a:gd name="T104" fmla="*/ 146 w 186"/>
                <a:gd name="T105" fmla="*/ 26 h 185"/>
                <a:gd name="T106" fmla="*/ 160 w 186"/>
                <a:gd name="T107" fmla="*/ 40 h 185"/>
                <a:gd name="T108" fmla="*/ 156 w 186"/>
                <a:gd name="T109" fmla="*/ 57 h 185"/>
                <a:gd name="T110" fmla="*/ 169 w 186"/>
                <a:gd name="T111" fmla="*/ 80 h 185"/>
                <a:gd name="T112" fmla="*/ 178 w 186"/>
                <a:gd name="T113" fmla="*/ 103 h 185"/>
                <a:gd name="T114" fmla="*/ 51 w 186"/>
                <a:gd name="T115" fmla="*/ 93 h 185"/>
                <a:gd name="T116" fmla="*/ 135 w 186"/>
                <a:gd name="T117" fmla="*/ 93 h 185"/>
                <a:gd name="T118" fmla="*/ 93 w 186"/>
                <a:gd name="T119" fmla="*/ 126 h 185"/>
                <a:gd name="T120" fmla="*/ 93 w 186"/>
                <a:gd name="T121" fmla="*/ 59 h 185"/>
                <a:gd name="T122" fmla="*/ 93 w 186"/>
                <a:gd name="T123" fmla="*/ 1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85">
                  <a:moveTo>
                    <a:pt x="180" y="74"/>
                  </a:moveTo>
                  <a:cubicBezTo>
                    <a:pt x="171" y="72"/>
                    <a:pt x="171" y="72"/>
                    <a:pt x="171" y="72"/>
                  </a:cubicBezTo>
                  <a:cubicBezTo>
                    <a:pt x="169" y="65"/>
                    <a:pt x="166" y="58"/>
                    <a:pt x="163" y="52"/>
                  </a:cubicBezTo>
                  <a:cubicBezTo>
                    <a:pt x="168" y="44"/>
                    <a:pt x="168" y="44"/>
                    <a:pt x="168" y="44"/>
                  </a:cubicBezTo>
                  <a:cubicBezTo>
                    <a:pt x="169" y="42"/>
                    <a:pt x="170" y="38"/>
                    <a:pt x="168" y="36"/>
                  </a:cubicBezTo>
                  <a:cubicBezTo>
                    <a:pt x="150" y="18"/>
                    <a:pt x="150" y="18"/>
                    <a:pt x="150" y="18"/>
                  </a:cubicBezTo>
                  <a:cubicBezTo>
                    <a:pt x="149" y="17"/>
                    <a:pt x="148" y="17"/>
                    <a:pt x="146" y="17"/>
                  </a:cubicBezTo>
                  <a:cubicBezTo>
                    <a:pt x="145" y="17"/>
                    <a:pt x="143" y="17"/>
                    <a:pt x="141" y="18"/>
                  </a:cubicBezTo>
                  <a:cubicBezTo>
                    <a:pt x="133" y="23"/>
                    <a:pt x="133" y="23"/>
                    <a:pt x="133" y="23"/>
                  </a:cubicBezTo>
                  <a:cubicBezTo>
                    <a:pt x="127" y="19"/>
                    <a:pt x="121" y="17"/>
                    <a:pt x="114" y="15"/>
                  </a:cubicBezTo>
                  <a:cubicBezTo>
                    <a:pt x="112" y="6"/>
                    <a:pt x="112" y="6"/>
                    <a:pt x="112" y="6"/>
                  </a:cubicBezTo>
                  <a:cubicBezTo>
                    <a:pt x="111" y="3"/>
                    <a:pt x="109" y="0"/>
                    <a:pt x="106" y="0"/>
                  </a:cubicBezTo>
                  <a:cubicBezTo>
                    <a:pt x="81" y="0"/>
                    <a:pt x="81" y="0"/>
                    <a:pt x="81" y="0"/>
                  </a:cubicBezTo>
                  <a:cubicBezTo>
                    <a:pt x="77" y="0"/>
                    <a:pt x="75" y="3"/>
                    <a:pt x="75" y="6"/>
                  </a:cubicBezTo>
                  <a:cubicBezTo>
                    <a:pt x="72" y="15"/>
                    <a:pt x="72" y="15"/>
                    <a:pt x="72" y="15"/>
                  </a:cubicBezTo>
                  <a:cubicBezTo>
                    <a:pt x="66" y="17"/>
                    <a:pt x="59" y="19"/>
                    <a:pt x="53" y="23"/>
                  </a:cubicBezTo>
                  <a:cubicBezTo>
                    <a:pt x="45" y="18"/>
                    <a:pt x="45" y="18"/>
                    <a:pt x="45" y="18"/>
                  </a:cubicBezTo>
                  <a:cubicBezTo>
                    <a:pt x="44" y="17"/>
                    <a:pt x="42" y="17"/>
                    <a:pt x="40" y="17"/>
                  </a:cubicBezTo>
                  <a:cubicBezTo>
                    <a:pt x="39" y="17"/>
                    <a:pt x="37" y="17"/>
                    <a:pt x="36" y="18"/>
                  </a:cubicBezTo>
                  <a:cubicBezTo>
                    <a:pt x="19" y="36"/>
                    <a:pt x="19" y="36"/>
                    <a:pt x="19" y="36"/>
                  </a:cubicBezTo>
                  <a:cubicBezTo>
                    <a:pt x="16" y="38"/>
                    <a:pt x="17" y="42"/>
                    <a:pt x="19" y="44"/>
                  </a:cubicBezTo>
                  <a:cubicBezTo>
                    <a:pt x="24" y="52"/>
                    <a:pt x="24" y="52"/>
                    <a:pt x="24" y="52"/>
                  </a:cubicBezTo>
                  <a:cubicBezTo>
                    <a:pt x="20" y="58"/>
                    <a:pt x="17" y="65"/>
                    <a:pt x="16" y="72"/>
                  </a:cubicBezTo>
                  <a:cubicBezTo>
                    <a:pt x="7" y="74"/>
                    <a:pt x="7" y="74"/>
                    <a:pt x="7" y="74"/>
                  </a:cubicBezTo>
                  <a:cubicBezTo>
                    <a:pt x="4" y="75"/>
                    <a:pt x="0" y="77"/>
                    <a:pt x="0" y="80"/>
                  </a:cubicBezTo>
                  <a:cubicBezTo>
                    <a:pt x="0" y="105"/>
                    <a:pt x="0" y="105"/>
                    <a:pt x="0" y="105"/>
                  </a:cubicBezTo>
                  <a:cubicBezTo>
                    <a:pt x="0" y="108"/>
                    <a:pt x="4" y="110"/>
                    <a:pt x="7" y="111"/>
                  </a:cubicBezTo>
                  <a:cubicBezTo>
                    <a:pt x="16" y="113"/>
                    <a:pt x="16" y="113"/>
                    <a:pt x="16" y="113"/>
                  </a:cubicBezTo>
                  <a:cubicBezTo>
                    <a:pt x="17" y="120"/>
                    <a:pt x="20" y="127"/>
                    <a:pt x="24" y="133"/>
                  </a:cubicBezTo>
                  <a:cubicBezTo>
                    <a:pt x="19" y="141"/>
                    <a:pt x="19" y="141"/>
                    <a:pt x="19" y="141"/>
                  </a:cubicBezTo>
                  <a:cubicBezTo>
                    <a:pt x="17" y="143"/>
                    <a:pt x="16" y="147"/>
                    <a:pt x="19" y="149"/>
                  </a:cubicBezTo>
                  <a:cubicBezTo>
                    <a:pt x="36" y="167"/>
                    <a:pt x="36" y="167"/>
                    <a:pt x="36" y="167"/>
                  </a:cubicBezTo>
                  <a:cubicBezTo>
                    <a:pt x="37" y="168"/>
                    <a:pt x="39" y="168"/>
                    <a:pt x="40" y="168"/>
                  </a:cubicBezTo>
                  <a:cubicBezTo>
                    <a:pt x="42" y="168"/>
                    <a:pt x="44" y="168"/>
                    <a:pt x="45" y="167"/>
                  </a:cubicBezTo>
                  <a:cubicBezTo>
                    <a:pt x="53" y="162"/>
                    <a:pt x="53" y="162"/>
                    <a:pt x="53" y="162"/>
                  </a:cubicBezTo>
                  <a:cubicBezTo>
                    <a:pt x="59" y="166"/>
                    <a:pt x="66" y="168"/>
                    <a:pt x="72" y="170"/>
                  </a:cubicBezTo>
                  <a:cubicBezTo>
                    <a:pt x="75" y="179"/>
                    <a:pt x="75" y="179"/>
                    <a:pt x="75" y="179"/>
                  </a:cubicBezTo>
                  <a:cubicBezTo>
                    <a:pt x="75" y="182"/>
                    <a:pt x="77" y="185"/>
                    <a:pt x="81" y="185"/>
                  </a:cubicBezTo>
                  <a:cubicBezTo>
                    <a:pt x="106" y="185"/>
                    <a:pt x="106" y="185"/>
                    <a:pt x="106" y="185"/>
                  </a:cubicBezTo>
                  <a:cubicBezTo>
                    <a:pt x="109" y="185"/>
                    <a:pt x="111" y="182"/>
                    <a:pt x="112" y="179"/>
                  </a:cubicBezTo>
                  <a:cubicBezTo>
                    <a:pt x="114" y="170"/>
                    <a:pt x="114" y="170"/>
                    <a:pt x="114" y="170"/>
                  </a:cubicBezTo>
                  <a:cubicBezTo>
                    <a:pt x="121" y="168"/>
                    <a:pt x="127" y="166"/>
                    <a:pt x="133" y="162"/>
                  </a:cubicBezTo>
                  <a:cubicBezTo>
                    <a:pt x="141" y="167"/>
                    <a:pt x="141" y="167"/>
                    <a:pt x="141" y="167"/>
                  </a:cubicBezTo>
                  <a:cubicBezTo>
                    <a:pt x="143" y="168"/>
                    <a:pt x="145" y="168"/>
                    <a:pt x="146" y="168"/>
                  </a:cubicBezTo>
                  <a:cubicBezTo>
                    <a:pt x="148" y="168"/>
                    <a:pt x="149" y="168"/>
                    <a:pt x="150" y="167"/>
                  </a:cubicBezTo>
                  <a:cubicBezTo>
                    <a:pt x="168" y="149"/>
                    <a:pt x="168" y="149"/>
                    <a:pt x="168" y="149"/>
                  </a:cubicBezTo>
                  <a:cubicBezTo>
                    <a:pt x="170" y="147"/>
                    <a:pt x="169" y="143"/>
                    <a:pt x="168" y="141"/>
                  </a:cubicBezTo>
                  <a:cubicBezTo>
                    <a:pt x="163" y="133"/>
                    <a:pt x="163" y="133"/>
                    <a:pt x="163" y="133"/>
                  </a:cubicBezTo>
                  <a:cubicBezTo>
                    <a:pt x="166" y="127"/>
                    <a:pt x="169" y="120"/>
                    <a:pt x="171" y="113"/>
                  </a:cubicBezTo>
                  <a:cubicBezTo>
                    <a:pt x="180" y="111"/>
                    <a:pt x="180" y="111"/>
                    <a:pt x="180" y="111"/>
                  </a:cubicBezTo>
                  <a:cubicBezTo>
                    <a:pt x="183" y="110"/>
                    <a:pt x="186" y="108"/>
                    <a:pt x="186" y="105"/>
                  </a:cubicBezTo>
                  <a:cubicBezTo>
                    <a:pt x="186" y="80"/>
                    <a:pt x="186" y="80"/>
                    <a:pt x="186" y="80"/>
                  </a:cubicBezTo>
                  <a:cubicBezTo>
                    <a:pt x="186" y="77"/>
                    <a:pt x="183" y="75"/>
                    <a:pt x="180" y="74"/>
                  </a:cubicBezTo>
                  <a:close/>
                  <a:moveTo>
                    <a:pt x="178" y="103"/>
                  </a:moveTo>
                  <a:cubicBezTo>
                    <a:pt x="178" y="103"/>
                    <a:pt x="178" y="103"/>
                    <a:pt x="177" y="103"/>
                  </a:cubicBezTo>
                  <a:cubicBezTo>
                    <a:pt x="169" y="105"/>
                    <a:pt x="169" y="105"/>
                    <a:pt x="169" y="105"/>
                  </a:cubicBezTo>
                  <a:cubicBezTo>
                    <a:pt x="166" y="106"/>
                    <a:pt x="164" y="108"/>
                    <a:pt x="163" y="111"/>
                  </a:cubicBezTo>
                  <a:cubicBezTo>
                    <a:pt x="161" y="117"/>
                    <a:pt x="159" y="123"/>
                    <a:pt x="156" y="129"/>
                  </a:cubicBezTo>
                  <a:cubicBezTo>
                    <a:pt x="154" y="131"/>
                    <a:pt x="154" y="134"/>
                    <a:pt x="156" y="137"/>
                  </a:cubicBezTo>
                  <a:cubicBezTo>
                    <a:pt x="160" y="145"/>
                    <a:pt x="160" y="145"/>
                    <a:pt x="160" y="145"/>
                  </a:cubicBezTo>
                  <a:cubicBezTo>
                    <a:pt x="146" y="160"/>
                    <a:pt x="146" y="160"/>
                    <a:pt x="146" y="160"/>
                  </a:cubicBezTo>
                  <a:cubicBezTo>
                    <a:pt x="145" y="160"/>
                    <a:pt x="145" y="160"/>
                    <a:pt x="145" y="160"/>
                  </a:cubicBezTo>
                  <a:cubicBezTo>
                    <a:pt x="138" y="155"/>
                    <a:pt x="138" y="155"/>
                    <a:pt x="138" y="155"/>
                  </a:cubicBezTo>
                  <a:cubicBezTo>
                    <a:pt x="136" y="154"/>
                    <a:pt x="135" y="154"/>
                    <a:pt x="133" y="154"/>
                  </a:cubicBezTo>
                  <a:cubicBezTo>
                    <a:pt x="132" y="154"/>
                    <a:pt x="130" y="154"/>
                    <a:pt x="129" y="155"/>
                  </a:cubicBezTo>
                  <a:cubicBezTo>
                    <a:pt x="124" y="158"/>
                    <a:pt x="118" y="160"/>
                    <a:pt x="112" y="162"/>
                  </a:cubicBezTo>
                  <a:cubicBezTo>
                    <a:pt x="109" y="163"/>
                    <a:pt x="107" y="165"/>
                    <a:pt x="106" y="168"/>
                  </a:cubicBezTo>
                  <a:cubicBezTo>
                    <a:pt x="104" y="177"/>
                    <a:pt x="104" y="177"/>
                    <a:pt x="104" y="177"/>
                  </a:cubicBezTo>
                  <a:cubicBezTo>
                    <a:pt x="104" y="177"/>
                    <a:pt x="104" y="177"/>
                    <a:pt x="104" y="177"/>
                  </a:cubicBezTo>
                  <a:cubicBezTo>
                    <a:pt x="83" y="177"/>
                    <a:pt x="83" y="177"/>
                    <a:pt x="83" y="177"/>
                  </a:cubicBezTo>
                  <a:cubicBezTo>
                    <a:pt x="81" y="168"/>
                    <a:pt x="81" y="168"/>
                    <a:pt x="81" y="168"/>
                  </a:cubicBezTo>
                  <a:cubicBezTo>
                    <a:pt x="80" y="165"/>
                    <a:pt x="78" y="163"/>
                    <a:pt x="75" y="162"/>
                  </a:cubicBezTo>
                  <a:cubicBezTo>
                    <a:pt x="69" y="160"/>
                    <a:pt x="63" y="158"/>
                    <a:pt x="57" y="155"/>
                  </a:cubicBezTo>
                  <a:cubicBezTo>
                    <a:pt x="56" y="154"/>
                    <a:pt x="55" y="154"/>
                    <a:pt x="53" y="154"/>
                  </a:cubicBezTo>
                  <a:cubicBezTo>
                    <a:pt x="52" y="154"/>
                    <a:pt x="50" y="154"/>
                    <a:pt x="49" y="155"/>
                  </a:cubicBezTo>
                  <a:cubicBezTo>
                    <a:pt x="41" y="160"/>
                    <a:pt x="41" y="160"/>
                    <a:pt x="41" y="160"/>
                  </a:cubicBezTo>
                  <a:cubicBezTo>
                    <a:pt x="41" y="160"/>
                    <a:pt x="41" y="160"/>
                    <a:pt x="41" y="160"/>
                  </a:cubicBezTo>
                  <a:cubicBezTo>
                    <a:pt x="26" y="145"/>
                    <a:pt x="26" y="145"/>
                    <a:pt x="26" y="145"/>
                  </a:cubicBezTo>
                  <a:cubicBezTo>
                    <a:pt x="31" y="137"/>
                    <a:pt x="31" y="137"/>
                    <a:pt x="31" y="137"/>
                  </a:cubicBezTo>
                  <a:cubicBezTo>
                    <a:pt x="32" y="134"/>
                    <a:pt x="32" y="131"/>
                    <a:pt x="31" y="129"/>
                  </a:cubicBezTo>
                  <a:cubicBezTo>
                    <a:pt x="28" y="123"/>
                    <a:pt x="25" y="117"/>
                    <a:pt x="24" y="111"/>
                  </a:cubicBezTo>
                  <a:cubicBezTo>
                    <a:pt x="23" y="108"/>
                    <a:pt x="21" y="106"/>
                    <a:pt x="18" y="105"/>
                  </a:cubicBezTo>
                  <a:cubicBezTo>
                    <a:pt x="9" y="103"/>
                    <a:pt x="9" y="103"/>
                    <a:pt x="9" y="103"/>
                  </a:cubicBezTo>
                  <a:cubicBezTo>
                    <a:pt x="9" y="103"/>
                    <a:pt x="9" y="103"/>
                    <a:pt x="9" y="103"/>
                  </a:cubicBezTo>
                  <a:cubicBezTo>
                    <a:pt x="9" y="82"/>
                    <a:pt x="9" y="82"/>
                    <a:pt x="9" y="82"/>
                  </a:cubicBezTo>
                  <a:cubicBezTo>
                    <a:pt x="18" y="80"/>
                    <a:pt x="18" y="80"/>
                    <a:pt x="18" y="80"/>
                  </a:cubicBezTo>
                  <a:cubicBezTo>
                    <a:pt x="21" y="79"/>
                    <a:pt x="23" y="77"/>
                    <a:pt x="24" y="74"/>
                  </a:cubicBezTo>
                  <a:cubicBezTo>
                    <a:pt x="25" y="68"/>
                    <a:pt x="28" y="62"/>
                    <a:pt x="31" y="57"/>
                  </a:cubicBezTo>
                  <a:cubicBezTo>
                    <a:pt x="32" y="54"/>
                    <a:pt x="32" y="51"/>
                    <a:pt x="31" y="48"/>
                  </a:cubicBezTo>
                  <a:cubicBezTo>
                    <a:pt x="26" y="40"/>
                    <a:pt x="26" y="40"/>
                    <a:pt x="26" y="40"/>
                  </a:cubicBezTo>
                  <a:cubicBezTo>
                    <a:pt x="26" y="40"/>
                    <a:pt x="26" y="40"/>
                    <a:pt x="26" y="40"/>
                  </a:cubicBezTo>
                  <a:cubicBezTo>
                    <a:pt x="41" y="26"/>
                    <a:pt x="41" y="26"/>
                    <a:pt x="41" y="26"/>
                  </a:cubicBezTo>
                  <a:cubicBezTo>
                    <a:pt x="49" y="30"/>
                    <a:pt x="49" y="30"/>
                    <a:pt x="49" y="30"/>
                  </a:cubicBezTo>
                  <a:cubicBezTo>
                    <a:pt x="50" y="31"/>
                    <a:pt x="52" y="31"/>
                    <a:pt x="53" y="31"/>
                  </a:cubicBezTo>
                  <a:cubicBezTo>
                    <a:pt x="55" y="31"/>
                    <a:pt x="56" y="31"/>
                    <a:pt x="57" y="30"/>
                  </a:cubicBezTo>
                  <a:cubicBezTo>
                    <a:pt x="63" y="27"/>
                    <a:pt x="69" y="25"/>
                    <a:pt x="75" y="23"/>
                  </a:cubicBezTo>
                  <a:cubicBezTo>
                    <a:pt x="78" y="22"/>
                    <a:pt x="80" y="20"/>
                    <a:pt x="81" y="17"/>
                  </a:cubicBezTo>
                  <a:cubicBezTo>
                    <a:pt x="83" y="8"/>
                    <a:pt x="83" y="8"/>
                    <a:pt x="83" y="8"/>
                  </a:cubicBezTo>
                  <a:cubicBezTo>
                    <a:pt x="104" y="8"/>
                    <a:pt x="104" y="8"/>
                    <a:pt x="104" y="8"/>
                  </a:cubicBezTo>
                  <a:cubicBezTo>
                    <a:pt x="104" y="8"/>
                    <a:pt x="104" y="8"/>
                    <a:pt x="104" y="8"/>
                  </a:cubicBezTo>
                  <a:cubicBezTo>
                    <a:pt x="106" y="17"/>
                    <a:pt x="106" y="17"/>
                    <a:pt x="106" y="17"/>
                  </a:cubicBezTo>
                  <a:cubicBezTo>
                    <a:pt x="107" y="20"/>
                    <a:pt x="109" y="22"/>
                    <a:pt x="112" y="23"/>
                  </a:cubicBezTo>
                  <a:cubicBezTo>
                    <a:pt x="118" y="25"/>
                    <a:pt x="124" y="27"/>
                    <a:pt x="129" y="30"/>
                  </a:cubicBezTo>
                  <a:cubicBezTo>
                    <a:pt x="130" y="31"/>
                    <a:pt x="132" y="31"/>
                    <a:pt x="133" y="31"/>
                  </a:cubicBezTo>
                  <a:cubicBezTo>
                    <a:pt x="135" y="31"/>
                    <a:pt x="136" y="31"/>
                    <a:pt x="138" y="30"/>
                  </a:cubicBezTo>
                  <a:cubicBezTo>
                    <a:pt x="146" y="26"/>
                    <a:pt x="146" y="26"/>
                    <a:pt x="146" y="26"/>
                  </a:cubicBezTo>
                  <a:cubicBezTo>
                    <a:pt x="160" y="40"/>
                    <a:pt x="160" y="40"/>
                    <a:pt x="160" y="40"/>
                  </a:cubicBezTo>
                  <a:cubicBezTo>
                    <a:pt x="160" y="40"/>
                    <a:pt x="160" y="40"/>
                    <a:pt x="160" y="40"/>
                  </a:cubicBezTo>
                  <a:cubicBezTo>
                    <a:pt x="156" y="48"/>
                    <a:pt x="156" y="48"/>
                    <a:pt x="156" y="48"/>
                  </a:cubicBezTo>
                  <a:cubicBezTo>
                    <a:pt x="154" y="51"/>
                    <a:pt x="154" y="54"/>
                    <a:pt x="156" y="57"/>
                  </a:cubicBezTo>
                  <a:cubicBezTo>
                    <a:pt x="159" y="62"/>
                    <a:pt x="161" y="68"/>
                    <a:pt x="163" y="74"/>
                  </a:cubicBezTo>
                  <a:cubicBezTo>
                    <a:pt x="164" y="77"/>
                    <a:pt x="166" y="79"/>
                    <a:pt x="169" y="80"/>
                  </a:cubicBezTo>
                  <a:cubicBezTo>
                    <a:pt x="178" y="82"/>
                    <a:pt x="178" y="82"/>
                    <a:pt x="178" y="82"/>
                  </a:cubicBezTo>
                  <a:lnTo>
                    <a:pt x="178" y="103"/>
                  </a:lnTo>
                  <a:close/>
                  <a:moveTo>
                    <a:pt x="93" y="50"/>
                  </a:moveTo>
                  <a:cubicBezTo>
                    <a:pt x="70" y="50"/>
                    <a:pt x="51" y="69"/>
                    <a:pt x="51" y="93"/>
                  </a:cubicBezTo>
                  <a:cubicBezTo>
                    <a:pt x="51" y="116"/>
                    <a:pt x="70" y="135"/>
                    <a:pt x="93" y="135"/>
                  </a:cubicBezTo>
                  <a:cubicBezTo>
                    <a:pt x="117" y="135"/>
                    <a:pt x="135" y="116"/>
                    <a:pt x="135" y="93"/>
                  </a:cubicBezTo>
                  <a:cubicBezTo>
                    <a:pt x="135" y="69"/>
                    <a:pt x="117" y="50"/>
                    <a:pt x="93" y="50"/>
                  </a:cubicBezTo>
                  <a:close/>
                  <a:moveTo>
                    <a:pt x="93" y="126"/>
                  </a:moveTo>
                  <a:cubicBezTo>
                    <a:pt x="75" y="126"/>
                    <a:pt x="59" y="111"/>
                    <a:pt x="59" y="93"/>
                  </a:cubicBezTo>
                  <a:cubicBezTo>
                    <a:pt x="59" y="74"/>
                    <a:pt x="75" y="59"/>
                    <a:pt x="93" y="59"/>
                  </a:cubicBezTo>
                  <a:cubicBezTo>
                    <a:pt x="112" y="59"/>
                    <a:pt x="127" y="74"/>
                    <a:pt x="127" y="93"/>
                  </a:cubicBezTo>
                  <a:cubicBezTo>
                    <a:pt x="127" y="111"/>
                    <a:pt x="112" y="126"/>
                    <a:pt x="93" y="126"/>
                  </a:cubicBezTo>
                  <a:close/>
                </a:path>
              </a:pathLst>
            </a:custGeom>
            <a:solidFill>
              <a:schemeClr val="tx2">
                <a:lumMod val="60000"/>
                <a:lumOff val="40000"/>
              </a:schemeClr>
            </a:solidFill>
            <a:ln>
              <a:noFill/>
            </a:ln>
          </p:spPr>
          <p:txBody>
            <a:bodyPr anchor="ctr"/>
            <a:lstStyle/>
            <a:p>
              <a:pPr algn="ctr"/>
              <a:endParaRPr/>
            </a:p>
          </p:txBody>
        </p:sp>
        <p:sp>
          <p:nvSpPr>
            <p:cNvPr id="57" name="Freeform: Shape 138"/>
            <p:cNvSpPr/>
            <p:nvPr/>
          </p:nvSpPr>
          <p:spPr bwMode="auto">
            <a:xfrm>
              <a:off x="10675023" y="4910125"/>
              <a:ext cx="333117" cy="273808"/>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2">
                <a:lumMod val="60000"/>
                <a:lumOff val="40000"/>
              </a:schemeClr>
            </a:solidFill>
            <a:ln>
              <a:noFill/>
            </a:ln>
          </p:spPr>
          <p:txBody>
            <a:bodyPr anchor="ctr"/>
            <a:lstStyle/>
            <a:p>
              <a:pPr algn="ctr"/>
              <a:endParaRPr/>
            </a:p>
          </p:txBody>
        </p:sp>
        <p:sp>
          <p:nvSpPr>
            <p:cNvPr id="58" name="Freeform: Shape 139"/>
            <p:cNvSpPr/>
            <p:nvPr/>
          </p:nvSpPr>
          <p:spPr bwMode="auto">
            <a:xfrm>
              <a:off x="10567926" y="3185196"/>
              <a:ext cx="338059" cy="336082"/>
            </a:xfrm>
            <a:custGeom>
              <a:avLst/>
              <a:gdLst>
                <a:gd name="T0" fmla="*/ 187 w 188"/>
                <a:gd name="T1" fmla="*/ 146 h 187"/>
                <a:gd name="T2" fmla="*/ 128 w 188"/>
                <a:gd name="T3" fmla="*/ 88 h 187"/>
                <a:gd name="T4" fmla="*/ 132 w 188"/>
                <a:gd name="T5" fmla="*/ 84 h 187"/>
                <a:gd name="T6" fmla="*/ 132 w 188"/>
                <a:gd name="T7" fmla="*/ 60 h 187"/>
                <a:gd name="T8" fmla="*/ 79 w 188"/>
                <a:gd name="T9" fmla="*/ 6 h 187"/>
                <a:gd name="T10" fmla="*/ 55 w 188"/>
                <a:gd name="T11" fmla="*/ 6 h 187"/>
                <a:gd name="T12" fmla="*/ 7 w 188"/>
                <a:gd name="T13" fmla="*/ 54 h 187"/>
                <a:gd name="T14" fmla="*/ 7 w 188"/>
                <a:gd name="T15" fmla="*/ 78 h 187"/>
                <a:gd name="T16" fmla="*/ 61 w 188"/>
                <a:gd name="T17" fmla="*/ 131 h 187"/>
                <a:gd name="T18" fmla="*/ 85 w 188"/>
                <a:gd name="T19" fmla="*/ 131 h 187"/>
                <a:gd name="T20" fmla="*/ 89 w 188"/>
                <a:gd name="T21" fmla="*/ 127 h 187"/>
                <a:gd name="T22" fmla="*/ 113 w 188"/>
                <a:gd name="T23" fmla="*/ 152 h 187"/>
                <a:gd name="T24" fmla="*/ 116 w 188"/>
                <a:gd name="T25" fmla="*/ 153 h 187"/>
                <a:gd name="T26" fmla="*/ 129 w 188"/>
                <a:gd name="T27" fmla="*/ 153 h 187"/>
                <a:gd name="T28" fmla="*/ 129 w 188"/>
                <a:gd name="T29" fmla="*/ 166 h 187"/>
                <a:gd name="T30" fmla="*/ 133 w 188"/>
                <a:gd name="T31" fmla="*/ 170 h 187"/>
                <a:gd name="T32" fmla="*/ 146 w 188"/>
                <a:gd name="T33" fmla="*/ 170 h 187"/>
                <a:gd name="T34" fmla="*/ 146 w 188"/>
                <a:gd name="T35" fmla="*/ 183 h 187"/>
                <a:gd name="T36" fmla="*/ 150 w 188"/>
                <a:gd name="T37" fmla="*/ 187 h 187"/>
                <a:gd name="T38" fmla="*/ 184 w 188"/>
                <a:gd name="T39" fmla="*/ 187 h 187"/>
                <a:gd name="T40" fmla="*/ 188 w 188"/>
                <a:gd name="T41" fmla="*/ 183 h 187"/>
                <a:gd name="T42" fmla="*/ 188 w 188"/>
                <a:gd name="T43" fmla="*/ 149 h 187"/>
                <a:gd name="T44" fmla="*/ 187 w 188"/>
                <a:gd name="T45" fmla="*/ 146 h 187"/>
                <a:gd name="T46" fmla="*/ 179 w 188"/>
                <a:gd name="T47" fmla="*/ 179 h 187"/>
                <a:gd name="T48" fmla="*/ 154 w 188"/>
                <a:gd name="T49" fmla="*/ 179 h 187"/>
                <a:gd name="T50" fmla="*/ 154 w 188"/>
                <a:gd name="T51" fmla="*/ 166 h 187"/>
                <a:gd name="T52" fmla="*/ 150 w 188"/>
                <a:gd name="T53" fmla="*/ 162 h 187"/>
                <a:gd name="T54" fmla="*/ 137 w 188"/>
                <a:gd name="T55" fmla="*/ 162 h 187"/>
                <a:gd name="T56" fmla="*/ 137 w 188"/>
                <a:gd name="T57" fmla="*/ 149 h 187"/>
                <a:gd name="T58" fmla="*/ 133 w 188"/>
                <a:gd name="T59" fmla="*/ 145 h 187"/>
                <a:gd name="T60" fmla="*/ 118 w 188"/>
                <a:gd name="T61" fmla="*/ 145 h 187"/>
                <a:gd name="T62" fmla="*/ 92 w 188"/>
                <a:gd name="T63" fmla="*/ 118 h 187"/>
                <a:gd name="T64" fmla="*/ 89 w 188"/>
                <a:gd name="T65" fmla="*/ 117 h 187"/>
                <a:gd name="T66" fmla="*/ 85 w 188"/>
                <a:gd name="T67" fmla="*/ 119 h 187"/>
                <a:gd name="T68" fmla="*/ 79 w 188"/>
                <a:gd name="T69" fmla="*/ 126 h 187"/>
                <a:gd name="T70" fmla="*/ 67 w 188"/>
                <a:gd name="T71" fmla="*/ 126 h 187"/>
                <a:gd name="T72" fmla="*/ 13 w 188"/>
                <a:gd name="T73" fmla="*/ 72 h 187"/>
                <a:gd name="T74" fmla="*/ 13 w 188"/>
                <a:gd name="T75" fmla="*/ 60 h 187"/>
                <a:gd name="T76" fmla="*/ 61 w 188"/>
                <a:gd name="T77" fmla="*/ 12 h 187"/>
                <a:gd name="T78" fmla="*/ 73 w 188"/>
                <a:gd name="T79" fmla="*/ 12 h 187"/>
                <a:gd name="T80" fmla="*/ 126 w 188"/>
                <a:gd name="T81" fmla="*/ 66 h 187"/>
                <a:gd name="T82" fmla="*/ 126 w 188"/>
                <a:gd name="T83" fmla="*/ 78 h 187"/>
                <a:gd name="T84" fmla="*/ 120 w 188"/>
                <a:gd name="T85" fmla="*/ 85 h 187"/>
                <a:gd name="T86" fmla="*/ 118 w 188"/>
                <a:gd name="T87" fmla="*/ 88 h 187"/>
                <a:gd name="T88" fmla="*/ 119 w 188"/>
                <a:gd name="T89" fmla="*/ 91 h 187"/>
                <a:gd name="T90" fmla="*/ 179 w 188"/>
                <a:gd name="T91" fmla="*/ 151 h 187"/>
                <a:gd name="T92" fmla="*/ 179 w 188"/>
                <a:gd name="T93" fmla="*/ 179 h 187"/>
                <a:gd name="T94" fmla="*/ 61 w 188"/>
                <a:gd name="T95" fmla="*/ 44 h 187"/>
                <a:gd name="T96" fmla="*/ 44 w 188"/>
                <a:gd name="T97" fmla="*/ 61 h 187"/>
                <a:gd name="T98" fmla="*/ 61 w 188"/>
                <a:gd name="T99" fmla="*/ 77 h 187"/>
                <a:gd name="T100" fmla="*/ 78 w 188"/>
                <a:gd name="T101" fmla="*/ 61 h 187"/>
                <a:gd name="T102" fmla="*/ 61 w 188"/>
                <a:gd name="T103" fmla="*/ 44 h 187"/>
                <a:gd name="T104" fmla="*/ 61 w 188"/>
                <a:gd name="T105" fmla="*/ 69 h 187"/>
                <a:gd name="T106" fmla="*/ 53 w 188"/>
                <a:gd name="T107" fmla="*/ 61 h 187"/>
                <a:gd name="T108" fmla="*/ 61 w 188"/>
                <a:gd name="T109" fmla="*/ 52 h 187"/>
                <a:gd name="T110" fmla="*/ 70 w 188"/>
                <a:gd name="T111" fmla="*/ 61 h 187"/>
                <a:gd name="T112" fmla="*/ 61 w 188"/>
                <a:gd name="T113" fmla="*/ 6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87">
                  <a:moveTo>
                    <a:pt x="187" y="146"/>
                  </a:moveTo>
                  <a:cubicBezTo>
                    <a:pt x="128" y="88"/>
                    <a:pt x="128" y="88"/>
                    <a:pt x="128" y="88"/>
                  </a:cubicBezTo>
                  <a:cubicBezTo>
                    <a:pt x="132" y="84"/>
                    <a:pt x="132" y="84"/>
                    <a:pt x="132" y="84"/>
                  </a:cubicBezTo>
                  <a:cubicBezTo>
                    <a:pt x="139" y="77"/>
                    <a:pt x="139" y="67"/>
                    <a:pt x="132" y="60"/>
                  </a:cubicBezTo>
                  <a:cubicBezTo>
                    <a:pt x="79" y="6"/>
                    <a:pt x="79" y="6"/>
                    <a:pt x="79" y="6"/>
                  </a:cubicBezTo>
                  <a:cubicBezTo>
                    <a:pt x="72" y="0"/>
                    <a:pt x="61" y="0"/>
                    <a:pt x="55" y="6"/>
                  </a:cubicBezTo>
                  <a:cubicBezTo>
                    <a:pt x="7" y="54"/>
                    <a:pt x="7" y="54"/>
                    <a:pt x="7" y="54"/>
                  </a:cubicBezTo>
                  <a:cubicBezTo>
                    <a:pt x="0" y="61"/>
                    <a:pt x="0" y="71"/>
                    <a:pt x="7" y="78"/>
                  </a:cubicBezTo>
                  <a:cubicBezTo>
                    <a:pt x="61" y="131"/>
                    <a:pt x="61" y="131"/>
                    <a:pt x="61" y="131"/>
                  </a:cubicBezTo>
                  <a:cubicBezTo>
                    <a:pt x="67" y="138"/>
                    <a:pt x="78" y="138"/>
                    <a:pt x="85" y="131"/>
                  </a:cubicBezTo>
                  <a:cubicBezTo>
                    <a:pt x="89" y="127"/>
                    <a:pt x="89" y="127"/>
                    <a:pt x="89" y="127"/>
                  </a:cubicBezTo>
                  <a:cubicBezTo>
                    <a:pt x="113" y="152"/>
                    <a:pt x="113" y="152"/>
                    <a:pt x="113" y="152"/>
                  </a:cubicBezTo>
                  <a:cubicBezTo>
                    <a:pt x="114" y="153"/>
                    <a:pt x="115" y="153"/>
                    <a:pt x="116" y="153"/>
                  </a:cubicBezTo>
                  <a:cubicBezTo>
                    <a:pt x="129" y="153"/>
                    <a:pt x="129" y="153"/>
                    <a:pt x="129" y="153"/>
                  </a:cubicBezTo>
                  <a:cubicBezTo>
                    <a:pt x="129" y="166"/>
                    <a:pt x="129" y="166"/>
                    <a:pt x="129" y="166"/>
                  </a:cubicBezTo>
                  <a:cubicBezTo>
                    <a:pt x="129" y="168"/>
                    <a:pt x="131" y="170"/>
                    <a:pt x="133" y="170"/>
                  </a:cubicBezTo>
                  <a:cubicBezTo>
                    <a:pt x="146" y="170"/>
                    <a:pt x="146" y="170"/>
                    <a:pt x="146" y="170"/>
                  </a:cubicBezTo>
                  <a:cubicBezTo>
                    <a:pt x="146" y="183"/>
                    <a:pt x="146" y="183"/>
                    <a:pt x="146" y="183"/>
                  </a:cubicBezTo>
                  <a:cubicBezTo>
                    <a:pt x="146" y="185"/>
                    <a:pt x="148" y="187"/>
                    <a:pt x="150" y="187"/>
                  </a:cubicBezTo>
                  <a:cubicBezTo>
                    <a:pt x="184" y="187"/>
                    <a:pt x="184" y="187"/>
                    <a:pt x="184" y="187"/>
                  </a:cubicBezTo>
                  <a:cubicBezTo>
                    <a:pt x="186" y="187"/>
                    <a:pt x="188" y="185"/>
                    <a:pt x="188" y="183"/>
                  </a:cubicBezTo>
                  <a:cubicBezTo>
                    <a:pt x="188" y="149"/>
                    <a:pt x="188" y="149"/>
                    <a:pt x="188" y="149"/>
                  </a:cubicBezTo>
                  <a:cubicBezTo>
                    <a:pt x="188" y="148"/>
                    <a:pt x="187" y="147"/>
                    <a:pt x="187" y="146"/>
                  </a:cubicBezTo>
                  <a:close/>
                  <a:moveTo>
                    <a:pt x="179" y="179"/>
                  </a:moveTo>
                  <a:cubicBezTo>
                    <a:pt x="154" y="179"/>
                    <a:pt x="154" y="179"/>
                    <a:pt x="154" y="179"/>
                  </a:cubicBezTo>
                  <a:cubicBezTo>
                    <a:pt x="154" y="166"/>
                    <a:pt x="154" y="166"/>
                    <a:pt x="154" y="166"/>
                  </a:cubicBezTo>
                  <a:cubicBezTo>
                    <a:pt x="154" y="164"/>
                    <a:pt x="152" y="162"/>
                    <a:pt x="150" y="162"/>
                  </a:cubicBezTo>
                  <a:cubicBezTo>
                    <a:pt x="137" y="162"/>
                    <a:pt x="137" y="162"/>
                    <a:pt x="137" y="162"/>
                  </a:cubicBezTo>
                  <a:cubicBezTo>
                    <a:pt x="137" y="149"/>
                    <a:pt x="137" y="149"/>
                    <a:pt x="137" y="149"/>
                  </a:cubicBezTo>
                  <a:cubicBezTo>
                    <a:pt x="137" y="147"/>
                    <a:pt x="135" y="145"/>
                    <a:pt x="133" y="145"/>
                  </a:cubicBezTo>
                  <a:cubicBezTo>
                    <a:pt x="118" y="145"/>
                    <a:pt x="118" y="145"/>
                    <a:pt x="118" y="145"/>
                  </a:cubicBezTo>
                  <a:cubicBezTo>
                    <a:pt x="92" y="118"/>
                    <a:pt x="92" y="118"/>
                    <a:pt x="92" y="118"/>
                  </a:cubicBezTo>
                  <a:cubicBezTo>
                    <a:pt x="91" y="118"/>
                    <a:pt x="90" y="117"/>
                    <a:pt x="89" y="117"/>
                  </a:cubicBezTo>
                  <a:cubicBezTo>
                    <a:pt x="87" y="117"/>
                    <a:pt x="86" y="118"/>
                    <a:pt x="85" y="119"/>
                  </a:cubicBezTo>
                  <a:cubicBezTo>
                    <a:pt x="79" y="126"/>
                    <a:pt x="79" y="126"/>
                    <a:pt x="79" y="126"/>
                  </a:cubicBezTo>
                  <a:cubicBezTo>
                    <a:pt x="75" y="129"/>
                    <a:pt x="70" y="129"/>
                    <a:pt x="67" y="126"/>
                  </a:cubicBezTo>
                  <a:cubicBezTo>
                    <a:pt x="13" y="72"/>
                    <a:pt x="13" y="72"/>
                    <a:pt x="13" y="72"/>
                  </a:cubicBezTo>
                  <a:cubicBezTo>
                    <a:pt x="10" y="69"/>
                    <a:pt x="10" y="63"/>
                    <a:pt x="13" y="60"/>
                  </a:cubicBezTo>
                  <a:cubicBezTo>
                    <a:pt x="61" y="12"/>
                    <a:pt x="61" y="12"/>
                    <a:pt x="61" y="12"/>
                  </a:cubicBezTo>
                  <a:cubicBezTo>
                    <a:pt x="64" y="9"/>
                    <a:pt x="69" y="9"/>
                    <a:pt x="73" y="12"/>
                  </a:cubicBezTo>
                  <a:cubicBezTo>
                    <a:pt x="126" y="66"/>
                    <a:pt x="126" y="66"/>
                    <a:pt x="126" y="66"/>
                  </a:cubicBezTo>
                  <a:cubicBezTo>
                    <a:pt x="130" y="69"/>
                    <a:pt x="130" y="75"/>
                    <a:pt x="126" y="78"/>
                  </a:cubicBezTo>
                  <a:cubicBezTo>
                    <a:pt x="120" y="85"/>
                    <a:pt x="120" y="85"/>
                    <a:pt x="120" y="85"/>
                  </a:cubicBezTo>
                  <a:cubicBezTo>
                    <a:pt x="119" y="85"/>
                    <a:pt x="118" y="86"/>
                    <a:pt x="118" y="88"/>
                  </a:cubicBezTo>
                  <a:cubicBezTo>
                    <a:pt x="118" y="89"/>
                    <a:pt x="119" y="90"/>
                    <a:pt x="119" y="91"/>
                  </a:cubicBezTo>
                  <a:cubicBezTo>
                    <a:pt x="179" y="151"/>
                    <a:pt x="179" y="151"/>
                    <a:pt x="179" y="151"/>
                  </a:cubicBezTo>
                  <a:lnTo>
                    <a:pt x="179" y="179"/>
                  </a:lnTo>
                  <a:close/>
                  <a:moveTo>
                    <a:pt x="61" y="44"/>
                  </a:moveTo>
                  <a:cubicBezTo>
                    <a:pt x="52" y="44"/>
                    <a:pt x="44" y="51"/>
                    <a:pt x="44" y="61"/>
                  </a:cubicBezTo>
                  <a:cubicBezTo>
                    <a:pt x="44" y="70"/>
                    <a:pt x="52" y="77"/>
                    <a:pt x="61" y="77"/>
                  </a:cubicBezTo>
                  <a:cubicBezTo>
                    <a:pt x="71" y="77"/>
                    <a:pt x="78" y="70"/>
                    <a:pt x="78" y="61"/>
                  </a:cubicBezTo>
                  <a:cubicBezTo>
                    <a:pt x="78" y="51"/>
                    <a:pt x="71" y="44"/>
                    <a:pt x="61" y="44"/>
                  </a:cubicBezTo>
                  <a:close/>
                  <a:moveTo>
                    <a:pt x="61" y="69"/>
                  </a:moveTo>
                  <a:cubicBezTo>
                    <a:pt x="57" y="69"/>
                    <a:pt x="53" y="65"/>
                    <a:pt x="53" y="61"/>
                  </a:cubicBezTo>
                  <a:cubicBezTo>
                    <a:pt x="53" y="56"/>
                    <a:pt x="57" y="52"/>
                    <a:pt x="61" y="52"/>
                  </a:cubicBezTo>
                  <a:cubicBezTo>
                    <a:pt x="66" y="52"/>
                    <a:pt x="70" y="56"/>
                    <a:pt x="70" y="61"/>
                  </a:cubicBezTo>
                  <a:cubicBezTo>
                    <a:pt x="70" y="65"/>
                    <a:pt x="66" y="69"/>
                    <a:pt x="61" y="69"/>
                  </a:cubicBezTo>
                  <a:close/>
                </a:path>
              </a:pathLst>
            </a:custGeom>
            <a:solidFill>
              <a:schemeClr val="tx2">
                <a:lumMod val="60000"/>
                <a:lumOff val="40000"/>
              </a:schemeClr>
            </a:solidFill>
            <a:ln>
              <a:noFill/>
            </a:ln>
          </p:spPr>
          <p:txBody>
            <a:bodyPr anchor="ctr"/>
            <a:lstStyle/>
            <a:p>
              <a:pPr algn="ctr"/>
              <a:endParaRPr/>
            </a:p>
          </p:txBody>
        </p:sp>
        <p:sp>
          <p:nvSpPr>
            <p:cNvPr id="59" name="Freeform: Shape 140"/>
            <p:cNvSpPr/>
            <p:nvPr/>
          </p:nvSpPr>
          <p:spPr bwMode="auto">
            <a:xfrm>
              <a:off x="10791894" y="4228396"/>
              <a:ext cx="335094" cy="332128"/>
            </a:xfrm>
            <a:custGeom>
              <a:avLst/>
              <a:gdLst>
                <a:gd name="T0" fmla="*/ 93 w 186"/>
                <a:gd name="T1" fmla="*/ 0 h 185"/>
                <a:gd name="T2" fmla="*/ 0 w 186"/>
                <a:gd name="T3" fmla="*/ 93 h 185"/>
                <a:gd name="T4" fmla="*/ 93 w 186"/>
                <a:gd name="T5" fmla="*/ 185 h 185"/>
                <a:gd name="T6" fmla="*/ 186 w 186"/>
                <a:gd name="T7" fmla="*/ 93 h 185"/>
                <a:gd name="T8" fmla="*/ 93 w 186"/>
                <a:gd name="T9" fmla="*/ 0 h 185"/>
                <a:gd name="T10" fmla="*/ 93 w 186"/>
                <a:gd name="T11" fmla="*/ 177 h 185"/>
                <a:gd name="T12" fmla="*/ 41 w 186"/>
                <a:gd name="T13" fmla="*/ 159 h 185"/>
                <a:gd name="T14" fmla="*/ 68 w 186"/>
                <a:gd name="T15" fmla="*/ 140 h 185"/>
                <a:gd name="T16" fmla="*/ 78 w 186"/>
                <a:gd name="T17" fmla="*/ 131 h 185"/>
                <a:gd name="T18" fmla="*/ 75 w 186"/>
                <a:gd name="T19" fmla="*/ 122 h 185"/>
                <a:gd name="T20" fmla="*/ 71 w 186"/>
                <a:gd name="T21" fmla="*/ 121 h 185"/>
                <a:gd name="T22" fmla="*/ 53 w 186"/>
                <a:gd name="T23" fmla="*/ 118 h 185"/>
                <a:gd name="T24" fmla="*/ 59 w 186"/>
                <a:gd name="T25" fmla="*/ 76 h 185"/>
                <a:gd name="T26" fmla="*/ 95 w 186"/>
                <a:gd name="T27" fmla="*/ 34 h 185"/>
                <a:gd name="T28" fmla="*/ 126 w 186"/>
                <a:gd name="T29" fmla="*/ 78 h 185"/>
                <a:gd name="T30" fmla="*/ 133 w 186"/>
                <a:gd name="T31" fmla="*/ 117 h 185"/>
                <a:gd name="T32" fmla="*/ 113 w 186"/>
                <a:gd name="T33" fmla="*/ 120 h 185"/>
                <a:gd name="T34" fmla="*/ 109 w 186"/>
                <a:gd name="T35" fmla="*/ 123 h 185"/>
                <a:gd name="T36" fmla="*/ 118 w 186"/>
                <a:gd name="T37" fmla="*/ 139 h 185"/>
                <a:gd name="T38" fmla="*/ 145 w 186"/>
                <a:gd name="T39" fmla="*/ 159 h 185"/>
                <a:gd name="T40" fmla="*/ 93 w 186"/>
                <a:gd name="T41" fmla="*/ 177 h 185"/>
                <a:gd name="T42" fmla="*/ 151 w 186"/>
                <a:gd name="T43" fmla="*/ 153 h 185"/>
                <a:gd name="T44" fmla="*/ 121 w 186"/>
                <a:gd name="T45" fmla="*/ 132 h 185"/>
                <a:gd name="T46" fmla="*/ 117 w 186"/>
                <a:gd name="T47" fmla="*/ 129 h 185"/>
                <a:gd name="T48" fmla="*/ 143 w 186"/>
                <a:gd name="T49" fmla="*/ 122 h 185"/>
                <a:gd name="T50" fmla="*/ 145 w 186"/>
                <a:gd name="T51" fmla="*/ 118 h 185"/>
                <a:gd name="T52" fmla="*/ 142 w 186"/>
                <a:gd name="T53" fmla="*/ 114 h 185"/>
                <a:gd name="T54" fmla="*/ 135 w 186"/>
                <a:gd name="T55" fmla="*/ 78 h 185"/>
                <a:gd name="T56" fmla="*/ 95 w 186"/>
                <a:gd name="T57" fmla="*/ 25 h 185"/>
                <a:gd name="T58" fmla="*/ 50 w 186"/>
                <a:gd name="T59" fmla="*/ 76 h 185"/>
                <a:gd name="T60" fmla="*/ 44 w 186"/>
                <a:gd name="T61" fmla="*/ 115 h 185"/>
                <a:gd name="T62" fmla="*/ 41 w 186"/>
                <a:gd name="T63" fmla="*/ 118 h 185"/>
                <a:gd name="T64" fmla="*/ 43 w 186"/>
                <a:gd name="T65" fmla="*/ 122 h 185"/>
                <a:gd name="T66" fmla="*/ 70 w 186"/>
                <a:gd name="T67" fmla="*/ 130 h 185"/>
                <a:gd name="T68" fmla="*/ 65 w 186"/>
                <a:gd name="T69" fmla="*/ 132 h 185"/>
                <a:gd name="T70" fmla="*/ 34 w 186"/>
                <a:gd name="T71" fmla="*/ 153 h 185"/>
                <a:gd name="T72" fmla="*/ 9 w 186"/>
                <a:gd name="T73" fmla="*/ 93 h 185"/>
                <a:gd name="T74" fmla="*/ 93 w 186"/>
                <a:gd name="T75" fmla="*/ 8 h 185"/>
                <a:gd name="T76" fmla="*/ 177 w 186"/>
                <a:gd name="T77" fmla="*/ 93 h 185"/>
                <a:gd name="T78" fmla="*/ 151 w 186"/>
                <a:gd name="T79"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5">
                  <a:moveTo>
                    <a:pt x="93" y="0"/>
                  </a:moveTo>
                  <a:cubicBezTo>
                    <a:pt x="42" y="0"/>
                    <a:pt x="0" y="41"/>
                    <a:pt x="0" y="93"/>
                  </a:cubicBezTo>
                  <a:cubicBezTo>
                    <a:pt x="0" y="144"/>
                    <a:pt x="42" y="185"/>
                    <a:pt x="93" y="185"/>
                  </a:cubicBezTo>
                  <a:cubicBezTo>
                    <a:pt x="144" y="185"/>
                    <a:pt x="186" y="144"/>
                    <a:pt x="186" y="93"/>
                  </a:cubicBezTo>
                  <a:cubicBezTo>
                    <a:pt x="186" y="41"/>
                    <a:pt x="144" y="0"/>
                    <a:pt x="93" y="0"/>
                  </a:cubicBezTo>
                  <a:close/>
                  <a:moveTo>
                    <a:pt x="93" y="177"/>
                  </a:moveTo>
                  <a:cubicBezTo>
                    <a:pt x="73" y="177"/>
                    <a:pt x="55" y="170"/>
                    <a:pt x="41" y="159"/>
                  </a:cubicBezTo>
                  <a:cubicBezTo>
                    <a:pt x="46" y="151"/>
                    <a:pt x="58" y="143"/>
                    <a:pt x="68" y="140"/>
                  </a:cubicBezTo>
                  <a:cubicBezTo>
                    <a:pt x="74" y="138"/>
                    <a:pt x="77" y="135"/>
                    <a:pt x="78" y="131"/>
                  </a:cubicBezTo>
                  <a:cubicBezTo>
                    <a:pt x="79" y="126"/>
                    <a:pt x="76" y="122"/>
                    <a:pt x="75" y="122"/>
                  </a:cubicBezTo>
                  <a:cubicBezTo>
                    <a:pt x="74" y="121"/>
                    <a:pt x="72" y="120"/>
                    <a:pt x="71" y="121"/>
                  </a:cubicBezTo>
                  <a:cubicBezTo>
                    <a:pt x="71" y="121"/>
                    <a:pt x="64" y="123"/>
                    <a:pt x="53" y="118"/>
                  </a:cubicBezTo>
                  <a:cubicBezTo>
                    <a:pt x="56" y="112"/>
                    <a:pt x="59" y="100"/>
                    <a:pt x="59" y="76"/>
                  </a:cubicBezTo>
                  <a:cubicBezTo>
                    <a:pt x="59" y="37"/>
                    <a:pt x="76" y="34"/>
                    <a:pt x="95" y="34"/>
                  </a:cubicBezTo>
                  <a:cubicBezTo>
                    <a:pt x="109" y="34"/>
                    <a:pt x="126" y="38"/>
                    <a:pt x="126" y="78"/>
                  </a:cubicBezTo>
                  <a:cubicBezTo>
                    <a:pt x="126" y="100"/>
                    <a:pt x="130" y="111"/>
                    <a:pt x="133" y="117"/>
                  </a:cubicBezTo>
                  <a:cubicBezTo>
                    <a:pt x="129" y="119"/>
                    <a:pt x="121" y="121"/>
                    <a:pt x="113" y="120"/>
                  </a:cubicBezTo>
                  <a:cubicBezTo>
                    <a:pt x="111" y="120"/>
                    <a:pt x="109" y="121"/>
                    <a:pt x="109" y="123"/>
                  </a:cubicBezTo>
                  <a:cubicBezTo>
                    <a:pt x="107" y="126"/>
                    <a:pt x="107" y="134"/>
                    <a:pt x="118" y="139"/>
                  </a:cubicBezTo>
                  <a:cubicBezTo>
                    <a:pt x="126" y="143"/>
                    <a:pt x="137" y="149"/>
                    <a:pt x="145" y="159"/>
                  </a:cubicBezTo>
                  <a:cubicBezTo>
                    <a:pt x="131" y="170"/>
                    <a:pt x="113" y="177"/>
                    <a:pt x="93" y="177"/>
                  </a:cubicBezTo>
                  <a:close/>
                  <a:moveTo>
                    <a:pt x="151" y="153"/>
                  </a:moveTo>
                  <a:cubicBezTo>
                    <a:pt x="142" y="142"/>
                    <a:pt x="131" y="136"/>
                    <a:pt x="121" y="132"/>
                  </a:cubicBezTo>
                  <a:cubicBezTo>
                    <a:pt x="119" y="131"/>
                    <a:pt x="118" y="130"/>
                    <a:pt x="117" y="129"/>
                  </a:cubicBezTo>
                  <a:cubicBezTo>
                    <a:pt x="131" y="128"/>
                    <a:pt x="142" y="122"/>
                    <a:pt x="143" y="122"/>
                  </a:cubicBezTo>
                  <a:cubicBezTo>
                    <a:pt x="144" y="121"/>
                    <a:pt x="145" y="119"/>
                    <a:pt x="145" y="118"/>
                  </a:cubicBezTo>
                  <a:cubicBezTo>
                    <a:pt x="145" y="116"/>
                    <a:pt x="144" y="115"/>
                    <a:pt x="142" y="114"/>
                  </a:cubicBezTo>
                  <a:cubicBezTo>
                    <a:pt x="142" y="114"/>
                    <a:pt x="135" y="108"/>
                    <a:pt x="135" y="78"/>
                  </a:cubicBezTo>
                  <a:cubicBezTo>
                    <a:pt x="135" y="43"/>
                    <a:pt x="121" y="25"/>
                    <a:pt x="95" y="25"/>
                  </a:cubicBezTo>
                  <a:cubicBezTo>
                    <a:pt x="73" y="25"/>
                    <a:pt x="50" y="31"/>
                    <a:pt x="50" y="76"/>
                  </a:cubicBezTo>
                  <a:cubicBezTo>
                    <a:pt x="50" y="108"/>
                    <a:pt x="45" y="114"/>
                    <a:pt x="44" y="115"/>
                  </a:cubicBezTo>
                  <a:cubicBezTo>
                    <a:pt x="43" y="115"/>
                    <a:pt x="42" y="116"/>
                    <a:pt x="41" y="118"/>
                  </a:cubicBezTo>
                  <a:cubicBezTo>
                    <a:pt x="41" y="120"/>
                    <a:pt x="42" y="121"/>
                    <a:pt x="43" y="122"/>
                  </a:cubicBezTo>
                  <a:cubicBezTo>
                    <a:pt x="55" y="129"/>
                    <a:pt x="64" y="130"/>
                    <a:pt x="70" y="130"/>
                  </a:cubicBezTo>
                  <a:cubicBezTo>
                    <a:pt x="69" y="130"/>
                    <a:pt x="68" y="131"/>
                    <a:pt x="65" y="132"/>
                  </a:cubicBezTo>
                  <a:cubicBezTo>
                    <a:pt x="54" y="135"/>
                    <a:pt x="41" y="144"/>
                    <a:pt x="34" y="153"/>
                  </a:cubicBezTo>
                  <a:cubicBezTo>
                    <a:pt x="18" y="138"/>
                    <a:pt x="9" y="116"/>
                    <a:pt x="9" y="93"/>
                  </a:cubicBezTo>
                  <a:cubicBezTo>
                    <a:pt x="9" y="46"/>
                    <a:pt x="46" y="8"/>
                    <a:pt x="93" y="8"/>
                  </a:cubicBezTo>
                  <a:cubicBezTo>
                    <a:pt x="140" y="8"/>
                    <a:pt x="177" y="46"/>
                    <a:pt x="177" y="93"/>
                  </a:cubicBezTo>
                  <a:cubicBezTo>
                    <a:pt x="177" y="117"/>
                    <a:pt x="167" y="138"/>
                    <a:pt x="151" y="153"/>
                  </a:cubicBezTo>
                  <a:close/>
                </a:path>
              </a:pathLst>
            </a:custGeom>
            <a:solidFill>
              <a:schemeClr val="tx2">
                <a:lumMod val="60000"/>
                <a:lumOff val="40000"/>
              </a:schemeClr>
            </a:solidFill>
            <a:ln>
              <a:noFill/>
            </a:ln>
          </p:spPr>
          <p:txBody>
            <a:bodyPr anchor="ctr"/>
            <a:lstStyle/>
            <a:p>
              <a:pPr algn="ctr"/>
              <a:endParaRPr/>
            </a:p>
          </p:txBody>
        </p:sp>
        <p:sp>
          <p:nvSpPr>
            <p:cNvPr id="60" name="Freeform: Shape 141"/>
            <p:cNvSpPr/>
            <p:nvPr/>
          </p:nvSpPr>
          <p:spPr bwMode="auto">
            <a:xfrm rot="3085759">
              <a:off x="9868997" y="1270637"/>
              <a:ext cx="272910" cy="332239"/>
            </a:xfrm>
            <a:custGeom>
              <a:avLst/>
              <a:gdLst>
                <a:gd name="T0" fmla="*/ 34 w 152"/>
                <a:gd name="T1" fmla="*/ 101 h 185"/>
                <a:gd name="T2" fmla="*/ 51 w 152"/>
                <a:gd name="T3" fmla="*/ 101 h 185"/>
                <a:gd name="T4" fmla="*/ 38 w 152"/>
                <a:gd name="T5" fmla="*/ 143 h 185"/>
                <a:gd name="T6" fmla="*/ 38 w 152"/>
                <a:gd name="T7" fmla="*/ 152 h 185"/>
                <a:gd name="T8" fmla="*/ 38 w 152"/>
                <a:gd name="T9" fmla="*/ 143 h 185"/>
                <a:gd name="T10" fmla="*/ 126 w 152"/>
                <a:gd name="T11" fmla="*/ 25 h 185"/>
                <a:gd name="T12" fmla="*/ 135 w 152"/>
                <a:gd name="T13" fmla="*/ 8 h 185"/>
                <a:gd name="T14" fmla="*/ 25 w 152"/>
                <a:gd name="T15" fmla="*/ 0 h 185"/>
                <a:gd name="T16" fmla="*/ 17 w 152"/>
                <a:gd name="T17" fmla="*/ 17 h 185"/>
                <a:gd name="T18" fmla="*/ 33 w 152"/>
                <a:gd name="T19" fmla="*/ 25 h 185"/>
                <a:gd name="T20" fmla="*/ 51 w 152"/>
                <a:gd name="T21" fmla="*/ 185 h 185"/>
                <a:gd name="T22" fmla="*/ 152 w 152"/>
                <a:gd name="T23" fmla="*/ 135 h 185"/>
                <a:gd name="T24" fmla="*/ 25 w 152"/>
                <a:gd name="T25" fmla="*/ 17 h 185"/>
                <a:gd name="T26" fmla="*/ 126 w 152"/>
                <a:gd name="T27" fmla="*/ 8 h 185"/>
                <a:gd name="T28" fmla="*/ 25 w 152"/>
                <a:gd name="T29" fmla="*/ 17 h 185"/>
                <a:gd name="T30" fmla="*/ 110 w 152"/>
                <a:gd name="T31" fmla="*/ 25 h 185"/>
                <a:gd name="T32" fmla="*/ 73 w 152"/>
                <a:gd name="T33" fmla="*/ 75 h 185"/>
                <a:gd name="T34" fmla="*/ 42 w 152"/>
                <a:gd name="T35" fmla="*/ 25 h 185"/>
                <a:gd name="T36" fmla="*/ 51 w 152"/>
                <a:gd name="T37" fmla="*/ 177 h 185"/>
                <a:gd name="T38" fmla="*/ 23 w 152"/>
                <a:gd name="T39" fmla="*/ 85 h 185"/>
                <a:gd name="T40" fmla="*/ 69 w 152"/>
                <a:gd name="T41" fmla="*/ 82 h 185"/>
                <a:gd name="T42" fmla="*/ 124 w 152"/>
                <a:gd name="T43" fmla="*/ 77 h 185"/>
                <a:gd name="T44" fmla="*/ 143 w 152"/>
                <a:gd name="T45" fmla="*/ 135 h 185"/>
                <a:gd name="T46" fmla="*/ 72 w 152"/>
                <a:gd name="T47" fmla="*/ 118 h 185"/>
                <a:gd name="T48" fmla="*/ 72 w 152"/>
                <a:gd name="T49" fmla="*/ 143 h 185"/>
                <a:gd name="T50" fmla="*/ 72 w 152"/>
                <a:gd name="T51" fmla="*/ 118 h 185"/>
                <a:gd name="T52" fmla="*/ 67 w 152"/>
                <a:gd name="T53" fmla="*/ 131 h 185"/>
                <a:gd name="T54" fmla="*/ 76 w 152"/>
                <a:gd name="T55" fmla="*/ 131 h 185"/>
                <a:gd name="T56" fmla="*/ 110 w 152"/>
                <a:gd name="T57" fmla="*/ 118 h 185"/>
                <a:gd name="T58" fmla="*/ 110 w 152"/>
                <a:gd name="T59" fmla="*/ 135 h 185"/>
                <a:gd name="T60" fmla="*/ 110 w 152"/>
                <a:gd name="T61" fmla="*/ 118 h 185"/>
                <a:gd name="T62" fmla="*/ 118 w 152"/>
                <a:gd name="T63" fmla="*/ 105 h 185"/>
                <a:gd name="T64" fmla="*/ 126 w 152"/>
                <a:gd name="T65" fmla="*/ 105 h 185"/>
                <a:gd name="T66" fmla="*/ 97 w 152"/>
                <a:gd name="T67" fmla="*/ 160 h 185"/>
                <a:gd name="T68" fmla="*/ 97 w 152"/>
                <a:gd name="T69" fmla="*/ 169 h 185"/>
                <a:gd name="T70" fmla="*/ 97 w 152"/>
                <a:gd name="T7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85">
                  <a:moveTo>
                    <a:pt x="42" y="93"/>
                  </a:moveTo>
                  <a:cubicBezTo>
                    <a:pt x="37" y="93"/>
                    <a:pt x="34" y="96"/>
                    <a:pt x="34" y="101"/>
                  </a:cubicBezTo>
                  <a:cubicBezTo>
                    <a:pt x="34" y="106"/>
                    <a:pt x="37" y="109"/>
                    <a:pt x="42" y="109"/>
                  </a:cubicBezTo>
                  <a:cubicBezTo>
                    <a:pt x="47" y="109"/>
                    <a:pt x="51" y="106"/>
                    <a:pt x="51" y="101"/>
                  </a:cubicBezTo>
                  <a:cubicBezTo>
                    <a:pt x="51" y="96"/>
                    <a:pt x="47" y="93"/>
                    <a:pt x="42" y="93"/>
                  </a:cubicBezTo>
                  <a:close/>
                  <a:moveTo>
                    <a:pt x="38" y="143"/>
                  </a:moveTo>
                  <a:cubicBezTo>
                    <a:pt x="36" y="143"/>
                    <a:pt x="34" y="145"/>
                    <a:pt x="34" y="147"/>
                  </a:cubicBezTo>
                  <a:cubicBezTo>
                    <a:pt x="34" y="150"/>
                    <a:pt x="36" y="152"/>
                    <a:pt x="38" y="152"/>
                  </a:cubicBezTo>
                  <a:cubicBezTo>
                    <a:pt x="40" y="152"/>
                    <a:pt x="42" y="150"/>
                    <a:pt x="42" y="147"/>
                  </a:cubicBezTo>
                  <a:cubicBezTo>
                    <a:pt x="42" y="145"/>
                    <a:pt x="40" y="143"/>
                    <a:pt x="38" y="143"/>
                  </a:cubicBezTo>
                  <a:close/>
                  <a:moveTo>
                    <a:pt x="118" y="25"/>
                  </a:move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1" y="0"/>
                    <a:pt x="17" y="4"/>
                    <a:pt x="17" y="8"/>
                  </a:cubicBezTo>
                  <a:cubicBezTo>
                    <a:pt x="17" y="17"/>
                    <a:pt x="17" y="17"/>
                    <a:pt x="17" y="17"/>
                  </a:cubicBezTo>
                  <a:cubicBezTo>
                    <a:pt x="17" y="21"/>
                    <a:pt x="21" y="25"/>
                    <a:pt x="25" y="25"/>
                  </a:cubicBezTo>
                  <a:cubicBezTo>
                    <a:pt x="33" y="25"/>
                    <a:pt x="33" y="25"/>
                    <a:pt x="33" y="25"/>
                  </a:cubicBezTo>
                  <a:cubicBezTo>
                    <a:pt x="30" y="77"/>
                    <a:pt x="0" y="87"/>
                    <a:pt x="0" y="135"/>
                  </a:cubicBezTo>
                  <a:cubicBezTo>
                    <a:pt x="0" y="163"/>
                    <a:pt x="23" y="185"/>
                    <a:pt x="51" y="185"/>
                  </a:cubicBezTo>
                  <a:cubicBezTo>
                    <a:pt x="101" y="185"/>
                    <a:pt x="101" y="185"/>
                    <a:pt x="101" y="185"/>
                  </a:cubicBezTo>
                  <a:cubicBezTo>
                    <a:pt x="129" y="185"/>
                    <a:pt x="152" y="163"/>
                    <a:pt x="152" y="135"/>
                  </a:cubicBezTo>
                  <a:cubicBezTo>
                    <a:pt x="152" y="87"/>
                    <a:pt x="121" y="77"/>
                    <a:pt x="118" y="25"/>
                  </a:cubicBezTo>
                  <a:close/>
                  <a:moveTo>
                    <a:pt x="25" y="17"/>
                  </a:moveTo>
                  <a:cubicBezTo>
                    <a:pt x="25" y="8"/>
                    <a:pt x="25" y="8"/>
                    <a:pt x="25" y="8"/>
                  </a:cubicBezTo>
                  <a:cubicBezTo>
                    <a:pt x="126" y="8"/>
                    <a:pt x="126" y="8"/>
                    <a:pt x="126" y="8"/>
                  </a:cubicBezTo>
                  <a:cubicBezTo>
                    <a:pt x="126" y="17"/>
                    <a:pt x="126" y="17"/>
                    <a:pt x="126" y="17"/>
                  </a:cubicBezTo>
                  <a:lnTo>
                    <a:pt x="25" y="17"/>
                  </a:lnTo>
                  <a:close/>
                  <a:moveTo>
                    <a:pt x="42" y="25"/>
                  </a:moveTo>
                  <a:cubicBezTo>
                    <a:pt x="110" y="25"/>
                    <a:pt x="110" y="25"/>
                    <a:pt x="110" y="25"/>
                  </a:cubicBezTo>
                  <a:cubicBezTo>
                    <a:pt x="111" y="44"/>
                    <a:pt x="115" y="58"/>
                    <a:pt x="121" y="69"/>
                  </a:cubicBezTo>
                  <a:cubicBezTo>
                    <a:pt x="114" y="74"/>
                    <a:pt x="95" y="88"/>
                    <a:pt x="73" y="75"/>
                  </a:cubicBezTo>
                  <a:cubicBezTo>
                    <a:pt x="56" y="65"/>
                    <a:pt x="41" y="66"/>
                    <a:pt x="32" y="68"/>
                  </a:cubicBezTo>
                  <a:cubicBezTo>
                    <a:pt x="37" y="56"/>
                    <a:pt x="41" y="43"/>
                    <a:pt x="42" y="25"/>
                  </a:cubicBezTo>
                  <a:close/>
                  <a:moveTo>
                    <a:pt x="101" y="177"/>
                  </a:moveTo>
                  <a:cubicBezTo>
                    <a:pt x="51" y="177"/>
                    <a:pt x="51" y="177"/>
                    <a:pt x="51" y="177"/>
                  </a:cubicBezTo>
                  <a:cubicBezTo>
                    <a:pt x="27" y="177"/>
                    <a:pt x="8" y="158"/>
                    <a:pt x="8" y="135"/>
                  </a:cubicBezTo>
                  <a:cubicBezTo>
                    <a:pt x="8" y="113"/>
                    <a:pt x="15" y="100"/>
                    <a:pt x="23" y="85"/>
                  </a:cubicBezTo>
                  <a:cubicBezTo>
                    <a:pt x="24" y="83"/>
                    <a:pt x="25" y="80"/>
                    <a:pt x="27" y="78"/>
                  </a:cubicBezTo>
                  <a:cubicBezTo>
                    <a:pt x="27" y="78"/>
                    <a:pt x="45" y="69"/>
                    <a:pt x="69" y="82"/>
                  </a:cubicBezTo>
                  <a:cubicBezTo>
                    <a:pt x="77" y="87"/>
                    <a:pt x="85" y="89"/>
                    <a:pt x="92" y="89"/>
                  </a:cubicBezTo>
                  <a:cubicBezTo>
                    <a:pt x="106" y="89"/>
                    <a:pt x="118" y="82"/>
                    <a:pt x="124" y="77"/>
                  </a:cubicBezTo>
                  <a:cubicBezTo>
                    <a:pt x="126" y="80"/>
                    <a:pt x="127" y="82"/>
                    <a:pt x="128" y="85"/>
                  </a:cubicBezTo>
                  <a:cubicBezTo>
                    <a:pt x="136" y="100"/>
                    <a:pt x="143" y="113"/>
                    <a:pt x="143" y="135"/>
                  </a:cubicBezTo>
                  <a:cubicBezTo>
                    <a:pt x="143" y="158"/>
                    <a:pt x="124" y="177"/>
                    <a:pt x="101" y="177"/>
                  </a:cubicBezTo>
                  <a:close/>
                  <a:moveTo>
                    <a:pt x="72" y="118"/>
                  </a:moveTo>
                  <a:cubicBezTo>
                    <a:pt x="65" y="118"/>
                    <a:pt x="59" y="124"/>
                    <a:pt x="59" y="131"/>
                  </a:cubicBezTo>
                  <a:cubicBezTo>
                    <a:pt x="59" y="138"/>
                    <a:pt x="65" y="143"/>
                    <a:pt x="72" y="143"/>
                  </a:cubicBezTo>
                  <a:cubicBezTo>
                    <a:pt x="79" y="143"/>
                    <a:pt x="84" y="138"/>
                    <a:pt x="84" y="131"/>
                  </a:cubicBezTo>
                  <a:cubicBezTo>
                    <a:pt x="84" y="124"/>
                    <a:pt x="79" y="118"/>
                    <a:pt x="72" y="118"/>
                  </a:cubicBezTo>
                  <a:close/>
                  <a:moveTo>
                    <a:pt x="72" y="135"/>
                  </a:moveTo>
                  <a:cubicBezTo>
                    <a:pt x="69" y="135"/>
                    <a:pt x="67" y="133"/>
                    <a:pt x="67" y="131"/>
                  </a:cubicBezTo>
                  <a:cubicBezTo>
                    <a:pt x="67" y="128"/>
                    <a:pt x="69" y="126"/>
                    <a:pt x="72" y="126"/>
                  </a:cubicBezTo>
                  <a:cubicBezTo>
                    <a:pt x="74" y="126"/>
                    <a:pt x="76" y="128"/>
                    <a:pt x="76" y="131"/>
                  </a:cubicBezTo>
                  <a:cubicBezTo>
                    <a:pt x="76" y="133"/>
                    <a:pt x="74" y="135"/>
                    <a:pt x="72" y="135"/>
                  </a:cubicBezTo>
                  <a:close/>
                  <a:moveTo>
                    <a:pt x="110" y="118"/>
                  </a:moveTo>
                  <a:cubicBezTo>
                    <a:pt x="105" y="118"/>
                    <a:pt x="101" y="122"/>
                    <a:pt x="101" y="126"/>
                  </a:cubicBezTo>
                  <a:cubicBezTo>
                    <a:pt x="101" y="131"/>
                    <a:pt x="105" y="135"/>
                    <a:pt x="110" y="135"/>
                  </a:cubicBezTo>
                  <a:cubicBezTo>
                    <a:pt x="114" y="135"/>
                    <a:pt x="118" y="131"/>
                    <a:pt x="118" y="126"/>
                  </a:cubicBezTo>
                  <a:cubicBezTo>
                    <a:pt x="118" y="122"/>
                    <a:pt x="114" y="118"/>
                    <a:pt x="110" y="118"/>
                  </a:cubicBezTo>
                  <a:close/>
                  <a:moveTo>
                    <a:pt x="122" y="101"/>
                  </a:moveTo>
                  <a:cubicBezTo>
                    <a:pt x="120" y="101"/>
                    <a:pt x="118" y="103"/>
                    <a:pt x="118" y="105"/>
                  </a:cubicBezTo>
                  <a:cubicBezTo>
                    <a:pt x="118" y="108"/>
                    <a:pt x="120" y="109"/>
                    <a:pt x="122" y="109"/>
                  </a:cubicBezTo>
                  <a:cubicBezTo>
                    <a:pt x="125" y="109"/>
                    <a:pt x="126" y="108"/>
                    <a:pt x="126" y="105"/>
                  </a:cubicBezTo>
                  <a:cubicBezTo>
                    <a:pt x="126" y="103"/>
                    <a:pt x="125" y="101"/>
                    <a:pt x="122" y="101"/>
                  </a:cubicBezTo>
                  <a:close/>
                  <a:moveTo>
                    <a:pt x="97" y="160"/>
                  </a:moveTo>
                  <a:cubicBezTo>
                    <a:pt x="95" y="160"/>
                    <a:pt x="93" y="162"/>
                    <a:pt x="93" y="164"/>
                  </a:cubicBezTo>
                  <a:cubicBezTo>
                    <a:pt x="93" y="167"/>
                    <a:pt x="95" y="169"/>
                    <a:pt x="97" y="169"/>
                  </a:cubicBezTo>
                  <a:cubicBezTo>
                    <a:pt x="99" y="169"/>
                    <a:pt x="101" y="167"/>
                    <a:pt x="101" y="164"/>
                  </a:cubicBezTo>
                  <a:cubicBezTo>
                    <a:pt x="101" y="162"/>
                    <a:pt x="99" y="160"/>
                    <a:pt x="97" y="160"/>
                  </a:cubicBezTo>
                  <a:close/>
                </a:path>
              </a:pathLst>
            </a:custGeom>
            <a:solidFill>
              <a:schemeClr val="tx2">
                <a:lumMod val="60000"/>
                <a:lumOff val="40000"/>
              </a:schemeClr>
            </a:solidFill>
            <a:ln>
              <a:noFill/>
            </a:ln>
          </p:spPr>
          <p:txBody>
            <a:bodyPr anchor="ctr"/>
            <a:lstStyle/>
            <a:p>
              <a:pPr algn="ctr"/>
              <a:endParaRPr/>
            </a:p>
          </p:txBody>
        </p:sp>
        <p:sp>
          <p:nvSpPr>
            <p:cNvPr id="61" name="Freeform: Shape 142"/>
            <p:cNvSpPr/>
            <p:nvPr/>
          </p:nvSpPr>
          <p:spPr bwMode="auto">
            <a:xfrm>
              <a:off x="8642620" y="1247756"/>
              <a:ext cx="334106" cy="333117"/>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tx2">
                <a:lumMod val="60000"/>
                <a:lumOff val="40000"/>
              </a:schemeClr>
            </a:solidFill>
            <a:ln>
              <a:noFill/>
            </a:ln>
          </p:spPr>
          <p:txBody>
            <a:bodyPr anchor="ctr"/>
            <a:lstStyle/>
            <a:p>
              <a:pPr algn="ctr"/>
              <a:endParaRPr/>
            </a:p>
          </p:txBody>
        </p:sp>
        <p:sp>
          <p:nvSpPr>
            <p:cNvPr id="62" name="Freeform: Shape 143"/>
            <p:cNvSpPr/>
            <p:nvPr/>
          </p:nvSpPr>
          <p:spPr bwMode="auto">
            <a:xfrm>
              <a:off x="10983338" y="3706898"/>
              <a:ext cx="333117" cy="334106"/>
            </a:xfrm>
            <a:custGeom>
              <a:avLst/>
              <a:gdLst>
                <a:gd name="T0" fmla="*/ 92 w 185"/>
                <a:gd name="T1" fmla="*/ 0 h 186"/>
                <a:gd name="T2" fmla="*/ 0 w 185"/>
                <a:gd name="T3" fmla="*/ 93 h 186"/>
                <a:gd name="T4" fmla="*/ 92 w 185"/>
                <a:gd name="T5" fmla="*/ 186 h 186"/>
                <a:gd name="T6" fmla="*/ 185 w 185"/>
                <a:gd name="T7" fmla="*/ 93 h 186"/>
                <a:gd name="T8" fmla="*/ 92 w 185"/>
                <a:gd name="T9" fmla="*/ 0 h 186"/>
                <a:gd name="T10" fmla="*/ 92 w 185"/>
                <a:gd name="T11" fmla="*/ 178 h 186"/>
                <a:gd name="T12" fmla="*/ 37 w 185"/>
                <a:gd name="T13" fmla="*/ 157 h 186"/>
                <a:gd name="T14" fmla="*/ 67 w 185"/>
                <a:gd name="T15" fmla="*/ 139 h 186"/>
                <a:gd name="T16" fmla="*/ 80 w 185"/>
                <a:gd name="T17" fmla="*/ 108 h 186"/>
                <a:gd name="T18" fmla="*/ 77 w 185"/>
                <a:gd name="T19" fmla="*/ 101 h 186"/>
                <a:gd name="T20" fmla="*/ 67 w 185"/>
                <a:gd name="T21" fmla="*/ 63 h 186"/>
                <a:gd name="T22" fmla="*/ 88 w 185"/>
                <a:gd name="T23" fmla="*/ 37 h 186"/>
                <a:gd name="T24" fmla="*/ 101 w 185"/>
                <a:gd name="T25" fmla="*/ 35 h 186"/>
                <a:gd name="T26" fmla="*/ 105 w 185"/>
                <a:gd name="T27" fmla="*/ 34 h 186"/>
                <a:gd name="T28" fmla="*/ 122 w 185"/>
                <a:gd name="T29" fmla="*/ 64 h 186"/>
                <a:gd name="T30" fmla="*/ 113 w 185"/>
                <a:gd name="T31" fmla="*/ 100 h 186"/>
                <a:gd name="T32" fmla="*/ 109 w 185"/>
                <a:gd name="T33" fmla="*/ 108 h 186"/>
                <a:gd name="T34" fmla="*/ 107 w 185"/>
                <a:gd name="T35" fmla="*/ 124 h 186"/>
                <a:gd name="T36" fmla="*/ 126 w 185"/>
                <a:gd name="T37" fmla="*/ 141 h 186"/>
                <a:gd name="T38" fmla="*/ 148 w 185"/>
                <a:gd name="T39" fmla="*/ 157 h 186"/>
                <a:gd name="T40" fmla="*/ 92 w 185"/>
                <a:gd name="T41" fmla="*/ 178 h 186"/>
                <a:gd name="T42" fmla="*/ 154 w 185"/>
                <a:gd name="T43" fmla="*/ 151 h 186"/>
                <a:gd name="T44" fmla="*/ 129 w 185"/>
                <a:gd name="T45" fmla="*/ 133 h 186"/>
                <a:gd name="T46" fmla="*/ 115 w 185"/>
                <a:gd name="T47" fmla="*/ 121 h 186"/>
                <a:gd name="T48" fmla="*/ 117 w 185"/>
                <a:gd name="T49" fmla="*/ 111 h 186"/>
                <a:gd name="T50" fmla="*/ 121 w 185"/>
                <a:gd name="T51" fmla="*/ 104 h 186"/>
                <a:gd name="T52" fmla="*/ 130 w 185"/>
                <a:gd name="T53" fmla="*/ 64 h 186"/>
                <a:gd name="T54" fmla="*/ 105 w 185"/>
                <a:gd name="T55" fmla="*/ 26 h 186"/>
                <a:gd name="T56" fmla="*/ 98 w 185"/>
                <a:gd name="T57" fmla="*/ 27 h 186"/>
                <a:gd name="T58" fmla="*/ 88 w 185"/>
                <a:gd name="T59" fmla="*/ 29 h 186"/>
                <a:gd name="T60" fmla="*/ 59 w 185"/>
                <a:gd name="T61" fmla="*/ 63 h 186"/>
                <a:gd name="T62" fmla="*/ 69 w 185"/>
                <a:gd name="T63" fmla="*/ 105 h 186"/>
                <a:gd name="T64" fmla="*/ 73 w 185"/>
                <a:gd name="T65" fmla="*/ 111 h 186"/>
                <a:gd name="T66" fmla="*/ 63 w 185"/>
                <a:gd name="T67" fmla="*/ 131 h 186"/>
                <a:gd name="T68" fmla="*/ 31 w 185"/>
                <a:gd name="T69" fmla="*/ 151 h 186"/>
                <a:gd name="T70" fmla="*/ 8 w 185"/>
                <a:gd name="T71" fmla="*/ 93 h 186"/>
                <a:gd name="T72" fmla="*/ 92 w 185"/>
                <a:gd name="T73" fmla="*/ 9 h 186"/>
                <a:gd name="T74" fmla="*/ 177 w 185"/>
                <a:gd name="T75" fmla="*/ 93 h 186"/>
                <a:gd name="T76" fmla="*/ 154 w 185"/>
                <a:gd name="T77" fmla="*/ 1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86">
                  <a:moveTo>
                    <a:pt x="92" y="0"/>
                  </a:moveTo>
                  <a:cubicBezTo>
                    <a:pt x="41" y="0"/>
                    <a:pt x="0" y="42"/>
                    <a:pt x="0" y="93"/>
                  </a:cubicBezTo>
                  <a:cubicBezTo>
                    <a:pt x="0" y="145"/>
                    <a:pt x="41" y="186"/>
                    <a:pt x="92" y="186"/>
                  </a:cubicBezTo>
                  <a:cubicBezTo>
                    <a:pt x="144" y="186"/>
                    <a:pt x="185" y="145"/>
                    <a:pt x="185" y="93"/>
                  </a:cubicBezTo>
                  <a:cubicBezTo>
                    <a:pt x="185" y="42"/>
                    <a:pt x="144" y="0"/>
                    <a:pt x="92" y="0"/>
                  </a:cubicBezTo>
                  <a:close/>
                  <a:moveTo>
                    <a:pt x="92" y="178"/>
                  </a:moveTo>
                  <a:cubicBezTo>
                    <a:pt x="71" y="178"/>
                    <a:pt x="52" y="170"/>
                    <a:pt x="37" y="157"/>
                  </a:cubicBezTo>
                  <a:cubicBezTo>
                    <a:pt x="49" y="147"/>
                    <a:pt x="54" y="145"/>
                    <a:pt x="67" y="139"/>
                  </a:cubicBezTo>
                  <a:cubicBezTo>
                    <a:pt x="81" y="133"/>
                    <a:pt x="86" y="121"/>
                    <a:pt x="80" y="108"/>
                  </a:cubicBezTo>
                  <a:cubicBezTo>
                    <a:pt x="79" y="105"/>
                    <a:pt x="78" y="103"/>
                    <a:pt x="77" y="101"/>
                  </a:cubicBezTo>
                  <a:cubicBezTo>
                    <a:pt x="72" y="93"/>
                    <a:pt x="67" y="84"/>
                    <a:pt x="67" y="63"/>
                  </a:cubicBezTo>
                  <a:cubicBezTo>
                    <a:pt x="67" y="38"/>
                    <a:pt x="79" y="38"/>
                    <a:pt x="88" y="37"/>
                  </a:cubicBezTo>
                  <a:cubicBezTo>
                    <a:pt x="95" y="37"/>
                    <a:pt x="98" y="36"/>
                    <a:pt x="101" y="35"/>
                  </a:cubicBezTo>
                  <a:cubicBezTo>
                    <a:pt x="102" y="35"/>
                    <a:pt x="103" y="34"/>
                    <a:pt x="105" y="34"/>
                  </a:cubicBezTo>
                  <a:cubicBezTo>
                    <a:pt x="113" y="34"/>
                    <a:pt x="122" y="42"/>
                    <a:pt x="122" y="64"/>
                  </a:cubicBezTo>
                  <a:cubicBezTo>
                    <a:pt x="122" y="85"/>
                    <a:pt x="118" y="91"/>
                    <a:pt x="113" y="100"/>
                  </a:cubicBezTo>
                  <a:cubicBezTo>
                    <a:pt x="112" y="102"/>
                    <a:pt x="111" y="105"/>
                    <a:pt x="109" y="108"/>
                  </a:cubicBezTo>
                  <a:cubicBezTo>
                    <a:pt x="106" y="114"/>
                    <a:pt x="106" y="119"/>
                    <a:pt x="107" y="124"/>
                  </a:cubicBezTo>
                  <a:cubicBezTo>
                    <a:pt x="110" y="130"/>
                    <a:pt x="116" y="136"/>
                    <a:pt x="126" y="141"/>
                  </a:cubicBezTo>
                  <a:cubicBezTo>
                    <a:pt x="134" y="145"/>
                    <a:pt x="143" y="152"/>
                    <a:pt x="148" y="157"/>
                  </a:cubicBezTo>
                  <a:cubicBezTo>
                    <a:pt x="133" y="170"/>
                    <a:pt x="114" y="178"/>
                    <a:pt x="92" y="178"/>
                  </a:cubicBezTo>
                  <a:close/>
                  <a:moveTo>
                    <a:pt x="154" y="151"/>
                  </a:moveTo>
                  <a:cubicBezTo>
                    <a:pt x="149" y="146"/>
                    <a:pt x="139" y="137"/>
                    <a:pt x="129" y="133"/>
                  </a:cubicBezTo>
                  <a:cubicBezTo>
                    <a:pt x="121" y="129"/>
                    <a:pt x="117" y="125"/>
                    <a:pt x="115" y="121"/>
                  </a:cubicBezTo>
                  <a:cubicBezTo>
                    <a:pt x="114" y="118"/>
                    <a:pt x="115" y="115"/>
                    <a:pt x="117" y="111"/>
                  </a:cubicBezTo>
                  <a:cubicBezTo>
                    <a:pt x="118" y="108"/>
                    <a:pt x="120" y="106"/>
                    <a:pt x="121" y="104"/>
                  </a:cubicBezTo>
                  <a:cubicBezTo>
                    <a:pt x="126" y="94"/>
                    <a:pt x="130" y="88"/>
                    <a:pt x="130" y="64"/>
                  </a:cubicBezTo>
                  <a:cubicBezTo>
                    <a:pt x="130" y="28"/>
                    <a:pt x="109" y="26"/>
                    <a:pt x="105" y="26"/>
                  </a:cubicBezTo>
                  <a:cubicBezTo>
                    <a:pt x="102" y="26"/>
                    <a:pt x="100" y="27"/>
                    <a:pt x="98" y="27"/>
                  </a:cubicBezTo>
                  <a:cubicBezTo>
                    <a:pt x="96" y="28"/>
                    <a:pt x="93" y="29"/>
                    <a:pt x="88" y="29"/>
                  </a:cubicBezTo>
                  <a:cubicBezTo>
                    <a:pt x="78" y="29"/>
                    <a:pt x="59" y="29"/>
                    <a:pt x="59" y="63"/>
                  </a:cubicBezTo>
                  <a:cubicBezTo>
                    <a:pt x="59" y="86"/>
                    <a:pt x="65" y="96"/>
                    <a:pt x="69" y="105"/>
                  </a:cubicBezTo>
                  <a:cubicBezTo>
                    <a:pt x="71" y="107"/>
                    <a:pt x="72" y="109"/>
                    <a:pt x="73" y="111"/>
                  </a:cubicBezTo>
                  <a:cubicBezTo>
                    <a:pt x="77" y="120"/>
                    <a:pt x="74" y="127"/>
                    <a:pt x="63" y="131"/>
                  </a:cubicBezTo>
                  <a:cubicBezTo>
                    <a:pt x="50" y="137"/>
                    <a:pt x="44" y="140"/>
                    <a:pt x="31" y="151"/>
                  </a:cubicBezTo>
                  <a:cubicBezTo>
                    <a:pt x="17" y="136"/>
                    <a:pt x="8" y="116"/>
                    <a:pt x="8" y="93"/>
                  </a:cubicBezTo>
                  <a:cubicBezTo>
                    <a:pt x="8" y="47"/>
                    <a:pt x="46" y="9"/>
                    <a:pt x="92" y="9"/>
                  </a:cubicBezTo>
                  <a:cubicBezTo>
                    <a:pt x="139" y="9"/>
                    <a:pt x="177" y="47"/>
                    <a:pt x="177" y="93"/>
                  </a:cubicBezTo>
                  <a:cubicBezTo>
                    <a:pt x="177" y="116"/>
                    <a:pt x="168" y="136"/>
                    <a:pt x="154" y="151"/>
                  </a:cubicBezTo>
                  <a:close/>
                </a:path>
              </a:pathLst>
            </a:custGeom>
            <a:solidFill>
              <a:schemeClr val="tx2">
                <a:lumMod val="60000"/>
                <a:lumOff val="40000"/>
              </a:schemeClr>
            </a:solidFill>
            <a:ln>
              <a:noFill/>
            </a:ln>
          </p:spPr>
          <p:txBody>
            <a:bodyPr anchor="ctr"/>
            <a:lstStyle/>
            <a:p>
              <a:pPr algn="ctr"/>
              <a:endParaRPr/>
            </a:p>
          </p:txBody>
        </p:sp>
        <p:sp>
          <p:nvSpPr>
            <p:cNvPr id="63" name="Freeform: Shape 144"/>
            <p:cNvSpPr/>
            <p:nvPr/>
          </p:nvSpPr>
          <p:spPr bwMode="auto">
            <a:xfrm rot="21255315">
              <a:off x="10691096" y="2523650"/>
              <a:ext cx="338093" cy="338093"/>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2">
                <a:lumMod val="60000"/>
                <a:lumOff val="40000"/>
              </a:schemeClr>
            </a:solidFill>
            <a:ln>
              <a:noFill/>
            </a:ln>
          </p:spPr>
          <p:txBody>
            <a:bodyPr anchor="ctr"/>
            <a:lstStyle/>
            <a:p>
              <a:pPr algn="ctr"/>
              <a:endParaRPr/>
            </a:p>
          </p:txBody>
        </p:sp>
        <p:sp>
          <p:nvSpPr>
            <p:cNvPr id="64" name="Freeform: Shape 145"/>
            <p:cNvSpPr/>
            <p:nvPr/>
          </p:nvSpPr>
          <p:spPr bwMode="auto">
            <a:xfrm rot="19418196">
              <a:off x="11016888" y="3059538"/>
              <a:ext cx="335696" cy="198051"/>
            </a:xfrm>
            <a:custGeom>
              <a:avLst/>
              <a:gdLst>
                <a:gd name="T0" fmla="*/ 160 w 186"/>
                <a:gd name="T1" fmla="*/ 43 h 110"/>
                <a:gd name="T2" fmla="*/ 161 w 186"/>
                <a:gd name="T3" fmla="*/ 42 h 110"/>
                <a:gd name="T4" fmla="*/ 135 w 186"/>
                <a:gd name="T5" fmla="*/ 17 h 110"/>
                <a:gd name="T6" fmla="*/ 119 w 186"/>
                <a:gd name="T7" fmla="*/ 23 h 110"/>
                <a:gd name="T8" fmla="*/ 76 w 186"/>
                <a:gd name="T9" fmla="*/ 0 h 110"/>
                <a:gd name="T10" fmla="*/ 26 w 186"/>
                <a:gd name="T11" fmla="*/ 43 h 110"/>
                <a:gd name="T12" fmla="*/ 0 w 186"/>
                <a:gd name="T13" fmla="*/ 76 h 110"/>
                <a:gd name="T14" fmla="*/ 34 w 186"/>
                <a:gd name="T15" fmla="*/ 110 h 110"/>
                <a:gd name="T16" fmla="*/ 152 w 186"/>
                <a:gd name="T17" fmla="*/ 110 h 110"/>
                <a:gd name="T18" fmla="*/ 186 w 186"/>
                <a:gd name="T19" fmla="*/ 76 h 110"/>
                <a:gd name="T20" fmla="*/ 160 w 186"/>
                <a:gd name="T21" fmla="*/ 43 h 110"/>
                <a:gd name="T22" fmla="*/ 152 w 186"/>
                <a:gd name="T23" fmla="*/ 101 h 110"/>
                <a:gd name="T24" fmla="*/ 34 w 186"/>
                <a:gd name="T25" fmla="*/ 101 h 110"/>
                <a:gd name="T26" fmla="*/ 9 w 186"/>
                <a:gd name="T27" fmla="*/ 76 h 110"/>
                <a:gd name="T28" fmla="*/ 28 w 186"/>
                <a:gd name="T29" fmla="*/ 51 h 110"/>
                <a:gd name="T30" fmla="*/ 34 w 186"/>
                <a:gd name="T31" fmla="*/ 44 h 110"/>
                <a:gd name="T32" fmla="*/ 76 w 186"/>
                <a:gd name="T33" fmla="*/ 8 h 110"/>
                <a:gd name="T34" fmla="*/ 111 w 186"/>
                <a:gd name="T35" fmla="*/ 28 h 110"/>
                <a:gd name="T36" fmla="*/ 117 w 186"/>
                <a:gd name="T37" fmla="*/ 32 h 110"/>
                <a:gd name="T38" fmla="*/ 119 w 186"/>
                <a:gd name="T39" fmla="*/ 32 h 110"/>
                <a:gd name="T40" fmla="*/ 124 w 186"/>
                <a:gd name="T41" fmla="*/ 29 h 110"/>
                <a:gd name="T42" fmla="*/ 135 w 186"/>
                <a:gd name="T43" fmla="*/ 25 h 110"/>
                <a:gd name="T44" fmla="*/ 152 w 186"/>
                <a:gd name="T45" fmla="*/ 42 h 110"/>
                <a:gd name="T46" fmla="*/ 152 w 186"/>
                <a:gd name="T47" fmla="*/ 43 h 110"/>
                <a:gd name="T48" fmla="*/ 158 w 186"/>
                <a:gd name="T49" fmla="*/ 51 h 110"/>
                <a:gd name="T50" fmla="*/ 177 w 186"/>
                <a:gd name="T51" fmla="*/ 76 h 110"/>
                <a:gd name="T52" fmla="*/ 152 w 186"/>
                <a:gd name="T53" fmla="*/ 10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10">
                  <a:moveTo>
                    <a:pt x="160" y="43"/>
                  </a:moveTo>
                  <a:cubicBezTo>
                    <a:pt x="160" y="43"/>
                    <a:pt x="161" y="43"/>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7"/>
                    <a:pt x="0" y="60"/>
                    <a:pt x="0" y="76"/>
                  </a:cubicBezTo>
                  <a:cubicBezTo>
                    <a:pt x="0" y="95"/>
                    <a:pt x="15" y="110"/>
                    <a:pt x="34" y="110"/>
                  </a:cubicBezTo>
                  <a:cubicBezTo>
                    <a:pt x="152" y="110"/>
                    <a:pt x="152" y="110"/>
                    <a:pt x="152" y="110"/>
                  </a:cubicBezTo>
                  <a:cubicBezTo>
                    <a:pt x="171" y="110"/>
                    <a:pt x="186" y="95"/>
                    <a:pt x="186" y="76"/>
                  </a:cubicBezTo>
                  <a:cubicBezTo>
                    <a:pt x="186" y="60"/>
                    <a:pt x="175" y="47"/>
                    <a:pt x="160" y="43"/>
                  </a:cubicBezTo>
                  <a:close/>
                  <a:moveTo>
                    <a:pt x="152" y="101"/>
                  </a:moveTo>
                  <a:cubicBezTo>
                    <a:pt x="34" y="101"/>
                    <a:pt x="34" y="101"/>
                    <a:pt x="34" y="101"/>
                  </a:cubicBezTo>
                  <a:cubicBezTo>
                    <a:pt x="20" y="101"/>
                    <a:pt x="9" y="90"/>
                    <a:pt x="9" y="76"/>
                  </a:cubicBezTo>
                  <a:cubicBezTo>
                    <a:pt x="9" y="64"/>
                    <a:pt x="17" y="54"/>
                    <a:pt x="28" y="51"/>
                  </a:cubicBezTo>
                  <a:cubicBezTo>
                    <a:pt x="31" y="51"/>
                    <a:pt x="34" y="48"/>
                    <a:pt x="34" y="44"/>
                  </a:cubicBezTo>
                  <a:cubicBezTo>
                    <a:pt x="38" y="24"/>
                    <a:pt x="55" y="8"/>
                    <a:pt x="76" y="8"/>
                  </a:cubicBezTo>
                  <a:cubicBezTo>
                    <a:pt x="90" y="8"/>
                    <a:pt x="104" y="16"/>
                    <a:pt x="111" y="28"/>
                  </a:cubicBezTo>
                  <a:cubicBezTo>
                    <a:pt x="113" y="30"/>
                    <a:pt x="115" y="31"/>
                    <a:pt x="117" y="32"/>
                  </a:cubicBezTo>
                  <a:cubicBezTo>
                    <a:pt x="118" y="32"/>
                    <a:pt x="118" y="32"/>
                    <a:pt x="119" y="32"/>
                  </a:cubicBezTo>
                  <a:cubicBezTo>
                    <a:pt x="121" y="32"/>
                    <a:pt x="123" y="31"/>
                    <a:pt x="124" y="29"/>
                  </a:cubicBezTo>
                  <a:cubicBezTo>
                    <a:pt x="127" y="27"/>
                    <a:pt x="131" y="25"/>
                    <a:pt x="135" y="25"/>
                  </a:cubicBezTo>
                  <a:cubicBezTo>
                    <a:pt x="145" y="25"/>
                    <a:pt x="152" y="33"/>
                    <a:pt x="152" y="42"/>
                  </a:cubicBezTo>
                  <a:cubicBezTo>
                    <a:pt x="152" y="43"/>
                    <a:pt x="152" y="43"/>
                    <a:pt x="152" y="43"/>
                  </a:cubicBezTo>
                  <a:cubicBezTo>
                    <a:pt x="152" y="47"/>
                    <a:pt x="154" y="50"/>
                    <a:pt x="158" y="51"/>
                  </a:cubicBezTo>
                  <a:cubicBezTo>
                    <a:pt x="170" y="54"/>
                    <a:pt x="177" y="64"/>
                    <a:pt x="177" y="76"/>
                  </a:cubicBezTo>
                  <a:cubicBezTo>
                    <a:pt x="177" y="90"/>
                    <a:pt x="166" y="101"/>
                    <a:pt x="152" y="101"/>
                  </a:cubicBezTo>
                  <a:close/>
                </a:path>
              </a:pathLst>
            </a:custGeom>
            <a:solidFill>
              <a:schemeClr val="tx2">
                <a:lumMod val="60000"/>
                <a:lumOff val="40000"/>
              </a:schemeClr>
            </a:solidFill>
            <a:ln>
              <a:noFill/>
            </a:ln>
          </p:spPr>
          <p:txBody>
            <a:bodyPr anchor="ctr"/>
            <a:lstStyle/>
            <a:p>
              <a:pPr algn="ctr"/>
              <a:endParaRPr/>
            </a:p>
          </p:txBody>
        </p:sp>
        <p:sp>
          <p:nvSpPr>
            <p:cNvPr id="65" name="Freeform: Shape 146"/>
            <p:cNvSpPr/>
            <p:nvPr/>
          </p:nvSpPr>
          <p:spPr bwMode="auto">
            <a:xfrm rot="723528">
              <a:off x="10780405" y="2023913"/>
              <a:ext cx="342127" cy="333228"/>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lumMod val="60000"/>
                <a:lumOff val="40000"/>
              </a:schemeClr>
            </a:solidFill>
            <a:ln>
              <a:noFill/>
            </a:ln>
          </p:spPr>
          <p:txBody>
            <a:bodyPr anchor="ctr"/>
            <a:lstStyle/>
            <a:p>
              <a:pPr algn="ctr"/>
              <a:endParaRPr/>
            </a:p>
          </p:txBody>
        </p:sp>
        <p:sp>
          <p:nvSpPr>
            <p:cNvPr id="66" name="Freeform: Shape 147"/>
            <p:cNvSpPr/>
            <p:nvPr/>
          </p:nvSpPr>
          <p:spPr bwMode="auto">
            <a:xfrm rot="2544572">
              <a:off x="10932569" y="1571870"/>
              <a:ext cx="114354" cy="335205"/>
            </a:xfrm>
            <a:custGeom>
              <a:avLst/>
              <a:gdLst>
                <a:gd name="T0" fmla="*/ 67 w 68"/>
                <a:gd name="T1" fmla="*/ 147 h 186"/>
                <a:gd name="T2" fmla="*/ 68 w 68"/>
                <a:gd name="T3" fmla="*/ 147 h 186"/>
                <a:gd name="T4" fmla="*/ 55 w 68"/>
                <a:gd name="T5" fmla="*/ 84 h 186"/>
                <a:gd name="T6" fmla="*/ 59 w 68"/>
                <a:gd name="T7" fmla="*/ 84 h 186"/>
                <a:gd name="T8" fmla="*/ 63 w 68"/>
                <a:gd name="T9" fmla="*/ 80 h 186"/>
                <a:gd name="T10" fmla="*/ 59 w 68"/>
                <a:gd name="T11" fmla="*/ 76 h 186"/>
                <a:gd name="T12" fmla="*/ 53 w 68"/>
                <a:gd name="T13" fmla="*/ 76 h 186"/>
                <a:gd name="T14" fmla="*/ 46 w 68"/>
                <a:gd name="T15" fmla="*/ 41 h 186"/>
                <a:gd name="T16" fmla="*/ 46 w 68"/>
                <a:gd name="T17" fmla="*/ 41 h 186"/>
                <a:gd name="T18" fmla="*/ 46 w 68"/>
                <a:gd name="T19" fmla="*/ 41 h 186"/>
                <a:gd name="T20" fmla="*/ 65 w 68"/>
                <a:gd name="T21" fmla="*/ 25 h 186"/>
                <a:gd name="T22" fmla="*/ 65 w 68"/>
                <a:gd name="T23" fmla="*/ 25 h 186"/>
                <a:gd name="T24" fmla="*/ 68 w 68"/>
                <a:gd name="T25" fmla="*/ 21 h 186"/>
                <a:gd name="T26" fmla="*/ 34 w 68"/>
                <a:gd name="T27" fmla="*/ 0 h 186"/>
                <a:gd name="T28" fmla="*/ 0 w 68"/>
                <a:gd name="T29" fmla="*/ 21 h 186"/>
                <a:gd name="T30" fmla="*/ 2 w 68"/>
                <a:gd name="T31" fmla="*/ 25 h 186"/>
                <a:gd name="T32" fmla="*/ 2 w 68"/>
                <a:gd name="T33" fmla="*/ 25 h 186"/>
                <a:gd name="T34" fmla="*/ 21 w 68"/>
                <a:gd name="T35" fmla="*/ 41 h 186"/>
                <a:gd name="T36" fmla="*/ 21 w 68"/>
                <a:gd name="T37" fmla="*/ 41 h 186"/>
                <a:gd name="T38" fmla="*/ 21 w 68"/>
                <a:gd name="T39" fmla="*/ 41 h 186"/>
                <a:gd name="T40" fmla="*/ 0 w 68"/>
                <a:gd name="T41" fmla="*/ 147 h 186"/>
                <a:gd name="T42" fmla="*/ 0 w 68"/>
                <a:gd name="T43" fmla="*/ 147 h 186"/>
                <a:gd name="T44" fmla="*/ 0 w 68"/>
                <a:gd name="T45" fmla="*/ 148 h 186"/>
                <a:gd name="T46" fmla="*/ 1 w 68"/>
                <a:gd name="T47" fmla="*/ 150 h 186"/>
                <a:gd name="T48" fmla="*/ 1 w 68"/>
                <a:gd name="T49" fmla="*/ 150 h 186"/>
                <a:gd name="T50" fmla="*/ 31 w 68"/>
                <a:gd name="T51" fmla="*/ 184 h 186"/>
                <a:gd name="T52" fmla="*/ 31 w 68"/>
                <a:gd name="T53" fmla="*/ 184 h 186"/>
                <a:gd name="T54" fmla="*/ 34 w 68"/>
                <a:gd name="T55" fmla="*/ 186 h 186"/>
                <a:gd name="T56" fmla="*/ 37 w 68"/>
                <a:gd name="T57" fmla="*/ 184 h 186"/>
                <a:gd name="T58" fmla="*/ 37 w 68"/>
                <a:gd name="T59" fmla="*/ 184 h 186"/>
                <a:gd name="T60" fmla="*/ 67 w 68"/>
                <a:gd name="T61" fmla="*/ 150 h 186"/>
                <a:gd name="T62" fmla="*/ 67 w 68"/>
                <a:gd name="T63" fmla="*/ 150 h 186"/>
                <a:gd name="T64" fmla="*/ 68 w 68"/>
                <a:gd name="T65" fmla="*/ 148 h 186"/>
                <a:gd name="T66" fmla="*/ 67 w 68"/>
                <a:gd name="T67" fmla="*/ 147 h 186"/>
                <a:gd name="T68" fmla="*/ 9 w 68"/>
                <a:gd name="T69" fmla="*/ 19 h 186"/>
                <a:gd name="T70" fmla="*/ 34 w 68"/>
                <a:gd name="T71" fmla="*/ 8 h 186"/>
                <a:gd name="T72" fmla="*/ 59 w 68"/>
                <a:gd name="T73" fmla="*/ 19 h 186"/>
                <a:gd name="T74" fmla="*/ 34 w 68"/>
                <a:gd name="T75" fmla="*/ 41 h 186"/>
                <a:gd name="T76" fmla="*/ 9 w 68"/>
                <a:gd name="T77" fmla="*/ 19 h 186"/>
                <a:gd name="T78" fmla="*/ 34 w 68"/>
                <a:gd name="T79" fmla="*/ 175 h 186"/>
                <a:gd name="T80" fmla="*/ 9 w 68"/>
                <a:gd name="T81" fmla="*/ 146 h 186"/>
                <a:gd name="T82" fmla="*/ 29 w 68"/>
                <a:gd name="T83" fmla="*/ 47 h 186"/>
                <a:gd name="T84" fmla="*/ 31 w 68"/>
                <a:gd name="T85" fmla="*/ 49 h 186"/>
                <a:gd name="T86" fmla="*/ 31 w 68"/>
                <a:gd name="T87" fmla="*/ 50 h 186"/>
                <a:gd name="T88" fmla="*/ 32 w 68"/>
                <a:gd name="T89" fmla="*/ 50 h 186"/>
                <a:gd name="T90" fmla="*/ 32 w 68"/>
                <a:gd name="T91" fmla="*/ 50 h 186"/>
                <a:gd name="T92" fmla="*/ 34 w 68"/>
                <a:gd name="T93" fmla="*/ 51 h 186"/>
                <a:gd name="T94" fmla="*/ 36 w 68"/>
                <a:gd name="T95" fmla="*/ 50 h 186"/>
                <a:gd name="T96" fmla="*/ 36 w 68"/>
                <a:gd name="T97" fmla="*/ 50 h 186"/>
                <a:gd name="T98" fmla="*/ 36 w 68"/>
                <a:gd name="T99" fmla="*/ 50 h 186"/>
                <a:gd name="T100" fmla="*/ 37 w 68"/>
                <a:gd name="T101" fmla="*/ 49 h 186"/>
                <a:gd name="T102" fmla="*/ 39 w 68"/>
                <a:gd name="T103" fmla="*/ 47 h 186"/>
                <a:gd name="T104" fmla="*/ 45 w 68"/>
                <a:gd name="T105" fmla="*/ 76 h 186"/>
                <a:gd name="T106" fmla="*/ 34 w 68"/>
                <a:gd name="T107" fmla="*/ 76 h 186"/>
                <a:gd name="T108" fmla="*/ 30 w 68"/>
                <a:gd name="T109" fmla="*/ 80 h 186"/>
                <a:gd name="T110" fmla="*/ 34 w 68"/>
                <a:gd name="T111" fmla="*/ 84 h 186"/>
                <a:gd name="T112" fmla="*/ 46 w 68"/>
                <a:gd name="T113" fmla="*/ 84 h 186"/>
                <a:gd name="T114" fmla="*/ 59 w 68"/>
                <a:gd name="T115" fmla="*/ 146 h 186"/>
                <a:gd name="T116" fmla="*/ 34 w 68"/>
                <a:gd name="T117" fmla="*/ 17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86">
                  <a:moveTo>
                    <a:pt x="67" y="147"/>
                  </a:moveTo>
                  <a:cubicBezTo>
                    <a:pt x="68" y="147"/>
                    <a:pt x="68" y="147"/>
                    <a:pt x="68" y="147"/>
                  </a:cubicBezTo>
                  <a:cubicBezTo>
                    <a:pt x="55" y="84"/>
                    <a:pt x="55" y="84"/>
                    <a:pt x="55" y="84"/>
                  </a:cubicBezTo>
                  <a:cubicBezTo>
                    <a:pt x="59" y="84"/>
                    <a:pt x="59" y="84"/>
                    <a:pt x="59" y="84"/>
                  </a:cubicBezTo>
                  <a:cubicBezTo>
                    <a:pt x="61" y="84"/>
                    <a:pt x="63" y="83"/>
                    <a:pt x="63" y="80"/>
                  </a:cubicBezTo>
                  <a:cubicBezTo>
                    <a:pt x="63" y="78"/>
                    <a:pt x="61" y="76"/>
                    <a:pt x="59" y="76"/>
                  </a:cubicBezTo>
                  <a:cubicBezTo>
                    <a:pt x="53" y="76"/>
                    <a:pt x="53" y="76"/>
                    <a:pt x="53" y="76"/>
                  </a:cubicBezTo>
                  <a:cubicBezTo>
                    <a:pt x="46" y="41"/>
                    <a:pt x="46" y="41"/>
                    <a:pt x="46" y="41"/>
                  </a:cubicBezTo>
                  <a:cubicBezTo>
                    <a:pt x="46" y="41"/>
                    <a:pt x="46" y="41"/>
                    <a:pt x="46" y="41"/>
                  </a:cubicBezTo>
                  <a:cubicBezTo>
                    <a:pt x="46" y="41"/>
                    <a:pt x="46" y="41"/>
                    <a:pt x="46" y="41"/>
                  </a:cubicBezTo>
                  <a:cubicBezTo>
                    <a:pt x="65" y="25"/>
                    <a:pt x="65" y="25"/>
                    <a:pt x="65" y="25"/>
                  </a:cubicBezTo>
                  <a:cubicBezTo>
                    <a:pt x="65" y="25"/>
                    <a:pt x="65" y="25"/>
                    <a:pt x="65" y="25"/>
                  </a:cubicBezTo>
                  <a:cubicBezTo>
                    <a:pt x="67" y="24"/>
                    <a:pt x="68" y="23"/>
                    <a:pt x="68" y="21"/>
                  </a:cubicBezTo>
                  <a:cubicBezTo>
                    <a:pt x="68" y="9"/>
                    <a:pt x="52" y="0"/>
                    <a:pt x="34" y="0"/>
                  </a:cubicBezTo>
                  <a:cubicBezTo>
                    <a:pt x="15" y="0"/>
                    <a:pt x="0" y="9"/>
                    <a:pt x="0" y="21"/>
                  </a:cubicBezTo>
                  <a:cubicBezTo>
                    <a:pt x="0" y="23"/>
                    <a:pt x="1" y="24"/>
                    <a:pt x="2" y="25"/>
                  </a:cubicBezTo>
                  <a:cubicBezTo>
                    <a:pt x="2" y="25"/>
                    <a:pt x="2" y="25"/>
                    <a:pt x="2" y="25"/>
                  </a:cubicBezTo>
                  <a:cubicBezTo>
                    <a:pt x="21" y="41"/>
                    <a:pt x="21" y="41"/>
                    <a:pt x="21" y="41"/>
                  </a:cubicBezTo>
                  <a:cubicBezTo>
                    <a:pt x="21" y="41"/>
                    <a:pt x="21" y="41"/>
                    <a:pt x="21" y="41"/>
                  </a:cubicBezTo>
                  <a:cubicBezTo>
                    <a:pt x="21" y="41"/>
                    <a:pt x="21" y="41"/>
                    <a:pt x="21" y="41"/>
                  </a:cubicBezTo>
                  <a:cubicBezTo>
                    <a:pt x="0" y="147"/>
                    <a:pt x="0" y="147"/>
                    <a:pt x="0" y="147"/>
                  </a:cubicBezTo>
                  <a:cubicBezTo>
                    <a:pt x="0" y="147"/>
                    <a:pt x="0" y="147"/>
                    <a:pt x="0" y="147"/>
                  </a:cubicBezTo>
                  <a:cubicBezTo>
                    <a:pt x="0" y="147"/>
                    <a:pt x="0" y="147"/>
                    <a:pt x="0" y="148"/>
                  </a:cubicBezTo>
                  <a:cubicBezTo>
                    <a:pt x="0" y="149"/>
                    <a:pt x="1" y="150"/>
                    <a:pt x="1" y="150"/>
                  </a:cubicBezTo>
                  <a:cubicBezTo>
                    <a:pt x="1" y="150"/>
                    <a:pt x="1" y="150"/>
                    <a:pt x="1" y="150"/>
                  </a:cubicBezTo>
                  <a:cubicBezTo>
                    <a:pt x="31" y="184"/>
                    <a:pt x="31" y="184"/>
                    <a:pt x="31" y="184"/>
                  </a:cubicBezTo>
                  <a:cubicBezTo>
                    <a:pt x="31" y="184"/>
                    <a:pt x="31" y="184"/>
                    <a:pt x="31" y="184"/>
                  </a:cubicBezTo>
                  <a:cubicBezTo>
                    <a:pt x="31" y="185"/>
                    <a:pt x="33" y="186"/>
                    <a:pt x="34" y="186"/>
                  </a:cubicBezTo>
                  <a:cubicBezTo>
                    <a:pt x="35" y="186"/>
                    <a:pt x="36" y="185"/>
                    <a:pt x="37" y="184"/>
                  </a:cubicBezTo>
                  <a:cubicBezTo>
                    <a:pt x="37" y="184"/>
                    <a:pt x="37" y="184"/>
                    <a:pt x="37" y="184"/>
                  </a:cubicBezTo>
                  <a:cubicBezTo>
                    <a:pt x="67" y="150"/>
                    <a:pt x="67" y="150"/>
                    <a:pt x="67" y="150"/>
                  </a:cubicBezTo>
                  <a:cubicBezTo>
                    <a:pt x="67" y="150"/>
                    <a:pt x="67" y="150"/>
                    <a:pt x="67" y="150"/>
                  </a:cubicBezTo>
                  <a:cubicBezTo>
                    <a:pt x="67" y="150"/>
                    <a:pt x="68" y="149"/>
                    <a:pt x="68" y="148"/>
                  </a:cubicBezTo>
                  <a:cubicBezTo>
                    <a:pt x="68" y="147"/>
                    <a:pt x="67" y="147"/>
                    <a:pt x="67" y="147"/>
                  </a:cubicBezTo>
                  <a:close/>
                  <a:moveTo>
                    <a:pt x="9" y="19"/>
                  </a:moveTo>
                  <a:cubicBezTo>
                    <a:pt x="10" y="13"/>
                    <a:pt x="21" y="8"/>
                    <a:pt x="34" y="8"/>
                  </a:cubicBezTo>
                  <a:cubicBezTo>
                    <a:pt x="47" y="8"/>
                    <a:pt x="57" y="13"/>
                    <a:pt x="59" y="19"/>
                  </a:cubicBezTo>
                  <a:cubicBezTo>
                    <a:pt x="34" y="41"/>
                    <a:pt x="34" y="41"/>
                    <a:pt x="34" y="41"/>
                  </a:cubicBezTo>
                  <a:lnTo>
                    <a:pt x="9" y="19"/>
                  </a:lnTo>
                  <a:close/>
                  <a:moveTo>
                    <a:pt x="34" y="175"/>
                  </a:moveTo>
                  <a:cubicBezTo>
                    <a:pt x="9" y="146"/>
                    <a:pt x="9" y="146"/>
                    <a:pt x="9" y="146"/>
                  </a:cubicBezTo>
                  <a:cubicBezTo>
                    <a:pt x="29" y="47"/>
                    <a:pt x="29" y="47"/>
                    <a:pt x="29" y="47"/>
                  </a:cubicBezTo>
                  <a:cubicBezTo>
                    <a:pt x="31" y="49"/>
                    <a:pt x="31" y="49"/>
                    <a:pt x="31" y="49"/>
                  </a:cubicBezTo>
                  <a:cubicBezTo>
                    <a:pt x="31" y="49"/>
                    <a:pt x="31" y="50"/>
                    <a:pt x="31" y="50"/>
                  </a:cubicBezTo>
                  <a:cubicBezTo>
                    <a:pt x="32" y="50"/>
                    <a:pt x="32" y="50"/>
                    <a:pt x="32" y="50"/>
                  </a:cubicBezTo>
                  <a:cubicBezTo>
                    <a:pt x="32" y="50"/>
                    <a:pt x="32" y="50"/>
                    <a:pt x="32" y="50"/>
                  </a:cubicBezTo>
                  <a:cubicBezTo>
                    <a:pt x="32" y="50"/>
                    <a:pt x="33" y="51"/>
                    <a:pt x="34" y="51"/>
                  </a:cubicBezTo>
                  <a:cubicBezTo>
                    <a:pt x="35" y="51"/>
                    <a:pt x="35" y="50"/>
                    <a:pt x="36" y="50"/>
                  </a:cubicBezTo>
                  <a:cubicBezTo>
                    <a:pt x="36" y="50"/>
                    <a:pt x="36" y="50"/>
                    <a:pt x="36" y="50"/>
                  </a:cubicBezTo>
                  <a:cubicBezTo>
                    <a:pt x="36" y="50"/>
                    <a:pt x="36" y="50"/>
                    <a:pt x="36" y="50"/>
                  </a:cubicBezTo>
                  <a:cubicBezTo>
                    <a:pt x="37" y="50"/>
                    <a:pt x="37" y="49"/>
                    <a:pt x="37" y="49"/>
                  </a:cubicBezTo>
                  <a:cubicBezTo>
                    <a:pt x="39" y="47"/>
                    <a:pt x="39" y="47"/>
                    <a:pt x="39" y="47"/>
                  </a:cubicBezTo>
                  <a:cubicBezTo>
                    <a:pt x="45" y="76"/>
                    <a:pt x="45" y="76"/>
                    <a:pt x="45" y="76"/>
                  </a:cubicBezTo>
                  <a:cubicBezTo>
                    <a:pt x="34" y="76"/>
                    <a:pt x="34" y="76"/>
                    <a:pt x="34" y="76"/>
                  </a:cubicBezTo>
                  <a:cubicBezTo>
                    <a:pt x="32" y="76"/>
                    <a:pt x="30" y="78"/>
                    <a:pt x="30" y="80"/>
                  </a:cubicBezTo>
                  <a:cubicBezTo>
                    <a:pt x="30" y="83"/>
                    <a:pt x="32" y="84"/>
                    <a:pt x="34" y="84"/>
                  </a:cubicBezTo>
                  <a:cubicBezTo>
                    <a:pt x="46" y="84"/>
                    <a:pt x="46" y="84"/>
                    <a:pt x="46" y="84"/>
                  </a:cubicBezTo>
                  <a:cubicBezTo>
                    <a:pt x="59" y="146"/>
                    <a:pt x="59" y="146"/>
                    <a:pt x="59" y="146"/>
                  </a:cubicBezTo>
                  <a:lnTo>
                    <a:pt x="34" y="175"/>
                  </a:lnTo>
                  <a:close/>
                </a:path>
              </a:pathLst>
            </a:custGeom>
            <a:solidFill>
              <a:schemeClr val="tx2">
                <a:lumMod val="60000"/>
                <a:lumOff val="40000"/>
              </a:schemeClr>
            </a:solidFill>
            <a:ln>
              <a:noFill/>
            </a:ln>
          </p:spPr>
          <p:txBody>
            <a:bodyPr anchor="ctr"/>
            <a:lstStyle/>
            <a:p>
              <a:pPr algn="ctr"/>
              <a:endParaRPr/>
            </a:p>
          </p:txBody>
        </p:sp>
        <p:sp>
          <p:nvSpPr>
            <p:cNvPr id="67" name="Freeform: Shape 148"/>
            <p:cNvSpPr/>
            <p:nvPr/>
          </p:nvSpPr>
          <p:spPr bwMode="auto">
            <a:xfrm rot="20544572">
              <a:off x="10248473" y="1763885"/>
              <a:ext cx="333676" cy="334664"/>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7 w 186"/>
                <a:gd name="T17" fmla="*/ 93 h 186"/>
                <a:gd name="T18" fmla="*/ 93 w 186"/>
                <a:gd name="T19" fmla="*/ 177 h 186"/>
                <a:gd name="T20" fmla="*/ 118 w 186"/>
                <a:gd name="T21" fmla="*/ 51 h 186"/>
                <a:gd name="T22" fmla="*/ 68 w 186"/>
                <a:gd name="T23" fmla="*/ 51 h 186"/>
                <a:gd name="T24" fmla="*/ 51 w 186"/>
                <a:gd name="T25" fmla="*/ 67 h 186"/>
                <a:gd name="T26" fmla="*/ 51 w 186"/>
                <a:gd name="T27" fmla="*/ 118 h 186"/>
                <a:gd name="T28" fmla="*/ 68 w 186"/>
                <a:gd name="T29" fmla="*/ 135 h 186"/>
                <a:gd name="T30" fmla="*/ 118 w 186"/>
                <a:gd name="T31" fmla="*/ 135 h 186"/>
                <a:gd name="T32" fmla="*/ 135 w 186"/>
                <a:gd name="T33" fmla="*/ 118 h 186"/>
                <a:gd name="T34" fmla="*/ 135 w 186"/>
                <a:gd name="T35" fmla="*/ 67 h 186"/>
                <a:gd name="T36" fmla="*/ 118 w 186"/>
                <a:gd name="T37" fmla="*/ 51 h 186"/>
                <a:gd name="T38" fmla="*/ 110 w 186"/>
                <a:gd name="T39" fmla="*/ 63 h 186"/>
                <a:gd name="T40" fmla="*/ 122 w 186"/>
                <a:gd name="T41" fmla="*/ 63 h 186"/>
                <a:gd name="T42" fmla="*/ 122 w 186"/>
                <a:gd name="T43" fmla="*/ 76 h 186"/>
                <a:gd name="T44" fmla="*/ 110 w 186"/>
                <a:gd name="T45" fmla="*/ 76 h 186"/>
                <a:gd name="T46" fmla="*/ 110 w 186"/>
                <a:gd name="T47" fmla="*/ 63 h 186"/>
                <a:gd name="T48" fmla="*/ 93 w 186"/>
                <a:gd name="T49" fmla="*/ 76 h 186"/>
                <a:gd name="T50" fmla="*/ 110 w 186"/>
                <a:gd name="T51" fmla="*/ 93 h 186"/>
                <a:gd name="T52" fmla="*/ 93 w 186"/>
                <a:gd name="T53" fmla="*/ 110 h 186"/>
                <a:gd name="T54" fmla="*/ 76 w 186"/>
                <a:gd name="T55" fmla="*/ 93 h 186"/>
                <a:gd name="T56" fmla="*/ 93 w 186"/>
                <a:gd name="T57" fmla="*/ 76 h 186"/>
                <a:gd name="T58" fmla="*/ 127 w 186"/>
                <a:gd name="T59" fmla="*/ 118 h 186"/>
                <a:gd name="T60" fmla="*/ 118 w 186"/>
                <a:gd name="T61" fmla="*/ 126 h 186"/>
                <a:gd name="T62" fmla="*/ 68 w 186"/>
                <a:gd name="T63" fmla="*/ 126 h 186"/>
                <a:gd name="T64" fmla="*/ 59 w 186"/>
                <a:gd name="T65" fmla="*/ 118 h 186"/>
                <a:gd name="T66" fmla="*/ 59 w 186"/>
                <a:gd name="T67" fmla="*/ 89 h 186"/>
                <a:gd name="T68" fmla="*/ 68 w 186"/>
                <a:gd name="T69" fmla="*/ 89 h 186"/>
                <a:gd name="T70" fmla="*/ 68 w 186"/>
                <a:gd name="T71" fmla="*/ 93 h 186"/>
                <a:gd name="T72" fmla="*/ 93 w 186"/>
                <a:gd name="T73" fmla="*/ 118 h 186"/>
                <a:gd name="T74" fmla="*/ 118 w 186"/>
                <a:gd name="T75" fmla="*/ 93 h 186"/>
                <a:gd name="T76" fmla="*/ 118 w 186"/>
                <a:gd name="T77" fmla="*/ 89 h 186"/>
                <a:gd name="T78" fmla="*/ 127 w 186"/>
                <a:gd name="T79" fmla="*/ 89 h 186"/>
                <a:gd name="T80" fmla="*/ 127 w 186"/>
                <a:gd name="T81" fmla="*/ 1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118" y="51"/>
                  </a:moveTo>
                  <a:cubicBezTo>
                    <a:pt x="68" y="51"/>
                    <a:pt x="68" y="51"/>
                    <a:pt x="68" y="51"/>
                  </a:cubicBezTo>
                  <a:cubicBezTo>
                    <a:pt x="58" y="51"/>
                    <a:pt x="51" y="58"/>
                    <a:pt x="51" y="67"/>
                  </a:cubicBezTo>
                  <a:cubicBezTo>
                    <a:pt x="51" y="118"/>
                    <a:pt x="51" y="118"/>
                    <a:pt x="51" y="118"/>
                  </a:cubicBezTo>
                  <a:cubicBezTo>
                    <a:pt x="51" y="127"/>
                    <a:pt x="58" y="135"/>
                    <a:pt x="68" y="135"/>
                  </a:cubicBezTo>
                  <a:cubicBezTo>
                    <a:pt x="118" y="135"/>
                    <a:pt x="118" y="135"/>
                    <a:pt x="118" y="135"/>
                  </a:cubicBezTo>
                  <a:cubicBezTo>
                    <a:pt x="128" y="135"/>
                    <a:pt x="135" y="127"/>
                    <a:pt x="135" y="118"/>
                  </a:cubicBezTo>
                  <a:cubicBezTo>
                    <a:pt x="135" y="67"/>
                    <a:pt x="135" y="67"/>
                    <a:pt x="135" y="67"/>
                  </a:cubicBezTo>
                  <a:cubicBezTo>
                    <a:pt x="135" y="58"/>
                    <a:pt x="128" y="51"/>
                    <a:pt x="118" y="51"/>
                  </a:cubicBezTo>
                  <a:close/>
                  <a:moveTo>
                    <a:pt x="110" y="63"/>
                  </a:moveTo>
                  <a:cubicBezTo>
                    <a:pt x="122" y="63"/>
                    <a:pt x="122" y="63"/>
                    <a:pt x="122" y="63"/>
                  </a:cubicBezTo>
                  <a:cubicBezTo>
                    <a:pt x="122" y="76"/>
                    <a:pt x="122" y="76"/>
                    <a:pt x="122" y="76"/>
                  </a:cubicBezTo>
                  <a:cubicBezTo>
                    <a:pt x="110" y="76"/>
                    <a:pt x="110" y="76"/>
                    <a:pt x="110" y="76"/>
                  </a:cubicBezTo>
                  <a:lnTo>
                    <a:pt x="110" y="63"/>
                  </a:lnTo>
                  <a:close/>
                  <a:moveTo>
                    <a:pt x="93" y="76"/>
                  </a:moveTo>
                  <a:cubicBezTo>
                    <a:pt x="102" y="76"/>
                    <a:pt x="110" y="83"/>
                    <a:pt x="110" y="93"/>
                  </a:cubicBezTo>
                  <a:cubicBezTo>
                    <a:pt x="110" y="102"/>
                    <a:pt x="102" y="110"/>
                    <a:pt x="93" y="110"/>
                  </a:cubicBezTo>
                  <a:cubicBezTo>
                    <a:pt x="84" y="110"/>
                    <a:pt x="76" y="102"/>
                    <a:pt x="76" y="93"/>
                  </a:cubicBezTo>
                  <a:cubicBezTo>
                    <a:pt x="76" y="83"/>
                    <a:pt x="84" y="76"/>
                    <a:pt x="93" y="76"/>
                  </a:cubicBezTo>
                  <a:close/>
                  <a:moveTo>
                    <a:pt x="127" y="118"/>
                  </a:moveTo>
                  <a:cubicBezTo>
                    <a:pt x="127" y="123"/>
                    <a:pt x="123" y="126"/>
                    <a:pt x="118" y="126"/>
                  </a:cubicBezTo>
                  <a:cubicBezTo>
                    <a:pt x="68" y="126"/>
                    <a:pt x="68" y="126"/>
                    <a:pt x="68" y="126"/>
                  </a:cubicBezTo>
                  <a:cubicBezTo>
                    <a:pt x="63" y="126"/>
                    <a:pt x="59" y="123"/>
                    <a:pt x="59" y="118"/>
                  </a:cubicBezTo>
                  <a:cubicBezTo>
                    <a:pt x="59" y="89"/>
                    <a:pt x="59" y="89"/>
                    <a:pt x="59" y="89"/>
                  </a:cubicBezTo>
                  <a:cubicBezTo>
                    <a:pt x="68" y="89"/>
                    <a:pt x="68" y="89"/>
                    <a:pt x="68" y="89"/>
                  </a:cubicBezTo>
                  <a:cubicBezTo>
                    <a:pt x="68" y="90"/>
                    <a:pt x="68" y="91"/>
                    <a:pt x="68" y="93"/>
                  </a:cubicBezTo>
                  <a:cubicBezTo>
                    <a:pt x="68" y="107"/>
                    <a:pt x="79" y="118"/>
                    <a:pt x="93" y="118"/>
                  </a:cubicBezTo>
                  <a:cubicBezTo>
                    <a:pt x="107" y="118"/>
                    <a:pt x="118" y="107"/>
                    <a:pt x="118" y="93"/>
                  </a:cubicBezTo>
                  <a:cubicBezTo>
                    <a:pt x="118" y="91"/>
                    <a:pt x="118" y="90"/>
                    <a:pt x="118" y="89"/>
                  </a:cubicBezTo>
                  <a:cubicBezTo>
                    <a:pt x="127" y="89"/>
                    <a:pt x="127" y="89"/>
                    <a:pt x="127" y="89"/>
                  </a:cubicBezTo>
                  <a:lnTo>
                    <a:pt x="127" y="118"/>
                  </a:lnTo>
                  <a:close/>
                </a:path>
              </a:pathLst>
            </a:custGeom>
            <a:solidFill>
              <a:schemeClr val="tx2">
                <a:lumMod val="60000"/>
                <a:lumOff val="40000"/>
              </a:schemeClr>
            </a:solidFill>
            <a:ln>
              <a:noFill/>
            </a:ln>
          </p:spPr>
          <p:txBody>
            <a:bodyPr anchor="ctr"/>
            <a:lstStyle/>
            <a:p>
              <a:pPr algn="ctr"/>
              <a:endParaRPr/>
            </a:p>
          </p:txBody>
        </p:sp>
        <p:sp>
          <p:nvSpPr>
            <p:cNvPr id="68" name="Freeform: Shape 149"/>
            <p:cNvSpPr/>
            <p:nvPr/>
          </p:nvSpPr>
          <p:spPr bwMode="auto">
            <a:xfrm>
              <a:off x="10741040" y="5457157"/>
              <a:ext cx="334106" cy="333117"/>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tx2">
                <a:lumMod val="60000"/>
                <a:lumOff val="40000"/>
              </a:schemeClr>
            </a:solidFill>
            <a:ln>
              <a:noFill/>
            </a:ln>
          </p:spPr>
          <p:txBody>
            <a:bodyPr anchor="ctr"/>
            <a:lstStyle/>
            <a:p>
              <a:pPr algn="ctr"/>
              <a:endParaRPr/>
            </a:p>
          </p:txBody>
        </p:sp>
      </p:grpSp>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77" name="组合 76"/>
          <p:cNvGrpSpPr/>
          <p:nvPr/>
        </p:nvGrpSpPr>
        <p:grpSpPr>
          <a:xfrm>
            <a:off x="1533918" y="363433"/>
            <a:ext cx="4885992" cy="716067"/>
            <a:chOff x="3653004" y="402712"/>
            <a:chExt cx="4885992" cy="716067"/>
          </a:xfrm>
        </p:grpSpPr>
        <p:sp>
          <p:nvSpPr>
            <p:cNvPr id="78" name="文本框 77"/>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79" name="文本框 78"/>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2" name="组合 1"/>
          <p:cNvGrpSpPr/>
          <p:nvPr/>
        </p:nvGrpSpPr>
        <p:grpSpPr>
          <a:xfrm>
            <a:off x="1188606" y="1963039"/>
            <a:ext cx="3654219" cy="834815"/>
            <a:chOff x="1188606" y="1963039"/>
            <a:chExt cx="3654219" cy="834815"/>
          </a:xfrm>
        </p:grpSpPr>
        <p:sp>
          <p:nvSpPr>
            <p:cNvPr id="6" name="Freeform: Shape 153"/>
            <p:cNvSpPr/>
            <p:nvPr/>
          </p:nvSpPr>
          <p:spPr bwMode="auto">
            <a:xfrm>
              <a:off x="1188606" y="2152175"/>
              <a:ext cx="352147" cy="350069"/>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accent1"/>
            </a:solidFill>
            <a:ln>
              <a:noFill/>
            </a:ln>
          </p:spPr>
          <p:txBody>
            <a:bodyPr anchor="ctr"/>
            <a:lstStyle/>
            <a:p>
              <a:pPr algn="ctr"/>
              <a:endParaRPr/>
            </a:p>
          </p:txBody>
        </p:sp>
        <p:grpSp>
          <p:nvGrpSpPr>
            <p:cNvPr id="88" name="组合 87"/>
            <p:cNvGrpSpPr/>
            <p:nvPr/>
          </p:nvGrpSpPr>
          <p:grpSpPr>
            <a:xfrm>
              <a:off x="1761742" y="1963039"/>
              <a:ext cx="3081083" cy="834815"/>
              <a:chOff x="7483989" y="3433235"/>
              <a:chExt cx="3081083" cy="834815"/>
            </a:xfrm>
          </p:grpSpPr>
          <p:sp>
            <p:nvSpPr>
              <p:cNvPr id="89" name="矩形 8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90" name="矩形 8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3" name="组合 2"/>
          <p:cNvGrpSpPr/>
          <p:nvPr/>
        </p:nvGrpSpPr>
        <p:grpSpPr>
          <a:xfrm>
            <a:off x="1188606" y="3232045"/>
            <a:ext cx="3654219" cy="834815"/>
            <a:chOff x="1188606" y="3232045"/>
            <a:chExt cx="3654219" cy="834815"/>
          </a:xfrm>
        </p:grpSpPr>
        <p:sp>
          <p:nvSpPr>
            <p:cNvPr id="8" name="Freeform: Shape 157"/>
            <p:cNvSpPr/>
            <p:nvPr/>
          </p:nvSpPr>
          <p:spPr bwMode="auto">
            <a:xfrm>
              <a:off x="1188606" y="3434406"/>
              <a:ext cx="352147" cy="352146"/>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accent2"/>
            </a:solidFill>
            <a:ln>
              <a:noFill/>
            </a:ln>
          </p:spPr>
          <p:txBody>
            <a:bodyPr anchor="ctr"/>
            <a:lstStyle/>
            <a:p>
              <a:pPr algn="ctr"/>
              <a:endParaRPr/>
            </a:p>
          </p:txBody>
        </p:sp>
        <p:grpSp>
          <p:nvGrpSpPr>
            <p:cNvPr id="91" name="组合 90"/>
            <p:cNvGrpSpPr/>
            <p:nvPr/>
          </p:nvGrpSpPr>
          <p:grpSpPr>
            <a:xfrm>
              <a:off x="1761742" y="3232045"/>
              <a:ext cx="3081083" cy="834815"/>
              <a:chOff x="7483989" y="3433235"/>
              <a:chExt cx="3081083" cy="834815"/>
            </a:xfrm>
          </p:grpSpPr>
          <p:sp>
            <p:nvSpPr>
              <p:cNvPr id="92" name="矩形 91"/>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93" name="矩形 9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ppt_x</p:attrName>
                                        </p:attrNameLst>
                                      </p:cBhvr>
                                      <p:tavLst>
                                        <p:tav tm="0">
                                          <p:val>
                                            <p:strVal val="#ppt_x-#ppt_w*1.125000"/>
                                          </p:val>
                                        </p:tav>
                                        <p:tav tm="100000">
                                          <p:val>
                                            <p:strVal val="#ppt_x"/>
                                          </p:val>
                                        </p:tav>
                                      </p:tavLst>
                                    </p:anim>
                                    <p:animEffect transition="in" filter="wipe(right)">
                                      <p:cBhvr>
                                        <p:cTn id="20" dur="500"/>
                                        <p:tgtEl>
                                          <p:spTgt spid="2"/>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03</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18" name="组合 17"/>
          <p:cNvGrpSpPr/>
          <p:nvPr/>
        </p:nvGrpSpPr>
        <p:grpSpPr>
          <a:xfrm>
            <a:off x="4935819" y="3059475"/>
            <a:ext cx="5805023" cy="1160464"/>
            <a:chOff x="4935819" y="3059475"/>
            <a:chExt cx="5805023" cy="1160464"/>
          </a:xfrm>
        </p:grpSpPr>
        <p:sp>
          <p:nvSpPr>
            <p:cNvPr id="16" name="文本框 15"/>
            <p:cNvSpPr txBox="1"/>
            <p:nvPr/>
          </p:nvSpPr>
          <p:spPr>
            <a:xfrm>
              <a:off x="4935819" y="3059475"/>
              <a:ext cx="3627610"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A99D"/>
                  </a:solidFill>
                  <a:effectLst/>
                  <a:uLnTx/>
                  <a:uFillTx/>
                  <a:latin typeface="微软雅黑" panose="020B0503020204020204" charset="-122"/>
                  <a:ea typeface="微软雅黑" panose="020B0503020204020204" charset="-122"/>
                  <a:cs typeface="+mn-cs"/>
                </a:rPr>
                <a:t>标题文字添加此处</a:t>
              </a:r>
            </a:p>
          </p:txBody>
        </p:sp>
        <p:sp>
          <p:nvSpPr>
            <p:cNvPr id="17" name="文本框 16"/>
            <p:cNvSpPr txBox="1"/>
            <p:nvPr/>
          </p:nvSpPr>
          <p:spPr>
            <a:xfrm>
              <a:off x="4935819" y="3684408"/>
              <a:ext cx="5805023" cy="5355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print the presentation and make it into a film to be used in a wider field field</a:t>
              </a:r>
            </a:p>
          </p:txBody>
        </p:sp>
      </p:gr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pic>
        <p:nvPicPr>
          <p:cNvPr id="27" name="图片 26"/>
          <p:cNvPicPr>
            <a:picLocks noChangeAspect="1"/>
          </p:cNvPicPr>
          <p:nvPr/>
        </p:nvPicPr>
        <p:blipFill>
          <a:blip r:embed="rId4"/>
          <a:stretch>
            <a:fillRect/>
          </a:stretch>
        </p:blipFill>
        <p:spPr>
          <a:xfrm>
            <a:off x="541490" y="374650"/>
            <a:ext cx="2341410" cy="68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p:nvPr/>
        </p:nvGrpSpPr>
        <p:grpSpPr>
          <a:xfrm>
            <a:off x="4465637" y="2171700"/>
            <a:ext cx="3260726" cy="3260726"/>
            <a:chOff x="1237496" y="1705028"/>
            <a:chExt cx="4105646" cy="4105646"/>
          </a:xfrm>
        </p:grpSpPr>
        <p:grpSp>
          <p:nvGrpSpPr>
            <p:cNvPr id="16" name="Group 1"/>
            <p:cNvGrpSpPr/>
            <p:nvPr/>
          </p:nvGrpSpPr>
          <p:grpSpPr>
            <a:xfrm>
              <a:off x="2100442" y="2565576"/>
              <a:ext cx="2379753" cy="2382151"/>
              <a:chOff x="2100442" y="2565576"/>
              <a:chExt cx="2379753" cy="2382151"/>
            </a:xfrm>
          </p:grpSpPr>
          <p:sp>
            <p:nvSpPr>
              <p:cNvPr id="30" name="Block Arc 2"/>
              <p:cNvSpPr/>
              <p:nvPr/>
            </p:nvSpPr>
            <p:spPr>
              <a:xfrm flipH="1">
                <a:off x="2100442" y="2567974"/>
                <a:ext cx="2379753" cy="2379753"/>
              </a:xfrm>
              <a:prstGeom prst="blockArc">
                <a:avLst>
                  <a:gd name="adj1" fmla="val 1507847"/>
                  <a:gd name="adj2" fmla="val 16214381"/>
                  <a:gd name="adj3" fmla="val 167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3"/>
              <p:cNvSpPr/>
              <p:nvPr/>
            </p:nvSpPr>
            <p:spPr>
              <a:xfrm>
                <a:off x="3092477" y="2565576"/>
                <a:ext cx="400383" cy="400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lvl="0" algn="ctr"/>
                <a:r>
                  <a:rPr lang="en-US" sz="1400" b="1">
                    <a:solidFill>
                      <a:schemeClr val="bg1"/>
                    </a:solidFill>
                  </a:rPr>
                  <a:t>03</a:t>
                </a:r>
              </a:p>
            </p:txBody>
          </p:sp>
        </p:grpSp>
        <p:grpSp>
          <p:nvGrpSpPr>
            <p:cNvPr id="17" name="Group 4"/>
            <p:cNvGrpSpPr/>
            <p:nvPr/>
          </p:nvGrpSpPr>
          <p:grpSpPr>
            <a:xfrm>
              <a:off x="2531315" y="2998847"/>
              <a:ext cx="1518008" cy="1518008"/>
              <a:chOff x="2531315" y="2998847"/>
              <a:chExt cx="1518008" cy="1518008"/>
            </a:xfrm>
          </p:grpSpPr>
          <p:sp>
            <p:nvSpPr>
              <p:cNvPr id="28" name="Block Arc 5"/>
              <p:cNvSpPr/>
              <p:nvPr/>
            </p:nvSpPr>
            <p:spPr>
              <a:xfrm flipH="1">
                <a:off x="2531315" y="2998847"/>
                <a:ext cx="1518008" cy="1518008"/>
              </a:xfrm>
              <a:prstGeom prst="blockArc">
                <a:avLst>
                  <a:gd name="adj1" fmla="val 3403980"/>
                  <a:gd name="adj2" fmla="val 16177562"/>
                  <a:gd name="adj3" fmla="val 264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6"/>
              <p:cNvSpPr/>
              <p:nvPr/>
            </p:nvSpPr>
            <p:spPr>
              <a:xfrm>
                <a:off x="3092477" y="2998847"/>
                <a:ext cx="400383" cy="4003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sz="1400" b="1">
                    <a:solidFill>
                      <a:schemeClr val="bg1"/>
                    </a:solidFill>
                  </a:rPr>
                  <a:t>04</a:t>
                </a:r>
              </a:p>
            </p:txBody>
          </p:sp>
        </p:grpSp>
        <p:grpSp>
          <p:nvGrpSpPr>
            <p:cNvPr id="18" name="Group 7"/>
            <p:cNvGrpSpPr/>
            <p:nvPr/>
          </p:nvGrpSpPr>
          <p:grpSpPr>
            <a:xfrm>
              <a:off x="1667173" y="2132304"/>
              <a:ext cx="3246294" cy="3248695"/>
              <a:chOff x="1667173" y="2132304"/>
              <a:chExt cx="3246294" cy="3248695"/>
            </a:xfrm>
          </p:grpSpPr>
          <p:sp>
            <p:nvSpPr>
              <p:cNvPr id="26" name="Block Arc 8"/>
              <p:cNvSpPr/>
              <p:nvPr/>
            </p:nvSpPr>
            <p:spPr>
              <a:xfrm flipH="1">
                <a:off x="1667173" y="2134705"/>
                <a:ext cx="3246294" cy="3246294"/>
              </a:xfrm>
              <a:prstGeom prst="blockArc">
                <a:avLst>
                  <a:gd name="adj1" fmla="val 20754075"/>
                  <a:gd name="adj2" fmla="val 16203514"/>
                  <a:gd name="adj3" fmla="val 12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9"/>
              <p:cNvSpPr/>
              <p:nvPr/>
            </p:nvSpPr>
            <p:spPr>
              <a:xfrm>
                <a:off x="3092477" y="2132304"/>
                <a:ext cx="400383" cy="4003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sz="1400" b="1">
                    <a:solidFill>
                      <a:schemeClr val="bg1"/>
                    </a:solidFill>
                  </a:rPr>
                  <a:t>02</a:t>
                </a:r>
              </a:p>
            </p:txBody>
          </p:sp>
        </p:grpSp>
        <p:grpSp>
          <p:nvGrpSpPr>
            <p:cNvPr id="19" name="Group 10"/>
            <p:cNvGrpSpPr/>
            <p:nvPr/>
          </p:nvGrpSpPr>
          <p:grpSpPr>
            <a:xfrm>
              <a:off x="1237496" y="1705028"/>
              <a:ext cx="4105646" cy="4105646"/>
              <a:chOff x="1237496" y="1705028"/>
              <a:chExt cx="4105646" cy="4105646"/>
            </a:xfrm>
          </p:grpSpPr>
          <p:sp>
            <p:nvSpPr>
              <p:cNvPr id="24" name="Block Arc 11"/>
              <p:cNvSpPr/>
              <p:nvPr/>
            </p:nvSpPr>
            <p:spPr>
              <a:xfrm flipH="1">
                <a:off x="1237496" y="1705028"/>
                <a:ext cx="4105646" cy="4105646"/>
              </a:xfrm>
              <a:prstGeom prst="blockArc">
                <a:avLst>
                  <a:gd name="adj1" fmla="val 19362231"/>
                  <a:gd name="adj2" fmla="val 16212586"/>
                  <a:gd name="adj3" fmla="val 987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2"/>
              <p:cNvSpPr/>
              <p:nvPr/>
            </p:nvSpPr>
            <p:spPr>
              <a:xfrm>
                <a:off x="3092477" y="1705028"/>
                <a:ext cx="400383" cy="4003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bodyPr>
              <a:lstStyle/>
              <a:p>
                <a:pPr algn="ctr"/>
                <a:r>
                  <a:rPr lang="en-US" sz="1400" b="1" dirty="0">
                    <a:solidFill>
                      <a:schemeClr val="bg1"/>
                    </a:solidFill>
                  </a:rPr>
                  <a:t>01</a:t>
                </a:r>
              </a:p>
            </p:txBody>
          </p:sp>
        </p:grpSp>
        <p:sp>
          <p:nvSpPr>
            <p:cNvPr id="20" name="Rectangle 13"/>
            <p:cNvSpPr/>
            <p:nvPr/>
          </p:nvSpPr>
          <p:spPr>
            <a:xfrm>
              <a:off x="2570198" y="1841127"/>
              <a:ext cx="415178" cy="169277"/>
            </a:xfrm>
            <a:prstGeom prst="rect">
              <a:avLst/>
            </a:prstGeom>
          </p:spPr>
          <p:txBody>
            <a:bodyPr wrap="none" lIns="0" tIns="0" rIns="0" bIns="0">
              <a:normAutofit fontScale="92500" lnSpcReduction="20000"/>
            </a:bodyPr>
            <a:lstStyle/>
            <a:p>
              <a:pPr algn="r"/>
              <a:r>
                <a:rPr lang="en-US" sz="1200" dirty="0">
                  <a:solidFill>
                    <a:schemeClr val="tx2"/>
                  </a:solidFill>
                </a:rPr>
                <a:t>25.7 K</a:t>
              </a:r>
            </a:p>
          </p:txBody>
        </p:sp>
        <p:sp>
          <p:nvSpPr>
            <p:cNvPr id="21" name="Rectangle 14"/>
            <p:cNvSpPr/>
            <p:nvPr/>
          </p:nvSpPr>
          <p:spPr>
            <a:xfrm>
              <a:off x="2648744" y="2251908"/>
              <a:ext cx="336632" cy="169277"/>
            </a:xfrm>
            <a:prstGeom prst="rect">
              <a:avLst/>
            </a:prstGeom>
          </p:spPr>
          <p:txBody>
            <a:bodyPr wrap="none" lIns="0" tIns="0" rIns="0" bIns="0">
              <a:noAutofit/>
            </a:bodyPr>
            <a:lstStyle/>
            <a:p>
              <a:pPr algn="r"/>
              <a:r>
                <a:rPr lang="en-US" sz="1200">
                  <a:solidFill>
                    <a:schemeClr val="tx2"/>
                  </a:solidFill>
                </a:rPr>
                <a:t>8.6 K</a:t>
              </a:r>
            </a:p>
          </p:txBody>
        </p:sp>
        <p:sp>
          <p:nvSpPr>
            <p:cNvPr id="22" name="Rectangle 15"/>
            <p:cNvSpPr/>
            <p:nvPr/>
          </p:nvSpPr>
          <p:spPr>
            <a:xfrm>
              <a:off x="2648744" y="2684506"/>
              <a:ext cx="336632" cy="169277"/>
            </a:xfrm>
            <a:prstGeom prst="rect">
              <a:avLst/>
            </a:prstGeom>
          </p:spPr>
          <p:txBody>
            <a:bodyPr wrap="none" lIns="0" tIns="0" rIns="0" bIns="0">
              <a:noAutofit/>
            </a:bodyPr>
            <a:lstStyle/>
            <a:p>
              <a:pPr algn="r"/>
              <a:r>
                <a:rPr lang="en-US" sz="1200">
                  <a:solidFill>
                    <a:schemeClr val="tx2"/>
                  </a:solidFill>
                </a:rPr>
                <a:t>6.1 K</a:t>
              </a:r>
            </a:p>
          </p:txBody>
        </p:sp>
        <p:sp>
          <p:nvSpPr>
            <p:cNvPr id="23" name="Rectangle 16"/>
            <p:cNvSpPr/>
            <p:nvPr/>
          </p:nvSpPr>
          <p:spPr>
            <a:xfrm>
              <a:off x="2648744" y="3100825"/>
              <a:ext cx="336632" cy="169277"/>
            </a:xfrm>
            <a:prstGeom prst="rect">
              <a:avLst/>
            </a:prstGeom>
          </p:spPr>
          <p:txBody>
            <a:bodyPr wrap="none" lIns="0" tIns="0" rIns="0" bIns="0">
              <a:noAutofit/>
            </a:bodyPr>
            <a:lstStyle/>
            <a:p>
              <a:pPr algn="r"/>
              <a:r>
                <a:rPr lang="en-US" sz="1200">
                  <a:solidFill>
                    <a:schemeClr val="tx2"/>
                  </a:solidFill>
                </a:rPr>
                <a:t>9.1 K</a:t>
              </a:r>
            </a:p>
          </p:txBody>
        </p:sp>
      </p:gr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33" name="组合 32"/>
          <p:cNvGrpSpPr/>
          <p:nvPr/>
        </p:nvGrpSpPr>
        <p:grpSpPr>
          <a:xfrm>
            <a:off x="1533918" y="363433"/>
            <a:ext cx="4885992" cy="716067"/>
            <a:chOff x="3653004" y="402712"/>
            <a:chExt cx="4885992" cy="716067"/>
          </a:xfrm>
        </p:grpSpPr>
        <p:sp>
          <p:nvSpPr>
            <p:cNvPr id="34" name="文本框 33"/>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35" name="文本框 34"/>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44" name="组合 43"/>
          <p:cNvGrpSpPr/>
          <p:nvPr/>
        </p:nvGrpSpPr>
        <p:grpSpPr>
          <a:xfrm>
            <a:off x="7950200" y="1994216"/>
            <a:ext cx="3081083" cy="834815"/>
            <a:chOff x="7483989" y="3433235"/>
            <a:chExt cx="3081083" cy="834815"/>
          </a:xfrm>
        </p:grpSpPr>
        <p:sp>
          <p:nvSpPr>
            <p:cNvPr id="45" name="矩形 44"/>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47" name="组合 46"/>
          <p:cNvGrpSpPr/>
          <p:nvPr/>
        </p:nvGrpSpPr>
        <p:grpSpPr>
          <a:xfrm>
            <a:off x="7950200" y="3325199"/>
            <a:ext cx="3081083" cy="834815"/>
            <a:chOff x="7483989" y="3433235"/>
            <a:chExt cx="3081083" cy="834815"/>
          </a:xfrm>
        </p:grpSpPr>
        <p:sp>
          <p:nvSpPr>
            <p:cNvPr id="48" name="矩形 47"/>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49" name="矩形 48"/>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0" name="组合 49"/>
          <p:cNvGrpSpPr/>
          <p:nvPr/>
        </p:nvGrpSpPr>
        <p:grpSpPr>
          <a:xfrm>
            <a:off x="7950200" y="4656181"/>
            <a:ext cx="3081083" cy="834815"/>
            <a:chOff x="7483989" y="3433235"/>
            <a:chExt cx="3081083" cy="834815"/>
          </a:xfrm>
        </p:grpSpPr>
        <p:sp>
          <p:nvSpPr>
            <p:cNvPr id="51" name="矩形 5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2" name="矩形 51"/>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3" name="组合 52"/>
          <p:cNvGrpSpPr/>
          <p:nvPr/>
        </p:nvGrpSpPr>
        <p:grpSpPr>
          <a:xfrm>
            <a:off x="1166821" y="1994216"/>
            <a:ext cx="3081083" cy="834815"/>
            <a:chOff x="7483989" y="3433235"/>
            <a:chExt cx="3081083" cy="834815"/>
          </a:xfrm>
        </p:grpSpPr>
        <p:sp>
          <p:nvSpPr>
            <p:cNvPr id="54" name="矩形 53"/>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5" name="矩形 54"/>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6" name="组合 55"/>
          <p:cNvGrpSpPr/>
          <p:nvPr/>
        </p:nvGrpSpPr>
        <p:grpSpPr>
          <a:xfrm>
            <a:off x="1166821" y="3325199"/>
            <a:ext cx="3081083" cy="834815"/>
            <a:chOff x="7483989" y="3433235"/>
            <a:chExt cx="3081083" cy="834815"/>
          </a:xfrm>
        </p:grpSpPr>
        <p:sp>
          <p:nvSpPr>
            <p:cNvPr id="57" name="矩形 56"/>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8" name="矩形 57"/>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9" name="组合 58"/>
          <p:cNvGrpSpPr/>
          <p:nvPr/>
        </p:nvGrpSpPr>
        <p:grpSpPr>
          <a:xfrm>
            <a:off x="1166821" y="4656181"/>
            <a:ext cx="3081083" cy="834815"/>
            <a:chOff x="7483989" y="3433235"/>
            <a:chExt cx="3081083" cy="834815"/>
          </a:xfrm>
        </p:grpSpPr>
        <p:sp>
          <p:nvSpPr>
            <p:cNvPr id="60" name="矩形 59"/>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1" name="矩形 60"/>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p:tgtEl>
                                          <p:spTgt spid="53"/>
                                        </p:tgtEl>
                                        <p:attrNameLst>
                                          <p:attrName>ppt_x</p:attrName>
                                        </p:attrNameLst>
                                      </p:cBhvr>
                                      <p:tavLst>
                                        <p:tav tm="0">
                                          <p:val>
                                            <p:strVal val="#ppt_x-#ppt_w*1.125000"/>
                                          </p:val>
                                        </p:tav>
                                        <p:tav tm="100000">
                                          <p:val>
                                            <p:strVal val="#ppt_x"/>
                                          </p:val>
                                        </p:tav>
                                      </p:tavLst>
                                    </p:anim>
                                    <p:animEffect transition="in" filter="wipe(right)">
                                      <p:cBhvr>
                                        <p:cTn id="15" dur="500"/>
                                        <p:tgtEl>
                                          <p:spTgt spid="53"/>
                                        </p:tgtEl>
                                      </p:cBhvr>
                                    </p:animEffect>
                                  </p:childTnLst>
                                </p:cTn>
                              </p:par>
                              <p:par>
                                <p:cTn id="16" presetID="12" presetClass="entr" presetSubtype="8"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ppt_x</p:attrName>
                                        </p:attrNameLst>
                                      </p:cBhvr>
                                      <p:tavLst>
                                        <p:tav tm="0">
                                          <p:val>
                                            <p:strVal val="#ppt_x-#ppt_w*1.125000"/>
                                          </p:val>
                                        </p:tav>
                                        <p:tav tm="100000">
                                          <p:val>
                                            <p:strVal val="#ppt_x"/>
                                          </p:val>
                                        </p:tav>
                                      </p:tavLst>
                                    </p:anim>
                                    <p:animEffect transition="in" filter="wipe(right)">
                                      <p:cBhvr>
                                        <p:cTn id="19" dur="500"/>
                                        <p:tgtEl>
                                          <p:spTgt spid="56"/>
                                        </p:tgtEl>
                                      </p:cBhvr>
                                    </p:animEffect>
                                  </p:childTnLst>
                                </p:cTn>
                              </p:par>
                              <p:par>
                                <p:cTn id="20" presetID="12" presetClass="entr" presetSubtype="8"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p:tgtEl>
                                          <p:spTgt spid="59"/>
                                        </p:tgtEl>
                                        <p:attrNameLst>
                                          <p:attrName>ppt_x</p:attrName>
                                        </p:attrNameLst>
                                      </p:cBhvr>
                                      <p:tavLst>
                                        <p:tav tm="0">
                                          <p:val>
                                            <p:strVal val="#ppt_x-#ppt_w*1.125000"/>
                                          </p:val>
                                        </p:tav>
                                        <p:tav tm="100000">
                                          <p:val>
                                            <p:strVal val="#ppt_x"/>
                                          </p:val>
                                        </p:tav>
                                      </p:tavLst>
                                    </p:anim>
                                    <p:animEffect transition="in" filter="wipe(right)">
                                      <p:cBhvr>
                                        <p:cTn id="23" dur="500"/>
                                        <p:tgtEl>
                                          <p:spTgt spid="59"/>
                                        </p:tgtEl>
                                      </p:cBhvr>
                                    </p:animEffect>
                                  </p:childTnLst>
                                </p:cTn>
                              </p:par>
                              <p:par>
                                <p:cTn id="24" presetID="1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p:tgtEl>
                                          <p:spTgt spid="44"/>
                                        </p:tgtEl>
                                        <p:attrNameLst>
                                          <p:attrName>ppt_x</p:attrName>
                                        </p:attrNameLst>
                                      </p:cBhvr>
                                      <p:tavLst>
                                        <p:tav tm="0">
                                          <p:val>
                                            <p:strVal val="#ppt_x-#ppt_w*1.125000"/>
                                          </p:val>
                                        </p:tav>
                                        <p:tav tm="100000">
                                          <p:val>
                                            <p:strVal val="#ppt_x"/>
                                          </p:val>
                                        </p:tav>
                                      </p:tavLst>
                                    </p:anim>
                                    <p:animEffect transition="in" filter="wipe(right)">
                                      <p:cBhvr>
                                        <p:cTn id="27" dur="500"/>
                                        <p:tgtEl>
                                          <p:spTgt spid="44"/>
                                        </p:tgtEl>
                                      </p:cBhvr>
                                    </p:animEffect>
                                  </p:childTnLst>
                                </p:cTn>
                              </p:par>
                              <p:par>
                                <p:cTn id="28" presetID="12" presetClass="entr" presetSubtype="8"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p:tgtEl>
                                          <p:spTgt spid="47"/>
                                        </p:tgtEl>
                                        <p:attrNameLst>
                                          <p:attrName>ppt_x</p:attrName>
                                        </p:attrNameLst>
                                      </p:cBhvr>
                                      <p:tavLst>
                                        <p:tav tm="0">
                                          <p:val>
                                            <p:strVal val="#ppt_x-#ppt_w*1.125000"/>
                                          </p:val>
                                        </p:tav>
                                        <p:tav tm="100000">
                                          <p:val>
                                            <p:strVal val="#ppt_x"/>
                                          </p:val>
                                        </p:tav>
                                      </p:tavLst>
                                    </p:anim>
                                    <p:animEffect transition="in" filter="wipe(right)">
                                      <p:cBhvr>
                                        <p:cTn id="31" dur="500"/>
                                        <p:tgtEl>
                                          <p:spTgt spid="47"/>
                                        </p:tgtEl>
                                      </p:cBhvr>
                                    </p:animEffect>
                                  </p:childTnLst>
                                </p:cTn>
                              </p:par>
                              <p:par>
                                <p:cTn id="32" presetID="12" presetClass="entr" presetSubtype="8"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p:tgtEl>
                                          <p:spTgt spid="50"/>
                                        </p:tgtEl>
                                        <p:attrNameLst>
                                          <p:attrName>ppt_x</p:attrName>
                                        </p:attrNameLst>
                                      </p:cBhvr>
                                      <p:tavLst>
                                        <p:tav tm="0">
                                          <p:val>
                                            <p:strVal val="#ppt_x-#ppt_w*1.125000"/>
                                          </p:val>
                                        </p:tav>
                                        <p:tav tm="100000">
                                          <p:val>
                                            <p:strVal val="#ppt_x"/>
                                          </p:val>
                                        </p:tav>
                                      </p:tavLst>
                                    </p:anim>
                                    <p:animEffect transition="in" filter="wipe(right)">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f590f6d-d617-42c4-927e-db248414181d"/>
          <p:cNvGrpSpPr>
            <a:grpSpLocks noChangeAspect="1"/>
          </p:cNvGrpSpPr>
          <p:nvPr/>
        </p:nvGrpSpPr>
        <p:grpSpPr>
          <a:xfrm>
            <a:off x="3164114" y="1930793"/>
            <a:ext cx="5863772" cy="2740283"/>
            <a:chOff x="1981860" y="1641934"/>
            <a:chExt cx="8092204" cy="3781684"/>
          </a:xfrm>
        </p:grpSpPr>
        <p:cxnSp>
          <p:nvCxnSpPr>
            <p:cNvPr id="4" name="Straight Connector 97"/>
            <p:cNvCxnSpPr/>
            <p:nvPr/>
          </p:nvCxnSpPr>
          <p:spPr>
            <a:xfrm>
              <a:off x="7045617" y="3682145"/>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98"/>
            <p:cNvCxnSpPr/>
            <p:nvPr/>
          </p:nvCxnSpPr>
          <p:spPr>
            <a:xfrm flipH="1">
              <a:off x="7057203" y="2171776"/>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90"/>
            <p:cNvCxnSpPr/>
            <p:nvPr/>
          </p:nvCxnSpPr>
          <p:spPr>
            <a:xfrm flipH="1">
              <a:off x="2269397" y="3651665"/>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88"/>
            <p:cNvCxnSpPr/>
            <p:nvPr/>
          </p:nvCxnSpPr>
          <p:spPr>
            <a:xfrm>
              <a:off x="2280983" y="2141296"/>
              <a:ext cx="2727485" cy="483291"/>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Oval 2"/>
            <p:cNvSpPr/>
            <p:nvPr/>
          </p:nvSpPr>
          <p:spPr bwMode="auto">
            <a:xfrm>
              <a:off x="1981860" y="3896116"/>
              <a:ext cx="457200" cy="4572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a:p>
          </p:txBody>
        </p:sp>
        <p:grpSp>
          <p:nvGrpSpPr>
            <p:cNvPr id="9" name="Group 1"/>
            <p:cNvGrpSpPr/>
            <p:nvPr/>
          </p:nvGrpSpPr>
          <p:grpSpPr>
            <a:xfrm>
              <a:off x="4122557" y="1641934"/>
              <a:ext cx="3949700" cy="3781684"/>
              <a:chOff x="4122557" y="1641934"/>
              <a:chExt cx="3949700" cy="3781684"/>
            </a:xfrm>
          </p:grpSpPr>
          <p:sp>
            <p:nvSpPr>
              <p:cNvPr id="26" name="Freeform: Shape 33"/>
              <p:cNvSpPr/>
              <p:nvPr/>
            </p:nvSpPr>
            <p:spPr bwMode="auto">
              <a:xfrm>
                <a:off x="4134191" y="1641934"/>
                <a:ext cx="3938066" cy="3776073"/>
              </a:xfrm>
              <a:custGeom>
                <a:avLst/>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34"/>
              <p:cNvSpPr/>
              <p:nvPr/>
            </p:nvSpPr>
            <p:spPr bwMode="auto">
              <a:xfrm>
                <a:off x="5219050" y="1641934"/>
                <a:ext cx="331565" cy="504973"/>
              </a:xfrm>
              <a:custGeom>
                <a:avLst/>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39"/>
              <p:cNvSpPr/>
              <p:nvPr/>
            </p:nvSpPr>
            <p:spPr bwMode="auto">
              <a:xfrm>
                <a:off x="5248135" y="4918645"/>
                <a:ext cx="337382" cy="504973"/>
              </a:xfrm>
              <a:custGeom>
                <a:avLst/>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40"/>
              <p:cNvSpPr/>
              <p:nvPr/>
            </p:nvSpPr>
            <p:spPr bwMode="auto">
              <a:xfrm>
                <a:off x="4122557" y="4071413"/>
                <a:ext cx="529341" cy="308594"/>
              </a:xfrm>
              <a:custGeom>
                <a:avLst/>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41"/>
              <p:cNvSpPr/>
              <p:nvPr/>
            </p:nvSpPr>
            <p:spPr bwMode="auto">
              <a:xfrm>
                <a:off x="4122557" y="2688350"/>
                <a:ext cx="523524" cy="331038"/>
              </a:xfrm>
              <a:custGeom>
                <a:avLst/>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42"/>
              <p:cNvSpPr/>
              <p:nvPr/>
            </p:nvSpPr>
            <p:spPr bwMode="auto">
              <a:xfrm>
                <a:off x="4233079" y="2780928"/>
                <a:ext cx="1864329" cy="1512113"/>
              </a:xfrm>
              <a:custGeom>
                <a:avLst/>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7">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43"/>
              <p:cNvSpPr/>
              <p:nvPr/>
            </p:nvSpPr>
            <p:spPr bwMode="auto">
              <a:xfrm>
                <a:off x="4233079" y="1734513"/>
                <a:ext cx="1864329" cy="1798265"/>
              </a:xfrm>
              <a:custGeom>
                <a:avLst/>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Freeform: Shape 44"/>
              <p:cNvSpPr/>
              <p:nvPr/>
            </p:nvSpPr>
            <p:spPr bwMode="auto">
              <a:xfrm>
                <a:off x="5317938" y="1734513"/>
                <a:ext cx="1547305" cy="1798265"/>
              </a:xfrm>
              <a:custGeom>
                <a:avLst/>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chemeClr val="accent1"/>
              </a:solidFill>
              <a:ln>
                <a:noFill/>
              </a:ln>
            </p:spPr>
            <p:txBody>
              <a:bodyPr anchor="ctr"/>
              <a:lstStyle/>
              <a:p>
                <a:pPr algn="ctr"/>
                <a:endParaRPr/>
              </a:p>
            </p:txBody>
          </p:sp>
          <p:sp>
            <p:nvSpPr>
              <p:cNvPr id="38" name="Freeform: Shape 45"/>
              <p:cNvSpPr/>
              <p:nvPr/>
            </p:nvSpPr>
            <p:spPr bwMode="auto">
              <a:xfrm>
                <a:off x="6097408" y="1728902"/>
                <a:ext cx="1858512" cy="1803875"/>
              </a:xfrm>
              <a:custGeom>
                <a:avLst/>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chemeClr val="accent2"/>
              </a:solidFill>
              <a:ln>
                <a:noFill/>
              </a:ln>
            </p:spPr>
            <p:txBody>
              <a:bodyPr anchor="ctr"/>
              <a:lstStyle/>
              <a:p>
                <a:pPr algn="ctr"/>
                <a:endParaRPr/>
              </a:p>
            </p:txBody>
          </p:sp>
          <p:sp>
            <p:nvSpPr>
              <p:cNvPr id="39" name="Freeform: Shape 46"/>
              <p:cNvSpPr/>
              <p:nvPr/>
            </p:nvSpPr>
            <p:spPr bwMode="auto">
              <a:xfrm>
                <a:off x="6097408" y="2775317"/>
                <a:ext cx="1864329" cy="1489670"/>
              </a:xfrm>
              <a:custGeom>
                <a:avLst/>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chemeClr val="accent1"/>
              </a:solidFill>
              <a:ln>
                <a:noFill/>
              </a:ln>
            </p:spPr>
            <p:txBody>
              <a:bodyPr anchor="ctr"/>
              <a:lstStyle/>
              <a:p>
                <a:pPr algn="ctr"/>
                <a:endParaRPr/>
              </a:p>
            </p:txBody>
          </p:sp>
          <p:sp>
            <p:nvSpPr>
              <p:cNvPr id="40" name="Freeform: Shape 47"/>
              <p:cNvSpPr/>
              <p:nvPr/>
            </p:nvSpPr>
            <p:spPr bwMode="auto">
              <a:xfrm>
                <a:off x="6097408" y="3532776"/>
                <a:ext cx="1864329" cy="1784237"/>
              </a:xfrm>
              <a:custGeom>
                <a:avLst/>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chemeClr val="accent2"/>
              </a:solidFill>
              <a:ln>
                <a:noFill/>
              </a:ln>
            </p:spPr>
            <p:txBody>
              <a:bodyPr anchor="ctr"/>
              <a:lstStyle/>
              <a:p>
                <a:pPr algn="ctr"/>
                <a:endParaRPr/>
              </a:p>
            </p:txBody>
          </p:sp>
          <p:sp>
            <p:nvSpPr>
              <p:cNvPr id="41" name="Freeform: Shape 48"/>
              <p:cNvSpPr/>
              <p:nvPr/>
            </p:nvSpPr>
            <p:spPr bwMode="auto">
              <a:xfrm>
                <a:off x="5338297" y="3532776"/>
                <a:ext cx="1547305" cy="1798265"/>
              </a:xfrm>
              <a:custGeom>
                <a:avLst/>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chemeClr val="accent1"/>
              </a:solidFill>
              <a:ln>
                <a:noFill/>
              </a:ln>
            </p:spPr>
            <p:txBody>
              <a:bodyPr anchor="ctr"/>
              <a:lstStyle/>
              <a:p>
                <a:pPr algn="ctr"/>
                <a:endParaRPr/>
              </a:p>
            </p:txBody>
          </p:sp>
          <p:sp>
            <p:nvSpPr>
              <p:cNvPr id="42" name="Freeform: Shape 49"/>
              <p:cNvSpPr/>
              <p:nvPr/>
            </p:nvSpPr>
            <p:spPr bwMode="auto">
              <a:xfrm>
                <a:off x="4238896" y="3532776"/>
                <a:ext cx="1858512" cy="1798265"/>
              </a:xfrm>
              <a:custGeom>
                <a:avLst/>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Oval 50"/>
              <p:cNvSpPr/>
              <p:nvPr/>
            </p:nvSpPr>
            <p:spPr bwMode="auto">
              <a:xfrm>
                <a:off x="5951984" y="3392506"/>
                <a:ext cx="290847" cy="280540"/>
              </a:xfrm>
              <a:prstGeom prst="ellipse">
                <a:avLst/>
              </a:prstGeom>
              <a:solidFill>
                <a:schemeClr val="bg1">
                  <a:lumMod val="85000"/>
                </a:schemeClr>
              </a:solidFill>
              <a:ln>
                <a:noFill/>
              </a:ln>
            </p:spPr>
            <p:txBody>
              <a:bodyPr anchor="ctr"/>
              <a:lstStyle/>
              <a:p>
                <a:pPr algn="ctr"/>
                <a:endParaRPr/>
              </a:p>
            </p:txBody>
          </p:sp>
          <p:sp>
            <p:nvSpPr>
              <p:cNvPr id="44" name="Freeform: Shape 51"/>
              <p:cNvSpPr/>
              <p:nvPr/>
            </p:nvSpPr>
            <p:spPr bwMode="auto">
              <a:xfrm>
                <a:off x="4238896" y="1782204"/>
                <a:ext cx="1864329" cy="3475896"/>
              </a:xfrm>
              <a:custGeom>
                <a:avLst/>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52"/>
              <p:cNvSpPr/>
              <p:nvPr/>
            </p:nvSpPr>
            <p:spPr bwMode="auto">
              <a:xfrm>
                <a:off x="4134191" y="1647545"/>
                <a:ext cx="1969034" cy="3764852"/>
              </a:xfrm>
              <a:custGeom>
                <a:avLst/>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7 w 285"/>
                  <a:gd name="T31" fmla="*/ 2147483646 h 565"/>
                  <a:gd name="T32" fmla="*/ 355512017 w 285"/>
                  <a:gd name="T33" fmla="*/ 2147483646 h 565"/>
                  <a:gd name="T34" fmla="*/ 597260189 w 285"/>
                  <a:gd name="T35" fmla="*/ 2147483646 h 565"/>
                  <a:gd name="T36" fmla="*/ 355512017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7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57"/>
              <p:cNvSpPr/>
              <p:nvPr/>
            </p:nvSpPr>
            <p:spPr bwMode="auto">
              <a:xfrm>
                <a:off x="4233079" y="2780928"/>
                <a:ext cx="1724723" cy="1512113"/>
              </a:xfrm>
              <a:custGeom>
                <a:avLst/>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7">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chemeClr val="accent1"/>
              </a:solidFill>
              <a:ln>
                <a:noFill/>
              </a:ln>
            </p:spPr>
            <p:txBody>
              <a:bodyPr anchor="ctr"/>
              <a:lstStyle/>
              <a:p>
                <a:pPr algn="ctr"/>
                <a:endParaRPr/>
              </a:p>
            </p:txBody>
          </p:sp>
          <p:sp>
            <p:nvSpPr>
              <p:cNvPr id="51" name="Freeform: Shape 58"/>
              <p:cNvSpPr/>
              <p:nvPr/>
            </p:nvSpPr>
            <p:spPr bwMode="auto">
              <a:xfrm>
                <a:off x="4233079" y="1734513"/>
                <a:ext cx="1809067" cy="1739350"/>
              </a:xfrm>
              <a:custGeom>
                <a:avLst/>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chemeClr val="accent2"/>
              </a:solidFill>
              <a:ln>
                <a:noFill/>
              </a:ln>
            </p:spPr>
            <p:txBody>
              <a:bodyPr anchor="ctr"/>
              <a:lstStyle/>
              <a:p>
                <a:pPr algn="ctr"/>
                <a:endParaRPr/>
              </a:p>
            </p:txBody>
          </p:sp>
          <p:sp>
            <p:nvSpPr>
              <p:cNvPr id="53" name="Freeform: Shape 60"/>
              <p:cNvSpPr/>
              <p:nvPr/>
            </p:nvSpPr>
            <p:spPr bwMode="auto">
              <a:xfrm>
                <a:off x="5640777" y="3659020"/>
                <a:ext cx="395552" cy="945422"/>
              </a:xfrm>
              <a:custGeom>
                <a:avLst/>
                <a:gdLst>
                  <a:gd name="T0" fmla="*/ 659953272 w 57"/>
                  <a:gd name="T1" fmla="*/ 411631823 h 142"/>
                  <a:gd name="T2" fmla="*/ 0 w 57"/>
                  <a:gd name="T3" fmla="*/ 2015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62"/>
              <p:cNvSpPr/>
              <p:nvPr/>
            </p:nvSpPr>
            <p:spPr bwMode="auto">
              <a:xfrm>
                <a:off x="4238896" y="3586079"/>
                <a:ext cx="1797433" cy="1744961"/>
              </a:xfrm>
              <a:custGeom>
                <a:avLst/>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chemeClr val="accent2"/>
              </a:solidFill>
              <a:ln>
                <a:noFill/>
              </a:ln>
            </p:spPr>
            <p:txBody>
              <a:bodyPr anchor="ctr"/>
              <a:lstStyle/>
              <a:p>
                <a:pPr algn="ctr"/>
                <a:endParaRPr/>
              </a:p>
            </p:txBody>
          </p:sp>
        </p:grpSp>
        <p:sp>
          <p:nvSpPr>
            <p:cNvPr id="10" name="Oval 65"/>
            <p:cNvSpPr/>
            <p:nvPr/>
          </p:nvSpPr>
          <p:spPr bwMode="auto">
            <a:xfrm>
              <a:off x="1988210" y="1912696"/>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91"/>
            <p:cNvSpPr/>
            <p:nvPr/>
          </p:nvSpPr>
          <p:spPr bwMode="auto">
            <a:xfrm>
              <a:off x="9610514" y="3896116"/>
              <a:ext cx="457200" cy="4572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a:p>
          </p:txBody>
        </p:sp>
        <p:sp>
          <p:nvSpPr>
            <p:cNvPr id="12" name="Oval 92"/>
            <p:cNvSpPr/>
            <p:nvPr/>
          </p:nvSpPr>
          <p:spPr bwMode="auto">
            <a:xfrm>
              <a:off x="9616864" y="1912696"/>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58" name="组合 57"/>
          <p:cNvGrpSpPr/>
          <p:nvPr/>
        </p:nvGrpSpPr>
        <p:grpSpPr>
          <a:xfrm>
            <a:off x="1533918" y="363433"/>
            <a:ext cx="4885992" cy="716067"/>
            <a:chOff x="3653004" y="402712"/>
            <a:chExt cx="4885992" cy="716067"/>
          </a:xfrm>
        </p:grpSpPr>
        <p:sp>
          <p:nvSpPr>
            <p:cNvPr id="59" name="文本框 58"/>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60" name="文本框 59"/>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69" name="组合 68"/>
          <p:cNvGrpSpPr/>
          <p:nvPr/>
        </p:nvGrpSpPr>
        <p:grpSpPr>
          <a:xfrm>
            <a:off x="8359232" y="2542118"/>
            <a:ext cx="2444495" cy="834815"/>
            <a:chOff x="7483989" y="3433235"/>
            <a:chExt cx="2444495" cy="834815"/>
          </a:xfrm>
        </p:grpSpPr>
        <p:sp>
          <p:nvSpPr>
            <p:cNvPr id="70" name="矩形 69"/>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71" name="矩形 70"/>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72" name="组合 71"/>
          <p:cNvGrpSpPr/>
          <p:nvPr/>
        </p:nvGrpSpPr>
        <p:grpSpPr>
          <a:xfrm>
            <a:off x="8359232" y="4070711"/>
            <a:ext cx="2444495" cy="834815"/>
            <a:chOff x="7483989" y="3433235"/>
            <a:chExt cx="2444495" cy="834815"/>
          </a:xfrm>
        </p:grpSpPr>
        <p:sp>
          <p:nvSpPr>
            <p:cNvPr id="73" name="矩形 72"/>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74" name="矩形 73"/>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75" name="组合 74"/>
          <p:cNvGrpSpPr/>
          <p:nvPr/>
        </p:nvGrpSpPr>
        <p:grpSpPr>
          <a:xfrm>
            <a:off x="1159989" y="2542118"/>
            <a:ext cx="2444494" cy="834815"/>
            <a:chOff x="7483990" y="3433235"/>
            <a:chExt cx="2444494" cy="834815"/>
          </a:xfrm>
        </p:grpSpPr>
        <p:sp>
          <p:nvSpPr>
            <p:cNvPr id="76" name="矩形 75"/>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77" name="矩形 76"/>
            <p:cNvSpPr/>
            <p:nvPr/>
          </p:nvSpPr>
          <p:spPr>
            <a:xfrm>
              <a:off x="7877932"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grpSp>
        <p:nvGrpSpPr>
          <p:cNvPr id="78" name="组合 77"/>
          <p:cNvGrpSpPr/>
          <p:nvPr/>
        </p:nvGrpSpPr>
        <p:grpSpPr>
          <a:xfrm>
            <a:off x="1159989" y="4070711"/>
            <a:ext cx="2444494" cy="834815"/>
            <a:chOff x="7483990" y="3433235"/>
            <a:chExt cx="2444494" cy="834815"/>
          </a:xfrm>
        </p:grpSpPr>
        <p:sp>
          <p:nvSpPr>
            <p:cNvPr id="79" name="矩形 78"/>
            <p:cNvSpPr/>
            <p:nvPr/>
          </p:nvSpPr>
          <p:spPr>
            <a:xfrm>
              <a:off x="7483990" y="3732519"/>
              <a:ext cx="2444494"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80" name="矩形 79"/>
            <p:cNvSpPr/>
            <p:nvPr/>
          </p:nvSpPr>
          <p:spPr>
            <a:xfrm>
              <a:off x="7877932"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grpSp>
        <p:nvGrpSpPr>
          <p:cNvPr id="81" name="组合 80"/>
          <p:cNvGrpSpPr/>
          <p:nvPr/>
        </p:nvGrpSpPr>
        <p:grpSpPr>
          <a:xfrm>
            <a:off x="1663126" y="5064459"/>
            <a:ext cx="8877874" cy="959482"/>
            <a:chOff x="4585593" y="3382435"/>
            <a:chExt cx="8877874" cy="959482"/>
          </a:xfrm>
        </p:grpSpPr>
        <p:sp>
          <p:nvSpPr>
            <p:cNvPr id="82" name="矩形 81"/>
            <p:cNvSpPr/>
            <p:nvPr/>
          </p:nvSpPr>
          <p:spPr>
            <a:xfrm>
              <a:off x="4585593" y="3732519"/>
              <a:ext cx="8877874" cy="6093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用户可以在投影仪或者计算机上进行演示也可以将演示文稿打印出来制用户可以在投影仪或者计算机上进行演示也可以将作成胶片用户可以在投影仪或者计算机上进行演示也可以打印出来制作成胶片</a:t>
              </a:r>
            </a:p>
          </p:txBody>
        </p:sp>
        <p:sp>
          <p:nvSpPr>
            <p:cNvPr id="83" name="矩形 82"/>
            <p:cNvSpPr/>
            <p:nvPr/>
          </p:nvSpPr>
          <p:spPr>
            <a:xfrm>
              <a:off x="7999254" y="3382435"/>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4" presetClass="entr" presetSubtype="1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randombar(horizontal)">
                                      <p:cBhvr>
                                        <p:cTn id="16" dur="500"/>
                                        <p:tgtEl>
                                          <p:spTgt spid="7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par>
                                <p:cTn id="20" presetID="14" presetClass="entr" presetSubtype="1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randombar(horizontal)">
                                      <p:cBhvr>
                                        <p:cTn id="22" dur="500"/>
                                        <p:tgtEl>
                                          <p:spTgt spid="72"/>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c20e0d7-1a86-4f47-a7ee-48173af62f72"/>
          <p:cNvGrpSpPr>
            <a:grpSpLocks noChangeAspect="1"/>
          </p:cNvGrpSpPr>
          <p:nvPr/>
        </p:nvGrpSpPr>
        <p:grpSpPr>
          <a:xfrm>
            <a:off x="1027944" y="1948520"/>
            <a:ext cx="10153128" cy="3698776"/>
            <a:chOff x="1091444" y="1808820"/>
            <a:chExt cx="10153128" cy="3698776"/>
          </a:xfrm>
        </p:grpSpPr>
        <p:sp>
          <p:nvSpPr>
            <p:cNvPr id="4" name="Rectangle: Rounded Corners 2"/>
            <p:cNvSpPr/>
            <p:nvPr/>
          </p:nvSpPr>
          <p:spPr>
            <a:xfrm>
              <a:off x="1091444" y="1808820"/>
              <a:ext cx="2256251" cy="3698776"/>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endParaRPr lang="zh-CN" altLang="en-US" dirty="0"/>
            </a:p>
          </p:txBody>
        </p:sp>
        <p:sp>
          <p:nvSpPr>
            <p:cNvPr id="5" name="Rectangle: Rounded Corners 3"/>
            <p:cNvSpPr/>
            <p:nvPr/>
          </p:nvSpPr>
          <p:spPr>
            <a:xfrm>
              <a:off x="3723736" y="1808820"/>
              <a:ext cx="2256251" cy="3698776"/>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endParaRPr lang="zh-CN" altLang="en-US" dirty="0"/>
            </a:p>
          </p:txBody>
        </p:sp>
        <p:sp>
          <p:nvSpPr>
            <p:cNvPr id="6" name="Rectangle: Rounded Corners 4"/>
            <p:cNvSpPr/>
            <p:nvPr/>
          </p:nvSpPr>
          <p:spPr>
            <a:xfrm>
              <a:off x="8988321" y="1808820"/>
              <a:ext cx="2256251" cy="3698776"/>
            </a:xfrm>
            <a:prstGeom prst="roundRect">
              <a:avLst>
                <a:gd name="adj" fmla="val 3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endParaRPr lang="zh-CN" altLang="en-US" dirty="0"/>
            </a:p>
          </p:txBody>
        </p:sp>
        <p:sp>
          <p:nvSpPr>
            <p:cNvPr id="7" name="Rectangle: Rounded Corners 5"/>
            <p:cNvSpPr/>
            <p:nvPr/>
          </p:nvSpPr>
          <p:spPr>
            <a:xfrm>
              <a:off x="6356029" y="1808820"/>
              <a:ext cx="2256251" cy="3698776"/>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endParaRPr lang="zh-CN" altLang="en-US" dirty="0"/>
            </a:p>
          </p:txBody>
        </p:sp>
        <p:sp>
          <p:nvSpPr>
            <p:cNvPr id="8" name="Freeform: Shape 6"/>
            <p:cNvSpPr/>
            <p:nvPr/>
          </p:nvSpPr>
          <p:spPr>
            <a:xfrm>
              <a:off x="1091444" y="2733514"/>
              <a:ext cx="2256251" cy="277408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2"/>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TextBox 7"/>
            <p:cNvSpPr txBox="1"/>
            <p:nvPr/>
          </p:nvSpPr>
          <p:spPr>
            <a:xfrm>
              <a:off x="1841902" y="2554997"/>
              <a:ext cx="755336" cy="707886"/>
            </a:xfrm>
            <a:prstGeom prst="rect">
              <a:avLst/>
            </a:prstGeom>
            <a:noFill/>
          </p:spPr>
          <p:txBody>
            <a:bodyPr wrap="none">
              <a:normAutofit/>
            </a:bodyPr>
            <a:lstStyle/>
            <a:p>
              <a:pPr algn="ctr"/>
              <a:r>
                <a:rPr lang="en-US" sz="2400" dirty="0">
                  <a:solidFill>
                    <a:schemeClr val="bg1"/>
                  </a:solidFill>
                </a:rPr>
                <a:t>01</a:t>
              </a:r>
            </a:p>
          </p:txBody>
        </p:sp>
        <p:sp>
          <p:nvSpPr>
            <p:cNvPr id="11" name="Freeform: Shape 9"/>
            <p:cNvSpPr/>
            <p:nvPr/>
          </p:nvSpPr>
          <p:spPr>
            <a:xfrm>
              <a:off x="1939174" y="4714641"/>
              <a:ext cx="544020" cy="52760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a:effectLst/>
          </p:spPr>
          <p:txBody>
            <a:bodyPr anchor="ctr"/>
            <a:lstStyle/>
            <a:p>
              <a:pPr algn="ctr"/>
              <a:endParaRPr/>
            </a:p>
          </p:txBody>
        </p:sp>
        <p:sp>
          <p:nvSpPr>
            <p:cNvPr id="12" name="Freeform: Shape 10"/>
            <p:cNvSpPr/>
            <p:nvPr/>
          </p:nvSpPr>
          <p:spPr>
            <a:xfrm>
              <a:off x="3723736" y="2733514"/>
              <a:ext cx="2256251" cy="277408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2"/>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TextBox 11"/>
            <p:cNvSpPr txBox="1"/>
            <p:nvPr/>
          </p:nvSpPr>
          <p:spPr>
            <a:xfrm>
              <a:off x="4474194" y="2554997"/>
              <a:ext cx="755336" cy="707886"/>
            </a:xfrm>
            <a:prstGeom prst="rect">
              <a:avLst/>
            </a:prstGeom>
            <a:noFill/>
          </p:spPr>
          <p:txBody>
            <a:bodyPr wrap="none">
              <a:normAutofit/>
            </a:bodyPr>
            <a:lstStyle/>
            <a:p>
              <a:pPr algn="ctr"/>
              <a:r>
                <a:rPr lang="en-US" sz="2400">
                  <a:solidFill>
                    <a:schemeClr val="bg1"/>
                  </a:solidFill>
                </a:rPr>
                <a:t>02</a:t>
              </a:r>
            </a:p>
          </p:txBody>
        </p:sp>
        <p:sp>
          <p:nvSpPr>
            <p:cNvPr id="15" name="Freeform: Shape 13"/>
            <p:cNvSpPr/>
            <p:nvPr/>
          </p:nvSpPr>
          <p:spPr>
            <a:xfrm>
              <a:off x="8988321" y="2733514"/>
              <a:ext cx="2256251" cy="277408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2"/>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TextBox 14"/>
            <p:cNvSpPr txBox="1"/>
            <p:nvPr/>
          </p:nvSpPr>
          <p:spPr>
            <a:xfrm>
              <a:off x="9738779" y="2554997"/>
              <a:ext cx="755335" cy="707886"/>
            </a:xfrm>
            <a:prstGeom prst="rect">
              <a:avLst/>
            </a:prstGeom>
            <a:noFill/>
          </p:spPr>
          <p:txBody>
            <a:bodyPr wrap="none">
              <a:normAutofit/>
            </a:bodyPr>
            <a:lstStyle/>
            <a:p>
              <a:pPr algn="ctr"/>
              <a:r>
                <a:rPr lang="en-US" sz="2400">
                  <a:solidFill>
                    <a:schemeClr val="bg1"/>
                  </a:solidFill>
                </a:rPr>
                <a:t>04</a:t>
              </a:r>
            </a:p>
          </p:txBody>
        </p:sp>
        <p:sp>
          <p:nvSpPr>
            <p:cNvPr id="18" name="Freeform: Shape 16"/>
            <p:cNvSpPr/>
            <p:nvPr/>
          </p:nvSpPr>
          <p:spPr>
            <a:xfrm>
              <a:off x="6356029" y="2733514"/>
              <a:ext cx="2256251" cy="277408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2"/>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TextBox 17"/>
            <p:cNvSpPr txBox="1"/>
            <p:nvPr/>
          </p:nvSpPr>
          <p:spPr>
            <a:xfrm>
              <a:off x="7106486" y="2554997"/>
              <a:ext cx="755335" cy="707886"/>
            </a:xfrm>
            <a:prstGeom prst="rect">
              <a:avLst/>
            </a:prstGeom>
            <a:noFill/>
          </p:spPr>
          <p:txBody>
            <a:bodyPr wrap="none">
              <a:normAutofit/>
            </a:bodyPr>
            <a:lstStyle/>
            <a:p>
              <a:pPr algn="ctr"/>
              <a:r>
                <a:rPr lang="en-US" sz="2400">
                  <a:solidFill>
                    <a:schemeClr val="bg1"/>
                  </a:solidFill>
                </a:rPr>
                <a:t>03</a:t>
              </a:r>
            </a:p>
          </p:txBody>
        </p:sp>
        <p:sp>
          <p:nvSpPr>
            <p:cNvPr id="21" name="Freeform: Shape 19"/>
            <p:cNvSpPr/>
            <p:nvPr/>
          </p:nvSpPr>
          <p:spPr>
            <a:xfrm>
              <a:off x="4572389" y="4763195"/>
              <a:ext cx="558945" cy="443518"/>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solidFill>
            <a:ln w="12700">
              <a:miter lim="400000"/>
            </a:ln>
          </p:spPr>
          <p:txBody>
            <a:bodyPr anchor="ctr"/>
            <a:lstStyle/>
            <a:p>
              <a:pPr algn="ctr"/>
              <a:endParaRPr/>
            </a:p>
          </p:txBody>
        </p:sp>
        <p:sp>
          <p:nvSpPr>
            <p:cNvPr id="22" name="Freeform: Shape 20"/>
            <p:cNvSpPr/>
            <p:nvPr/>
          </p:nvSpPr>
          <p:spPr>
            <a:xfrm>
              <a:off x="7254439" y="4762013"/>
              <a:ext cx="459429" cy="44556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3"/>
            </a:solidFill>
            <a:ln w="12700">
              <a:miter lim="400000"/>
            </a:ln>
          </p:spPr>
          <p:txBody>
            <a:bodyPr anchor="ctr"/>
            <a:lstStyle/>
            <a:p>
              <a:pPr algn="ctr"/>
              <a:endParaRPr/>
            </a:p>
          </p:txBody>
        </p:sp>
        <p:sp>
          <p:nvSpPr>
            <p:cNvPr id="23" name="Freeform: Shape 21"/>
            <p:cNvSpPr/>
            <p:nvPr/>
          </p:nvSpPr>
          <p:spPr>
            <a:xfrm>
              <a:off x="9886885" y="4761148"/>
              <a:ext cx="459123" cy="44556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5"/>
            </a:solidFill>
            <a:ln w="12700">
              <a:miter lim="400000"/>
            </a:ln>
          </p:spPr>
          <p:txBody>
            <a:bodyPr anchor="ctr"/>
            <a:lstStyle/>
            <a:p>
              <a:pPr algn="ctr"/>
              <a:endParaRPr/>
            </a:p>
          </p:txBody>
        </p:sp>
      </p:gr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25" name="组合 24"/>
          <p:cNvGrpSpPr/>
          <p:nvPr/>
        </p:nvGrpSpPr>
        <p:grpSpPr>
          <a:xfrm>
            <a:off x="1533918" y="363433"/>
            <a:ext cx="4885992" cy="716067"/>
            <a:chOff x="3653004" y="402712"/>
            <a:chExt cx="4885992" cy="716067"/>
          </a:xfrm>
        </p:grpSpPr>
        <p:sp>
          <p:nvSpPr>
            <p:cNvPr id="26" name="文本框 25"/>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27" name="文本框 26"/>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37" name="矩形 36"/>
          <p:cNvSpPr/>
          <p:nvPr/>
        </p:nvSpPr>
        <p:spPr>
          <a:xfrm>
            <a:off x="1251438" y="3509221"/>
            <a:ext cx="180926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38" name="矩形 37"/>
          <p:cNvSpPr/>
          <p:nvPr/>
        </p:nvSpPr>
        <p:spPr>
          <a:xfrm>
            <a:off x="1119342" y="2170848"/>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mn-ea"/>
              </a:rPr>
              <a:t>标题文字添加</a:t>
            </a:r>
          </a:p>
        </p:txBody>
      </p:sp>
      <p:sp>
        <p:nvSpPr>
          <p:cNvPr id="39" name="矩形 38"/>
          <p:cNvSpPr/>
          <p:nvPr/>
        </p:nvSpPr>
        <p:spPr>
          <a:xfrm>
            <a:off x="3763085" y="2170848"/>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mn-ea"/>
              </a:rPr>
              <a:t>标题文字添加</a:t>
            </a:r>
          </a:p>
        </p:txBody>
      </p:sp>
      <p:sp>
        <p:nvSpPr>
          <p:cNvPr id="40" name="矩形 39"/>
          <p:cNvSpPr/>
          <p:nvPr/>
        </p:nvSpPr>
        <p:spPr>
          <a:xfrm>
            <a:off x="6395377" y="2170848"/>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mn-ea"/>
              </a:rPr>
              <a:t>标题文字添加</a:t>
            </a:r>
          </a:p>
        </p:txBody>
      </p:sp>
      <p:sp>
        <p:nvSpPr>
          <p:cNvPr id="41" name="矩形 40"/>
          <p:cNvSpPr/>
          <p:nvPr/>
        </p:nvSpPr>
        <p:spPr>
          <a:xfrm>
            <a:off x="9027670" y="2170848"/>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mn-ea"/>
              </a:rPr>
              <a:t>标题文字添加</a:t>
            </a:r>
          </a:p>
        </p:txBody>
      </p:sp>
      <p:sp>
        <p:nvSpPr>
          <p:cNvPr id="42" name="矩形 41"/>
          <p:cNvSpPr/>
          <p:nvPr/>
        </p:nvSpPr>
        <p:spPr>
          <a:xfrm>
            <a:off x="3883730" y="3509221"/>
            <a:ext cx="180926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43" name="矩形 42"/>
          <p:cNvSpPr/>
          <p:nvPr/>
        </p:nvSpPr>
        <p:spPr>
          <a:xfrm>
            <a:off x="6516022" y="3509221"/>
            <a:ext cx="180926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44" name="矩形 43"/>
          <p:cNvSpPr/>
          <p:nvPr/>
        </p:nvSpPr>
        <p:spPr>
          <a:xfrm>
            <a:off x="9148315" y="3509221"/>
            <a:ext cx="180926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8897" y="2204159"/>
            <a:ext cx="4475478" cy="3523185"/>
            <a:chOff x="1076027" y="1913873"/>
            <a:chExt cx="4079732" cy="3211646"/>
          </a:xfrm>
        </p:grpSpPr>
        <p:sp>
          <p:nvSpPr>
            <p:cNvPr id="34" name="椭圆 33"/>
            <p:cNvSpPr/>
            <p:nvPr/>
          </p:nvSpPr>
          <p:spPr>
            <a:xfrm>
              <a:off x="1604403" y="2148403"/>
              <a:ext cx="2977116" cy="2977116"/>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椭圆 34"/>
            <p:cNvSpPr/>
            <p:nvPr/>
          </p:nvSpPr>
          <p:spPr>
            <a:xfrm>
              <a:off x="1786929" y="2330929"/>
              <a:ext cx="2612065" cy="261206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椭圆 35"/>
            <p:cNvSpPr/>
            <p:nvPr/>
          </p:nvSpPr>
          <p:spPr>
            <a:xfrm>
              <a:off x="1968249" y="2512249"/>
              <a:ext cx="2249424" cy="2249424"/>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椭圆 36"/>
            <p:cNvSpPr/>
            <p:nvPr/>
          </p:nvSpPr>
          <p:spPr>
            <a:xfrm>
              <a:off x="2151129" y="2695129"/>
              <a:ext cx="1883664" cy="1883664"/>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弧形 37"/>
            <p:cNvSpPr/>
            <p:nvPr/>
          </p:nvSpPr>
          <p:spPr>
            <a:xfrm>
              <a:off x="1604403" y="2148403"/>
              <a:ext cx="2977116" cy="2977116"/>
            </a:xfrm>
            <a:prstGeom prst="arc">
              <a:avLst>
                <a:gd name="adj1" fmla="val 16200000"/>
                <a:gd name="adj2" fmla="val 20886546"/>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弧形 38"/>
            <p:cNvSpPr/>
            <p:nvPr/>
          </p:nvSpPr>
          <p:spPr>
            <a:xfrm>
              <a:off x="1786929" y="2330928"/>
              <a:ext cx="2612065" cy="2612065"/>
            </a:xfrm>
            <a:prstGeom prst="arc">
              <a:avLst>
                <a:gd name="adj1" fmla="val 12350273"/>
                <a:gd name="adj2" fmla="val 15240146"/>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弧形 39"/>
            <p:cNvSpPr/>
            <p:nvPr/>
          </p:nvSpPr>
          <p:spPr>
            <a:xfrm>
              <a:off x="1968249" y="2512249"/>
              <a:ext cx="2249424" cy="2249424"/>
            </a:xfrm>
            <a:prstGeom prst="arc">
              <a:avLst>
                <a:gd name="adj1" fmla="val 3842578"/>
                <a:gd name="adj2" fmla="val 9752989"/>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弧形 40"/>
            <p:cNvSpPr/>
            <p:nvPr/>
          </p:nvSpPr>
          <p:spPr>
            <a:xfrm>
              <a:off x="2151129" y="2695129"/>
              <a:ext cx="1883664" cy="1883664"/>
            </a:xfrm>
            <a:prstGeom prst="arc">
              <a:avLst>
                <a:gd name="adj1" fmla="val 21482739"/>
                <a:gd name="adj2" fmla="val 2573572"/>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文本框 6"/>
            <p:cNvSpPr txBox="1"/>
            <p:nvPr/>
          </p:nvSpPr>
          <p:spPr>
            <a:xfrm>
              <a:off x="4696979" y="3011750"/>
              <a:ext cx="458780" cy="276999"/>
            </a:xfrm>
            <a:prstGeom prst="rect">
              <a:avLst/>
            </a:prstGeom>
            <a:noFill/>
          </p:spPr>
          <p:txBody>
            <a:bodyPr wrap="none">
              <a:noAutofit/>
            </a:bodyPr>
            <a:lstStyle/>
            <a:p>
              <a:r>
                <a:rPr lang="en-US" sz="1600">
                  <a:solidFill>
                    <a:schemeClr val="tx1">
                      <a:lumMod val="75000"/>
                      <a:lumOff val="25000"/>
                    </a:schemeClr>
                  </a:solidFill>
                </a:rPr>
                <a:t>65%</a:t>
              </a:r>
            </a:p>
          </p:txBody>
        </p:sp>
        <p:sp>
          <p:nvSpPr>
            <p:cNvPr id="44" name="文本框 58"/>
            <p:cNvSpPr txBox="1"/>
            <p:nvPr/>
          </p:nvSpPr>
          <p:spPr>
            <a:xfrm>
              <a:off x="4648371" y="4128083"/>
              <a:ext cx="433132" cy="276999"/>
            </a:xfrm>
            <a:prstGeom prst="rect">
              <a:avLst/>
            </a:prstGeom>
            <a:noFill/>
          </p:spPr>
          <p:txBody>
            <a:bodyPr wrap="none">
              <a:noAutofit/>
            </a:bodyPr>
            <a:lstStyle/>
            <a:p>
              <a:r>
                <a:rPr lang="en-US" sz="1600">
                  <a:solidFill>
                    <a:schemeClr val="tx1">
                      <a:lumMod val="75000"/>
                      <a:lumOff val="25000"/>
                    </a:schemeClr>
                  </a:solidFill>
                </a:rPr>
                <a:t>10%</a:t>
              </a:r>
            </a:p>
          </p:txBody>
        </p:sp>
        <p:sp>
          <p:nvSpPr>
            <p:cNvPr id="45" name="文本框 60"/>
            <p:cNvSpPr txBox="1"/>
            <p:nvPr/>
          </p:nvSpPr>
          <p:spPr>
            <a:xfrm>
              <a:off x="1076027" y="4221112"/>
              <a:ext cx="452368" cy="276999"/>
            </a:xfrm>
            <a:prstGeom prst="rect">
              <a:avLst/>
            </a:prstGeom>
            <a:noFill/>
          </p:spPr>
          <p:txBody>
            <a:bodyPr wrap="none">
              <a:noAutofit/>
            </a:bodyPr>
            <a:lstStyle/>
            <a:p>
              <a:r>
                <a:rPr lang="en-US" sz="1600">
                  <a:solidFill>
                    <a:schemeClr val="tx1">
                      <a:lumMod val="75000"/>
                      <a:lumOff val="25000"/>
                    </a:schemeClr>
                  </a:solidFill>
                </a:rPr>
                <a:t>45%</a:t>
              </a:r>
            </a:p>
          </p:txBody>
        </p:sp>
        <p:sp>
          <p:nvSpPr>
            <p:cNvPr id="46" name="文本框 61"/>
            <p:cNvSpPr txBox="1"/>
            <p:nvPr/>
          </p:nvSpPr>
          <p:spPr>
            <a:xfrm>
              <a:off x="1875424" y="1913873"/>
              <a:ext cx="450764" cy="276999"/>
            </a:xfrm>
            <a:prstGeom prst="rect">
              <a:avLst/>
            </a:prstGeom>
            <a:noFill/>
          </p:spPr>
          <p:txBody>
            <a:bodyPr wrap="none">
              <a:noAutofit/>
            </a:bodyPr>
            <a:lstStyle/>
            <a:p>
              <a:r>
                <a:rPr lang="en-US" sz="1600" dirty="0">
                  <a:solidFill>
                    <a:schemeClr val="tx1">
                      <a:lumMod val="75000"/>
                      <a:lumOff val="25000"/>
                    </a:schemeClr>
                  </a:solidFill>
                </a:rPr>
                <a:t>20%</a:t>
              </a:r>
            </a:p>
          </p:txBody>
        </p:sp>
      </p:grpSp>
      <p:grpSp>
        <p:nvGrpSpPr>
          <p:cNvPr id="2" name="组合 1"/>
          <p:cNvGrpSpPr/>
          <p:nvPr/>
        </p:nvGrpSpPr>
        <p:grpSpPr>
          <a:xfrm>
            <a:off x="5799452" y="1995156"/>
            <a:ext cx="640424" cy="3677082"/>
            <a:chOff x="5799452" y="1995156"/>
            <a:chExt cx="640424" cy="3677082"/>
          </a:xfrm>
        </p:grpSpPr>
        <p:cxnSp>
          <p:nvCxnSpPr>
            <p:cNvPr id="4" name="直接连接符 3"/>
            <p:cNvCxnSpPr/>
            <p:nvPr/>
          </p:nvCxnSpPr>
          <p:spPr>
            <a:xfrm>
              <a:off x="6118160" y="2093687"/>
              <a:ext cx="0" cy="3492000"/>
            </a:xfrm>
            <a:prstGeom prst="line">
              <a:avLst/>
            </a:prstGeom>
            <a:ln w="9525" cap="rnd">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00721" y="1995156"/>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椭圆 5"/>
            <p:cNvSpPr/>
            <p:nvPr/>
          </p:nvSpPr>
          <p:spPr>
            <a:xfrm>
              <a:off x="6000720" y="3835148"/>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椭圆 12"/>
            <p:cNvSpPr/>
            <p:nvPr/>
          </p:nvSpPr>
          <p:spPr>
            <a:xfrm>
              <a:off x="6000720" y="5437363"/>
              <a:ext cx="234875" cy="234875"/>
            </a:xfrm>
            <a:prstGeom prst="ellipse">
              <a:avLst/>
            </a:prstGeom>
            <a:solidFill>
              <a:schemeClr val="tx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等腰三角形 14"/>
            <p:cNvSpPr/>
            <p:nvPr/>
          </p:nvSpPr>
          <p:spPr>
            <a:xfrm rot="5400000">
              <a:off x="6311201" y="202849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等腰三角形 15"/>
            <p:cNvSpPr/>
            <p:nvPr/>
          </p:nvSpPr>
          <p:spPr>
            <a:xfrm rot="5400000">
              <a:off x="6309644" y="5469515"/>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等腰三角形 16"/>
            <p:cNvSpPr/>
            <p:nvPr/>
          </p:nvSpPr>
          <p:spPr>
            <a:xfrm rot="16200000" flipH="1">
              <a:off x="5841347" y="3867300"/>
              <a:ext cx="86779" cy="170570"/>
            </a:xfrm>
            <a:prstGeom prs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1" name="组合 20"/>
          <p:cNvGrpSpPr/>
          <p:nvPr/>
        </p:nvGrpSpPr>
        <p:grpSpPr>
          <a:xfrm>
            <a:off x="8117004" y="1763487"/>
            <a:ext cx="904240" cy="904240"/>
            <a:chOff x="8479392" y="1192327"/>
            <a:chExt cx="1259958" cy="1259958"/>
          </a:xfrm>
        </p:grpSpPr>
        <p:sp>
          <p:nvSpPr>
            <p:cNvPr id="28" name="椭圆 27"/>
            <p:cNvSpPr/>
            <p:nvPr/>
          </p:nvSpPr>
          <p:spPr>
            <a:xfrm>
              <a:off x="8479392" y="1192327"/>
              <a:ext cx="1259958" cy="12599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任意多边形: 形状 54"/>
            <p:cNvSpPr/>
            <p:nvPr/>
          </p:nvSpPr>
          <p:spPr>
            <a:xfrm>
              <a:off x="8783074" y="1556098"/>
              <a:ext cx="652594" cy="532416"/>
            </a:xfrm>
            <a:custGeom>
              <a:avLst/>
              <a:gdLst>
                <a:gd name="connsiteX0" fmla="*/ 163513 w 338575"/>
                <a:gd name="connsiteY0" fmla="*/ 228600 h 276225"/>
                <a:gd name="connsiteX1" fmla="*/ 191294 w 338575"/>
                <a:gd name="connsiteY1" fmla="*/ 228600 h 276225"/>
                <a:gd name="connsiteX2" fmla="*/ 197909 w 338575"/>
                <a:gd name="connsiteY2" fmla="*/ 240185 h 276225"/>
                <a:gd name="connsiteX3" fmla="*/ 201878 w 338575"/>
                <a:gd name="connsiteY3" fmla="*/ 228600 h 276225"/>
                <a:gd name="connsiteX4" fmla="*/ 227013 w 338575"/>
                <a:gd name="connsiteY4" fmla="*/ 228600 h 276225"/>
                <a:gd name="connsiteX5" fmla="*/ 212461 w 338575"/>
                <a:gd name="connsiteY5" fmla="*/ 268502 h 276225"/>
                <a:gd name="connsiteX6" fmla="*/ 203200 w 338575"/>
                <a:gd name="connsiteY6" fmla="*/ 276225 h 276225"/>
                <a:gd name="connsiteX7" fmla="*/ 201878 w 338575"/>
                <a:gd name="connsiteY7" fmla="*/ 276225 h 276225"/>
                <a:gd name="connsiteX8" fmla="*/ 192617 w 338575"/>
                <a:gd name="connsiteY8" fmla="*/ 271077 h 276225"/>
                <a:gd name="connsiteX9" fmla="*/ 163513 w 338575"/>
                <a:gd name="connsiteY9" fmla="*/ 228600 h 276225"/>
                <a:gd name="connsiteX10" fmla="*/ 69850 w 338575"/>
                <a:gd name="connsiteY10" fmla="*/ 207962 h 276225"/>
                <a:gd name="connsiteX11" fmla="*/ 98425 w 338575"/>
                <a:gd name="connsiteY11" fmla="*/ 236537 h 276225"/>
                <a:gd name="connsiteX12" fmla="*/ 69850 w 338575"/>
                <a:gd name="connsiteY12" fmla="*/ 265112 h 276225"/>
                <a:gd name="connsiteX13" fmla="*/ 41275 w 338575"/>
                <a:gd name="connsiteY13" fmla="*/ 236537 h 276225"/>
                <a:gd name="connsiteX14" fmla="*/ 69850 w 338575"/>
                <a:gd name="connsiteY14" fmla="*/ 207962 h 276225"/>
                <a:gd name="connsiteX15" fmla="*/ 3957 w 338575"/>
                <a:gd name="connsiteY15" fmla="*/ 92075 h 276225"/>
                <a:gd name="connsiteX16" fmla="*/ 269093 w 338575"/>
                <a:gd name="connsiteY16" fmla="*/ 92075 h 276225"/>
                <a:gd name="connsiteX17" fmla="*/ 271731 w 338575"/>
                <a:gd name="connsiteY17" fmla="*/ 93387 h 276225"/>
                <a:gd name="connsiteX18" fmla="*/ 273050 w 338575"/>
                <a:gd name="connsiteY18" fmla="*/ 97321 h 276225"/>
                <a:gd name="connsiteX19" fmla="*/ 234797 w 338575"/>
                <a:gd name="connsiteY19" fmla="*/ 210102 h 276225"/>
                <a:gd name="connsiteX20" fmla="*/ 230839 w 338575"/>
                <a:gd name="connsiteY20" fmla="*/ 212725 h 276225"/>
                <a:gd name="connsiteX21" fmla="*/ 106846 w 338575"/>
                <a:gd name="connsiteY21" fmla="*/ 212725 h 276225"/>
                <a:gd name="connsiteX22" fmla="*/ 69911 w 338575"/>
                <a:gd name="connsiteY22" fmla="*/ 193054 h 276225"/>
                <a:gd name="connsiteX23" fmla="*/ 64635 w 338575"/>
                <a:gd name="connsiteY23" fmla="*/ 193054 h 276225"/>
                <a:gd name="connsiteX24" fmla="*/ 0 w 338575"/>
                <a:gd name="connsiteY24" fmla="*/ 97321 h 276225"/>
                <a:gd name="connsiteX25" fmla="*/ 0 w 338575"/>
                <a:gd name="connsiteY25" fmla="*/ 93387 h 276225"/>
                <a:gd name="connsiteX26" fmla="*/ 3957 w 338575"/>
                <a:gd name="connsiteY26" fmla="*/ 92075 h 276225"/>
                <a:gd name="connsiteX27" fmla="*/ 325870 w 338575"/>
                <a:gd name="connsiteY27" fmla="*/ 83703 h 276225"/>
                <a:gd name="connsiteX28" fmla="*/ 334384 w 338575"/>
                <a:gd name="connsiteY28" fmla="*/ 86501 h 276225"/>
                <a:gd name="connsiteX29" fmla="*/ 335719 w 338575"/>
                <a:gd name="connsiteY29" fmla="*/ 102304 h 276225"/>
                <a:gd name="connsiteX30" fmla="*/ 255588 w 338575"/>
                <a:gd name="connsiteY30" fmla="*/ 198438 h 276225"/>
                <a:gd name="connsiteX31" fmla="*/ 275621 w 338575"/>
                <a:gd name="connsiteY31" fmla="*/ 137860 h 276225"/>
                <a:gd name="connsiteX32" fmla="*/ 318358 w 338575"/>
                <a:gd name="connsiteY32" fmla="*/ 87818 h 276225"/>
                <a:gd name="connsiteX33" fmla="*/ 325870 w 338575"/>
                <a:gd name="connsiteY33" fmla="*/ 83703 h 276225"/>
                <a:gd name="connsiteX34" fmla="*/ 146580 w 338575"/>
                <a:gd name="connsiteY34" fmla="*/ 0 h 276225"/>
                <a:gd name="connsiteX35" fmla="*/ 184944 w 338575"/>
                <a:gd name="connsiteY35" fmla="*/ 29410 h 276225"/>
                <a:gd name="connsiteX36" fmla="*/ 203465 w 338575"/>
                <a:gd name="connsiteY36" fmla="*/ 42779 h 276225"/>
                <a:gd name="connsiteX37" fmla="*/ 252413 w 338575"/>
                <a:gd name="connsiteY37" fmla="*/ 76200 h 276225"/>
                <a:gd name="connsiteX38" fmla="*/ 14288 w 338575"/>
                <a:gd name="connsiteY38" fmla="*/ 76200 h 276225"/>
                <a:gd name="connsiteX39" fmla="*/ 63236 w 338575"/>
                <a:gd name="connsiteY39" fmla="*/ 42779 h 276225"/>
                <a:gd name="connsiteX40" fmla="*/ 72496 w 338575"/>
                <a:gd name="connsiteY40" fmla="*/ 42779 h 276225"/>
                <a:gd name="connsiteX41" fmla="*/ 117476 w 338575"/>
                <a:gd name="connsiteY41" fmla="*/ 14705 h 276225"/>
                <a:gd name="connsiteX42" fmla="*/ 146580 w 338575"/>
                <a:gd name="connsiteY4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575" h="276225">
                  <a:moveTo>
                    <a:pt x="163513" y="228600"/>
                  </a:moveTo>
                  <a:cubicBezTo>
                    <a:pt x="163513" y="228600"/>
                    <a:pt x="163513" y="228600"/>
                    <a:pt x="191294" y="228600"/>
                  </a:cubicBezTo>
                  <a:cubicBezTo>
                    <a:pt x="191294" y="228600"/>
                    <a:pt x="191294" y="228600"/>
                    <a:pt x="197909" y="240185"/>
                  </a:cubicBezTo>
                  <a:cubicBezTo>
                    <a:pt x="197909" y="240185"/>
                    <a:pt x="197909" y="240185"/>
                    <a:pt x="201878" y="228600"/>
                  </a:cubicBezTo>
                  <a:cubicBezTo>
                    <a:pt x="201878" y="228600"/>
                    <a:pt x="201878" y="228600"/>
                    <a:pt x="227013" y="228600"/>
                  </a:cubicBezTo>
                  <a:lnTo>
                    <a:pt x="212461" y="268502"/>
                  </a:lnTo>
                  <a:cubicBezTo>
                    <a:pt x="211138" y="272364"/>
                    <a:pt x="208492" y="274938"/>
                    <a:pt x="203200" y="276225"/>
                  </a:cubicBezTo>
                  <a:cubicBezTo>
                    <a:pt x="203200" y="276225"/>
                    <a:pt x="201878" y="276225"/>
                    <a:pt x="201878" y="276225"/>
                  </a:cubicBezTo>
                  <a:cubicBezTo>
                    <a:pt x="197909" y="276225"/>
                    <a:pt x="193940" y="274938"/>
                    <a:pt x="192617" y="271077"/>
                  </a:cubicBezTo>
                  <a:cubicBezTo>
                    <a:pt x="192617" y="271077"/>
                    <a:pt x="192617" y="271077"/>
                    <a:pt x="163513" y="228600"/>
                  </a:cubicBezTo>
                  <a:close/>
                  <a:moveTo>
                    <a:pt x="69850" y="207962"/>
                  </a:moveTo>
                  <a:cubicBezTo>
                    <a:pt x="85632" y="207962"/>
                    <a:pt x="98425" y="220755"/>
                    <a:pt x="98425" y="236537"/>
                  </a:cubicBezTo>
                  <a:cubicBezTo>
                    <a:pt x="98425" y="252319"/>
                    <a:pt x="85632" y="265112"/>
                    <a:pt x="69850" y="265112"/>
                  </a:cubicBezTo>
                  <a:cubicBezTo>
                    <a:pt x="54068" y="265112"/>
                    <a:pt x="41275" y="252319"/>
                    <a:pt x="41275" y="236537"/>
                  </a:cubicBezTo>
                  <a:cubicBezTo>
                    <a:pt x="41275" y="220755"/>
                    <a:pt x="54068" y="207962"/>
                    <a:pt x="69850" y="207962"/>
                  </a:cubicBezTo>
                  <a:close/>
                  <a:moveTo>
                    <a:pt x="3957" y="92075"/>
                  </a:moveTo>
                  <a:cubicBezTo>
                    <a:pt x="3957" y="92075"/>
                    <a:pt x="3957" y="92075"/>
                    <a:pt x="269093" y="92075"/>
                  </a:cubicBezTo>
                  <a:cubicBezTo>
                    <a:pt x="270412" y="92075"/>
                    <a:pt x="271731" y="93387"/>
                    <a:pt x="271731" y="93387"/>
                  </a:cubicBezTo>
                  <a:cubicBezTo>
                    <a:pt x="273050" y="94698"/>
                    <a:pt x="273050" y="96009"/>
                    <a:pt x="273050" y="97321"/>
                  </a:cubicBezTo>
                  <a:cubicBezTo>
                    <a:pt x="273050" y="97321"/>
                    <a:pt x="273050" y="97321"/>
                    <a:pt x="234797" y="210102"/>
                  </a:cubicBezTo>
                  <a:cubicBezTo>
                    <a:pt x="233478" y="211414"/>
                    <a:pt x="232158" y="212725"/>
                    <a:pt x="230839" y="212725"/>
                  </a:cubicBezTo>
                  <a:cubicBezTo>
                    <a:pt x="230839" y="212725"/>
                    <a:pt x="230839" y="212725"/>
                    <a:pt x="106846" y="212725"/>
                  </a:cubicBezTo>
                  <a:cubicBezTo>
                    <a:pt x="98931" y="200923"/>
                    <a:pt x="85740" y="193054"/>
                    <a:pt x="69911" y="193054"/>
                  </a:cubicBezTo>
                  <a:cubicBezTo>
                    <a:pt x="67273" y="193054"/>
                    <a:pt x="65954" y="193054"/>
                    <a:pt x="64635" y="193054"/>
                  </a:cubicBezTo>
                  <a:cubicBezTo>
                    <a:pt x="64635" y="193054"/>
                    <a:pt x="64635" y="193054"/>
                    <a:pt x="0" y="97321"/>
                  </a:cubicBezTo>
                  <a:cubicBezTo>
                    <a:pt x="0" y="96009"/>
                    <a:pt x="0" y="94698"/>
                    <a:pt x="0" y="93387"/>
                  </a:cubicBezTo>
                  <a:cubicBezTo>
                    <a:pt x="1319" y="93387"/>
                    <a:pt x="2638" y="92075"/>
                    <a:pt x="3957" y="92075"/>
                  </a:cubicBezTo>
                  <a:close/>
                  <a:moveTo>
                    <a:pt x="325870" y="83703"/>
                  </a:moveTo>
                  <a:cubicBezTo>
                    <a:pt x="328708" y="83538"/>
                    <a:pt x="331713" y="84526"/>
                    <a:pt x="334384" y="86501"/>
                  </a:cubicBezTo>
                  <a:cubicBezTo>
                    <a:pt x="339726" y="90452"/>
                    <a:pt x="339726" y="98353"/>
                    <a:pt x="335719" y="102304"/>
                  </a:cubicBezTo>
                  <a:cubicBezTo>
                    <a:pt x="335719" y="102304"/>
                    <a:pt x="335719" y="102304"/>
                    <a:pt x="255588" y="198438"/>
                  </a:cubicBezTo>
                  <a:cubicBezTo>
                    <a:pt x="255588" y="198438"/>
                    <a:pt x="255588" y="198438"/>
                    <a:pt x="275621" y="137860"/>
                  </a:cubicBezTo>
                  <a:cubicBezTo>
                    <a:pt x="275621" y="137860"/>
                    <a:pt x="275621" y="137860"/>
                    <a:pt x="318358" y="87818"/>
                  </a:cubicBezTo>
                  <a:cubicBezTo>
                    <a:pt x="320361" y="85184"/>
                    <a:pt x="323032" y="83867"/>
                    <a:pt x="325870" y="83703"/>
                  </a:cubicBezTo>
                  <a:close/>
                  <a:moveTo>
                    <a:pt x="146580" y="0"/>
                  </a:moveTo>
                  <a:cubicBezTo>
                    <a:pt x="165100" y="0"/>
                    <a:pt x="179653" y="12031"/>
                    <a:pt x="184944" y="29410"/>
                  </a:cubicBezTo>
                  <a:cubicBezTo>
                    <a:pt x="192882" y="30747"/>
                    <a:pt x="199496" y="36094"/>
                    <a:pt x="203465" y="42779"/>
                  </a:cubicBezTo>
                  <a:cubicBezTo>
                    <a:pt x="225955" y="42779"/>
                    <a:pt x="244475" y="56147"/>
                    <a:pt x="252413" y="76200"/>
                  </a:cubicBezTo>
                  <a:lnTo>
                    <a:pt x="14288" y="76200"/>
                  </a:lnTo>
                  <a:cubicBezTo>
                    <a:pt x="22226" y="56147"/>
                    <a:pt x="42069" y="42779"/>
                    <a:pt x="63236" y="42779"/>
                  </a:cubicBezTo>
                  <a:cubicBezTo>
                    <a:pt x="67205" y="42779"/>
                    <a:pt x="69851" y="42779"/>
                    <a:pt x="72496" y="42779"/>
                  </a:cubicBezTo>
                  <a:cubicBezTo>
                    <a:pt x="80434" y="26737"/>
                    <a:pt x="97632" y="14705"/>
                    <a:pt x="117476" y="14705"/>
                  </a:cubicBezTo>
                  <a:cubicBezTo>
                    <a:pt x="124090" y="5347"/>
                    <a:pt x="135996" y="0"/>
                    <a:pt x="146580" y="0"/>
                  </a:cubicBezTo>
                  <a:close/>
                </a:path>
              </a:pathLst>
            </a:custGeom>
            <a:solidFill>
              <a:schemeClr val="accent2">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2" name="组合 21"/>
          <p:cNvGrpSpPr/>
          <p:nvPr/>
        </p:nvGrpSpPr>
        <p:grpSpPr>
          <a:xfrm>
            <a:off x="9437092" y="1763487"/>
            <a:ext cx="904240" cy="904240"/>
            <a:chOff x="9986077" y="1192327"/>
            <a:chExt cx="1259958" cy="1259958"/>
          </a:xfrm>
        </p:grpSpPr>
        <p:sp>
          <p:nvSpPr>
            <p:cNvPr id="26" name="椭圆 25"/>
            <p:cNvSpPr/>
            <p:nvPr/>
          </p:nvSpPr>
          <p:spPr>
            <a:xfrm>
              <a:off x="9986077" y="1192327"/>
              <a:ext cx="1259958" cy="125995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任意多边形: 形状 56"/>
            <p:cNvSpPr/>
            <p:nvPr/>
          </p:nvSpPr>
          <p:spPr>
            <a:xfrm>
              <a:off x="10289759" y="1508266"/>
              <a:ext cx="652594" cy="628081"/>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accent3">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3" name="组合 22"/>
          <p:cNvGrpSpPr/>
          <p:nvPr/>
        </p:nvGrpSpPr>
        <p:grpSpPr>
          <a:xfrm>
            <a:off x="6796916" y="1763487"/>
            <a:ext cx="904240" cy="904240"/>
            <a:chOff x="6972707" y="1192327"/>
            <a:chExt cx="1259958" cy="1259958"/>
          </a:xfrm>
        </p:grpSpPr>
        <p:sp>
          <p:nvSpPr>
            <p:cNvPr id="24" name="椭圆 23"/>
            <p:cNvSpPr/>
            <p:nvPr/>
          </p:nvSpPr>
          <p:spPr>
            <a:xfrm>
              <a:off x="6972707" y="1192327"/>
              <a:ext cx="1259958" cy="12599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任意多边形: 形状 73"/>
            <p:cNvSpPr/>
            <p:nvPr/>
          </p:nvSpPr>
          <p:spPr>
            <a:xfrm>
              <a:off x="7288703" y="1496009"/>
              <a:ext cx="627967" cy="652594"/>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accent1">
                <a:lumMod val="100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pic>
        <p:nvPicPr>
          <p:cNvPr id="47" name="图片 46"/>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48" name="组合 47"/>
          <p:cNvGrpSpPr/>
          <p:nvPr/>
        </p:nvGrpSpPr>
        <p:grpSpPr>
          <a:xfrm>
            <a:off x="1533918" y="363433"/>
            <a:ext cx="4885992" cy="716067"/>
            <a:chOff x="3653004" y="402712"/>
            <a:chExt cx="4885992" cy="716067"/>
          </a:xfrm>
        </p:grpSpPr>
        <p:sp>
          <p:nvSpPr>
            <p:cNvPr id="49" name="文本框 48"/>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50" name="文本框 49"/>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3" name="组合 2"/>
          <p:cNvGrpSpPr/>
          <p:nvPr/>
        </p:nvGrpSpPr>
        <p:grpSpPr>
          <a:xfrm>
            <a:off x="6666643" y="3383778"/>
            <a:ext cx="3996732" cy="1034033"/>
            <a:chOff x="6666643" y="3383778"/>
            <a:chExt cx="3996732" cy="1034033"/>
          </a:xfrm>
        </p:grpSpPr>
        <p:cxnSp>
          <p:nvCxnSpPr>
            <p:cNvPr id="8" name="直接连接符 7"/>
            <p:cNvCxnSpPr/>
            <p:nvPr/>
          </p:nvCxnSpPr>
          <p:spPr>
            <a:xfrm>
              <a:off x="6715879" y="3772899"/>
              <a:ext cx="394749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任意多边形: 形状 45"/>
            <p:cNvSpPr/>
            <p:nvPr/>
          </p:nvSpPr>
          <p:spPr>
            <a:xfrm>
              <a:off x="6715879" y="3408028"/>
              <a:ext cx="270119" cy="280121"/>
            </a:xfrm>
            <a:custGeom>
              <a:avLst/>
              <a:gdLst>
                <a:gd name="connsiteX0" fmla="*/ 128587 w 312287"/>
                <a:gd name="connsiteY0" fmla="*/ 12700 h 323850"/>
                <a:gd name="connsiteX1" fmla="*/ 11112 w 312287"/>
                <a:gd name="connsiteY1" fmla="*/ 129382 h 323850"/>
                <a:gd name="connsiteX2" fmla="*/ 128587 w 312287"/>
                <a:gd name="connsiteY2" fmla="*/ 246064 h 323850"/>
                <a:gd name="connsiteX3" fmla="*/ 246062 w 312287"/>
                <a:gd name="connsiteY3" fmla="*/ 129382 h 323850"/>
                <a:gd name="connsiteX4" fmla="*/ 128587 w 312287"/>
                <a:gd name="connsiteY4" fmla="*/ 12700 h 323850"/>
                <a:gd name="connsiteX5" fmla="*/ 128775 w 312287"/>
                <a:gd name="connsiteY5" fmla="*/ 0 h 323850"/>
                <a:gd name="connsiteX6" fmla="*/ 257549 w 312287"/>
                <a:gd name="connsiteY6" fmla="*/ 128491 h 323850"/>
                <a:gd name="connsiteX7" fmla="*/ 219442 w 312287"/>
                <a:gd name="connsiteY7" fmla="*/ 218959 h 323850"/>
                <a:gd name="connsiteX8" fmla="*/ 311424 w 312287"/>
                <a:gd name="connsiteY8" fmla="*/ 314672 h 323850"/>
                <a:gd name="connsiteX9" fmla="*/ 310110 w 312287"/>
                <a:gd name="connsiteY9" fmla="*/ 322539 h 323850"/>
                <a:gd name="connsiteX10" fmla="*/ 306168 w 312287"/>
                <a:gd name="connsiteY10" fmla="*/ 323850 h 323850"/>
                <a:gd name="connsiteX11" fmla="*/ 302226 w 312287"/>
                <a:gd name="connsiteY11" fmla="*/ 322539 h 323850"/>
                <a:gd name="connsiteX12" fmla="*/ 210244 w 312287"/>
                <a:gd name="connsiteY12" fmla="*/ 228137 h 323850"/>
                <a:gd name="connsiteX13" fmla="*/ 128775 w 312287"/>
                <a:gd name="connsiteY13" fmla="*/ 256982 h 323850"/>
                <a:gd name="connsiteX14" fmla="*/ 0 w 312287"/>
                <a:gd name="connsiteY14" fmla="*/ 128491 h 323850"/>
                <a:gd name="connsiteX15" fmla="*/ 128775 w 312287"/>
                <a:gd name="connsiteY1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287" h="323850">
                  <a:moveTo>
                    <a:pt x="128587" y="12700"/>
                  </a:moveTo>
                  <a:cubicBezTo>
                    <a:pt x="63707" y="12700"/>
                    <a:pt x="11112" y="64940"/>
                    <a:pt x="11112" y="129382"/>
                  </a:cubicBezTo>
                  <a:cubicBezTo>
                    <a:pt x="11112" y="193824"/>
                    <a:pt x="63707" y="246064"/>
                    <a:pt x="128587" y="246064"/>
                  </a:cubicBezTo>
                  <a:cubicBezTo>
                    <a:pt x="193467" y="246064"/>
                    <a:pt x="246062" y="193824"/>
                    <a:pt x="246062" y="129382"/>
                  </a:cubicBezTo>
                  <a:cubicBezTo>
                    <a:pt x="246062" y="64940"/>
                    <a:pt x="193467" y="12700"/>
                    <a:pt x="128587" y="12700"/>
                  </a:cubicBezTo>
                  <a:close/>
                  <a:moveTo>
                    <a:pt x="128775" y="0"/>
                  </a:moveTo>
                  <a:cubicBezTo>
                    <a:pt x="199732" y="0"/>
                    <a:pt x="257549" y="57690"/>
                    <a:pt x="257549" y="128491"/>
                  </a:cubicBezTo>
                  <a:cubicBezTo>
                    <a:pt x="257549" y="163892"/>
                    <a:pt x="243095" y="196670"/>
                    <a:pt x="219442" y="218959"/>
                  </a:cubicBezTo>
                  <a:cubicBezTo>
                    <a:pt x="219442" y="218959"/>
                    <a:pt x="219442" y="218959"/>
                    <a:pt x="311424" y="314672"/>
                  </a:cubicBezTo>
                  <a:cubicBezTo>
                    <a:pt x="312738" y="315983"/>
                    <a:pt x="312738" y="319917"/>
                    <a:pt x="310110" y="322539"/>
                  </a:cubicBezTo>
                  <a:cubicBezTo>
                    <a:pt x="310110" y="323850"/>
                    <a:pt x="307482" y="323850"/>
                    <a:pt x="306168" y="323850"/>
                  </a:cubicBezTo>
                  <a:cubicBezTo>
                    <a:pt x="304854" y="323850"/>
                    <a:pt x="303540" y="323850"/>
                    <a:pt x="302226" y="322539"/>
                  </a:cubicBezTo>
                  <a:cubicBezTo>
                    <a:pt x="302226" y="322539"/>
                    <a:pt x="302226" y="322539"/>
                    <a:pt x="210244" y="228137"/>
                  </a:cubicBezTo>
                  <a:cubicBezTo>
                    <a:pt x="187906" y="246493"/>
                    <a:pt x="160311" y="256982"/>
                    <a:pt x="128775" y="256982"/>
                  </a:cubicBezTo>
                  <a:cubicBezTo>
                    <a:pt x="57817" y="256982"/>
                    <a:pt x="0" y="199292"/>
                    <a:pt x="0" y="128491"/>
                  </a:cubicBezTo>
                  <a:cubicBezTo>
                    <a:pt x="0" y="57690"/>
                    <a:pt x="57817" y="0"/>
                    <a:pt x="128775" y="0"/>
                  </a:cubicBezTo>
                  <a:close/>
                </a:path>
              </a:pathLst>
            </a:custGeom>
            <a:solidFill>
              <a:schemeClr val="dk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2" name="组合 61"/>
            <p:cNvGrpSpPr/>
            <p:nvPr/>
          </p:nvGrpSpPr>
          <p:grpSpPr>
            <a:xfrm>
              <a:off x="6666643" y="3383778"/>
              <a:ext cx="3996731" cy="1034033"/>
              <a:chOff x="7108328" y="3238446"/>
              <a:chExt cx="3996731" cy="1034033"/>
            </a:xfrm>
          </p:grpSpPr>
          <p:sp>
            <p:nvSpPr>
              <p:cNvPr id="63" name="矩形 62"/>
              <p:cNvSpPr/>
              <p:nvPr/>
            </p:nvSpPr>
            <p:spPr>
              <a:xfrm>
                <a:off x="7108328" y="3663081"/>
                <a:ext cx="3996731" cy="6093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64" name="矩形 63"/>
              <p:cNvSpPr/>
              <p:nvPr/>
            </p:nvSpPr>
            <p:spPr>
              <a:xfrm>
                <a:off x="7483989" y="3238446"/>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latin typeface="+mn-ea"/>
                  </a:rPr>
                  <a:t>标题文字添加</a:t>
                </a:r>
              </a:p>
            </p:txBody>
          </p:sp>
        </p:grpSp>
      </p:grpSp>
      <p:grpSp>
        <p:nvGrpSpPr>
          <p:cNvPr id="7" name="组合 6"/>
          <p:cNvGrpSpPr/>
          <p:nvPr/>
        </p:nvGrpSpPr>
        <p:grpSpPr>
          <a:xfrm>
            <a:off x="6739982" y="5208184"/>
            <a:ext cx="3883542" cy="714140"/>
            <a:chOff x="6739982" y="5208184"/>
            <a:chExt cx="3883542" cy="714140"/>
          </a:xfrm>
        </p:grpSpPr>
        <p:grpSp>
          <p:nvGrpSpPr>
            <p:cNvPr id="19" name="组合 18"/>
            <p:cNvGrpSpPr/>
            <p:nvPr/>
          </p:nvGrpSpPr>
          <p:grpSpPr>
            <a:xfrm>
              <a:off x="6739982" y="5208184"/>
              <a:ext cx="714140" cy="714140"/>
              <a:chOff x="6972707" y="4917897"/>
              <a:chExt cx="761316" cy="761316"/>
            </a:xfrm>
          </p:grpSpPr>
          <p:sp>
            <p:nvSpPr>
              <p:cNvPr id="32" name="矩形: 圆角 63"/>
              <p:cNvSpPr/>
              <p:nvPr/>
            </p:nvSpPr>
            <p:spPr>
              <a:xfrm>
                <a:off x="6972707" y="4917897"/>
                <a:ext cx="761316" cy="761316"/>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任意多边形: 形状 47"/>
              <p:cNvSpPr/>
              <p:nvPr/>
            </p:nvSpPr>
            <p:spPr>
              <a:xfrm>
                <a:off x="7180329" y="5125757"/>
                <a:ext cx="346073" cy="345596"/>
              </a:xfrm>
              <a:custGeom>
                <a:avLst/>
                <a:gdLst>
                  <a:gd name="connsiteX0" fmla="*/ 142851 w 336480"/>
                  <a:gd name="connsiteY0" fmla="*/ 229463 h 336016"/>
                  <a:gd name="connsiteX1" fmla="*/ 152983 w 336480"/>
                  <a:gd name="connsiteY1" fmla="*/ 229627 h 336016"/>
                  <a:gd name="connsiteX2" fmla="*/ 160827 w 336480"/>
                  <a:gd name="connsiteY2" fmla="*/ 247930 h 336016"/>
                  <a:gd name="connsiteX3" fmla="*/ 124221 w 336480"/>
                  <a:gd name="connsiteY3" fmla="*/ 327678 h 336016"/>
                  <a:gd name="connsiteX4" fmla="*/ 105918 w 336480"/>
                  <a:gd name="connsiteY4" fmla="*/ 334215 h 336016"/>
                  <a:gd name="connsiteX5" fmla="*/ 99382 w 336480"/>
                  <a:gd name="connsiteY5" fmla="*/ 315912 h 336016"/>
                  <a:gd name="connsiteX6" fmla="*/ 134680 w 336480"/>
                  <a:gd name="connsiteY6" fmla="*/ 236164 h 336016"/>
                  <a:gd name="connsiteX7" fmla="*/ 142851 w 336480"/>
                  <a:gd name="connsiteY7" fmla="*/ 229463 h 336016"/>
                  <a:gd name="connsiteX8" fmla="*/ 122081 w 336480"/>
                  <a:gd name="connsiteY8" fmla="*/ 201355 h 336016"/>
                  <a:gd name="connsiteX9" fmla="*/ 132722 w 336480"/>
                  <a:gd name="connsiteY9" fmla="*/ 205345 h 336016"/>
                  <a:gd name="connsiteX10" fmla="*/ 132722 w 336480"/>
                  <a:gd name="connsiteY10" fmla="*/ 225296 h 336016"/>
                  <a:gd name="connsiteX11" fmla="*/ 66218 w 336480"/>
                  <a:gd name="connsiteY11" fmla="*/ 291800 h 336016"/>
                  <a:gd name="connsiteX12" fmla="*/ 46267 w 336480"/>
                  <a:gd name="connsiteY12" fmla="*/ 291800 h 336016"/>
                  <a:gd name="connsiteX13" fmla="*/ 46267 w 336480"/>
                  <a:gd name="connsiteY13" fmla="*/ 271849 h 336016"/>
                  <a:gd name="connsiteX14" fmla="*/ 111441 w 336480"/>
                  <a:gd name="connsiteY14" fmla="*/ 205345 h 336016"/>
                  <a:gd name="connsiteX15" fmla="*/ 122081 w 336480"/>
                  <a:gd name="connsiteY15" fmla="*/ 201355 h 336016"/>
                  <a:gd name="connsiteX16" fmla="*/ 100115 w 336480"/>
                  <a:gd name="connsiteY16" fmla="*/ 177086 h 336016"/>
                  <a:gd name="connsiteX17" fmla="*/ 108403 w 336480"/>
                  <a:gd name="connsiteY17" fmla="*/ 183814 h 336016"/>
                  <a:gd name="connsiteX18" fmla="*/ 100447 w 336480"/>
                  <a:gd name="connsiteY18" fmla="*/ 202193 h 336016"/>
                  <a:gd name="connsiteX19" fmla="*/ 20884 w 336480"/>
                  <a:gd name="connsiteY19" fmla="*/ 238950 h 336016"/>
                  <a:gd name="connsiteX20" fmla="*/ 994 w 336480"/>
                  <a:gd name="connsiteY20" fmla="*/ 232386 h 336016"/>
                  <a:gd name="connsiteX21" fmla="*/ 8950 w 336480"/>
                  <a:gd name="connsiteY21" fmla="*/ 214008 h 336016"/>
                  <a:gd name="connsiteX22" fmla="*/ 89838 w 336480"/>
                  <a:gd name="connsiteY22" fmla="*/ 177251 h 336016"/>
                  <a:gd name="connsiteX23" fmla="*/ 100115 w 336480"/>
                  <a:gd name="connsiteY23" fmla="*/ 177086 h 336016"/>
                  <a:gd name="connsiteX24" fmla="*/ 222974 w 336480"/>
                  <a:gd name="connsiteY24" fmla="*/ 30162 h 336016"/>
                  <a:gd name="connsiteX25" fmla="*/ 136455 w 336480"/>
                  <a:gd name="connsiteY25" fmla="*/ 115094 h 336016"/>
                  <a:gd name="connsiteX26" fmla="*/ 222974 w 336480"/>
                  <a:gd name="connsiteY26" fmla="*/ 200026 h 336016"/>
                  <a:gd name="connsiteX27" fmla="*/ 309493 w 336480"/>
                  <a:gd name="connsiteY27" fmla="*/ 115094 h 336016"/>
                  <a:gd name="connsiteX28" fmla="*/ 222974 w 336480"/>
                  <a:gd name="connsiteY28" fmla="*/ 30162 h 336016"/>
                  <a:gd name="connsiteX29" fmla="*/ 222180 w 336480"/>
                  <a:gd name="connsiteY29" fmla="*/ 0 h 336016"/>
                  <a:gd name="connsiteX30" fmla="*/ 336480 w 336480"/>
                  <a:gd name="connsiteY30" fmla="*/ 115094 h 336016"/>
                  <a:gd name="connsiteX31" fmla="*/ 222180 w 336480"/>
                  <a:gd name="connsiteY31" fmla="*/ 230188 h 336016"/>
                  <a:gd name="connsiteX32" fmla="*/ 107880 w 336480"/>
                  <a:gd name="connsiteY32" fmla="*/ 115094 h 336016"/>
                  <a:gd name="connsiteX33" fmla="*/ 222180 w 336480"/>
                  <a:gd name="connsiteY33" fmla="*/ 0 h 33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480" h="336016">
                    <a:moveTo>
                      <a:pt x="142851" y="229463"/>
                    </a:moveTo>
                    <a:cubicBezTo>
                      <a:pt x="146120" y="228319"/>
                      <a:pt x="149715" y="228319"/>
                      <a:pt x="152983" y="229627"/>
                    </a:cubicBezTo>
                    <a:cubicBezTo>
                      <a:pt x="160827" y="232241"/>
                      <a:pt x="163442" y="241393"/>
                      <a:pt x="160827" y="247930"/>
                    </a:cubicBezTo>
                    <a:cubicBezTo>
                      <a:pt x="160827" y="247930"/>
                      <a:pt x="160827" y="247930"/>
                      <a:pt x="124221" y="327678"/>
                    </a:cubicBezTo>
                    <a:cubicBezTo>
                      <a:pt x="121607" y="335522"/>
                      <a:pt x="113762" y="338137"/>
                      <a:pt x="105918" y="334215"/>
                    </a:cubicBezTo>
                    <a:cubicBezTo>
                      <a:pt x="99382" y="331600"/>
                      <a:pt x="96767" y="323756"/>
                      <a:pt x="99382" y="315912"/>
                    </a:cubicBezTo>
                    <a:cubicBezTo>
                      <a:pt x="99382" y="315912"/>
                      <a:pt x="99382" y="315912"/>
                      <a:pt x="134680" y="236164"/>
                    </a:cubicBezTo>
                    <a:cubicBezTo>
                      <a:pt x="136641" y="232895"/>
                      <a:pt x="139583" y="230607"/>
                      <a:pt x="142851" y="229463"/>
                    </a:cubicBezTo>
                    <a:close/>
                    <a:moveTo>
                      <a:pt x="122081" y="201355"/>
                    </a:moveTo>
                    <a:cubicBezTo>
                      <a:pt x="125739" y="201355"/>
                      <a:pt x="129397" y="202685"/>
                      <a:pt x="132722" y="205345"/>
                    </a:cubicBezTo>
                    <a:cubicBezTo>
                      <a:pt x="138042" y="211996"/>
                      <a:pt x="138042" y="219976"/>
                      <a:pt x="132722" y="225296"/>
                    </a:cubicBezTo>
                    <a:cubicBezTo>
                      <a:pt x="132722" y="225296"/>
                      <a:pt x="132722" y="225296"/>
                      <a:pt x="66218" y="291800"/>
                    </a:cubicBezTo>
                    <a:cubicBezTo>
                      <a:pt x="59568" y="298450"/>
                      <a:pt x="51587" y="297120"/>
                      <a:pt x="46267" y="291800"/>
                    </a:cubicBezTo>
                    <a:cubicBezTo>
                      <a:pt x="39617" y="286479"/>
                      <a:pt x="39617" y="277169"/>
                      <a:pt x="46267" y="271849"/>
                    </a:cubicBezTo>
                    <a:cubicBezTo>
                      <a:pt x="46267" y="271849"/>
                      <a:pt x="46267" y="271849"/>
                      <a:pt x="111441" y="205345"/>
                    </a:cubicBezTo>
                    <a:cubicBezTo>
                      <a:pt x="114766" y="202685"/>
                      <a:pt x="118423" y="201355"/>
                      <a:pt x="122081" y="201355"/>
                    </a:cubicBezTo>
                    <a:close/>
                    <a:moveTo>
                      <a:pt x="100115" y="177086"/>
                    </a:moveTo>
                    <a:cubicBezTo>
                      <a:pt x="103430" y="178235"/>
                      <a:pt x="106414" y="180532"/>
                      <a:pt x="108403" y="183814"/>
                    </a:cubicBezTo>
                    <a:cubicBezTo>
                      <a:pt x="111055" y="191691"/>
                      <a:pt x="108403" y="199567"/>
                      <a:pt x="100447" y="202193"/>
                    </a:cubicBezTo>
                    <a:cubicBezTo>
                      <a:pt x="100447" y="202193"/>
                      <a:pt x="100447" y="202193"/>
                      <a:pt x="20884" y="238950"/>
                    </a:cubicBezTo>
                    <a:cubicBezTo>
                      <a:pt x="12928" y="242888"/>
                      <a:pt x="3646" y="238950"/>
                      <a:pt x="994" y="232386"/>
                    </a:cubicBezTo>
                    <a:cubicBezTo>
                      <a:pt x="-1658" y="224510"/>
                      <a:pt x="994" y="216633"/>
                      <a:pt x="8950" y="214008"/>
                    </a:cubicBezTo>
                    <a:cubicBezTo>
                      <a:pt x="8950" y="214008"/>
                      <a:pt x="8950" y="214008"/>
                      <a:pt x="89838" y="177251"/>
                    </a:cubicBezTo>
                    <a:cubicBezTo>
                      <a:pt x="93153" y="175938"/>
                      <a:pt x="96800" y="175938"/>
                      <a:pt x="100115" y="177086"/>
                    </a:cubicBezTo>
                    <a:close/>
                    <a:moveTo>
                      <a:pt x="222974" y="30162"/>
                    </a:moveTo>
                    <a:cubicBezTo>
                      <a:pt x="175191" y="30162"/>
                      <a:pt x="136455" y="68187"/>
                      <a:pt x="136455" y="115094"/>
                    </a:cubicBezTo>
                    <a:cubicBezTo>
                      <a:pt x="136455" y="162001"/>
                      <a:pt x="175191" y="200026"/>
                      <a:pt x="222974" y="200026"/>
                    </a:cubicBezTo>
                    <a:cubicBezTo>
                      <a:pt x="270757" y="200026"/>
                      <a:pt x="309493" y="162001"/>
                      <a:pt x="309493" y="115094"/>
                    </a:cubicBezTo>
                    <a:cubicBezTo>
                      <a:pt x="309493" y="68187"/>
                      <a:pt x="270757" y="30162"/>
                      <a:pt x="222974" y="30162"/>
                    </a:cubicBezTo>
                    <a:close/>
                    <a:moveTo>
                      <a:pt x="222180" y="0"/>
                    </a:moveTo>
                    <a:cubicBezTo>
                      <a:pt x="285306" y="0"/>
                      <a:pt x="336480" y="51529"/>
                      <a:pt x="336480" y="115094"/>
                    </a:cubicBezTo>
                    <a:cubicBezTo>
                      <a:pt x="336480" y="178659"/>
                      <a:pt x="285306" y="230188"/>
                      <a:pt x="222180" y="230188"/>
                    </a:cubicBezTo>
                    <a:cubicBezTo>
                      <a:pt x="159054" y="230188"/>
                      <a:pt x="107880" y="178659"/>
                      <a:pt x="107880" y="115094"/>
                    </a:cubicBezTo>
                    <a:cubicBezTo>
                      <a:pt x="107880" y="51529"/>
                      <a:pt x="159054" y="0"/>
                      <a:pt x="222180"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组合 19"/>
            <p:cNvGrpSpPr/>
            <p:nvPr/>
          </p:nvGrpSpPr>
          <p:grpSpPr>
            <a:xfrm>
              <a:off x="8546389" y="5208184"/>
              <a:ext cx="714140" cy="714140"/>
              <a:chOff x="9193901" y="4917897"/>
              <a:chExt cx="761316" cy="761316"/>
            </a:xfrm>
          </p:grpSpPr>
          <p:sp>
            <p:nvSpPr>
              <p:cNvPr id="30" name="矩形: 圆角 66"/>
              <p:cNvSpPr/>
              <p:nvPr/>
            </p:nvSpPr>
            <p:spPr>
              <a:xfrm>
                <a:off x="9193901" y="4917897"/>
                <a:ext cx="761316" cy="761316"/>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任意多边形: 形状 50"/>
              <p:cNvSpPr/>
              <p:nvPr/>
            </p:nvSpPr>
            <p:spPr>
              <a:xfrm>
                <a:off x="9436608" y="5125519"/>
                <a:ext cx="275903" cy="346073"/>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lumMod val="10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5" name="矩形 64"/>
            <p:cNvSpPr/>
            <p:nvPr/>
          </p:nvSpPr>
          <p:spPr>
            <a:xfrm>
              <a:off x="7488193" y="5399788"/>
              <a:ext cx="1328925" cy="3508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latin typeface="+mn-ea"/>
                </a:rPr>
                <a:t>文字添加</a:t>
              </a:r>
            </a:p>
          </p:txBody>
        </p:sp>
        <p:sp>
          <p:nvSpPr>
            <p:cNvPr id="66" name="矩形 65"/>
            <p:cNvSpPr/>
            <p:nvPr/>
          </p:nvSpPr>
          <p:spPr>
            <a:xfrm>
              <a:off x="9294599" y="5399788"/>
              <a:ext cx="1328925" cy="3508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latin typeface="+mn-ea"/>
                </a:rPr>
                <a:t>文字添加</a:t>
              </a:r>
            </a:p>
          </p:txBody>
        </p:sp>
      </p:grpSp>
      <p:sp>
        <p:nvSpPr>
          <p:cNvPr id="67" name="矩形 66"/>
          <p:cNvSpPr/>
          <p:nvPr/>
        </p:nvSpPr>
        <p:spPr>
          <a:xfrm>
            <a:off x="2358790" y="3740883"/>
            <a:ext cx="1658160"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mn-ea"/>
              </a:rPr>
              <a:t>用户可以在投影仪或者计算机上进行演示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04</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18" name="组合 17"/>
          <p:cNvGrpSpPr/>
          <p:nvPr/>
        </p:nvGrpSpPr>
        <p:grpSpPr>
          <a:xfrm>
            <a:off x="4935819" y="3059475"/>
            <a:ext cx="5805023" cy="1160464"/>
            <a:chOff x="4935819" y="3059475"/>
            <a:chExt cx="5805023" cy="1160464"/>
          </a:xfrm>
        </p:grpSpPr>
        <p:sp>
          <p:nvSpPr>
            <p:cNvPr id="16" name="文本框 15"/>
            <p:cNvSpPr txBox="1"/>
            <p:nvPr/>
          </p:nvSpPr>
          <p:spPr>
            <a:xfrm>
              <a:off x="4935819" y="3059475"/>
              <a:ext cx="3627610"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A99D"/>
                  </a:solidFill>
                  <a:effectLst/>
                  <a:uLnTx/>
                  <a:uFillTx/>
                  <a:latin typeface="微软雅黑" panose="020B0503020204020204" charset="-122"/>
                  <a:ea typeface="微软雅黑" panose="020B0503020204020204" charset="-122"/>
                  <a:cs typeface="+mn-cs"/>
                </a:rPr>
                <a:t>标题文字添加此处</a:t>
              </a:r>
            </a:p>
          </p:txBody>
        </p:sp>
        <p:sp>
          <p:nvSpPr>
            <p:cNvPr id="17" name="文本框 16"/>
            <p:cNvSpPr txBox="1"/>
            <p:nvPr/>
          </p:nvSpPr>
          <p:spPr>
            <a:xfrm>
              <a:off x="4935819" y="3684408"/>
              <a:ext cx="5805023" cy="5355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print the presentation and make it into a film to be used in a wider field field</a:t>
              </a:r>
            </a:p>
          </p:txBody>
        </p:sp>
      </p:gr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pic>
        <p:nvPicPr>
          <p:cNvPr id="27" name="图片 26"/>
          <p:cNvPicPr>
            <a:picLocks noChangeAspect="1"/>
          </p:cNvPicPr>
          <p:nvPr/>
        </p:nvPicPr>
        <p:blipFill>
          <a:blip r:embed="rId4"/>
          <a:stretch>
            <a:fillRect/>
          </a:stretch>
        </p:blipFill>
        <p:spPr>
          <a:xfrm>
            <a:off x="541490" y="374650"/>
            <a:ext cx="2341410" cy="68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1158434" y="1739901"/>
            <a:ext cx="4637570" cy="3403790"/>
          </a:xfrm>
          <a:prstGeom prst="rect">
            <a:avLst/>
          </a:prstGeom>
        </p:spPr>
      </p:pic>
      <p:sp>
        <p:nvSpPr>
          <p:cNvPr id="8" name="文本框 7"/>
          <p:cNvSpPr txBox="1"/>
          <p:nvPr/>
        </p:nvSpPr>
        <p:spPr>
          <a:xfrm>
            <a:off x="2668812" y="2885320"/>
            <a:ext cx="1828800" cy="923330"/>
          </a:xfrm>
          <a:prstGeom prst="rect">
            <a:avLst/>
          </a:prstGeom>
          <a:noFill/>
        </p:spPr>
        <p:txBody>
          <a:bodyPr wrap="square" rtlCol="0">
            <a:spAutoFit/>
            <a:scene3d>
              <a:camera prst="orthographicFront"/>
              <a:lightRig rig="threePt" dir="t"/>
            </a:scene3d>
            <a:sp3d contourW="12700"/>
          </a:bodyPr>
          <a:lstStyle/>
          <a:p>
            <a:pPr algn="dist"/>
            <a:r>
              <a:rPr lang="zh-CN" altLang="en-US" sz="5400" b="1" dirty="0">
                <a:solidFill>
                  <a:schemeClr val="bg1"/>
                </a:solidFill>
              </a:rPr>
              <a:t>目录</a:t>
            </a:r>
          </a:p>
        </p:txBody>
      </p:sp>
      <p:grpSp>
        <p:nvGrpSpPr>
          <p:cNvPr id="25" name="组合 24"/>
          <p:cNvGrpSpPr/>
          <p:nvPr/>
        </p:nvGrpSpPr>
        <p:grpSpPr>
          <a:xfrm>
            <a:off x="6288313" y="1288597"/>
            <a:ext cx="4426524" cy="793093"/>
            <a:chOff x="6288313" y="1288597"/>
            <a:chExt cx="4426524" cy="793093"/>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a:fillRect/>
            </a:stretch>
          </p:blipFill>
          <p:spPr>
            <a:xfrm>
              <a:off x="6288313" y="1301531"/>
              <a:ext cx="971550" cy="713079"/>
            </a:xfrm>
            <a:prstGeom prst="rect">
              <a:avLst/>
            </a:prstGeom>
          </p:spPr>
        </p:pic>
        <p:sp>
          <p:nvSpPr>
            <p:cNvPr id="9" name="文本框 8"/>
            <p:cNvSpPr txBox="1"/>
            <p:nvPr/>
          </p:nvSpPr>
          <p:spPr>
            <a:xfrm>
              <a:off x="6559532" y="1332672"/>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1</a:t>
              </a:r>
              <a:endParaRPr lang="zh-CN" altLang="en-US" sz="2800" b="1" dirty="0">
                <a:solidFill>
                  <a:schemeClr val="bg1"/>
                </a:solidFill>
              </a:endParaRPr>
            </a:p>
          </p:txBody>
        </p:sp>
        <p:grpSp>
          <p:nvGrpSpPr>
            <p:cNvPr id="13" name="组合 12"/>
            <p:cNvGrpSpPr/>
            <p:nvPr/>
          </p:nvGrpSpPr>
          <p:grpSpPr>
            <a:xfrm>
              <a:off x="7419520" y="1288597"/>
              <a:ext cx="3295317" cy="793093"/>
              <a:chOff x="5402407" y="1261770"/>
              <a:chExt cx="3295317" cy="793093"/>
            </a:xfrm>
          </p:grpSpPr>
          <p:sp>
            <p:nvSpPr>
              <p:cNvPr id="14" name="文本框 13"/>
              <p:cNvSpPr txBox="1"/>
              <p:nvPr/>
            </p:nvSpPr>
            <p:spPr>
              <a:xfrm>
                <a:off x="5402407" y="1261770"/>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15" name="文本框 14"/>
              <p:cNvSpPr txBox="1"/>
              <p:nvPr/>
            </p:nvSpPr>
            <p:spPr>
              <a:xfrm>
                <a:off x="5402408" y="1630131"/>
                <a:ext cx="3074305" cy="4247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lumMod val="50000"/>
                      </a:schemeClr>
                    </a:solidFill>
                    <a:latin typeface="+mj-ea"/>
                    <a:ea typeface="+mj-ea"/>
                  </a:rPr>
                  <a:t>print the presentation and make it into a film to be used in a wider field</a:t>
                </a:r>
              </a:p>
            </p:txBody>
          </p:sp>
        </p:grpSp>
      </p:grpSp>
      <p:grpSp>
        <p:nvGrpSpPr>
          <p:cNvPr id="26" name="组合 25"/>
          <p:cNvGrpSpPr/>
          <p:nvPr/>
        </p:nvGrpSpPr>
        <p:grpSpPr>
          <a:xfrm>
            <a:off x="6288313" y="2474353"/>
            <a:ext cx="4426524" cy="793093"/>
            <a:chOff x="6288313" y="2474353"/>
            <a:chExt cx="4426524" cy="793093"/>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a:fillRect/>
            </a:stretch>
          </p:blipFill>
          <p:spPr>
            <a:xfrm>
              <a:off x="6288313" y="2490681"/>
              <a:ext cx="971550" cy="713079"/>
            </a:xfrm>
            <a:prstGeom prst="rect">
              <a:avLst/>
            </a:prstGeom>
          </p:spPr>
        </p:pic>
        <p:sp>
          <p:nvSpPr>
            <p:cNvPr id="10" name="文本框 9"/>
            <p:cNvSpPr txBox="1"/>
            <p:nvPr/>
          </p:nvSpPr>
          <p:spPr>
            <a:xfrm>
              <a:off x="6559532" y="2523732"/>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2</a:t>
              </a:r>
              <a:endParaRPr lang="zh-CN" altLang="en-US" sz="2800" b="1" dirty="0">
                <a:solidFill>
                  <a:schemeClr val="bg1"/>
                </a:solidFill>
              </a:endParaRPr>
            </a:p>
          </p:txBody>
        </p:sp>
        <p:grpSp>
          <p:nvGrpSpPr>
            <p:cNvPr id="16" name="组合 15"/>
            <p:cNvGrpSpPr/>
            <p:nvPr/>
          </p:nvGrpSpPr>
          <p:grpSpPr>
            <a:xfrm>
              <a:off x="7419520" y="2474353"/>
              <a:ext cx="3295317" cy="793093"/>
              <a:chOff x="5402407" y="1261770"/>
              <a:chExt cx="3295317" cy="793093"/>
            </a:xfrm>
          </p:grpSpPr>
          <p:sp>
            <p:nvSpPr>
              <p:cNvPr id="17" name="文本框 16"/>
              <p:cNvSpPr txBox="1"/>
              <p:nvPr/>
            </p:nvSpPr>
            <p:spPr>
              <a:xfrm>
                <a:off x="5402407" y="1261770"/>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18" name="文本框 17"/>
              <p:cNvSpPr txBox="1"/>
              <p:nvPr/>
            </p:nvSpPr>
            <p:spPr>
              <a:xfrm>
                <a:off x="5402408" y="1630131"/>
                <a:ext cx="3074305" cy="4247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lumMod val="50000"/>
                      </a:schemeClr>
                    </a:solidFill>
                    <a:latin typeface="+mj-ea"/>
                    <a:ea typeface="+mj-ea"/>
                  </a:rPr>
                  <a:t>print the presentation and make it into a film to be used in a wider field</a:t>
                </a:r>
              </a:p>
            </p:txBody>
          </p:sp>
        </p:grpSp>
      </p:grpSp>
      <p:grpSp>
        <p:nvGrpSpPr>
          <p:cNvPr id="27" name="组合 26"/>
          <p:cNvGrpSpPr/>
          <p:nvPr/>
        </p:nvGrpSpPr>
        <p:grpSpPr>
          <a:xfrm>
            <a:off x="6288313" y="3679831"/>
            <a:ext cx="4426524" cy="793093"/>
            <a:chOff x="6288313" y="3679831"/>
            <a:chExt cx="4426524" cy="793093"/>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a:fillRect/>
            </a:stretch>
          </p:blipFill>
          <p:spPr>
            <a:xfrm>
              <a:off x="6288313" y="3679831"/>
              <a:ext cx="971550" cy="713079"/>
            </a:xfrm>
            <a:prstGeom prst="rect">
              <a:avLst/>
            </a:prstGeom>
          </p:spPr>
        </p:pic>
        <p:sp>
          <p:nvSpPr>
            <p:cNvPr id="11" name="文本框 10"/>
            <p:cNvSpPr txBox="1"/>
            <p:nvPr/>
          </p:nvSpPr>
          <p:spPr>
            <a:xfrm>
              <a:off x="6559532" y="3710956"/>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3</a:t>
              </a:r>
              <a:endParaRPr lang="zh-CN" altLang="en-US" sz="2800" b="1" dirty="0">
                <a:solidFill>
                  <a:schemeClr val="bg1"/>
                </a:solidFill>
              </a:endParaRPr>
            </a:p>
          </p:txBody>
        </p:sp>
        <p:grpSp>
          <p:nvGrpSpPr>
            <p:cNvPr id="19" name="组合 18"/>
            <p:cNvGrpSpPr/>
            <p:nvPr/>
          </p:nvGrpSpPr>
          <p:grpSpPr>
            <a:xfrm>
              <a:off x="7419520" y="3679831"/>
              <a:ext cx="3295317" cy="793093"/>
              <a:chOff x="5402407" y="1261770"/>
              <a:chExt cx="3295317" cy="793093"/>
            </a:xfrm>
          </p:grpSpPr>
          <p:sp>
            <p:nvSpPr>
              <p:cNvPr id="20" name="文本框 19"/>
              <p:cNvSpPr txBox="1"/>
              <p:nvPr/>
            </p:nvSpPr>
            <p:spPr>
              <a:xfrm>
                <a:off x="5402407" y="1261770"/>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21" name="文本框 20"/>
              <p:cNvSpPr txBox="1"/>
              <p:nvPr/>
            </p:nvSpPr>
            <p:spPr>
              <a:xfrm>
                <a:off x="5402408" y="1630131"/>
                <a:ext cx="3074305" cy="4247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lumMod val="50000"/>
                      </a:schemeClr>
                    </a:solidFill>
                    <a:latin typeface="+mj-ea"/>
                    <a:ea typeface="+mj-ea"/>
                  </a:rPr>
                  <a:t>print the presentation and make it into a film to be used in a wider field</a:t>
                </a:r>
              </a:p>
            </p:txBody>
          </p:sp>
        </p:grpSp>
      </p:grpSp>
      <p:grpSp>
        <p:nvGrpSpPr>
          <p:cNvPr id="28" name="组合 27"/>
          <p:cNvGrpSpPr/>
          <p:nvPr/>
        </p:nvGrpSpPr>
        <p:grpSpPr>
          <a:xfrm>
            <a:off x="6288313" y="4868981"/>
            <a:ext cx="4426524" cy="796090"/>
            <a:chOff x="6288313" y="4868981"/>
            <a:chExt cx="4426524" cy="79609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a:fillRect/>
            </a:stretch>
          </p:blipFill>
          <p:spPr>
            <a:xfrm>
              <a:off x="6288313" y="4868981"/>
              <a:ext cx="971550" cy="713079"/>
            </a:xfrm>
            <a:prstGeom prst="rect">
              <a:avLst/>
            </a:prstGeom>
          </p:spPr>
        </p:pic>
        <p:sp>
          <p:nvSpPr>
            <p:cNvPr id="12" name="文本框 11"/>
            <p:cNvSpPr txBox="1"/>
            <p:nvPr/>
          </p:nvSpPr>
          <p:spPr>
            <a:xfrm>
              <a:off x="6559532" y="4886492"/>
              <a:ext cx="385041"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rPr>
                <a:t>4</a:t>
              </a:r>
              <a:endParaRPr lang="zh-CN" altLang="en-US" sz="2800" b="1" dirty="0">
                <a:solidFill>
                  <a:schemeClr val="bg1"/>
                </a:solidFill>
              </a:endParaRPr>
            </a:p>
          </p:txBody>
        </p:sp>
        <p:grpSp>
          <p:nvGrpSpPr>
            <p:cNvPr id="22" name="组合 21"/>
            <p:cNvGrpSpPr/>
            <p:nvPr/>
          </p:nvGrpSpPr>
          <p:grpSpPr>
            <a:xfrm>
              <a:off x="7419520" y="4871978"/>
              <a:ext cx="3295317" cy="793093"/>
              <a:chOff x="5402407" y="1261770"/>
              <a:chExt cx="3295317" cy="793093"/>
            </a:xfrm>
          </p:grpSpPr>
          <p:sp>
            <p:nvSpPr>
              <p:cNvPr id="23" name="文本框 22"/>
              <p:cNvSpPr txBox="1"/>
              <p:nvPr/>
            </p:nvSpPr>
            <p:spPr>
              <a:xfrm>
                <a:off x="5402407" y="1261770"/>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标题文字添加此处</a:t>
                </a:r>
              </a:p>
            </p:txBody>
          </p:sp>
          <p:sp>
            <p:nvSpPr>
              <p:cNvPr id="24" name="文本框 23"/>
              <p:cNvSpPr txBox="1"/>
              <p:nvPr/>
            </p:nvSpPr>
            <p:spPr>
              <a:xfrm>
                <a:off x="5402408" y="1630131"/>
                <a:ext cx="3074305" cy="4247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lumMod val="50000"/>
                      </a:schemeClr>
                    </a:solidFill>
                    <a:latin typeface="+mj-ea"/>
                    <a:ea typeface="+mj-ea"/>
                  </a:rPr>
                  <a:t>print the presentation and make it into a film to be used in a wider field</a:t>
                </a:r>
              </a:p>
            </p:txBody>
          </p:sp>
        </p:grpSp>
      </p:grpSp>
      <p:grpSp>
        <p:nvGrpSpPr>
          <p:cNvPr id="29" name="组合 28"/>
          <p:cNvGrpSpPr/>
          <p:nvPr/>
        </p:nvGrpSpPr>
        <p:grpSpPr>
          <a:xfrm>
            <a:off x="9722985" y="6139992"/>
            <a:ext cx="1594303" cy="377374"/>
            <a:chOff x="9722985" y="5717714"/>
            <a:chExt cx="1594303" cy="377374"/>
          </a:xfrm>
        </p:grpSpPr>
        <p:grpSp>
          <p:nvGrpSpPr>
            <p:cNvPr id="30" name="组合 29"/>
            <p:cNvGrpSpPr/>
            <p:nvPr/>
          </p:nvGrpSpPr>
          <p:grpSpPr>
            <a:xfrm>
              <a:off x="9722985" y="5717714"/>
              <a:ext cx="1594303" cy="377374"/>
              <a:chOff x="9956800" y="4113202"/>
              <a:chExt cx="2391457" cy="566062"/>
            </a:xfrm>
          </p:grpSpPr>
          <p:sp>
            <p:nvSpPr>
              <p:cNvPr id="34" name="椭圆 3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3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37" name="图片 36"/>
          <p:cNvPicPr>
            <a:picLocks noChangeAspect="1"/>
          </p:cNvPicPr>
          <p:nvPr/>
        </p:nvPicPr>
        <p:blipFill>
          <a:blip r:embed="rId5"/>
          <a:stretch>
            <a:fillRect/>
          </a:stretch>
        </p:blipFill>
        <p:spPr>
          <a:xfrm>
            <a:off x="541490" y="374650"/>
            <a:ext cx="2341410" cy="68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ppt_x</p:attrName>
                                        </p:attrNameLst>
                                      </p:cBhvr>
                                      <p:tavLst>
                                        <p:tav tm="0">
                                          <p:val>
                                            <p:strVal val="#ppt_x-#ppt_w*1.125000"/>
                                          </p:val>
                                        </p:tav>
                                        <p:tav tm="100000">
                                          <p:val>
                                            <p:strVal val="#ppt_x"/>
                                          </p:val>
                                        </p:tav>
                                      </p:tavLst>
                                    </p:anim>
                                    <p:animEffect transition="in" filter="wipe(right)">
                                      <p:cBhvr>
                                        <p:cTn id="29" dur="500"/>
                                        <p:tgtEl>
                                          <p:spTgt spid="27"/>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ppt_x</p:attrName>
                                        </p:attrNameLst>
                                      </p:cBhvr>
                                      <p:tavLst>
                                        <p:tav tm="0">
                                          <p:val>
                                            <p:strVal val="#ppt_x-#ppt_w*1.125000"/>
                                          </p:val>
                                        </p:tav>
                                        <p:tav tm="100000">
                                          <p:val>
                                            <p:strVal val="#ppt_x"/>
                                          </p:val>
                                        </p:tav>
                                      </p:tavLst>
                                    </p:anim>
                                    <p:animEffect transition="in" filter="wipe(righ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67493" y="1889705"/>
            <a:ext cx="6030655" cy="5015161"/>
            <a:chOff x="3067493" y="1889705"/>
            <a:chExt cx="6030655" cy="5015161"/>
          </a:xfrm>
        </p:grpSpPr>
        <p:sp>
          <p:nvSpPr>
            <p:cNvPr id="43" name="任意多边形 42"/>
            <p:cNvSpPr/>
            <p:nvPr/>
          </p:nvSpPr>
          <p:spPr>
            <a:xfrm flipH="1">
              <a:off x="4766202" y="1889705"/>
              <a:ext cx="1638079" cy="5015161"/>
            </a:xfrm>
            <a:custGeom>
              <a:avLst/>
              <a:gdLst>
                <a:gd name="connsiteX0" fmla="*/ 1228559 w 1638079"/>
                <a:gd name="connsiteY0" fmla="*/ 0 h 5015161"/>
                <a:gd name="connsiteX1" fmla="*/ 1228559 w 1638079"/>
                <a:gd name="connsiteY1" fmla="*/ 206832 h 5015161"/>
                <a:gd name="connsiteX2" fmla="*/ 716660 w 1638079"/>
                <a:gd name="connsiteY2" fmla="*/ 206832 h 5015161"/>
                <a:gd name="connsiteX3" fmla="*/ 0 w 1638079"/>
                <a:gd name="connsiteY3" fmla="*/ 923492 h 5015161"/>
                <a:gd name="connsiteX4" fmla="*/ 0 w 1638079"/>
                <a:gd name="connsiteY4" fmla="*/ 5015161 h 5015161"/>
                <a:gd name="connsiteX5" fmla="*/ 222992 w 1638079"/>
                <a:gd name="connsiteY5" fmla="*/ 5015161 h 5015161"/>
                <a:gd name="connsiteX6" fmla="*/ 222992 w 1638079"/>
                <a:gd name="connsiteY6" fmla="*/ 923492 h 5015161"/>
                <a:gd name="connsiteX7" fmla="*/ 716660 w 1638079"/>
                <a:gd name="connsiteY7" fmla="*/ 429824 h 5015161"/>
                <a:gd name="connsiteX8" fmla="*/ 1228559 w 1638079"/>
                <a:gd name="connsiteY8" fmla="*/ 429824 h 5015161"/>
                <a:gd name="connsiteX9" fmla="*/ 1228559 w 1638079"/>
                <a:gd name="connsiteY9" fmla="*/ 636656 h 5015161"/>
                <a:gd name="connsiteX10" fmla="*/ 1638079 w 1638079"/>
                <a:gd name="connsiteY10" fmla="*/ 318328 h 501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5015161">
                  <a:moveTo>
                    <a:pt x="1228559" y="0"/>
                  </a:moveTo>
                  <a:lnTo>
                    <a:pt x="1228559" y="206832"/>
                  </a:lnTo>
                  <a:lnTo>
                    <a:pt x="716660" y="206832"/>
                  </a:lnTo>
                  <a:cubicBezTo>
                    <a:pt x="320860" y="206832"/>
                    <a:pt x="0" y="527692"/>
                    <a:pt x="0" y="923492"/>
                  </a:cubicBezTo>
                  <a:lnTo>
                    <a:pt x="0" y="5015161"/>
                  </a:lnTo>
                  <a:lnTo>
                    <a:pt x="222992" y="5015161"/>
                  </a:lnTo>
                  <a:lnTo>
                    <a:pt x="222992" y="923492"/>
                  </a:lnTo>
                  <a:cubicBezTo>
                    <a:pt x="222992" y="650847"/>
                    <a:pt x="444015" y="429824"/>
                    <a:pt x="716660" y="429824"/>
                  </a:cubicBezTo>
                  <a:lnTo>
                    <a:pt x="1228559" y="429824"/>
                  </a:lnTo>
                  <a:lnTo>
                    <a:pt x="1228559" y="636656"/>
                  </a:lnTo>
                  <a:lnTo>
                    <a:pt x="1638079" y="3183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45" name="任意多边形 44"/>
            <p:cNvSpPr/>
            <p:nvPr/>
          </p:nvSpPr>
          <p:spPr>
            <a:xfrm flipH="1">
              <a:off x="4083410" y="4894561"/>
              <a:ext cx="1638079" cy="2010305"/>
            </a:xfrm>
            <a:custGeom>
              <a:avLst/>
              <a:gdLst>
                <a:gd name="connsiteX0" fmla="*/ 1228559 w 1638079"/>
                <a:gd name="connsiteY0" fmla="*/ 0 h 2010305"/>
                <a:gd name="connsiteX1" fmla="*/ 1228559 w 1638079"/>
                <a:gd name="connsiteY1" fmla="*/ 206832 h 2010305"/>
                <a:gd name="connsiteX2" fmla="*/ 716660 w 1638079"/>
                <a:gd name="connsiteY2" fmla="*/ 206832 h 2010305"/>
                <a:gd name="connsiteX3" fmla="*/ 0 w 1638079"/>
                <a:gd name="connsiteY3" fmla="*/ 923492 h 2010305"/>
                <a:gd name="connsiteX4" fmla="*/ 0 w 1638079"/>
                <a:gd name="connsiteY4" fmla="*/ 2010305 h 2010305"/>
                <a:gd name="connsiteX5" fmla="*/ 222992 w 1638079"/>
                <a:gd name="connsiteY5" fmla="*/ 2010305 h 2010305"/>
                <a:gd name="connsiteX6" fmla="*/ 222992 w 1638079"/>
                <a:gd name="connsiteY6" fmla="*/ 923492 h 2010305"/>
                <a:gd name="connsiteX7" fmla="*/ 716660 w 1638079"/>
                <a:gd name="connsiteY7" fmla="*/ 429824 h 2010305"/>
                <a:gd name="connsiteX8" fmla="*/ 1228559 w 1638079"/>
                <a:gd name="connsiteY8" fmla="*/ 429824 h 2010305"/>
                <a:gd name="connsiteX9" fmla="*/ 1228559 w 1638079"/>
                <a:gd name="connsiteY9" fmla="*/ 636656 h 2010305"/>
                <a:gd name="connsiteX10" fmla="*/ 1638079 w 1638079"/>
                <a:gd name="connsiteY10" fmla="*/ 318328 h 20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010305">
                  <a:moveTo>
                    <a:pt x="1228559" y="0"/>
                  </a:moveTo>
                  <a:lnTo>
                    <a:pt x="1228559" y="206832"/>
                  </a:lnTo>
                  <a:lnTo>
                    <a:pt x="716660" y="206832"/>
                  </a:lnTo>
                  <a:cubicBezTo>
                    <a:pt x="320860" y="206832"/>
                    <a:pt x="0" y="527692"/>
                    <a:pt x="0" y="923492"/>
                  </a:cubicBezTo>
                  <a:lnTo>
                    <a:pt x="0" y="2010305"/>
                  </a:lnTo>
                  <a:lnTo>
                    <a:pt x="222992" y="2010305"/>
                  </a:lnTo>
                  <a:lnTo>
                    <a:pt x="222992" y="923492"/>
                  </a:lnTo>
                  <a:cubicBezTo>
                    <a:pt x="222992" y="650847"/>
                    <a:pt x="444015" y="429824"/>
                    <a:pt x="716660" y="429824"/>
                  </a:cubicBezTo>
                  <a:lnTo>
                    <a:pt x="1228559" y="429824"/>
                  </a:lnTo>
                  <a:lnTo>
                    <a:pt x="1228559" y="636656"/>
                  </a:lnTo>
                  <a:lnTo>
                    <a:pt x="1638079" y="3183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44" name="任意多边形 43"/>
            <p:cNvSpPr/>
            <p:nvPr/>
          </p:nvSpPr>
          <p:spPr>
            <a:xfrm>
              <a:off x="5823293" y="2786071"/>
              <a:ext cx="3274855" cy="4118795"/>
            </a:xfrm>
            <a:custGeom>
              <a:avLst/>
              <a:gdLst>
                <a:gd name="connsiteX0" fmla="*/ 2837793 w 3274855"/>
                <a:gd name="connsiteY0" fmla="*/ 0 h 4118795"/>
                <a:gd name="connsiteX1" fmla="*/ 3274855 w 3274855"/>
                <a:gd name="connsiteY1" fmla="*/ 310685 h 4118795"/>
                <a:gd name="connsiteX2" fmla="*/ 2837793 w 3274855"/>
                <a:gd name="connsiteY2" fmla="*/ 621371 h 4118795"/>
                <a:gd name="connsiteX3" fmla="*/ 2837793 w 3274855"/>
                <a:gd name="connsiteY3" fmla="*/ 425486 h 4118795"/>
                <a:gd name="connsiteX4" fmla="*/ 827359 w 3274855"/>
                <a:gd name="connsiteY4" fmla="*/ 425486 h 4118795"/>
                <a:gd name="connsiteX5" fmla="*/ 229600 w 3274855"/>
                <a:gd name="connsiteY5" fmla="*/ 1023245 h 4118795"/>
                <a:gd name="connsiteX6" fmla="*/ 229600 w 3274855"/>
                <a:gd name="connsiteY6" fmla="*/ 4118795 h 4118795"/>
                <a:gd name="connsiteX7" fmla="*/ 0 w 3274855"/>
                <a:gd name="connsiteY7" fmla="*/ 4118795 h 4118795"/>
                <a:gd name="connsiteX8" fmla="*/ 0 w 3274855"/>
                <a:gd name="connsiteY8" fmla="*/ 1023245 h 4118795"/>
                <a:gd name="connsiteX9" fmla="*/ 827359 w 3274855"/>
                <a:gd name="connsiteY9" fmla="*/ 195886 h 4118795"/>
                <a:gd name="connsiteX10" fmla="*/ 2837793 w 3274855"/>
                <a:gd name="connsiteY10" fmla="*/ 195885 h 411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855" h="4118795">
                  <a:moveTo>
                    <a:pt x="2837793" y="0"/>
                  </a:moveTo>
                  <a:lnTo>
                    <a:pt x="3274855" y="310685"/>
                  </a:lnTo>
                  <a:lnTo>
                    <a:pt x="2837793" y="621371"/>
                  </a:lnTo>
                  <a:lnTo>
                    <a:pt x="2837793" y="425486"/>
                  </a:lnTo>
                  <a:lnTo>
                    <a:pt x="827359" y="425486"/>
                  </a:lnTo>
                  <a:cubicBezTo>
                    <a:pt x="497226" y="425486"/>
                    <a:pt x="229600" y="693112"/>
                    <a:pt x="229600" y="1023245"/>
                  </a:cubicBezTo>
                  <a:lnTo>
                    <a:pt x="229600" y="4118795"/>
                  </a:lnTo>
                  <a:lnTo>
                    <a:pt x="0" y="4118795"/>
                  </a:lnTo>
                  <a:lnTo>
                    <a:pt x="0" y="1023245"/>
                  </a:lnTo>
                  <a:cubicBezTo>
                    <a:pt x="0" y="566307"/>
                    <a:pt x="370421" y="195886"/>
                    <a:pt x="827359" y="195886"/>
                  </a:cubicBezTo>
                  <a:lnTo>
                    <a:pt x="2837793" y="1958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41" name="任意多边形 40"/>
            <p:cNvSpPr/>
            <p:nvPr/>
          </p:nvSpPr>
          <p:spPr>
            <a:xfrm flipH="1">
              <a:off x="3067493" y="3393040"/>
              <a:ext cx="4027164" cy="3511826"/>
            </a:xfrm>
            <a:custGeom>
              <a:avLst/>
              <a:gdLst>
                <a:gd name="connsiteX0" fmla="*/ 3489699 w 4027164"/>
                <a:gd name="connsiteY0" fmla="*/ 0 h 3511826"/>
                <a:gd name="connsiteX1" fmla="*/ 3489699 w 4027164"/>
                <a:gd name="connsiteY1" fmla="*/ 265753 h 3511826"/>
                <a:gd name="connsiteX2" fmla="*/ 1017423 w 4027164"/>
                <a:gd name="connsiteY2" fmla="*/ 265752 h 3511826"/>
                <a:gd name="connsiteX3" fmla="*/ 0 w 4027164"/>
                <a:gd name="connsiteY3" fmla="*/ 1283175 h 3511826"/>
                <a:gd name="connsiteX4" fmla="*/ 0 w 4027164"/>
                <a:gd name="connsiteY4" fmla="*/ 3511826 h 3511826"/>
                <a:gd name="connsiteX5" fmla="*/ 232609 w 4027164"/>
                <a:gd name="connsiteY5" fmla="*/ 3511826 h 3511826"/>
                <a:gd name="connsiteX6" fmla="*/ 232609 w 4027164"/>
                <a:gd name="connsiteY6" fmla="*/ 1283176 h 3511826"/>
                <a:gd name="connsiteX7" fmla="*/ 1017423 w 4027164"/>
                <a:gd name="connsiteY7" fmla="*/ 498362 h 3511826"/>
                <a:gd name="connsiteX8" fmla="*/ 3489699 w 4027164"/>
                <a:gd name="connsiteY8" fmla="*/ 498362 h 3511826"/>
                <a:gd name="connsiteX9" fmla="*/ 3489699 w 4027164"/>
                <a:gd name="connsiteY9" fmla="*/ 764114 h 3511826"/>
                <a:gd name="connsiteX10" fmla="*/ 4027164 w 4027164"/>
                <a:gd name="connsiteY10" fmla="*/ 382057 h 35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7164" h="3511826">
                  <a:moveTo>
                    <a:pt x="3489699" y="0"/>
                  </a:moveTo>
                  <a:lnTo>
                    <a:pt x="3489699" y="265753"/>
                  </a:lnTo>
                  <a:lnTo>
                    <a:pt x="1017423" y="265752"/>
                  </a:lnTo>
                  <a:cubicBezTo>
                    <a:pt x="455516" y="265752"/>
                    <a:pt x="0" y="721268"/>
                    <a:pt x="0" y="1283175"/>
                  </a:cubicBezTo>
                  <a:lnTo>
                    <a:pt x="0" y="3511826"/>
                  </a:lnTo>
                  <a:lnTo>
                    <a:pt x="232609" y="3511826"/>
                  </a:lnTo>
                  <a:lnTo>
                    <a:pt x="232609" y="1283176"/>
                  </a:lnTo>
                  <a:cubicBezTo>
                    <a:pt x="232609" y="849735"/>
                    <a:pt x="583982" y="498362"/>
                    <a:pt x="1017423" y="498362"/>
                  </a:cubicBezTo>
                  <a:lnTo>
                    <a:pt x="3489699" y="498362"/>
                  </a:lnTo>
                  <a:lnTo>
                    <a:pt x="3489699" y="764114"/>
                  </a:lnTo>
                  <a:lnTo>
                    <a:pt x="4027164" y="3820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42" name="任意多边形 41"/>
            <p:cNvSpPr/>
            <p:nvPr/>
          </p:nvSpPr>
          <p:spPr>
            <a:xfrm>
              <a:off x="6520430" y="4347273"/>
              <a:ext cx="1638079" cy="2557593"/>
            </a:xfrm>
            <a:custGeom>
              <a:avLst/>
              <a:gdLst>
                <a:gd name="connsiteX0" fmla="*/ 1228559 w 1638079"/>
                <a:gd name="connsiteY0" fmla="*/ 0 h 2557593"/>
                <a:gd name="connsiteX1" fmla="*/ 1638079 w 1638079"/>
                <a:gd name="connsiteY1" fmla="*/ 318328 h 2557593"/>
                <a:gd name="connsiteX2" fmla="*/ 1228559 w 1638079"/>
                <a:gd name="connsiteY2" fmla="*/ 636656 h 2557593"/>
                <a:gd name="connsiteX3" fmla="*/ 1228559 w 1638079"/>
                <a:gd name="connsiteY3" fmla="*/ 429824 h 2557593"/>
                <a:gd name="connsiteX4" fmla="*/ 716660 w 1638079"/>
                <a:gd name="connsiteY4" fmla="*/ 429824 h 2557593"/>
                <a:gd name="connsiteX5" fmla="*/ 222992 w 1638079"/>
                <a:gd name="connsiteY5" fmla="*/ 923492 h 2557593"/>
                <a:gd name="connsiteX6" fmla="*/ 222992 w 1638079"/>
                <a:gd name="connsiteY6" fmla="*/ 2557593 h 2557593"/>
                <a:gd name="connsiteX7" fmla="*/ 0 w 1638079"/>
                <a:gd name="connsiteY7" fmla="*/ 2557593 h 2557593"/>
                <a:gd name="connsiteX8" fmla="*/ 0 w 1638079"/>
                <a:gd name="connsiteY8" fmla="*/ 923492 h 2557593"/>
                <a:gd name="connsiteX9" fmla="*/ 716660 w 1638079"/>
                <a:gd name="connsiteY9" fmla="*/ 206832 h 2557593"/>
                <a:gd name="connsiteX10" fmla="*/ 1228559 w 1638079"/>
                <a:gd name="connsiteY10" fmla="*/ 206832 h 25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079" h="2557593">
                  <a:moveTo>
                    <a:pt x="1228559" y="0"/>
                  </a:moveTo>
                  <a:lnTo>
                    <a:pt x="1638079" y="318328"/>
                  </a:lnTo>
                  <a:lnTo>
                    <a:pt x="1228559" y="636656"/>
                  </a:lnTo>
                  <a:lnTo>
                    <a:pt x="1228559" y="429824"/>
                  </a:lnTo>
                  <a:lnTo>
                    <a:pt x="716660" y="429824"/>
                  </a:lnTo>
                  <a:cubicBezTo>
                    <a:pt x="444015" y="429824"/>
                    <a:pt x="222992" y="650847"/>
                    <a:pt x="222992" y="923492"/>
                  </a:cubicBezTo>
                  <a:lnTo>
                    <a:pt x="222992" y="2557593"/>
                  </a:lnTo>
                  <a:lnTo>
                    <a:pt x="0" y="2557593"/>
                  </a:lnTo>
                  <a:lnTo>
                    <a:pt x="0" y="923492"/>
                  </a:lnTo>
                  <a:cubicBezTo>
                    <a:pt x="0" y="527692"/>
                    <a:pt x="320860" y="206832"/>
                    <a:pt x="716660" y="206832"/>
                  </a:cubicBezTo>
                  <a:lnTo>
                    <a:pt x="1228559" y="20683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gr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25" name="组合 24"/>
          <p:cNvGrpSpPr/>
          <p:nvPr/>
        </p:nvGrpSpPr>
        <p:grpSpPr>
          <a:xfrm>
            <a:off x="1533918" y="363433"/>
            <a:ext cx="4885992" cy="716067"/>
            <a:chOff x="3653004" y="402712"/>
            <a:chExt cx="4885992" cy="716067"/>
          </a:xfrm>
        </p:grpSpPr>
        <p:sp>
          <p:nvSpPr>
            <p:cNvPr id="26" name="文本框 25"/>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27" name="文本框 26"/>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46" name="组合 45"/>
          <p:cNvGrpSpPr/>
          <p:nvPr/>
        </p:nvGrpSpPr>
        <p:grpSpPr>
          <a:xfrm>
            <a:off x="8274658" y="4314138"/>
            <a:ext cx="3081083" cy="834815"/>
            <a:chOff x="7483989" y="3433235"/>
            <a:chExt cx="3081083" cy="834815"/>
          </a:xfrm>
        </p:grpSpPr>
        <p:sp>
          <p:nvSpPr>
            <p:cNvPr id="47" name="矩形 46"/>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48" name="矩形 47"/>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49" name="组合 48"/>
          <p:cNvGrpSpPr/>
          <p:nvPr/>
        </p:nvGrpSpPr>
        <p:grpSpPr>
          <a:xfrm>
            <a:off x="9142030" y="1889705"/>
            <a:ext cx="2213711" cy="1056414"/>
            <a:chOff x="7483989" y="3433235"/>
            <a:chExt cx="2213711" cy="1056414"/>
          </a:xfrm>
        </p:grpSpPr>
        <p:sp>
          <p:nvSpPr>
            <p:cNvPr id="50" name="矩形 49"/>
            <p:cNvSpPr/>
            <p:nvPr/>
          </p:nvSpPr>
          <p:spPr>
            <a:xfrm>
              <a:off x="7483990" y="3732519"/>
              <a:ext cx="2213710"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1" name="矩形 50"/>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2" name="组合 51"/>
          <p:cNvGrpSpPr/>
          <p:nvPr/>
        </p:nvGrpSpPr>
        <p:grpSpPr>
          <a:xfrm>
            <a:off x="2599501" y="1686469"/>
            <a:ext cx="2050552" cy="1056414"/>
            <a:chOff x="7483989" y="3433235"/>
            <a:chExt cx="2050552" cy="1056414"/>
          </a:xfrm>
        </p:grpSpPr>
        <p:sp>
          <p:nvSpPr>
            <p:cNvPr id="53" name="矩形 52"/>
            <p:cNvSpPr/>
            <p:nvPr/>
          </p:nvSpPr>
          <p:spPr>
            <a:xfrm>
              <a:off x="7483990" y="3732519"/>
              <a:ext cx="2050551"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4" name="矩形 53"/>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grpSp>
        <p:nvGrpSpPr>
          <p:cNvPr id="55" name="组合 54"/>
          <p:cNvGrpSpPr/>
          <p:nvPr/>
        </p:nvGrpSpPr>
        <p:grpSpPr>
          <a:xfrm>
            <a:off x="900792" y="3221374"/>
            <a:ext cx="2050552" cy="1056414"/>
            <a:chOff x="7483989" y="3433235"/>
            <a:chExt cx="2050552" cy="1056414"/>
          </a:xfrm>
        </p:grpSpPr>
        <p:sp>
          <p:nvSpPr>
            <p:cNvPr id="56" name="矩形 55"/>
            <p:cNvSpPr/>
            <p:nvPr/>
          </p:nvSpPr>
          <p:spPr>
            <a:xfrm>
              <a:off x="7483990" y="3732519"/>
              <a:ext cx="2050551"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7" name="矩形 56"/>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grpSp>
        <p:nvGrpSpPr>
          <p:cNvPr id="58" name="组合 57"/>
          <p:cNvGrpSpPr/>
          <p:nvPr/>
        </p:nvGrpSpPr>
        <p:grpSpPr>
          <a:xfrm>
            <a:off x="900793" y="4770703"/>
            <a:ext cx="3118642" cy="834815"/>
            <a:chOff x="6415900" y="3433235"/>
            <a:chExt cx="3118642" cy="834815"/>
          </a:xfrm>
        </p:grpSpPr>
        <p:sp>
          <p:nvSpPr>
            <p:cNvPr id="59" name="矩形 58"/>
            <p:cNvSpPr/>
            <p:nvPr/>
          </p:nvSpPr>
          <p:spPr>
            <a:xfrm>
              <a:off x="6415900" y="3732519"/>
              <a:ext cx="311864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0-#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0-#ppt_w/2"/>
                                          </p:val>
                                        </p:tav>
                                        <p:tav tm="100000">
                                          <p:val>
                                            <p:strVal val="#ppt_x"/>
                                          </p:val>
                                        </p:tav>
                                      </p:tavLst>
                                    </p:anim>
                                    <p:anim calcmode="lin" valueType="num">
                                      <p:cBhvr additive="base">
                                        <p:cTn id="17" dur="500" fill="hold"/>
                                        <p:tgtEl>
                                          <p:spTgt spid="5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1+#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1+#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fdf9a82-c279-460a-a0ae-4c6c6900a864"/>
          <p:cNvGrpSpPr>
            <a:grpSpLocks noChangeAspect="1"/>
          </p:cNvGrpSpPr>
          <p:nvPr/>
        </p:nvGrpSpPr>
        <p:grpSpPr>
          <a:xfrm>
            <a:off x="1276624" y="1843663"/>
            <a:ext cx="9656168" cy="4023940"/>
            <a:chOff x="1352824" y="1691263"/>
            <a:chExt cx="9656168" cy="4023940"/>
          </a:xfrm>
        </p:grpSpPr>
        <p:sp>
          <p:nvSpPr>
            <p:cNvPr id="4" name="Rectangle 1"/>
            <p:cNvSpPr/>
            <p:nvPr/>
          </p:nvSpPr>
          <p:spPr>
            <a:xfrm>
              <a:off x="1352824" y="3176972"/>
              <a:ext cx="2474920"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2"/>
            <p:cNvSpPr/>
            <p:nvPr/>
          </p:nvSpPr>
          <p:spPr>
            <a:xfrm>
              <a:off x="8560186" y="3176972"/>
              <a:ext cx="2448806"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 name="Group 30"/>
            <p:cNvGrpSpPr/>
            <p:nvPr/>
          </p:nvGrpSpPr>
          <p:grpSpPr>
            <a:xfrm>
              <a:off x="3954040" y="2108497"/>
              <a:ext cx="672715" cy="360266"/>
              <a:chOff x="3246637" y="2558266"/>
              <a:chExt cx="883575" cy="616450"/>
            </a:xfrm>
          </p:grpSpPr>
          <p:sp>
            <p:nvSpPr>
              <p:cNvPr id="37" name="Arrow: Chevron 31"/>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Arrow: Chevron 32"/>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Arrow: Chevron 33"/>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Group 34"/>
            <p:cNvGrpSpPr/>
            <p:nvPr/>
          </p:nvGrpSpPr>
          <p:grpSpPr>
            <a:xfrm>
              <a:off x="7601801" y="2108497"/>
              <a:ext cx="672715" cy="360266"/>
              <a:chOff x="3246637" y="2558266"/>
              <a:chExt cx="883575" cy="616450"/>
            </a:xfrm>
          </p:grpSpPr>
          <p:sp>
            <p:nvSpPr>
              <p:cNvPr id="34" name="Arrow: Chevron 35"/>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Arrow: Chevron 36"/>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Arrow: Chevron 37"/>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Rectangle 38"/>
            <p:cNvSpPr/>
            <p:nvPr/>
          </p:nvSpPr>
          <p:spPr>
            <a:xfrm>
              <a:off x="4269141" y="3176972"/>
              <a:ext cx="3735256"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40"/>
            <p:cNvSpPr/>
            <p:nvPr/>
          </p:nvSpPr>
          <p:spPr>
            <a:xfrm>
              <a:off x="4487915" y="3395582"/>
              <a:ext cx="3297708" cy="371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prstClr val="white"/>
                </a:buClr>
                <a:defRPr/>
              </a:pPr>
              <a:endParaRPr lang="zh-CN" altLang="en-US" sz="1400" b="1" dirty="0">
                <a:solidFill>
                  <a:schemeClr val="bg1"/>
                </a:solidFill>
              </a:endParaRPr>
            </a:p>
          </p:txBody>
        </p:sp>
        <p:sp>
          <p:nvSpPr>
            <p:cNvPr id="10" name="Rectangle 43"/>
            <p:cNvSpPr/>
            <p:nvPr/>
          </p:nvSpPr>
          <p:spPr>
            <a:xfrm>
              <a:off x="4487915" y="4505071"/>
              <a:ext cx="3297708" cy="371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prstClr val="white"/>
                </a:buClr>
                <a:defRPr/>
              </a:pPr>
              <a:endParaRPr lang="zh-CN" altLang="en-US" sz="1400" b="1" dirty="0">
                <a:solidFill>
                  <a:schemeClr val="bg1"/>
                </a:solidFill>
              </a:endParaRPr>
            </a:p>
          </p:txBody>
        </p:sp>
        <p:sp>
          <p:nvSpPr>
            <p:cNvPr id="11" name="Oval 65"/>
            <p:cNvSpPr/>
            <p:nvPr/>
          </p:nvSpPr>
          <p:spPr>
            <a:xfrm>
              <a:off x="8693445" y="3416497"/>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a:solidFill>
                    <a:schemeClr val="bg1"/>
                  </a:solidFill>
                </a:rPr>
                <a:t>01</a:t>
              </a:r>
            </a:p>
          </p:txBody>
        </p:sp>
        <p:sp>
          <p:nvSpPr>
            <p:cNvPr id="12" name="Oval 69"/>
            <p:cNvSpPr/>
            <p:nvPr/>
          </p:nvSpPr>
          <p:spPr>
            <a:xfrm>
              <a:off x="8693445" y="4184673"/>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a:solidFill>
                    <a:schemeClr val="bg1"/>
                  </a:solidFill>
                </a:rPr>
                <a:t>02</a:t>
              </a:r>
            </a:p>
          </p:txBody>
        </p:sp>
        <p:sp>
          <p:nvSpPr>
            <p:cNvPr id="13" name="Oval 73"/>
            <p:cNvSpPr/>
            <p:nvPr/>
          </p:nvSpPr>
          <p:spPr>
            <a:xfrm>
              <a:off x="8693441" y="4952848"/>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a:solidFill>
                    <a:schemeClr val="bg1"/>
                  </a:solidFill>
                </a:rPr>
                <a:t>03</a:t>
              </a:r>
            </a:p>
          </p:txBody>
        </p:sp>
        <p:grpSp>
          <p:nvGrpSpPr>
            <p:cNvPr id="14" name="Group 81"/>
            <p:cNvGrpSpPr/>
            <p:nvPr/>
          </p:nvGrpSpPr>
          <p:grpSpPr>
            <a:xfrm>
              <a:off x="9164674" y="1691263"/>
              <a:ext cx="1194732" cy="1194731"/>
              <a:chOff x="9164674" y="1691263"/>
              <a:chExt cx="1194732" cy="1194731"/>
            </a:xfrm>
          </p:grpSpPr>
          <p:sp>
            <p:nvSpPr>
              <p:cNvPr id="32" name="Oval 26"/>
              <p:cNvSpPr/>
              <p:nvPr/>
            </p:nvSpPr>
            <p:spPr>
              <a:xfrm>
                <a:off x="9164674" y="1691263"/>
                <a:ext cx="1194732" cy="1194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76"/>
              <p:cNvSpPr/>
              <p:nvPr/>
            </p:nvSpPr>
            <p:spPr bwMode="auto">
              <a:xfrm>
                <a:off x="9461831" y="1978535"/>
                <a:ext cx="600418" cy="600418"/>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grpSp>
        <p:grpSp>
          <p:nvGrpSpPr>
            <p:cNvPr id="15" name="Group 79"/>
            <p:cNvGrpSpPr/>
            <p:nvPr/>
          </p:nvGrpSpPr>
          <p:grpSpPr>
            <a:xfrm>
              <a:off x="1869151" y="1691264"/>
              <a:ext cx="1194732" cy="1194731"/>
              <a:chOff x="1869151" y="1691264"/>
              <a:chExt cx="1194732" cy="1194731"/>
            </a:xfrm>
          </p:grpSpPr>
          <p:sp>
            <p:nvSpPr>
              <p:cNvPr id="30" name="Oval 4"/>
              <p:cNvSpPr/>
              <p:nvPr/>
            </p:nvSpPr>
            <p:spPr>
              <a:xfrm>
                <a:off x="1869151" y="1691264"/>
                <a:ext cx="1194732" cy="1194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Freeform: Shape 77"/>
              <p:cNvSpPr/>
              <p:nvPr/>
            </p:nvSpPr>
            <p:spPr bwMode="auto">
              <a:xfrm>
                <a:off x="2171564" y="1990350"/>
                <a:ext cx="600418" cy="600418"/>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grpSp>
        <p:grpSp>
          <p:nvGrpSpPr>
            <p:cNvPr id="16" name="Group 80"/>
            <p:cNvGrpSpPr/>
            <p:nvPr/>
          </p:nvGrpSpPr>
          <p:grpSpPr>
            <a:xfrm>
              <a:off x="5516912" y="1691263"/>
              <a:ext cx="1194732" cy="1194731"/>
              <a:chOff x="5539402" y="1691263"/>
              <a:chExt cx="1194732" cy="1194731"/>
            </a:xfrm>
          </p:grpSpPr>
          <p:sp>
            <p:nvSpPr>
              <p:cNvPr id="28" name="Oval 17"/>
              <p:cNvSpPr/>
              <p:nvPr/>
            </p:nvSpPr>
            <p:spPr>
              <a:xfrm>
                <a:off x="5539402" y="1691263"/>
                <a:ext cx="1194732" cy="1194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reeform: Shape 78"/>
              <p:cNvSpPr/>
              <p:nvPr/>
            </p:nvSpPr>
            <p:spPr bwMode="auto">
              <a:xfrm>
                <a:off x="5831975" y="2001635"/>
                <a:ext cx="600418" cy="60041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grpSp>
        <p:sp>
          <p:nvSpPr>
            <p:cNvPr id="22" name="Oval 49"/>
            <p:cNvSpPr/>
            <p:nvPr/>
          </p:nvSpPr>
          <p:spPr>
            <a:xfrm>
              <a:off x="1482438" y="3416497"/>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dirty="0">
                  <a:solidFill>
                    <a:schemeClr val="bg1"/>
                  </a:solidFill>
                </a:rPr>
                <a:t>01</a:t>
              </a:r>
            </a:p>
          </p:txBody>
        </p:sp>
        <p:sp>
          <p:nvSpPr>
            <p:cNvPr id="23" name="Oval 53"/>
            <p:cNvSpPr/>
            <p:nvPr/>
          </p:nvSpPr>
          <p:spPr>
            <a:xfrm>
              <a:off x="1482438" y="4184673"/>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a:solidFill>
                    <a:schemeClr val="bg1"/>
                  </a:solidFill>
                </a:rPr>
                <a:t>02</a:t>
              </a:r>
            </a:p>
          </p:txBody>
        </p:sp>
        <p:sp>
          <p:nvSpPr>
            <p:cNvPr id="24" name="Oval 57"/>
            <p:cNvSpPr/>
            <p:nvPr/>
          </p:nvSpPr>
          <p:spPr>
            <a:xfrm>
              <a:off x="1482434" y="4952848"/>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a:solidFill>
                    <a:schemeClr val="bg1"/>
                  </a:solidFill>
                </a:rPr>
                <a:t>03</a:t>
              </a:r>
            </a:p>
          </p:txBody>
        </p:sp>
      </p:grpSp>
      <p:pic>
        <p:nvPicPr>
          <p:cNvPr id="40" name="图片 39"/>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41" name="组合 40"/>
          <p:cNvGrpSpPr/>
          <p:nvPr/>
        </p:nvGrpSpPr>
        <p:grpSpPr>
          <a:xfrm>
            <a:off x="1533918" y="363433"/>
            <a:ext cx="4885992" cy="716067"/>
            <a:chOff x="3653004" y="402712"/>
            <a:chExt cx="4885992" cy="716067"/>
          </a:xfrm>
        </p:grpSpPr>
        <p:sp>
          <p:nvSpPr>
            <p:cNvPr id="42" name="文本框 41"/>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43" name="文本框 42"/>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53" name="矩形 52"/>
          <p:cNvSpPr/>
          <p:nvPr/>
        </p:nvSpPr>
        <p:spPr>
          <a:xfrm>
            <a:off x="4479259" y="4045123"/>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4" name="矩形 53"/>
          <p:cNvSpPr/>
          <p:nvPr/>
        </p:nvSpPr>
        <p:spPr>
          <a:xfrm>
            <a:off x="4550555" y="3556197"/>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Wingdings" panose="05000000000000000000" pitchFamily="2" charset="2"/>
              <a:buChar char="l"/>
            </a:pPr>
            <a:r>
              <a:rPr lang="zh-CN" altLang="en-US" sz="1600" b="1" dirty="0">
                <a:solidFill>
                  <a:schemeClr val="bg1"/>
                </a:solidFill>
                <a:latin typeface="+mn-ea"/>
              </a:rPr>
              <a:t>标题文字添加</a:t>
            </a:r>
          </a:p>
        </p:txBody>
      </p:sp>
      <p:sp>
        <p:nvSpPr>
          <p:cNvPr id="55" name="矩形 54"/>
          <p:cNvSpPr/>
          <p:nvPr/>
        </p:nvSpPr>
        <p:spPr>
          <a:xfrm>
            <a:off x="4550555" y="4650524"/>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Wingdings" panose="05000000000000000000" pitchFamily="2" charset="2"/>
              <a:buChar char="l"/>
            </a:pPr>
            <a:r>
              <a:rPr lang="zh-CN" altLang="en-US" sz="1600" b="1" dirty="0">
                <a:solidFill>
                  <a:schemeClr val="bg1"/>
                </a:solidFill>
                <a:latin typeface="+mn-ea"/>
              </a:rPr>
              <a:t>标题文字添加</a:t>
            </a:r>
          </a:p>
        </p:txBody>
      </p:sp>
      <p:sp>
        <p:nvSpPr>
          <p:cNvPr id="56" name="矩形 55"/>
          <p:cNvSpPr/>
          <p:nvPr/>
        </p:nvSpPr>
        <p:spPr>
          <a:xfrm>
            <a:off x="4479259" y="5135866"/>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7" name="矩形 56"/>
          <p:cNvSpPr/>
          <p:nvPr/>
        </p:nvSpPr>
        <p:spPr>
          <a:xfrm>
            <a:off x="1941621" y="3578023"/>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
        <p:nvSpPr>
          <p:cNvPr id="58" name="矩形 57"/>
          <p:cNvSpPr/>
          <p:nvPr/>
        </p:nvSpPr>
        <p:spPr>
          <a:xfrm>
            <a:off x="1941621" y="4330721"/>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
        <p:nvSpPr>
          <p:cNvPr id="59" name="矩形 58"/>
          <p:cNvSpPr/>
          <p:nvPr/>
        </p:nvSpPr>
        <p:spPr>
          <a:xfrm>
            <a:off x="1941621" y="5105174"/>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
        <p:nvSpPr>
          <p:cNvPr id="60" name="矩形 59"/>
          <p:cNvSpPr/>
          <p:nvPr/>
        </p:nvSpPr>
        <p:spPr>
          <a:xfrm>
            <a:off x="9178563" y="3578023"/>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
        <p:nvSpPr>
          <p:cNvPr id="61" name="矩形 60"/>
          <p:cNvSpPr/>
          <p:nvPr/>
        </p:nvSpPr>
        <p:spPr>
          <a:xfrm>
            <a:off x="9178563" y="4330721"/>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
        <p:nvSpPr>
          <p:cNvPr id="62" name="矩形 61"/>
          <p:cNvSpPr/>
          <p:nvPr/>
        </p:nvSpPr>
        <p:spPr>
          <a:xfrm>
            <a:off x="9178563" y="5105174"/>
            <a:ext cx="169553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091" y="1371003"/>
            <a:ext cx="12196825" cy="2625790"/>
          </a:xfrm>
        </p:spPr>
      </p:pic>
      <p:grpSp>
        <p:nvGrpSpPr>
          <p:cNvPr id="3" name="ff11e29f-f557-4e12-8449-969040ed6fa2"/>
          <p:cNvGrpSpPr>
            <a:grpSpLocks noChangeAspect="1"/>
          </p:cNvGrpSpPr>
          <p:nvPr/>
        </p:nvGrpSpPr>
        <p:grpSpPr>
          <a:xfrm>
            <a:off x="1696049" y="3510232"/>
            <a:ext cx="8799902" cy="1253070"/>
            <a:chOff x="1696049" y="2816929"/>
            <a:chExt cx="8799902" cy="1253070"/>
          </a:xfrm>
        </p:grpSpPr>
        <p:grpSp>
          <p:nvGrpSpPr>
            <p:cNvPr id="5" name="Group 1"/>
            <p:cNvGrpSpPr/>
            <p:nvPr/>
          </p:nvGrpSpPr>
          <p:grpSpPr>
            <a:xfrm>
              <a:off x="1696049" y="2816932"/>
              <a:ext cx="1253067" cy="1253067"/>
              <a:chOff x="1016000" y="1689102"/>
              <a:chExt cx="787400" cy="787400"/>
            </a:xfrm>
          </p:grpSpPr>
          <p:grpSp>
            <p:nvGrpSpPr>
              <p:cNvPr id="33" name="Group 2"/>
              <p:cNvGrpSpPr/>
              <p:nvPr/>
            </p:nvGrpSpPr>
            <p:grpSpPr>
              <a:xfrm>
                <a:off x="1016000" y="1689102"/>
                <a:ext cx="787400" cy="787400"/>
                <a:chOff x="4343400" y="1854886"/>
                <a:chExt cx="457200" cy="457200"/>
              </a:xfrm>
            </p:grpSpPr>
            <p:sp>
              <p:nvSpPr>
                <p:cNvPr id="35" name="Oval 4"/>
                <p:cNvSpPr/>
                <p:nvPr/>
              </p:nvSpPr>
              <p:spPr>
                <a:xfrm>
                  <a:off x="4343400" y="1854886"/>
                  <a:ext cx="457200" cy="4572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Oval 5"/>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4" name="Freeform: Shape 3"/>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a:p>
            </p:txBody>
          </p:sp>
        </p:grpSp>
        <p:grpSp>
          <p:nvGrpSpPr>
            <p:cNvPr id="6" name="Group 6"/>
            <p:cNvGrpSpPr/>
            <p:nvPr/>
          </p:nvGrpSpPr>
          <p:grpSpPr>
            <a:xfrm>
              <a:off x="4211661" y="2816929"/>
              <a:ext cx="1253067" cy="1253067"/>
              <a:chOff x="2597150" y="1689100"/>
              <a:chExt cx="787400" cy="787400"/>
            </a:xfrm>
          </p:grpSpPr>
          <p:grpSp>
            <p:nvGrpSpPr>
              <p:cNvPr id="29" name="Group 7"/>
              <p:cNvGrpSpPr/>
              <p:nvPr/>
            </p:nvGrpSpPr>
            <p:grpSpPr>
              <a:xfrm>
                <a:off x="2597150" y="1689100"/>
                <a:ext cx="787400" cy="787400"/>
                <a:chOff x="4343400" y="1854885"/>
                <a:chExt cx="457200" cy="457200"/>
              </a:xfrm>
            </p:grpSpPr>
            <p:sp>
              <p:nvSpPr>
                <p:cNvPr id="31" name="Oval 9"/>
                <p:cNvSpPr/>
                <p:nvPr/>
              </p:nvSpPr>
              <p:spPr>
                <a:xfrm>
                  <a:off x="4343400" y="1854885"/>
                  <a:ext cx="457200" cy="4572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2" name="Oval 10"/>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0" name="Freeform: Shape 8"/>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ctr"/>
              <a:lstStyle/>
              <a:p>
                <a:pPr algn="ctr"/>
                <a:endParaRPr/>
              </a:p>
            </p:txBody>
          </p:sp>
        </p:grpSp>
        <p:grpSp>
          <p:nvGrpSpPr>
            <p:cNvPr id="7" name="Group 11"/>
            <p:cNvGrpSpPr/>
            <p:nvPr/>
          </p:nvGrpSpPr>
          <p:grpSpPr>
            <a:xfrm>
              <a:off x="6727272" y="2816929"/>
              <a:ext cx="1253067" cy="1253067"/>
              <a:chOff x="4178300" y="1689100"/>
              <a:chExt cx="787400" cy="787400"/>
            </a:xfrm>
          </p:grpSpPr>
          <p:grpSp>
            <p:nvGrpSpPr>
              <p:cNvPr id="25" name="Group 12"/>
              <p:cNvGrpSpPr/>
              <p:nvPr/>
            </p:nvGrpSpPr>
            <p:grpSpPr>
              <a:xfrm>
                <a:off x="4178300" y="1689100"/>
                <a:ext cx="787400" cy="787400"/>
                <a:chOff x="4343400" y="1854885"/>
                <a:chExt cx="457200" cy="457200"/>
              </a:xfrm>
            </p:grpSpPr>
            <p:sp>
              <p:nvSpPr>
                <p:cNvPr id="27" name="Oval 14"/>
                <p:cNvSpPr/>
                <p:nvPr/>
              </p:nvSpPr>
              <p:spPr>
                <a:xfrm>
                  <a:off x="4343400" y="1854885"/>
                  <a:ext cx="457200" cy="457200"/>
                </a:xfrm>
                <a:prstGeom prst="ellipse">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 name="Oval 15"/>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6" name="Freeform: Shape 13"/>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anchor="ctr"/>
              <a:lstStyle/>
              <a:p>
                <a:pPr algn="ctr"/>
                <a:endParaRPr/>
              </a:p>
            </p:txBody>
          </p:sp>
        </p:grpSp>
        <p:grpSp>
          <p:nvGrpSpPr>
            <p:cNvPr id="8" name="Group 16"/>
            <p:cNvGrpSpPr/>
            <p:nvPr/>
          </p:nvGrpSpPr>
          <p:grpSpPr>
            <a:xfrm>
              <a:off x="9242884" y="2816929"/>
              <a:ext cx="1253067" cy="1253067"/>
              <a:chOff x="5759450" y="1689100"/>
              <a:chExt cx="787400" cy="787400"/>
            </a:xfrm>
          </p:grpSpPr>
          <p:grpSp>
            <p:nvGrpSpPr>
              <p:cNvPr id="21" name="Group 17"/>
              <p:cNvGrpSpPr/>
              <p:nvPr/>
            </p:nvGrpSpPr>
            <p:grpSpPr>
              <a:xfrm>
                <a:off x="5759450" y="1689100"/>
                <a:ext cx="787400" cy="787400"/>
                <a:chOff x="4343400" y="1854885"/>
                <a:chExt cx="457200" cy="457200"/>
              </a:xfrm>
            </p:grpSpPr>
            <p:sp>
              <p:nvSpPr>
                <p:cNvPr id="23" name="Oval 19"/>
                <p:cNvSpPr/>
                <p:nvPr/>
              </p:nvSpPr>
              <p:spPr>
                <a:xfrm>
                  <a:off x="4343400" y="1854885"/>
                  <a:ext cx="457200" cy="457200"/>
                </a:xfrm>
                <a:prstGeom prst="ellipse">
                  <a:avLst/>
                </a:prstGeom>
                <a:solidFill>
                  <a:schemeClr val="bg1"/>
                </a:solid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4" name="Oval 20"/>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2" name="Freeform: Shape 18"/>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p>
            </p:txBody>
          </p:sp>
        </p:grpSp>
      </p:grpSp>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38" name="组合 37"/>
          <p:cNvGrpSpPr/>
          <p:nvPr/>
        </p:nvGrpSpPr>
        <p:grpSpPr>
          <a:xfrm>
            <a:off x="1533918" y="363433"/>
            <a:ext cx="4885992" cy="716067"/>
            <a:chOff x="3653004" y="402712"/>
            <a:chExt cx="4885992" cy="716067"/>
          </a:xfrm>
        </p:grpSpPr>
        <p:sp>
          <p:nvSpPr>
            <p:cNvPr id="39" name="文本框 38"/>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40" name="文本框 39"/>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49" name="组合 48"/>
          <p:cNvGrpSpPr/>
          <p:nvPr/>
        </p:nvGrpSpPr>
        <p:grpSpPr>
          <a:xfrm>
            <a:off x="1297305" y="4928870"/>
            <a:ext cx="2050552" cy="1056414"/>
            <a:chOff x="7999254" y="3433235"/>
            <a:chExt cx="2050552" cy="1056414"/>
          </a:xfrm>
        </p:grpSpPr>
        <p:sp>
          <p:nvSpPr>
            <p:cNvPr id="50" name="矩形 49"/>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1" name="矩形 50"/>
            <p:cNvSpPr/>
            <p:nvPr/>
          </p:nvSpPr>
          <p:spPr>
            <a:xfrm>
              <a:off x="7999254"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latin typeface="+mn-ea"/>
                </a:rPr>
                <a:t>标题文字添加</a:t>
              </a:r>
            </a:p>
          </p:txBody>
        </p:sp>
      </p:grpSp>
      <p:grpSp>
        <p:nvGrpSpPr>
          <p:cNvPr id="52" name="组合 51"/>
          <p:cNvGrpSpPr/>
          <p:nvPr/>
        </p:nvGrpSpPr>
        <p:grpSpPr>
          <a:xfrm>
            <a:off x="3812917" y="4928870"/>
            <a:ext cx="2050552" cy="1056414"/>
            <a:chOff x="7999254" y="3433235"/>
            <a:chExt cx="2050552" cy="1056414"/>
          </a:xfrm>
        </p:grpSpPr>
        <p:sp>
          <p:nvSpPr>
            <p:cNvPr id="53" name="矩形 52"/>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4" name="矩形 53"/>
            <p:cNvSpPr/>
            <p:nvPr/>
          </p:nvSpPr>
          <p:spPr>
            <a:xfrm>
              <a:off x="7999254"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latin typeface="+mn-ea"/>
                </a:rPr>
                <a:t>标题文字添加</a:t>
              </a:r>
            </a:p>
          </p:txBody>
        </p:sp>
      </p:grpSp>
      <p:grpSp>
        <p:nvGrpSpPr>
          <p:cNvPr id="55" name="组合 54"/>
          <p:cNvGrpSpPr/>
          <p:nvPr/>
        </p:nvGrpSpPr>
        <p:grpSpPr>
          <a:xfrm>
            <a:off x="6328528" y="4928870"/>
            <a:ext cx="2050552" cy="1056414"/>
            <a:chOff x="7999254" y="3433235"/>
            <a:chExt cx="2050552" cy="1056414"/>
          </a:xfrm>
        </p:grpSpPr>
        <p:sp>
          <p:nvSpPr>
            <p:cNvPr id="56" name="矩形 55"/>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7" name="矩形 56"/>
            <p:cNvSpPr/>
            <p:nvPr/>
          </p:nvSpPr>
          <p:spPr>
            <a:xfrm>
              <a:off x="7999254"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latin typeface="+mn-ea"/>
                </a:rPr>
                <a:t>标题文字添加</a:t>
              </a:r>
            </a:p>
          </p:txBody>
        </p:sp>
      </p:grpSp>
      <p:grpSp>
        <p:nvGrpSpPr>
          <p:cNvPr id="58" name="组合 57"/>
          <p:cNvGrpSpPr/>
          <p:nvPr/>
        </p:nvGrpSpPr>
        <p:grpSpPr>
          <a:xfrm>
            <a:off x="8844140" y="4928870"/>
            <a:ext cx="2050552" cy="1056414"/>
            <a:chOff x="7999254" y="3433235"/>
            <a:chExt cx="2050552" cy="1056414"/>
          </a:xfrm>
        </p:grpSpPr>
        <p:sp>
          <p:nvSpPr>
            <p:cNvPr id="59" name="矩形 58"/>
            <p:cNvSpPr/>
            <p:nvPr/>
          </p:nvSpPr>
          <p:spPr>
            <a:xfrm>
              <a:off x="7999254" y="3732519"/>
              <a:ext cx="2050552"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0" name="矩形 59"/>
            <p:cNvSpPr/>
            <p:nvPr/>
          </p:nvSpPr>
          <p:spPr>
            <a:xfrm>
              <a:off x="7999254"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2" presetClass="entr" presetSubtype="4"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p:tgtEl>
                                          <p:spTgt spid="49"/>
                                        </p:tgtEl>
                                        <p:attrNameLst>
                                          <p:attrName>ppt_y</p:attrName>
                                        </p:attrNameLst>
                                      </p:cBhvr>
                                      <p:tavLst>
                                        <p:tav tm="0">
                                          <p:val>
                                            <p:strVal val="#ppt_y+#ppt_h*1.125000"/>
                                          </p:val>
                                        </p:tav>
                                        <p:tav tm="100000">
                                          <p:val>
                                            <p:strVal val="#ppt_y"/>
                                          </p:val>
                                        </p:tav>
                                      </p:tavLst>
                                    </p:anim>
                                    <p:animEffect transition="in" filter="wipe(up)">
                                      <p:cBhvr>
                                        <p:cTn id="18" dur="500"/>
                                        <p:tgtEl>
                                          <p:spTgt spid="49"/>
                                        </p:tgtEl>
                                      </p:cBhvr>
                                    </p:animEffect>
                                  </p:childTnLst>
                                </p:cTn>
                              </p:par>
                              <p:par>
                                <p:cTn id="19" presetID="12" presetClass="entr" presetSubtype="4"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p:tgtEl>
                                          <p:spTgt spid="52"/>
                                        </p:tgtEl>
                                        <p:attrNameLst>
                                          <p:attrName>ppt_y</p:attrName>
                                        </p:attrNameLst>
                                      </p:cBhvr>
                                      <p:tavLst>
                                        <p:tav tm="0">
                                          <p:val>
                                            <p:strVal val="#ppt_y+#ppt_h*1.125000"/>
                                          </p:val>
                                        </p:tav>
                                        <p:tav tm="100000">
                                          <p:val>
                                            <p:strVal val="#ppt_y"/>
                                          </p:val>
                                        </p:tav>
                                      </p:tavLst>
                                    </p:anim>
                                    <p:animEffect transition="in" filter="wipe(up)">
                                      <p:cBhvr>
                                        <p:cTn id="22" dur="500"/>
                                        <p:tgtEl>
                                          <p:spTgt spid="52"/>
                                        </p:tgtEl>
                                      </p:cBhvr>
                                    </p:animEffect>
                                  </p:childTnLst>
                                </p:cTn>
                              </p:par>
                              <p:par>
                                <p:cTn id="23" presetID="1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p:tgtEl>
                                          <p:spTgt spid="55"/>
                                        </p:tgtEl>
                                        <p:attrNameLst>
                                          <p:attrName>ppt_y</p:attrName>
                                        </p:attrNameLst>
                                      </p:cBhvr>
                                      <p:tavLst>
                                        <p:tav tm="0">
                                          <p:val>
                                            <p:strVal val="#ppt_y+#ppt_h*1.125000"/>
                                          </p:val>
                                        </p:tav>
                                        <p:tav tm="100000">
                                          <p:val>
                                            <p:strVal val="#ppt_y"/>
                                          </p:val>
                                        </p:tav>
                                      </p:tavLst>
                                    </p:anim>
                                    <p:animEffect transition="in" filter="wipe(up)">
                                      <p:cBhvr>
                                        <p:cTn id="26" dur="500"/>
                                        <p:tgtEl>
                                          <p:spTgt spid="55"/>
                                        </p:tgtEl>
                                      </p:cBhvr>
                                    </p:animEffect>
                                  </p:childTnLst>
                                </p:cTn>
                              </p:par>
                              <p:par>
                                <p:cTn id="27" presetID="12" presetClass="entr" presetSubtype="4"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p:tgtEl>
                                          <p:spTgt spid="58"/>
                                        </p:tgtEl>
                                        <p:attrNameLst>
                                          <p:attrName>ppt_y</p:attrName>
                                        </p:attrNameLst>
                                      </p:cBhvr>
                                      <p:tavLst>
                                        <p:tav tm="0">
                                          <p:val>
                                            <p:strVal val="#ppt_y+#ppt_h*1.125000"/>
                                          </p:val>
                                        </p:tav>
                                        <p:tav tm="100000">
                                          <p:val>
                                            <p:strVal val="#ppt_y"/>
                                          </p:val>
                                        </p:tav>
                                      </p:tavLst>
                                    </p:anim>
                                    <p:animEffect transition="in" filter="wipe(up)">
                                      <p:cBhvr>
                                        <p:cTn id="3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462" r="12462"/>
          <a:stretch>
            <a:fillRect/>
          </a:stretch>
        </p:blipFill>
        <p:spPr/>
      </p:pic>
      <p:pic>
        <p:nvPicPr>
          <p:cNvPr id="15" name="图片占位符 1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403" r="12403"/>
          <a:stretch>
            <a:fillRect/>
          </a:stretch>
        </p:blipFill>
        <p:spPr/>
      </p:pic>
      <p:pic>
        <p:nvPicPr>
          <p:cNvPr id="17" name="图片占位符 1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462" r="12462"/>
          <a:stretch>
            <a:fillRect/>
          </a:stretch>
        </p:blipFill>
        <p:spPr/>
      </p:pic>
      <p:grpSp>
        <p:nvGrpSpPr>
          <p:cNvPr id="3" name="aabf6c66-33f2-4d2f-bcbd-e9a6068dccfd"/>
          <p:cNvGrpSpPr>
            <a:grpSpLocks noChangeAspect="1"/>
          </p:cNvGrpSpPr>
          <p:nvPr/>
        </p:nvGrpSpPr>
        <p:grpSpPr>
          <a:xfrm>
            <a:off x="2254161" y="1525750"/>
            <a:ext cx="7679557" cy="1033001"/>
            <a:chOff x="1588145" y="1736857"/>
            <a:chExt cx="6290859" cy="846203"/>
          </a:xfrm>
        </p:grpSpPr>
        <p:sp>
          <p:nvSpPr>
            <p:cNvPr id="7" name="椭圆 6"/>
            <p:cNvSpPr/>
            <p:nvPr/>
          </p:nvSpPr>
          <p:spPr>
            <a:xfrm>
              <a:off x="1588145" y="1736857"/>
              <a:ext cx="846203" cy="846203"/>
            </a:xfrm>
            <a:prstGeom prst="ellipse">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任意多边形 7"/>
            <p:cNvSpPr>
              <a:spLocks noChangeAspect="1"/>
            </p:cNvSpPr>
            <p:nvPr/>
          </p:nvSpPr>
          <p:spPr bwMode="auto">
            <a:xfrm>
              <a:off x="1819292" y="1966467"/>
              <a:ext cx="383910" cy="38698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p>
          </p:txBody>
        </p:sp>
        <p:sp>
          <p:nvSpPr>
            <p:cNvPr id="9" name="椭圆 8"/>
            <p:cNvSpPr/>
            <p:nvPr/>
          </p:nvSpPr>
          <p:spPr>
            <a:xfrm>
              <a:off x="4310473" y="1736857"/>
              <a:ext cx="846203" cy="846203"/>
            </a:xfrm>
            <a:prstGeom prst="ellipse">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任意多边形 9"/>
            <p:cNvSpPr>
              <a:spLocks noChangeAspect="1"/>
            </p:cNvSpPr>
            <p:nvPr/>
          </p:nvSpPr>
          <p:spPr bwMode="auto">
            <a:xfrm>
              <a:off x="4546680" y="1973064"/>
              <a:ext cx="373789" cy="37378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p>
          </p:txBody>
        </p:sp>
        <p:sp>
          <p:nvSpPr>
            <p:cNvPr id="11" name="椭圆 10"/>
            <p:cNvSpPr/>
            <p:nvPr/>
          </p:nvSpPr>
          <p:spPr>
            <a:xfrm>
              <a:off x="7032801" y="1736857"/>
              <a:ext cx="846203" cy="846203"/>
            </a:xfrm>
            <a:prstGeom prst="ellipse">
              <a:avLst/>
            </a:prstGeom>
            <a:solidFill>
              <a:schemeClr val="accent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任意多边形 11"/>
            <p:cNvSpPr>
              <a:spLocks noChangeAspect="1"/>
            </p:cNvSpPr>
            <p:nvPr/>
          </p:nvSpPr>
          <p:spPr bwMode="auto">
            <a:xfrm>
              <a:off x="7250156" y="1963158"/>
              <a:ext cx="411494" cy="39360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ctr"/>
            <a:lstStyle/>
            <a:p>
              <a:pPr algn="ctr"/>
              <a:endParaRPr/>
            </a:p>
          </p:txBody>
        </p:sp>
      </p:gr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20" name="组合 19"/>
          <p:cNvGrpSpPr/>
          <p:nvPr/>
        </p:nvGrpSpPr>
        <p:grpSpPr>
          <a:xfrm>
            <a:off x="1533918" y="363433"/>
            <a:ext cx="4885992" cy="716067"/>
            <a:chOff x="3653004" y="402712"/>
            <a:chExt cx="4885992" cy="716067"/>
          </a:xfrm>
        </p:grpSpPr>
        <p:sp>
          <p:nvSpPr>
            <p:cNvPr id="21" name="文本框 20"/>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22" name="文本框 21"/>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31" name="组合 30"/>
          <p:cNvGrpSpPr/>
          <p:nvPr/>
        </p:nvGrpSpPr>
        <p:grpSpPr>
          <a:xfrm>
            <a:off x="1193324" y="5123585"/>
            <a:ext cx="9703275" cy="834815"/>
            <a:chOff x="7483989" y="3433235"/>
            <a:chExt cx="9703275" cy="834815"/>
          </a:xfrm>
        </p:grpSpPr>
        <p:sp>
          <p:nvSpPr>
            <p:cNvPr id="32" name="矩形 31"/>
            <p:cNvSpPr/>
            <p:nvPr/>
          </p:nvSpPr>
          <p:spPr>
            <a:xfrm>
              <a:off x="7483989" y="3732519"/>
              <a:ext cx="9703275"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33" name="矩形 3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75801" y="1788370"/>
            <a:ext cx="3222519" cy="1888433"/>
          </a:xfrm>
        </p:spPr>
      </p:pic>
      <p:pic>
        <p:nvPicPr>
          <p:cNvPr id="16" name="图片占位符 1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6093" b="6093"/>
          <a:stretch>
            <a:fillRect/>
          </a:stretch>
        </p:blipFill>
        <p:spPr/>
      </p:pic>
      <p:pic>
        <p:nvPicPr>
          <p:cNvPr id="17" name="图片占位符 16"/>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8093680" y="1799370"/>
            <a:ext cx="3222519" cy="1888433"/>
          </a:xfrm>
        </p:spPr>
      </p:pic>
      <p:pic>
        <p:nvPicPr>
          <p:cNvPr id="18" name="图片占位符 17"/>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875801" y="3890925"/>
            <a:ext cx="3222519" cy="1888433"/>
          </a:xfrm>
        </p:spPr>
      </p:pic>
      <p:pic>
        <p:nvPicPr>
          <p:cNvPr id="19" name="图片占位符 18"/>
          <p:cNvPicPr>
            <a:picLocks noGrp="1" noChangeAspect="1"/>
          </p:cNvPicPr>
          <p:nvPr>
            <p:ph type="pic" sz="quarter" idx="14"/>
          </p:nvPr>
        </p:nvPicPr>
        <p:blipFill>
          <a:blip r:embed="rId7">
            <a:extLst>
              <a:ext uri="{28A0092B-C50C-407E-A947-70E740481C1C}">
                <a14:useLocalDpi xmlns:a14="http://schemas.microsoft.com/office/drawing/2010/main" val="0"/>
              </a:ext>
            </a:extLst>
          </a:blip>
          <a:stretch>
            <a:fillRect/>
          </a:stretch>
        </p:blipFill>
        <p:spPr>
          <a:xfrm>
            <a:off x="4486961" y="3890925"/>
            <a:ext cx="3222519" cy="1888433"/>
          </a:xfrm>
        </p:spPr>
      </p:pic>
      <p:pic>
        <p:nvPicPr>
          <p:cNvPr id="20" name="图片占位符 19"/>
          <p:cNvPicPr>
            <a:picLocks noGrp="1" noChangeAspect="1"/>
          </p:cNvPicPr>
          <p:nvPr>
            <p:ph type="pic" sz="quarter" idx="15"/>
          </p:nvPr>
        </p:nvPicPr>
        <p:blipFill>
          <a:blip r:embed="rId8">
            <a:extLst>
              <a:ext uri="{28A0092B-C50C-407E-A947-70E740481C1C}">
                <a14:useLocalDpi xmlns:a14="http://schemas.microsoft.com/office/drawing/2010/main" val="0"/>
              </a:ext>
            </a:extLst>
          </a:blip>
          <a:stretch>
            <a:fillRect/>
          </a:stretch>
        </p:blipFill>
        <p:spPr>
          <a:xfrm>
            <a:off x="8093680" y="3901925"/>
            <a:ext cx="3222519" cy="1888433"/>
          </a:xfrm>
        </p:spPr>
      </p:pic>
      <p:sp>
        <p:nvSpPr>
          <p:cNvPr id="52" name="Rectangle 6"/>
          <p:cNvSpPr/>
          <p:nvPr/>
        </p:nvSpPr>
        <p:spPr>
          <a:xfrm>
            <a:off x="874713" y="3074586"/>
            <a:ext cx="3224696" cy="59121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Rectangle 7"/>
          <p:cNvSpPr/>
          <p:nvPr/>
        </p:nvSpPr>
        <p:spPr>
          <a:xfrm>
            <a:off x="4485873" y="3074586"/>
            <a:ext cx="3224696" cy="591216"/>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54" name="Rectangle 8"/>
          <p:cNvSpPr/>
          <p:nvPr/>
        </p:nvSpPr>
        <p:spPr>
          <a:xfrm>
            <a:off x="8092592" y="3085586"/>
            <a:ext cx="3224696" cy="59121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Rectangle 9"/>
          <p:cNvSpPr/>
          <p:nvPr/>
        </p:nvSpPr>
        <p:spPr>
          <a:xfrm>
            <a:off x="874713" y="5177141"/>
            <a:ext cx="3224696" cy="59121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Rectangle 10"/>
          <p:cNvSpPr/>
          <p:nvPr/>
        </p:nvSpPr>
        <p:spPr>
          <a:xfrm>
            <a:off x="4485873" y="5177141"/>
            <a:ext cx="3224696" cy="591216"/>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Rectangle 11"/>
          <p:cNvSpPr/>
          <p:nvPr/>
        </p:nvSpPr>
        <p:spPr>
          <a:xfrm>
            <a:off x="8092592" y="5188141"/>
            <a:ext cx="3224696" cy="591216"/>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23" name="组合 22"/>
          <p:cNvGrpSpPr/>
          <p:nvPr/>
        </p:nvGrpSpPr>
        <p:grpSpPr>
          <a:xfrm>
            <a:off x="1533918" y="363433"/>
            <a:ext cx="4885992" cy="716067"/>
            <a:chOff x="3653004" y="402712"/>
            <a:chExt cx="4885992" cy="716067"/>
          </a:xfrm>
        </p:grpSpPr>
        <p:sp>
          <p:nvSpPr>
            <p:cNvPr id="24" name="文本框 23"/>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25" name="文本框 24"/>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34" name="组合 33"/>
          <p:cNvGrpSpPr/>
          <p:nvPr/>
        </p:nvGrpSpPr>
        <p:grpSpPr>
          <a:xfrm>
            <a:off x="930020" y="3063971"/>
            <a:ext cx="3081083" cy="594429"/>
            <a:chOff x="7483989" y="3433235"/>
            <a:chExt cx="3081083" cy="594429"/>
          </a:xfrm>
        </p:grpSpPr>
        <p:sp>
          <p:nvSpPr>
            <p:cNvPr id="35" name="矩形 34"/>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36" name="矩形 35"/>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grpSp>
        <p:nvGrpSpPr>
          <p:cNvPr id="37" name="组合 36"/>
          <p:cNvGrpSpPr/>
          <p:nvPr/>
        </p:nvGrpSpPr>
        <p:grpSpPr>
          <a:xfrm>
            <a:off x="930020" y="5177141"/>
            <a:ext cx="3081083" cy="594429"/>
            <a:chOff x="7483989" y="3433235"/>
            <a:chExt cx="3081083" cy="594429"/>
          </a:xfrm>
        </p:grpSpPr>
        <p:sp>
          <p:nvSpPr>
            <p:cNvPr id="38" name="矩形 37"/>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39" name="矩形 38"/>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grpSp>
        <p:nvGrpSpPr>
          <p:cNvPr id="40" name="组合 39"/>
          <p:cNvGrpSpPr/>
          <p:nvPr/>
        </p:nvGrpSpPr>
        <p:grpSpPr>
          <a:xfrm>
            <a:off x="4570332" y="3063971"/>
            <a:ext cx="3081083" cy="594429"/>
            <a:chOff x="7483989" y="3433235"/>
            <a:chExt cx="3081083" cy="594429"/>
          </a:xfrm>
        </p:grpSpPr>
        <p:sp>
          <p:nvSpPr>
            <p:cNvPr id="41" name="矩形 40"/>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42" name="矩形 41"/>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grpSp>
        <p:nvGrpSpPr>
          <p:cNvPr id="43" name="组合 42"/>
          <p:cNvGrpSpPr/>
          <p:nvPr/>
        </p:nvGrpSpPr>
        <p:grpSpPr>
          <a:xfrm>
            <a:off x="4570332" y="5177141"/>
            <a:ext cx="3081083" cy="594429"/>
            <a:chOff x="7483989" y="3433235"/>
            <a:chExt cx="3081083" cy="594429"/>
          </a:xfrm>
        </p:grpSpPr>
        <p:sp>
          <p:nvSpPr>
            <p:cNvPr id="44" name="矩形 43"/>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45" name="矩形 44"/>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grpSp>
        <p:nvGrpSpPr>
          <p:cNvPr id="46" name="组合 45"/>
          <p:cNvGrpSpPr/>
          <p:nvPr/>
        </p:nvGrpSpPr>
        <p:grpSpPr>
          <a:xfrm>
            <a:off x="8168792" y="3063971"/>
            <a:ext cx="3081083" cy="594429"/>
            <a:chOff x="7483989" y="3433235"/>
            <a:chExt cx="3081083" cy="594429"/>
          </a:xfrm>
        </p:grpSpPr>
        <p:sp>
          <p:nvSpPr>
            <p:cNvPr id="47" name="矩形 46"/>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48" name="矩形 47"/>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grpSp>
        <p:nvGrpSpPr>
          <p:cNvPr id="49" name="组合 48"/>
          <p:cNvGrpSpPr/>
          <p:nvPr/>
        </p:nvGrpSpPr>
        <p:grpSpPr>
          <a:xfrm>
            <a:off x="8168792" y="5177141"/>
            <a:ext cx="3081083" cy="594429"/>
            <a:chOff x="7483989" y="3433235"/>
            <a:chExt cx="3081083" cy="594429"/>
          </a:xfrm>
        </p:grpSpPr>
        <p:sp>
          <p:nvSpPr>
            <p:cNvPr id="50" name="矩形 49"/>
            <p:cNvSpPr/>
            <p:nvPr/>
          </p:nvSpPr>
          <p:spPr>
            <a:xfrm>
              <a:off x="7483990" y="3732519"/>
              <a:ext cx="3081082" cy="2951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mn-ea"/>
                </a:rPr>
                <a:t>用户可以在投影仪或者计算机上进行演示</a:t>
              </a:r>
            </a:p>
          </p:txBody>
        </p:sp>
        <p:sp>
          <p:nvSpPr>
            <p:cNvPr id="51" name="矩形 50"/>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solidFill>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41490" y="374650"/>
            <a:ext cx="2341410" cy="685525"/>
          </a:xfrm>
          <a:prstGeom prst="rect">
            <a:avLst/>
          </a:prstGeom>
        </p:spPr>
      </p:pic>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文本框 14"/>
          <p:cNvSpPr txBox="1"/>
          <p:nvPr/>
        </p:nvSpPr>
        <p:spPr>
          <a:xfrm>
            <a:off x="3568700" y="4536490"/>
            <a:ext cx="5054600"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cs"/>
              </a:rPr>
              <a:t>感谢您的观看</a:t>
            </a:r>
          </a:p>
        </p:txBody>
      </p:sp>
      <p:sp>
        <p:nvSpPr>
          <p:cNvPr id="16" name="文本框 15"/>
          <p:cNvSpPr txBox="1"/>
          <p:nvPr/>
        </p:nvSpPr>
        <p:spPr>
          <a:xfrm>
            <a:off x="3009900" y="5370535"/>
            <a:ext cx="6172200" cy="4801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print the presentation and make it into a film to be used in a wider print the presentation and make it into a film to be used in a wider field </a:t>
            </a:r>
            <a:r>
              <a:rPr kumimoji="0" lang="en-US" altLang="zh-CN" sz="1050" b="0" i="0" u="none" strike="noStrike" kern="1200" cap="none" spc="0" normalizeH="0" baseline="0" noProof="0" dirty="0" err="1">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field</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20" name="组合 19"/>
          <p:cNvGrpSpPr/>
          <p:nvPr/>
        </p:nvGrpSpPr>
        <p:grpSpPr>
          <a:xfrm>
            <a:off x="3925865" y="1088434"/>
            <a:ext cx="4340270" cy="3445466"/>
            <a:chOff x="3925865" y="1088434"/>
            <a:chExt cx="4340270" cy="3445466"/>
          </a:xfrm>
        </p:grpSpPr>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7543" b="39445"/>
            <a:stretch>
              <a:fillRect/>
            </a:stretch>
          </p:blipFill>
          <p:spPr>
            <a:xfrm>
              <a:off x="3925865" y="1088434"/>
              <a:ext cx="4340270" cy="3445466"/>
            </a:xfrm>
            <a:prstGeom prst="rect">
              <a:avLst/>
            </a:prstGeom>
          </p:spPr>
        </p:pic>
        <p:sp>
          <p:nvSpPr>
            <p:cNvPr id="17" name="文本框 16"/>
            <p:cNvSpPr txBox="1"/>
            <p:nvPr/>
          </p:nvSpPr>
          <p:spPr>
            <a:xfrm>
              <a:off x="5072381" y="2180083"/>
              <a:ext cx="2047240" cy="110680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2020</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01</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18" name="组合 17"/>
          <p:cNvGrpSpPr/>
          <p:nvPr/>
        </p:nvGrpSpPr>
        <p:grpSpPr>
          <a:xfrm>
            <a:off x="4935819" y="3059475"/>
            <a:ext cx="5805023" cy="1160464"/>
            <a:chOff x="4935819" y="3059475"/>
            <a:chExt cx="5805023" cy="1160464"/>
          </a:xfrm>
        </p:grpSpPr>
        <p:sp>
          <p:nvSpPr>
            <p:cNvPr id="16" name="文本框 15"/>
            <p:cNvSpPr txBox="1"/>
            <p:nvPr/>
          </p:nvSpPr>
          <p:spPr>
            <a:xfrm>
              <a:off x="4935819" y="3059475"/>
              <a:ext cx="3627610"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accent1"/>
                  </a:solidFill>
                  <a:latin typeface="+mn-ea"/>
                </a:rPr>
                <a:t>标题文字添加此处</a:t>
              </a:r>
            </a:p>
          </p:txBody>
        </p:sp>
        <p:sp>
          <p:nvSpPr>
            <p:cNvPr id="17" name="文本框 16"/>
            <p:cNvSpPr txBox="1"/>
            <p:nvPr/>
          </p:nvSpPr>
          <p:spPr>
            <a:xfrm>
              <a:off x="4935819" y="3684408"/>
              <a:ext cx="5805023" cy="535531"/>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print the presentation and make it into a film to be used in a </a:t>
              </a:r>
              <a:r>
                <a:rPr lang="en-US" altLang="zh-CN" sz="1200" dirty="0">
                  <a:solidFill>
                    <a:prstClr val="white">
                      <a:lumMod val="50000"/>
                    </a:prstClr>
                  </a:solidFill>
                  <a:latin typeface="微软雅黑" panose="020B0503020204020204" charset="-122"/>
                </a:rPr>
                <a:t>wider print the presentation and make it into a film to be used in a wider field </a:t>
              </a: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field</a:t>
              </a:r>
            </a:p>
          </p:txBody>
        </p:sp>
      </p:gr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7" name="图片 26"/>
          <p:cNvPicPr>
            <a:picLocks noChangeAspect="1"/>
          </p:cNvPicPr>
          <p:nvPr/>
        </p:nvPicPr>
        <p:blipFill>
          <a:blip r:embed="rId4"/>
          <a:stretch>
            <a:fillRect/>
          </a:stretch>
        </p:blipFill>
        <p:spPr>
          <a:xfrm>
            <a:off x="541490" y="374650"/>
            <a:ext cx="2341410" cy="68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6599063" y="1663700"/>
            <a:ext cx="3971864" cy="4268844"/>
            <a:chOff x="6121705" y="1444037"/>
            <a:chExt cx="4228570" cy="4544744"/>
          </a:xfrm>
        </p:grpSpPr>
        <p:sp>
          <p:nvSpPr>
            <p:cNvPr id="36" name="Freeform: Shape 3"/>
            <p:cNvSpPr/>
            <p:nvPr/>
          </p:nvSpPr>
          <p:spPr bwMode="auto">
            <a:xfrm>
              <a:off x="6968130" y="2344911"/>
              <a:ext cx="2211796" cy="2617032"/>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lstStyle/>
            <a:p>
              <a:pPr algn="ctr"/>
              <a:endParaRPr/>
            </a:p>
          </p:txBody>
        </p:sp>
        <p:grpSp>
          <p:nvGrpSpPr>
            <p:cNvPr id="37" name="Group 4"/>
            <p:cNvGrpSpPr/>
            <p:nvPr/>
          </p:nvGrpSpPr>
          <p:grpSpPr>
            <a:xfrm>
              <a:off x="6893884" y="2267576"/>
              <a:ext cx="2337077" cy="2751595"/>
              <a:chOff x="3371851" y="1649413"/>
              <a:chExt cx="2398713" cy="2824162"/>
            </a:xfrm>
          </p:grpSpPr>
          <p:sp>
            <p:nvSpPr>
              <p:cNvPr id="45" name="Freeform: Shape 5"/>
              <p:cNvSpPr/>
              <p:nvPr/>
            </p:nvSpPr>
            <p:spPr bwMode="auto">
              <a:xfrm>
                <a:off x="3775076" y="1862138"/>
                <a:ext cx="130175" cy="130175"/>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anchor="ctr"/>
              <a:lstStyle/>
              <a:p>
                <a:pPr algn="ctr"/>
                <a:endParaRPr/>
              </a:p>
            </p:txBody>
          </p:sp>
          <p:sp>
            <p:nvSpPr>
              <p:cNvPr id="46" name="Freeform: Shape 6"/>
              <p:cNvSpPr/>
              <p:nvPr/>
            </p:nvSpPr>
            <p:spPr bwMode="auto">
              <a:xfrm>
                <a:off x="4518026" y="1649413"/>
                <a:ext cx="188913" cy="1889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anchor="ctr"/>
              <a:lstStyle/>
              <a:p>
                <a:pPr algn="ctr"/>
                <a:endParaRPr/>
              </a:p>
            </p:txBody>
          </p:sp>
          <p:sp>
            <p:nvSpPr>
              <p:cNvPr id="47" name="Freeform: Shape 7"/>
              <p:cNvSpPr/>
              <p:nvPr/>
            </p:nvSpPr>
            <p:spPr bwMode="auto">
              <a:xfrm>
                <a:off x="4252913" y="2024063"/>
                <a:ext cx="107950"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anchor="ctr"/>
              <a:lstStyle/>
              <a:p>
                <a:pPr algn="ctr"/>
                <a:endParaRPr/>
              </a:p>
            </p:txBody>
          </p:sp>
          <p:sp>
            <p:nvSpPr>
              <p:cNvPr id="48" name="Freeform: Shape 8"/>
              <p:cNvSpPr/>
              <p:nvPr/>
            </p:nvSpPr>
            <p:spPr bwMode="auto">
              <a:xfrm>
                <a:off x="5154613" y="1927225"/>
                <a:ext cx="106363" cy="106362"/>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anchor="ctr"/>
              <a:lstStyle/>
              <a:p>
                <a:pPr algn="ctr"/>
                <a:endParaRPr/>
              </a:p>
            </p:txBody>
          </p:sp>
          <p:sp>
            <p:nvSpPr>
              <p:cNvPr id="49" name="Freeform: Shape 9"/>
              <p:cNvSpPr/>
              <p:nvPr/>
            </p:nvSpPr>
            <p:spPr bwMode="auto">
              <a:xfrm>
                <a:off x="5095876" y="2333625"/>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anchor="ctr"/>
              <a:lstStyle/>
              <a:p>
                <a:pPr algn="ctr"/>
                <a:endParaRPr/>
              </a:p>
            </p:txBody>
          </p:sp>
          <p:sp>
            <p:nvSpPr>
              <p:cNvPr id="50" name="Freeform: Shape 10"/>
              <p:cNvSpPr/>
              <p:nvPr/>
            </p:nvSpPr>
            <p:spPr bwMode="auto">
              <a:xfrm>
                <a:off x="5483226" y="2774950"/>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anchor="ctr"/>
              <a:lstStyle/>
              <a:p>
                <a:pPr algn="ctr"/>
                <a:endParaRPr/>
              </a:p>
            </p:txBody>
          </p:sp>
          <p:sp>
            <p:nvSpPr>
              <p:cNvPr id="51" name="Freeform: Shape 11"/>
              <p:cNvSpPr/>
              <p:nvPr/>
            </p:nvSpPr>
            <p:spPr bwMode="auto">
              <a:xfrm>
                <a:off x="5035551" y="2774950"/>
                <a:ext cx="106363"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anchor="ctr"/>
              <a:lstStyle/>
              <a:p>
                <a:pPr algn="ctr"/>
                <a:endParaRPr/>
              </a:p>
            </p:txBody>
          </p:sp>
          <p:sp>
            <p:nvSpPr>
              <p:cNvPr id="52" name="Freeform: Shape 12"/>
              <p:cNvSpPr/>
              <p:nvPr/>
            </p:nvSpPr>
            <p:spPr bwMode="auto">
              <a:xfrm>
                <a:off x="3730626" y="2779713"/>
                <a:ext cx="106363" cy="106362"/>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anchor="ctr"/>
              <a:lstStyle/>
              <a:p>
                <a:pPr algn="ctr"/>
                <a:endParaRPr/>
              </a:p>
            </p:txBody>
          </p:sp>
          <p:sp>
            <p:nvSpPr>
              <p:cNvPr id="53" name="Freeform: Shape 13"/>
              <p:cNvSpPr/>
              <p:nvPr/>
            </p:nvSpPr>
            <p:spPr bwMode="auto">
              <a:xfrm>
                <a:off x="4067176" y="2743200"/>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anchor="ctr"/>
              <a:lstStyle/>
              <a:p>
                <a:pPr algn="ctr"/>
                <a:endParaRPr/>
              </a:p>
            </p:txBody>
          </p:sp>
          <p:sp>
            <p:nvSpPr>
              <p:cNvPr id="54" name="Freeform: Shape 14"/>
              <p:cNvSpPr/>
              <p:nvPr/>
            </p:nvSpPr>
            <p:spPr bwMode="auto">
              <a:xfrm>
                <a:off x="4638676" y="3135313"/>
                <a:ext cx="174625" cy="174625"/>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anchor="ctr"/>
              <a:lstStyle/>
              <a:p>
                <a:pPr algn="ctr"/>
                <a:endParaRPr/>
              </a:p>
            </p:txBody>
          </p:sp>
          <p:sp>
            <p:nvSpPr>
              <p:cNvPr id="55" name="Freeform: Shape 15"/>
              <p:cNvSpPr/>
              <p:nvPr/>
            </p:nvSpPr>
            <p:spPr bwMode="auto">
              <a:xfrm>
                <a:off x="5183188" y="3182938"/>
                <a:ext cx="106363" cy="1079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anchor="ctr"/>
              <a:lstStyle/>
              <a:p>
                <a:pPr algn="ctr"/>
                <a:endParaRPr/>
              </a:p>
            </p:txBody>
          </p:sp>
          <p:sp>
            <p:nvSpPr>
              <p:cNvPr id="56" name="Freeform: Shape 16"/>
              <p:cNvSpPr/>
              <p:nvPr/>
            </p:nvSpPr>
            <p:spPr bwMode="auto">
              <a:xfrm>
                <a:off x="5491163" y="3333750"/>
                <a:ext cx="76200" cy="77787"/>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anchor="ctr"/>
              <a:lstStyle/>
              <a:p>
                <a:pPr algn="ctr"/>
                <a:endParaRPr/>
              </a:p>
            </p:txBody>
          </p:sp>
          <p:sp>
            <p:nvSpPr>
              <p:cNvPr id="57" name="Freeform: Shape 17"/>
              <p:cNvSpPr/>
              <p:nvPr/>
            </p:nvSpPr>
            <p:spPr bwMode="auto">
              <a:xfrm>
                <a:off x="3490913" y="3154363"/>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anchor="ctr"/>
              <a:lstStyle/>
              <a:p>
                <a:pPr algn="ctr"/>
                <a:endParaRPr/>
              </a:p>
            </p:txBody>
          </p:sp>
          <p:sp>
            <p:nvSpPr>
              <p:cNvPr id="58" name="Freeform: Shape 18"/>
              <p:cNvSpPr/>
              <p:nvPr/>
            </p:nvSpPr>
            <p:spPr bwMode="auto">
              <a:xfrm>
                <a:off x="3810001"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anchor="ctr"/>
              <a:lstStyle/>
              <a:p>
                <a:pPr algn="ctr"/>
                <a:endParaRPr/>
              </a:p>
            </p:txBody>
          </p:sp>
          <p:sp>
            <p:nvSpPr>
              <p:cNvPr id="59" name="Freeform: Shape 19"/>
              <p:cNvSpPr/>
              <p:nvPr/>
            </p:nvSpPr>
            <p:spPr bwMode="auto">
              <a:xfrm>
                <a:off x="4268788"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anchor="ctr"/>
              <a:lstStyle/>
              <a:p>
                <a:pPr algn="ctr"/>
                <a:endParaRPr/>
              </a:p>
            </p:txBody>
          </p:sp>
          <p:sp>
            <p:nvSpPr>
              <p:cNvPr id="60" name="Freeform: Shape 20"/>
              <p:cNvSpPr/>
              <p:nvPr/>
            </p:nvSpPr>
            <p:spPr bwMode="auto">
              <a:xfrm>
                <a:off x="4081463" y="3079750"/>
                <a:ext cx="171450" cy="171450"/>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anchor="ctr"/>
              <a:lstStyle/>
              <a:p>
                <a:pPr algn="ctr"/>
                <a:endParaRPr/>
              </a:p>
            </p:txBody>
          </p:sp>
          <p:sp>
            <p:nvSpPr>
              <p:cNvPr id="61" name="Freeform: Shape 21"/>
              <p:cNvSpPr/>
              <p:nvPr/>
            </p:nvSpPr>
            <p:spPr bwMode="auto">
              <a:xfrm>
                <a:off x="5405438" y="3943350"/>
                <a:ext cx="77788" cy="77787"/>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anchor="ctr"/>
              <a:lstStyle/>
              <a:p>
                <a:pPr algn="ctr"/>
                <a:endParaRPr/>
              </a:p>
            </p:txBody>
          </p:sp>
          <p:sp>
            <p:nvSpPr>
              <p:cNvPr id="62" name="Freeform: Shape 22"/>
              <p:cNvSpPr/>
              <p:nvPr/>
            </p:nvSpPr>
            <p:spPr bwMode="auto">
              <a:xfrm>
                <a:off x="4638676" y="3560763"/>
                <a:ext cx="77788" cy="77787"/>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anchor="ctr"/>
              <a:lstStyle/>
              <a:p>
                <a:pPr algn="ctr"/>
                <a:endParaRPr/>
              </a:p>
            </p:txBody>
          </p:sp>
          <p:sp>
            <p:nvSpPr>
              <p:cNvPr id="63" name="Freeform: Shape 23"/>
              <p:cNvSpPr/>
              <p:nvPr/>
            </p:nvSpPr>
            <p:spPr bwMode="auto">
              <a:xfrm>
                <a:off x="4984751" y="3536950"/>
                <a:ext cx="125413" cy="125412"/>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anchor="ctr"/>
              <a:lstStyle/>
              <a:p>
                <a:pPr algn="ctr"/>
                <a:endParaRPr/>
              </a:p>
            </p:txBody>
          </p:sp>
          <p:sp>
            <p:nvSpPr>
              <p:cNvPr id="64" name="Freeform: Shape 24"/>
              <p:cNvSpPr/>
              <p:nvPr/>
            </p:nvSpPr>
            <p:spPr bwMode="auto">
              <a:xfrm>
                <a:off x="5049838" y="3921125"/>
                <a:ext cx="125413" cy="127000"/>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anchor="ctr"/>
              <a:lstStyle/>
              <a:p>
                <a:pPr algn="ctr"/>
                <a:endParaRPr/>
              </a:p>
            </p:txBody>
          </p:sp>
          <p:sp>
            <p:nvSpPr>
              <p:cNvPr id="65" name="Freeform: Shape 25"/>
              <p:cNvSpPr/>
              <p:nvPr/>
            </p:nvSpPr>
            <p:spPr bwMode="auto">
              <a:xfrm>
                <a:off x="4551363" y="3967163"/>
                <a:ext cx="155575" cy="155575"/>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anchor="ctr"/>
              <a:lstStyle/>
              <a:p>
                <a:pPr algn="ctr"/>
                <a:endParaRPr/>
              </a:p>
            </p:txBody>
          </p:sp>
          <p:sp>
            <p:nvSpPr>
              <p:cNvPr id="66" name="Freeform: Shape 26"/>
              <p:cNvSpPr/>
              <p:nvPr/>
            </p:nvSpPr>
            <p:spPr bwMode="auto">
              <a:xfrm>
                <a:off x="5451476" y="3625850"/>
                <a:ext cx="120650" cy="122237"/>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anchor="ctr"/>
              <a:lstStyle/>
              <a:p>
                <a:pPr algn="ctr"/>
                <a:endParaRPr/>
              </a:p>
            </p:txBody>
          </p:sp>
          <p:sp>
            <p:nvSpPr>
              <p:cNvPr id="67" name="Freeform: Shape 27"/>
              <p:cNvSpPr/>
              <p:nvPr/>
            </p:nvSpPr>
            <p:spPr bwMode="auto">
              <a:xfrm>
                <a:off x="4192588" y="3921125"/>
                <a:ext cx="114300" cy="11430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anchor="ctr"/>
              <a:lstStyle/>
              <a:p>
                <a:pPr algn="ctr"/>
                <a:endParaRPr/>
              </a:p>
            </p:txBody>
          </p:sp>
          <p:sp>
            <p:nvSpPr>
              <p:cNvPr id="68" name="Freeform: Shape 28"/>
              <p:cNvSpPr/>
              <p:nvPr/>
            </p:nvSpPr>
            <p:spPr bwMode="auto">
              <a:xfrm>
                <a:off x="4895851" y="4352925"/>
                <a:ext cx="112713" cy="112712"/>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anchor="ctr"/>
              <a:lstStyle/>
              <a:p>
                <a:pPr algn="ctr"/>
                <a:endParaRPr/>
              </a:p>
            </p:txBody>
          </p:sp>
          <p:sp>
            <p:nvSpPr>
              <p:cNvPr id="69" name="Freeform: Shape 29"/>
              <p:cNvSpPr/>
              <p:nvPr/>
            </p:nvSpPr>
            <p:spPr bwMode="auto">
              <a:xfrm>
                <a:off x="3905251" y="4006850"/>
                <a:ext cx="98425" cy="98425"/>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anchor="ctr"/>
              <a:lstStyle/>
              <a:p>
                <a:pPr algn="ctr"/>
                <a:endParaRPr/>
              </a:p>
            </p:txBody>
          </p:sp>
          <p:sp>
            <p:nvSpPr>
              <p:cNvPr id="70" name="Freeform: Shape 30"/>
              <p:cNvSpPr/>
              <p:nvPr/>
            </p:nvSpPr>
            <p:spPr bwMode="auto">
              <a:xfrm>
                <a:off x="4192588" y="4367213"/>
                <a:ext cx="100013" cy="98425"/>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anchor="ctr"/>
              <a:lstStyle/>
              <a:p>
                <a:pPr algn="ctr"/>
                <a:endParaRPr/>
              </a:p>
            </p:txBody>
          </p:sp>
          <p:sp>
            <p:nvSpPr>
              <p:cNvPr id="71" name="Freeform: Shape 31"/>
              <p:cNvSpPr/>
              <p:nvPr/>
            </p:nvSpPr>
            <p:spPr bwMode="auto">
              <a:xfrm>
                <a:off x="4522788" y="4367213"/>
                <a:ext cx="98425" cy="98425"/>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anchor="ctr"/>
              <a:lstStyle/>
              <a:p>
                <a:pPr algn="ctr"/>
                <a:endParaRPr/>
              </a:p>
            </p:txBody>
          </p:sp>
          <p:sp>
            <p:nvSpPr>
              <p:cNvPr id="72" name="Freeform: Shape 32"/>
              <p:cNvSpPr/>
              <p:nvPr/>
            </p:nvSpPr>
            <p:spPr bwMode="auto">
              <a:xfrm>
                <a:off x="5664201" y="3195638"/>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anchor="ctr"/>
              <a:lstStyle/>
              <a:p>
                <a:pPr algn="ctr"/>
                <a:endParaRPr/>
              </a:p>
            </p:txBody>
          </p:sp>
          <p:sp>
            <p:nvSpPr>
              <p:cNvPr id="73" name="Freeform: Shape 33"/>
              <p:cNvSpPr/>
              <p:nvPr/>
            </p:nvSpPr>
            <p:spPr bwMode="auto">
              <a:xfrm>
                <a:off x="5422901" y="2373313"/>
                <a:ext cx="144463" cy="144462"/>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anchor="ctr"/>
              <a:lstStyle/>
              <a:p>
                <a:pPr algn="ctr"/>
                <a:endParaRPr/>
              </a:p>
            </p:txBody>
          </p:sp>
          <p:sp>
            <p:nvSpPr>
              <p:cNvPr id="74" name="Freeform: Shape 34"/>
              <p:cNvSpPr/>
              <p:nvPr/>
            </p:nvSpPr>
            <p:spPr bwMode="auto">
              <a:xfrm>
                <a:off x="4624388" y="2185988"/>
                <a:ext cx="203200" cy="203200"/>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anchor="ctr"/>
              <a:lstStyle/>
              <a:p>
                <a:pPr algn="ctr"/>
                <a:endParaRPr/>
              </a:p>
            </p:txBody>
          </p:sp>
          <p:sp>
            <p:nvSpPr>
              <p:cNvPr id="75" name="Freeform: Shape 35"/>
              <p:cNvSpPr/>
              <p:nvPr/>
            </p:nvSpPr>
            <p:spPr bwMode="auto">
              <a:xfrm>
                <a:off x="3937001" y="2338388"/>
                <a:ext cx="203200" cy="203200"/>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anchor="ctr"/>
              <a:lstStyle/>
              <a:p>
                <a:pPr algn="ctr"/>
                <a:endParaRPr/>
              </a:p>
            </p:txBody>
          </p:sp>
          <p:sp>
            <p:nvSpPr>
              <p:cNvPr id="76" name="Freeform: Shape 36"/>
              <p:cNvSpPr/>
              <p:nvPr/>
            </p:nvSpPr>
            <p:spPr bwMode="auto">
              <a:xfrm>
                <a:off x="3371851" y="2474913"/>
                <a:ext cx="147638" cy="147637"/>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anchor="ctr"/>
              <a:lstStyle/>
              <a:p>
                <a:pPr algn="ctr"/>
                <a:endParaRPr/>
              </a:p>
            </p:txBody>
          </p:sp>
          <p:sp>
            <p:nvSpPr>
              <p:cNvPr id="77" name="Freeform: Shape 37"/>
              <p:cNvSpPr/>
              <p:nvPr/>
            </p:nvSpPr>
            <p:spPr bwMode="auto">
              <a:xfrm>
                <a:off x="4446588" y="2628900"/>
                <a:ext cx="204788" cy="203200"/>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anchor="ctr"/>
              <a:lstStyle/>
              <a:p>
                <a:pPr algn="ctr"/>
                <a:endParaRPr/>
              </a:p>
            </p:txBody>
          </p:sp>
          <p:sp>
            <p:nvSpPr>
              <p:cNvPr id="78" name="Freeform: Shape 38"/>
              <p:cNvSpPr/>
              <p:nvPr/>
            </p:nvSpPr>
            <p:spPr bwMode="auto">
              <a:xfrm>
                <a:off x="3881438" y="4359275"/>
                <a:ext cx="112713" cy="11430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anchor="ctr"/>
              <a:lstStyle/>
              <a:p>
                <a:pPr algn="ctr"/>
                <a:endParaRPr/>
              </a:p>
            </p:txBody>
          </p:sp>
        </p:grpSp>
        <p:sp>
          <p:nvSpPr>
            <p:cNvPr id="38" name="Arc 78"/>
            <p:cNvSpPr/>
            <p:nvPr/>
          </p:nvSpPr>
          <p:spPr>
            <a:xfrm>
              <a:off x="6121705" y="1692052"/>
              <a:ext cx="4077806" cy="4077803"/>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9" name="Oval 79"/>
            <p:cNvSpPr/>
            <p:nvPr/>
          </p:nvSpPr>
          <p:spPr>
            <a:xfrm>
              <a:off x="7908839" y="1444037"/>
              <a:ext cx="437851" cy="4378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Oval 80"/>
            <p:cNvSpPr/>
            <p:nvPr/>
          </p:nvSpPr>
          <p:spPr>
            <a:xfrm>
              <a:off x="9247998" y="1956186"/>
              <a:ext cx="437851" cy="4378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Oval 81"/>
            <p:cNvSpPr/>
            <p:nvPr/>
          </p:nvSpPr>
          <p:spPr>
            <a:xfrm>
              <a:off x="9895763" y="2934207"/>
              <a:ext cx="437851" cy="4378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82"/>
            <p:cNvSpPr/>
            <p:nvPr/>
          </p:nvSpPr>
          <p:spPr>
            <a:xfrm>
              <a:off x="9912424" y="4065364"/>
              <a:ext cx="437851" cy="4378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Oval 83"/>
            <p:cNvSpPr/>
            <p:nvPr/>
          </p:nvSpPr>
          <p:spPr>
            <a:xfrm>
              <a:off x="9123580" y="5131779"/>
              <a:ext cx="437851" cy="4378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Oval 84"/>
            <p:cNvSpPr/>
            <p:nvPr/>
          </p:nvSpPr>
          <p:spPr>
            <a:xfrm>
              <a:off x="7908839" y="5550930"/>
              <a:ext cx="437851" cy="4378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94" name="组合 93"/>
          <p:cNvGrpSpPr/>
          <p:nvPr/>
        </p:nvGrpSpPr>
        <p:grpSpPr>
          <a:xfrm>
            <a:off x="1301665" y="3031272"/>
            <a:ext cx="526679" cy="526678"/>
            <a:chOff x="1225466" y="2786647"/>
            <a:chExt cx="616904" cy="616902"/>
          </a:xfrm>
        </p:grpSpPr>
        <p:sp>
          <p:nvSpPr>
            <p:cNvPr id="34" name="Rectangle: Rounded Corners 180"/>
            <p:cNvSpPr/>
            <p:nvPr/>
          </p:nvSpPr>
          <p:spPr>
            <a:xfrm>
              <a:off x="1225466" y="2786647"/>
              <a:ext cx="616904" cy="616902"/>
            </a:xfrm>
            <a:prstGeom prst="ellipse">
              <a:avLst/>
            </a:prstGeom>
            <a:solidFill>
              <a:schemeClr val="accent2"/>
            </a:solidFill>
            <a:ln w="12700" cap="flat">
              <a:noFill/>
              <a:miter lim="400000"/>
            </a:ln>
            <a:effectLst/>
          </p:spPr>
          <p:txBody>
            <a:bodyPr anchor="ctr"/>
            <a:lstStyle/>
            <a:p>
              <a:pPr algn="ctr"/>
              <a:endParaRPr/>
            </a:p>
          </p:txBody>
        </p:sp>
        <p:sp>
          <p:nvSpPr>
            <p:cNvPr id="35" name="Freeform: Shape 181"/>
            <p:cNvSpPr/>
            <p:nvPr/>
          </p:nvSpPr>
          <p:spPr>
            <a:xfrm>
              <a:off x="1388496" y="2941664"/>
              <a:ext cx="306869" cy="306868"/>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a:p>
          </p:txBody>
        </p:sp>
      </p:grpSp>
      <p:grpSp>
        <p:nvGrpSpPr>
          <p:cNvPr id="95" name="组合 94"/>
          <p:cNvGrpSpPr/>
          <p:nvPr/>
        </p:nvGrpSpPr>
        <p:grpSpPr>
          <a:xfrm>
            <a:off x="1301665" y="2036910"/>
            <a:ext cx="526679" cy="526678"/>
            <a:chOff x="1225466" y="2107672"/>
            <a:chExt cx="616904" cy="616902"/>
          </a:xfrm>
        </p:grpSpPr>
        <p:sp>
          <p:nvSpPr>
            <p:cNvPr id="32" name="Rectangle: Rounded Corners 178"/>
            <p:cNvSpPr/>
            <p:nvPr/>
          </p:nvSpPr>
          <p:spPr>
            <a:xfrm>
              <a:off x="1225466" y="2107672"/>
              <a:ext cx="616904" cy="616902"/>
            </a:xfrm>
            <a:prstGeom prst="ellipse">
              <a:avLst/>
            </a:prstGeom>
            <a:solidFill>
              <a:schemeClr val="accent1"/>
            </a:solidFill>
            <a:ln w="12700" cap="flat">
              <a:noFill/>
              <a:miter lim="400000"/>
            </a:ln>
            <a:effectLst/>
          </p:spPr>
          <p:txBody>
            <a:bodyPr anchor="ctr"/>
            <a:lstStyle/>
            <a:p>
              <a:pPr algn="ctr"/>
              <a:endParaRPr/>
            </a:p>
          </p:txBody>
        </p:sp>
        <p:sp>
          <p:nvSpPr>
            <p:cNvPr id="33" name="Freeform: Shape 179"/>
            <p:cNvSpPr/>
            <p:nvPr/>
          </p:nvSpPr>
          <p:spPr>
            <a:xfrm>
              <a:off x="1376521" y="2276901"/>
              <a:ext cx="330820" cy="268810"/>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a:p>
          </p:txBody>
        </p:sp>
      </p:grpSp>
      <p:grpSp>
        <p:nvGrpSpPr>
          <p:cNvPr id="92" name="组合 91"/>
          <p:cNvGrpSpPr/>
          <p:nvPr/>
        </p:nvGrpSpPr>
        <p:grpSpPr>
          <a:xfrm>
            <a:off x="1301665" y="5019996"/>
            <a:ext cx="526679" cy="526678"/>
            <a:chOff x="1225466" y="4144595"/>
            <a:chExt cx="616904" cy="616902"/>
          </a:xfrm>
        </p:grpSpPr>
        <p:sp>
          <p:nvSpPr>
            <p:cNvPr id="30" name="Rectangle: Rounded Corners 176"/>
            <p:cNvSpPr/>
            <p:nvPr/>
          </p:nvSpPr>
          <p:spPr>
            <a:xfrm>
              <a:off x="1225466" y="4144595"/>
              <a:ext cx="616904" cy="616902"/>
            </a:xfrm>
            <a:prstGeom prst="ellipse">
              <a:avLst/>
            </a:prstGeom>
            <a:solidFill>
              <a:schemeClr val="accent4"/>
            </a:solidFill>
            <a:ln w="12700" cap="flat">
              <a:noFill/>
              <a:miter lim="400000"/>
            </a:ln>
            <a:effectLst/>
          </p:spPr>
          <p:txBody>
            <a:bodyPr anchor="ctr"/>
            <a:lstStyle/>
            <a:p>
              <a:pPr algn="ctr"/>
              <a:endParaRPr/>
            </a:p>
          </p:txBody>
        </p:sp>
        <p:sp>
          <p:nvSpPr>
            <p:cNvPr id="31" name="Freeform: Shape 177"/>
            <p:cNvSpPr/>
            <p:nvPr/>
          </p:nvSpPr>
          <p:spPr>
            <a:xfrm>
              <a:off x="1398795" y="4276489"/>
              <a:ext cx="286272" cy="36314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a:p>
          </p:txBody>
        </p:sp>
      </p:grpSp>
      <p:grpSp>
        <p:nvGrpSpPr>
          <p:cNvPr id="93" name="组合 92"/>
          <p:cNvGrpSpPr/>
          <p:nvPr/>
        </p:nvGrpSpPr>
        <p:grpSpPr>
          <a:xfrm>
            <a:off x="1301665" y="4025634"/>
            <a:ext cx="526679" cy="526678"/>
            <a:chOff x="1225466" y="3465621"/>
            <a:chExt cx="616904" cy="616902"/>
          </a:xfrm>
        </p:grpSpPr>
        <p:sp>
          <p:nvSpPr>
            <p:cNvPr id="28" name="Rectangle: Rounded Corners 174"/>
            <p:cNvSpPr/>
            <p:nvPr/>
          </p:nvSpPr>
          <p:spPr>
            <a:xfrm>
              <a:off x="1225466" y="3465621"/>
              <a:ext cx="616904" cy="616902"/>
            </a:xfrm>
            <a:prstGeom prst="ellipse">
              <a:avLst/>
            </a:prstGeom>
            <a:solidFill>
              <a:schemeClr val="accent3"/>
            </a:solidFill>
            <a:ln w="12700" cap="flat">
              <a:noFill/>
              <a:miter lim="400000"/>
            </a:ln>
            <a:effectLst/>
          </p:spPr>
          <p:txBody>
            <a:bodyPr anchor="ctr"/>
            <a:lstStyle/>
            <a:p>
              <a:pPr algn="ctr"/>
              <a:endParaRPr/>
            </a:p>
          </p:txBody>
        </p:sp>
        <p:sp>
          <p:nvSpPr>
            <p:cNvPr id="29" name="Freeform: Shape 175"/>
            <p:cNvSpPr/>
            <p:nvPr/>
          </p:nvSpPr>
          <p:spPr>
            <a:xfrm>
              <a:off x="1365129" y="3625064"/>
              <a:ext cx="353603" cy="278486"/>
            </a:xfrm>
            <a:custGeom>
              <a:avLst/>
              <a:gdLst/>
              <a:ahLst/>
              <a:cxnLst>
                <a:cxn ang="0">
                  <a:pos x="wd2" y="hd2"/>
                </a:cxn>
                <a:cxn ang="5400000">
                  <a:pos x="wd2" y="hd2"/>
                </a:cxn>
                <a:cxn ang="10800000">
                  <a:pos x="wd2" y="hd2"/>
                </a:cxn>
                <a:cxn ang="16200000">
                  <a:pos x="wd2" y="hd2"/>
                </a:cxn>
              </a:cxnLst>
              <a:rect l="0" t="0" r="r" b="b"/>
              <a:pathLst>
                <a:path w="21542" h="21600" extrusionOk="0">
                  <a:moveTo>
                    <a:pt x="4687" y="0"/>
                  </a:moveTo>
                  <a:cubicBezTo>
                    <a:pt x="4388" y="0"/>
                    <a:pt x="4151" y="312"/>
                    <a:pt x="4151" y="692"/>
                  </a:cubicBezTo>
                  <a:lnTo>
                    <a:pt x="4151" y="2973"/>
                  </a:lnTo>
                  <a:lnTo>
                    <a:pt x="1922" y="2973"/>
                  </a:lnTo>
                  <a:cubicBezTo>
                    <a:pt x="1624" y="2973"/>
                    <a:pt x="1385" y="3276"/>
                    <a:pt x="1385" y="3655"/>
                  </a:cubicBezTo>
                  <a:lnTo>
                    <a:pt x="1385" y="6952"/>
                  </a:lnTo>
                  <a:lnTo>
                    <a:pt x="539" y="6952"/>
                  </a:lnTo>
                  <a:cubicBezTo>
                    <a:pt x="371" y="6952"/>
                    <a:pt x="218" y="7053"/>
                    <a:pt x="116" y="7221"/>
                  </a:cubicBezTo>
                  <a:cubicBezTo>
                    <a:pt x="13" y="7389"/>
                    <a:pt x="-25" y="7608"/>
                    <a:pt x="17" y="7814"/>
                  </a:cubicBezTo>
                  <a:lnTo>
                    <a:pt x="1844" y="16813"/>
                  </a:lnTo>
                  <a:cubicBezTo>
                    <a:pt x="1891" y="17045"/>
                    <a:pt x="2030" y="17228"/>
                    <a:pt x="2211" y="17298"/>
                  </a:cubicBezTo>
                  <a:cubicBezTo>
                    <a:pt x="2642" y="17465"/>
                    <a:pt x="2944" y="17745"/>
                    <a:pt x="3212" y="17999"/>
                  </a:cubicBezTo>
                  <a:cubicBezTo>
                    <a:pt x="3604" y="18368"/>
                    <a:pt x="3943" y="18690"/>
                    <a:pt x="4652" y="18690"/>
                  </a:cubicBezTo>
                  <a:cubicBezTo>
                    <a:pt x="5361" y="18690"/>
                    <a:pt x="5699" y="18368"/>
                    <a:pt x="6091" y="17999"/>
                  </a:cubicBezTo>
                  <a:cubicBezTo>
                    <a:pt x="6514" y="17600"/>
                    <a:pt x="6994" y="17145"/>
                    <a:pt x="7918" y="17145"/>
                  </a:cubicBezTo>
                  <a:cubicBezTo>
                    <a:pt x="8840" y="17145"/>
                    <a:pt x="9315" y="17600"/>
                    <a:pt x="9738" y="17999"/>
                  </a:cubicBezTo>
                  <a:cubicBezTo>
                    <a:pt x="10130" y="18368"/>
                    <a:pt x="10467" y="18690"/>
                    <a:pt x="11177" y="18690"/>
                  </a:cubicBezTo>
                  <a:cubicBezTo>
                    <a:pt x="11887" y="18690"/>
                    <a:pt x="12231" y="18368"/>
                    <a:pt x="12623" y="17999"/>
                  </a:cubicBezTo>
                  <a:cubicBezTo>
                    <a:pt x="13046" y="17600"/>
                    <a:pt x="13519" y="17145"/>
                    <a:pt x="14443" y="17145"/>
                  </a:cubicBezTo>
                  <a:cubicBezTo>
                    <a:pt x="14876" y="17145"/>
                    <a:pt x="15253" y="17251"/>
                    <a:pt x="15600" y="17460"/>
                  </a:cubicBezTo>
                  <a:cubicBezTo>
                    <a:pt x="15836" y="17602"/>
                    <a:pt x="16125" y="17506"/>
                    <a:pt x="16277" y="17235"/>
                  </a:cubicBezTo>
                  <a:lnTo>
                    <a:pt x="21441" y="8038"/>
                  </a:lnTo>
                  <a:cubicBezTo>
                    <a:pt x="21558" y="7829"/>
                    <a:pt x="21575" y="7558"/>
                    <a:pt x="21483" y="7329"/>
                  </a:cubicBezTo>
                  <a:cubicBezTo>
                    <a:pt x="21390" y="7099"/>
                    <a:pt x="21205" y="6952"/>
                    <a:pt x="21003" y="6952"/>
                  </a:cubicBezTo>
                  <a:lnTo>
                    <a:pt x="16884" y="6952"/>
                  </a:lnTo>
                  <a:lnTo>
                    <a:pt x="15861" y="3422"/>
                  </a:lnTo>
                  <a:cubicBezTo>
                    <a:pt x="15783" y="3152"/>
                    <a:pt x="15579" y="2973"/>
                    <a:pt x="15353" y="2973"/>
                  </a:cubicBezTo>
                  <a:lnTo>
                    <a:pt x="8341" y="2973"/>
                  </a:lnTo>
                  <a:lnTo>
                    <a:pt x="7706" y="476"/>
                  </a:lnTo>
                  <a:cubicBezTo>
                    <a:pt x="7634" y="193"/>
                    <a:pt x="7425" y="0"/>
                    <a:pt x="7191" y="0"/>
                  </a:cubicBezTo>
                  <a:lnTo>
                    <a:pt x="4687" y="0"/>
                  </a:lnTo>
                  <a:close/>
                  <a:moveTo>
                    <a:pt x="5230" y="1374"/>
                  </a:moveTo>
                  <a:cubicBezTo>
                    <a:pt x="5230" y="1374"/>
                    <a:pt x="6803" y="1374"/>
                    <a:pt x="6803" y="1374"/>
                  </a:cubicBezTo>
                  <a:lnTo>
                    <a:pt x="7212" y="2973"/>
                  </a:lnTo>
                  <a:lnTo>
                    <a:pt x="5230" y="2973"/>
                  </a:lnTo>
                  <a:lnTo>
                    <a:pt x="5230" y="1374"/>
                  </a:lnTo>
                  <a:close/>
                  <a:moveTo>
                    <a:pt x="2465" y="4347"/>
                  </a:moveTo>
                  <a:cubicBezTo>
                    <a:pt x="2465" y="4347"/>
                    <a:pt x="4292" y="4347"/>
                    <a:pt x="4292" y="4347"/>
                  </a:cubicBezTo>
                  <a:lnTo>
                    <a:pt x="14979" y="4347"/>
                  </a:lnTo>
                  <a:lnTo>
                    <a:pt x="15734" y="6952"/>
                  </a:lnTo>
                  <a:lnTo>
                    <a:pt x="2465" y="6952"/>
                  </a:lnTo>
                  <a:lnTo>
                    <a:pt x="2465" y="4347"/>
                  </a:lnTo>
                  <a:close/>
                  <a:moveTo>
                    <a:pt x="1237" y="8326"/>
                  </a:moveTo>
                  <a:lnTo>
                    <a:pt x="19952" y="8326"/>
                  </a:lnTo>
                  <a:cubicBezTo>
                    <a:pt x="19952" y="8326"/>
                    <a:pt x="15642" y="16005"/>
                    <a:pt x="15642" y="16005"/>
                  </a:cubicBezTo>
                  <a:cubicBezTo>
                    <a:pt x="15270" y="15852"/>
                    <a:pt x="14871" y="15771"/>
                    <a:pt x="14443" y="15771"/>
                  </a:cubicBezTo>
                  <a:cubicBezTo>
                    <a:pt x="13163" y="15771"/>
                    <a:pt x="12447" y="16447"/>
                    <a:pt x="11974" y="16894"/>
                  </a:cubicBezTo>
                  <a:cubicBezTo>
                    <a:pt x="11633" y="17215"/>
                    <a:pt x="11530" y="17316"/>
                    <a:pt x="11177" y="17316"/>
                  </a:cubicBezTo>
                  <a:cubicBezTo>
                    <a:pt x="10824" y="17316"/>
                    <a:pt x="10721" y="17215"/>
                    <a:pt x="10380" y="16894"/>
                  </a:cubicBezTo>
                  <a:cubicBezTo>
                    <a:pt x="9907" y="16447"/>
                    <a:pt x="9196" y="15771"/>
                    <a:pt x="7918" y="15771"/>
                  </a:cubicBezTo>
                  <a:cubicBezTo>
                    <a:pt x="6638" y="15771"/>
                    <a:pt x="5923" y="16447"/>
                    <a:pt x="5449" y="16894"/>
                  </a:cubicBezTo>
                  <a:cubicBezTo>
                    <a:pt x="5108" y="17215"/>
                    <a:pt x="5004" y="17316"/>
                    <a:pt x="4652" y="17316"/>
                  </a:cubicBezTo>
                  <a:cubicBezTo>
                    <a:pt x="4298" y="17316"/>
                    <a:pt x="4195" y="17215"/>
                    <a:pt x="3854" y="16894"/>
                  </a:cubicBezTo>
                  <a:cubicBezTo>
                    <a:pt x="3601" y="16656"/>
                    <a:pt x="3272" y="16347"/>
                    <a:pt x="2817" y="16112"/>
                  </a:cubicBezTo>
                  <a:lnTo>
                    <a:pt x="1237" y="8326"/>
                  </a:lnTo>
                  <a:close/>
                  <a:moveTo>
                    <a:pt x="1442" y="18681"/>
                  </a:moveTo>
                  <a:cubicBezTo>
                    <a:pt x="1144" y="18681"/>
                    <a:pt x="906" y="18993"/>
                    <a:pt x="906" y="19373"/>
                  </a:cubicBezTo>
                  <a:cubicBezTo>
                    <a:pt x="906" y="19752"/>
                    <a:pt x="1144" y="20055"/>
                    <a:pt x="1442" y="20055"/>
                  </a:cubicBezTo>
                  <a:cubicBezTo>
                    <a:pt x="2365" y="20055"/>
                    <a:pt x="2846" y="20510"/>
                    <a:pt x="3269" y="20908"/>
                  </a:cubicBezTo>
                  <a:cubicBezTo>
                    <a:pt x="3660" y="21278"/>
                    <a:pt x="3999" y="21600"/>
                    <a:pt x="4708" y="21600"/>
                  </a:cubicBezTo>
                  <a:cubicBezTo>
                    <a:pt x="5417" y="21600"/>
                    <a:pt x="5755" y="21278"/>
                    <a:pt x="6147" y="20908"/>
                  </a:cubicBezTo>
                  <a:cubicBezTo>
                    <a:pt x="6570" y="20510"/>
                    <a:pt x="7051" y="20055"/>
                    <a:pt x="7974" y="20055"/>
                  </a:cubicBezTo>
                  <a:cubicBezTo>
                    <a:pt x="8897" y="20055"/>
                    <a:pt x="9378" y="20510"/>
                    <a:pt x="9801" y="20908"/>
                  </a:cubicBezTo>
                  <a:cubicBezTo>
                    <a:pt x="10193" y="21278"/>
                    <a:pt x="10530" y="21600"/>
                    <a:pt x="11240" y="21600"/>
                  </a:cubicBezTo>
                  <a:cubicBezTo>
                    <a:pt x="11949" y="21600"/>
                    <a:pt x="12287" y="21278"/>
                    <a:pt x="12679" y="20908"/>
                  </a:cubicBezTo>
                  <a:cubicBezTo>
                    <a:pt x="13102" y="20510"/>
                    <a:pt x="13577" y="20055"/>
                    <a:pt x="14499" y="20055"/>
                  </a:cubicBezTo>
                  <a:cubicBezTo>
                    <a:pt x="15423" y="20055"/>
                    <a:pt x="15904" y="20510"/>
                    <a:pt x="16326" y="20908"/>
                  </a:cubicBezTo>
                  <a:cubicBezTo>
                    <a:pt x="16718" y="21278"/>
                    <a:pt x="17056" y="21600"/>
                    <a:pt x="17765" y="21600"/>
                  </a:cubicBezTo>
                  <a:cubicBezTo>
                    <a:pt x="18063" y="21600"/>
                    <a:pt x="18309" y="21288"/>
                    <a:pt x="18309" y="20908"/>
                  </a:cubicBezTo>
                  <a:cubicBezTo>
                    <a:pt x="18309" y="20529"/>
                    <a:pt x="18063" y="20226"/>
                    <a:pt x="17765" y="20226"/>
                  </a:cubicBezTo>
                  <a:cubicBezTo>
                    <a:pt x="17412" y="20226"/>
                    <a:pt x="17309" y="20125"/>
                    <a:pt x="16968" y="19804"/>
                  </a:cubicBezTo>
                  <a:cubicBezTo>
                    <a:pt x="16494" y="19357"/>
                    <a:pt x="15779" y="18681"/>
                    <a:pt x="14499" y="18681"/>
                  </a:cubicBezTo>
                  <a:cubicBezTo>
                    <a:pt x="13221" y="18681"/>
                    <a:pt x="12510" y="19357"/>
                    <a:pt x="12037" y="19804"/>
                  </a:cubicBezTo>
                  <a:cubicBezTo>
                    <a:pt x="11697" y="20125"/>
                    <a:pt x="11593" y="20226"/>
                    <a:pt x="11240" y="20226"/>
                  </a:cubicBezTo>
                  <a:cubicBezTo>
                    <a:pt x="10887" y="20226"/>
                    <a:pt x="10785" y="20125"/>
                    <a:pt x="10443" y="19804"/>
                  </a:cubicBezTo>
                  <a:cubicBezTo>
                    <a:pt x="9970" y="19357"/>
                    <a:pt x="9253" y="18681"/>
                    <a:pt x="7974" y="18681"/>
                  </a:cubicBezTo>
                  <a:cubicBezTo>
                    <a:pt x="6695" y="18681"/>
                    <a:pt x="5978" y="19357"/>
                    <a:pt x="5505" y="19804"/>
                  </a:cubicBezTo>
                  <a:cubicBezTo>
                    <a:pt x="5164" y="20125"/>
                    <a:pt x="5061" y="20226"/>
                    <a:pt x="4708" y="20226"/>
                  </a:cubicBezTo>
                  <a:cubicBezTo>
                    <a:pt x="4355" y="20226"/>
                    <a:pt x="4252" y="20125"/>
                    <a:pt x="3911" y="19804"/>
                  </a:cubicBezTo>
                  <a:cubicBezTo>
                    <a:pt x="3438" y="19357"/>
                    <a:pt x="2721" y="18681"/>
                    <a:pt x="1442" y="18681"/>
                  </a:cubicBezTo>
                  <a:close/>
                </a:path>
              </a:pathLst>
            </a:custGeom>
            <a:solidFill>
              <a:srgbClr val="FFFFFF"/>
            </a:solidFill>
            <a:ln w="12700" cap="flat">
              <a:noFill/>
              <a:miter lim="400000"/>
            </a:ln>
            <a:effectLst/>
          </p:spPr>
          <p:txBody>
            <a:bodyPr anchor="ctr"/>
            <a:lstStyle/>
            <a:p>
              <a:pPr algn="ctr"/>
              <a:endParaRPr/>
            </a:p>
          </p:txBody>
        </p:sp>
      </p:grpSp>
      <p:pic>
        <p:nvPicPr>
          <p:cNvPr id="79" name="图片 78"/>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80" name="组合 79"/>
          <p:cNvGrpSpPr/>
          <p:nvPr/>
        </p:nvGrpSpPr>
        <p:grpSpPr>
          <a:xfrm>
            <a:off x="1533918" y="363433"/>
            <a:ext cx="4885992" cy="716067"/>
            <a:chOff x="3653004" y="402712"/>
            <a:chExt cx="4885992" cy="716067"/>
          </a:xfrm>
        </p:grpSpPr>
        <p:sp>
          <p:nvSpPr>
            <p:cNvPr id="81" name="文本框 80"/>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82" name="文本框 81"/>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97" name="组合 96"/>
          <p:cNvGrpSpPr/>
          <p:nvPr/>
        </p:nvGrpSpPr>
        <p:grpSpPr>
          <a:xfrm>
            <a:off x="1966444" y="1992831"/>
            <a:ext cx="4701254" cy="613216"/>
            <a:chOff x="7483989" y="3433235"/>
            <a:chExt cx="4701254" cy="613216"/>
          </a:xfrm>
        </p:grpSpPr>
        <p:sp>
          <p:nvSpPr>
            <p:cNvPr id="98" name="矩形 97"/>
            <p:cNvSpPr/>
            <p:nvPr/>
          </p:nvSpPr>
          <p:spPr>
            <a:xfrm>
              <a:off x="7483989" y="3732519"/>
              <a:ext cx="470125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99" name="矩形 98"/>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100" name="组合 99"/>
          <p:cNvGrpSpPr/>
          <p:nvPr/>
        </p:nvGrpSpPr>
        <p:grpSpPr>
          <a:xfrm>
            <a:off x="1966444" y="2988003"/>
            <a:ext cx="4701254" cy="613216"/>
            <a:chOff x="7483989" y="3433235"/>
            <a:chExt cx="4701254" cy="613216"/>
          </a:xfrm>
        </p:grpSpPr>
        <p:sp>
          <p:nvSpPr>
            <p:cNvPr id="101" name="矩形 100"/>
            <p:cNvSpPr/>
            <p:nvPr/>
          </p:nvSpPr>
          <p:spPr>
            <a:xfrm>
              <a:off x="7483989" y="3732519"/>
              <a:ext cx="470125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102" name="矩形 101"/>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103" name="组合 102"/>
          <p:cNvGrpSpPr/>
          <p:nvPr/>
        </p:nvGrpSpPr>
        <p:grpSpPr>
          <a:xfrm>
            <a:off x="1966444" y="3975261"/>
            <a:ext cx="4701254" cy="613216"/>
            <a:chOff x="7483989" y="3433235"/>
            <a:chExt cx="4701254" cy="613216"/>
          </a:xfrm>
        </p:grpSpPr>
        <p:sp>
          <p:nvSpPr>
            <p:cNvPr id="104" name="矩形 103"/>
            <p:cNvSpPr/>
            <p:nvPr/>
          </p:nvSpPr>
          <p:spPr>
            <a:xfrm>
              <a:off x="7483989" y="3732519"/>
              <a:ext cx="470125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105" name="矩形 104"/>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106" name="组合 105"/>
          <p:cNvGrpSpPr/>
          <p:nvPr/>
        </p:nvGrpSpPr>
        <p:grpSpPr>
          <a:xfrm>
            <a:off x="1966444" y="4976727"/>
            <a:ext cx="4701254" cy="613216"/>
            <a:chOff x="7483989" y="3433235"/>
            <a:chExt cx="4701254" cy="613216"/>
          </a:xfrm>
        </p:grpSpPr>
        <p:sp>
          <p:nvSpPr>
            <p:cNvPr id="107" name="矩形 106"/>
            <p:cNvSpPr/>
            <p:nvPr/>
          </p:nvSpPr>
          <p:spPr>
            <a:xfrm>
              <a:off x="7483989" y="3732519"/>
              <a:ext cx="470125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a:t>
              </a:r>
            </a:p>
          </p:txBody>
        </p:sp>
        <p:sp>
          <p:nvSpPr>
            <p:cNvPr id="108" name="矩形 107"/>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par>
                                <p:cTn id="10" presetID="53" presetClass="entr" presetSubtype="16"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500" fill="hold"/>
                                        <p:tgtEl>
                                          <p:spTgt spid="95"/>
                                        </p:tgtEl>
                                        <p:attrNameLst>
                                          <p:attrName>ppt_w</p:attrName>
                                        </p:attrNameLst>
                                      </p:cBhvr>
                                      <p:tavLst>
                                        <p:tav tm="0">
                                          <p:val>
                                            <p:fltVal val="0"/>
                                          </p:val>
                                        </p:tav>
                                        <p:tav tm="100000">
                                          <p:val>
                                            <p:strVal val="#ppt_w"/>
                                          </p:val>
                                        </p:tav>
                                      </p:tavLst>
                                    </p:anim>
                                    <p:anim calcmode="lin" valueType="num">
                                      <p:cBhvr>
                                        <p:cTn id="13" dur="500" fill="hold"/>
                                        <p:tgtEl>
                                          <p:spTgt spid="95"/>
                                        </p:tgtEl>
                                        <p:attrNameLst>
                                          <p:attrName>ppt_h</p:attrName>
                                        </p:attrNameLst>
                                      </p:cBhvr>
                                      <p:tavLst>
                                        <p:tav tm="0">
                                          <p:val>
                                            <p:fltVal val="0"/>
                                          </p:val>
                                        </p:tav>
                                        <p:tav tm="100000">
                                          <p:val>
                                            <p:strVal val="#ppt_h"/>
                                          </p:val>
                                        </p:tav>
                                      </p:tavLst>
                                    </p:anim>
                                    <p:animEffect transition="in" filter="fade">
                                      <p:cBhvr>
                                        <p:cTn id="14" dur="500"/>
                                        <p:tgtEl>
                                          <p:spTgt spid="95"/>
                                        </p:tgtEl>
                                      </p:cBhvr>
                                    </p:animEffect>
                                  </p:childTnLst>
                                </p:cTn>
                              </p:par>
                              <p:par>
                                <p:cTn id="15" presetID="53" presetClass="entr" presetSubtype="16"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500"/>
                                        <p:tgtEl>
                                          <p:spTgt spid="97"/>
                                        </p:tgtEl>
                                        <p:attrNameLst>
                                          <p:attrName>ppt_x</p:attrName>
                                        </p:attrNameLst>
                                      </p:cBhvr>
                                      <p:tavLst>
                                        <p:tav tm="0">
                                          <p:val>
                                            <p:strVal val="#ppt_x-#ppt_w*1.125000"/>
                                          </p:val>
                                        </p:tav>
                                        <p:tav tm="100000">
                                          <p:val>
                                            <p:strVal val="#ppt_x"/>
                                          </p:val>
                                        </p:tav>
                                      </p:tavLst>
                                    </p:anim>
                                    <p:animEffect transition="in" filter="wipe(right)">
                                      <p:cBhvr>
                                        <p:cTn id="29" dur="500"/>
                                        <p:tgtEl>
                                          <p:spTgt spid="97"/>
                                        </p:tgtEl>
                                      </p:cBhvr>
                                    </p:animEffect>
                                  </p:childTnLst>
                                </p:cTn>
                              </p:par>
                              <p:par>
                                <p:cTn id="30" presetID="12" presetClass="entr" presetSubtype="8"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p:tgtEl>
                                          <p:spTgt spid="100"/>
                                        </p:tgtEl>
                                        <p:attrNameLst>
                                          <p:attrName>ppt_x</p:attrName>
                                        </p:attrNameLst>
                                      </p:cBhvr>
                                      <p:tavLst>
                                        <p:tav tm="0">
                                          <p:val>
                                            <p:strVal val="#ppt_x-#ppt_w*1.125000"/>
                                          </p:val>
                                        </p:tav>
                                        <p:tav tm="100000">
                                          <p:val>
                                            <p:strVal val="#ppt_x"/>
                                          </p:val>
                                        </p:tav>
                                      </p:tavLst>
                                    </p:anim>
                                    <p:animEffect transition="in" filter="wipe(right)">
                                      <p:cBhvr>
                                        <p:cTn id="33" dur="500"/>
                                        <p:tgtEl>
                                          <p:spTgt spid="100"/>
                                        </p:tgtEl>
                                      </p:cBhvr>
                                    </p:animEffect>
                                  </p:childTnLst>
                                </p:cTn>
                              </p:par>
                              <p:par>
                                <p:cTn id="34" presetID="12" presetClass="entr" presetSubtype="8"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additive="base">
                                        <p:cTn id="36" dur="500"/>
                                        <p:tgtEl>
                                          <p:spTgt spid="103"/>
                                        </p:tgtEl>
                                        <p:attrNameLst>
                                          <p:attrName>ppt_x</p:attrName>
                                        </p:attrNameLst>
                                      </p:cBhvr>
                                      <p:tavLst>
                                        <p:tav tm="0">
                                          <p:val>
                                            <p:strVal val="#ppt_x-#ppt_w*1.125000"/>
                                          </p:val>
                                        </p:tav>
                                        <p:tav tm="100000">
                                          <p:val>
                                            <p:strVal val="#ppt_x"/>
                                          </p:val>
                                        </p:tav>
                                      </p:tavLst>
                                    </p:anim>
                                    <p:animEffect transition="in" filter="wipe(right)">
                                      <p:cBhvr>
                                        <p:cTn id="37" dur="500"/>
                                        <p:tgtEl>
                                          <p:spTgt spid="103"/>
                                        </p:tgtEl>
                                      </p:cBhvr>
                                    </p:animEffect>
                                  </p:childTnLst>
                                </p:cTn>
                              </p:par>
                              <p:par>
                                <p:cTn id="38" presetID="12" presetClass="entr" presetSubtype="8" fill="hold"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p:tgtEl>
                                          <p:spTgt spid="106"/>
                                        </p:tgtEl>
                                        <p:attrNameLst>
                                          <p:attrName>ppt_x</p:attrName>
                                        </p:attrNameLst>
                                      </p:cBhvr>
                                      <p:tavLst>
                                        <p:tav tm="0">
                                          <p:val>
                                            <p:strVal val="#ppt_x-#ppt_w*1.125000"/>
                                          </p:val>
                                        </p:tav>
                                        <p:tav tm="100000">
                                          <p:val>
                                            <p:strVal val="#ppt_x"/>
                                          </p:val>
                                        </p:tav>
                                      </p:tavLst>
                                    </p:anim>
                                    <p:animEffect transition="in" filter="wipe(right)">
                                      <p:cBhvr>
                                        <p:cTn id="41" dur="500"/>
                                        <p:tgtEl>
                                          <p:spTgt spid="106"/>
                                        </p:tgtEl>
                                      </p:cBhvr>
                                    </p:animEffect>
                                  </p:childTnLst>
                                </p:cTn>
                              </p:par>
                            </p:childTnLst>
                          </p:cTn>
                        </p:par>
                        <p:par>
                          <p:cTn id="42" fill="hold">
                            <p:stCondLst>
                              <p:cond delay="1000"/>
                            </p:stCondLst>
                            <p:childTnLst>
                              <p:par>
                                <p:cTn id="43" presetID="31"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4239" y="2061437"/>
            <a:ext cx="3816374" cy="3265808"/>
            <a:chOff x="4224239" y="2061437"/>
            <a:chExt cx="3816374" cy="3265808"/>
          </a:xfrm>
        </p:grpSpPr>
        <p:grpSp>
          <p:nvGrpSpPr>
            <p:cNvPr id="4" name="Group 3"/>
            <p:cNvGrpSpPr/>
            <p:nvPr/>
          </p:nvGrpSpPr>
          <p:grpSpPr>
            <a:xfrm rot="5400000">
              <a:off x="7039576" y="3134865"/>
              <a:ext cx="742052" cy="1260023"/>
              <a:chOff x="5658178" y="1707898"/>
              <a:chExt cx="869583" cy="1476574"/>
            </a:xfrm>
          </p:grpSpPr>
          <p:sp>
            <p:nvSpPr>
              <p:cNvPr id="65" name="Freeform: Shape 4"/>
              <p:cNvSpPr/>
              <p:nvPr/>
            </p:nvSpPr>
            <p:spPr bwMode="auto">
              <a:xfrm>
                <a:off x="5681407" y="1732137"/>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chemeClr val="accent1"/>
              </a:solidFill>
              <a:ln>
                <a:noFill/>
              </a:ln>
            </p:spPr>
            <p:txBody>
              <a:bodyPr anchor="ctr"/>
              <a:lstStyle/>
              <a:p>
                <a:pPr algn="ctr"/>
                <a:endParaRPr/>
              </a:p>
            </p:txBody>
          </p:sp>
          <p:sp>
            <p:nvSpPr>
              <p:cNvPr id="66" name="Freeform: Shape 5"/>
              <p:cNvSpPr/>
              <p:nvPr/>
            </p:nvSpPr>
            <p:spPr bwMode="auto">
              <a:xfrm>
                <a:off x="5658178" y="1707898"/>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anchor="ctr"/>
              <a:lstStyle/>
              <a:p>
                <a:pPr algn="ctr"/>
                <a:endParaRPr/>
              </a:p>
            </p:txBody>
          </p:sp>
        </p:grpSp>
        <p:grpSp>
          <p:nvGrpSpPr>
            <p:cNvPr id="5" name="Group 6"/>
            <p:cNvGrpSpPr/>
            <p:nvPr/>
          </p:nvGrpSpPr>
          <p:grpSpPr>
            <a:xfrm rot="5400000">
              <a:off x="4538488" y="2992663"/>
              <a:ext cx="1091102" cy="1552191"/>
              <a:chOff x="5458204" y="4263119"/>
              <a:chExt cx="1278621" cy="1818954"/>
            </a:xfrm>
          </p:grpSpPr>
          <p:sp>
            <p:nvSpPr>
              <p:cNvPr id="63" name="Freeform: Shape 7"/>
              <p:cNvSpPr/>
              <p:nvPr/>
            </p:nvSpPr>
            <p:spPr bwMode="auto">
              <a:xfrm>
                <a:off x="5481433" y="4286348"/>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chemeClr val="accent4"/>
              </a:solidFill>
              <a:ln>
                <a:noFill/>
              </a:ln>
            </p:spPr>
            <p:txBody>
              <a:bodyPr anchor="ctr"/>
              <a:lstStyle/>
              <a:p>
                <a:pPr algn="ctr"/>
                <a:endParaRPr/>
              </a:p>
            </p:txBody>
          </p:sp>
          <p:sp>
            <p:nvSpPr>
              <p:cNvPr id="64" name="Freeform: Shape 8"/>
              <p:cNvSpPr/>
              <p:nvPr/>
            </p:nvSpPr>
            <p:spPr bwMode="auto">
              <a:xfrm>
                <a:off x="5458204" y="4263119"/>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anchor="ctr"/>
              <a:lstStyle/>
              <a:p>
                <a:pPr algn="ctr"/>
                <a:endParaRPr/>
              </a:p>
            </p:txBody>
          </p:sp>
        </p:grpSp>
        <p:grpSp>
          <p:nvGrpSpPr>
            <p:cNvPr id="6" name="Group 9"/>
            <p:cNvGrpSpPr/>
            <p:nvPr/>
          </p:nvGrpSpPr>
          <p:grpSpPr>
            <a:xfrm rot="5400000">
              <a:off x="6399163" y="4119879"/>
              <a:ext cx="1298808" cy="1112648"/>
              <a:chOff x="6573210" y="2209852"/>
              <a:chExt cx="1522023" cy="1303870"/>
            </a:xfrm>
          </p:grpSpPr>
          <p:sp>
            <p:nvSpPr>
              <p:cNvPr id="61" name="Freeform: Shape 10"/>
              <p:cNvSpPr/>
              <p:nvPr/>
            </p:nvSpPr>
            <p:spPr bwMode="auto">
              <a:xfrm>
                <a:off x="6613608" y="2209852"/>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chemeClr val="accent2"/>
              </a:solidFill>
              <a:ln>
                <a:noFill/>
              </a:ln>
            </p:spPr>
            <p:txBody>
              <a:bodyPr anchor="ctr"/>
              <a:lstStyle/>
              <a:p>
                <a:pPr algn="ctr"/>
                <a:endParaRPr/>
              </a:p>
            </p:txBody>
          </p:sp>
          <p:sp>
            <p:nvSpPr>
              <p:cNvPr id="62" name="Freeform: Shape 11"/>
              <p:cNvSpPr/>
              <p:nvPr/>
            </p:nvSpPr>
            <p:spPr bwMode="auto">
              <a:xfrm>
                <a:off x="6573210" y="2248231"/>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anchor="ctr"/>
              <a:lstStyle/>
              <a:p>
                <a:pPr algn="ctr"/>
                <a:endParaRPr/>
              </a:p>
            </p:txBody>
          </p:sp>
        </p:grpSp>
        <p:grpSp>
          <p:nvGrpSpPr>
            <p:cNvPr id="7" name="Group 12"/>
            <p:cNvGrpSpPr/>
            <p:nvPr/>
          </p:nvGrpSpPr>
          <p:grpSpPr>
            <a:xfrm rot="5400000">
              <a:off x="4659577" y="2158826"/>
              <a:ext cx="1485830" cy="1291052"/>
              <a:chOff x="4096766" y="4042946"/>
              <a:chExt cx="1741186" cy="1512933"/>
            </a:xfrm>
          </p:grpSpPr>
          <p:sp>
            <p:nvSpPr>
              <p:cNvPr id="59" name="Freeform: Shape 13"/>
              <p:cNvSpPr/>
              <p:nvPr/>
            </p:nvSpPr>
            <p:spPr bwMode="auto">
              <a:xfrm>
                <a:off x="4122015" y="4076274"/>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chemeClr val="accent5"/>
              </a:solidFill>
              <a:ln>
                <a:noFill/>
              </a:ln>
            </p:spPr>
            <p:txBody>
              <a:bodyPr anchor="ctr"/>
              <a:lstStyle/>
              <a:p>
                <a:pPr algn="ctr"/>
                <a:endParaRPr/>
              </a:p>
            </p:txBody>
          </p:sp>
          <p:sp>
            <p:nvSpPr>
              <p:cNvPr id="60" name="Freeform: Shape 14"/>
              <p:cNvSpPr/>
              <p:nvPr/>
            </p:nvSpPr>
            <p:spPr bwMode="auto">
              <a:xfrm>
                <a:off x="4096766" y="4042946"/>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anchor="ctr"/>
              <a:lstStyle/>
              <a:p>
                <a:pPr algn="ctr"/>
                <a:endParaRPr/>
              </a:p>
            </p:txBody>
          </p:sp>
        </p:grpSp>
        <p:sp>
          <p:nvSpPr>
            <p:cNvPr id="8" name="Freeform: Shape 16"/>
            <p:cNvSpPr/>
            <p:nvPr/>
          </p:nvSpPr>
          <p:spPr bwMode="auto">
            <a:xfrm rot="5400000">
              <a:off x="4980384" y="4279666"/>
              <a:ext cx="1176426" cy="873915"/>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chemeClr val="accent3"/>
            </a:solidFill>
            <a:ln>
              <a:noFill/>
            </a:ln>
          </p:spPr>
          <p:txBody>
            <a:bodyPr anchor="ctr"/>
            <a:lstStyle/>
            <a:p>
              <a:pPr algn="ctr"/>
              <a:endParaRPr/>
            </a:p>
          </p:txBody>
        </p:sp>
        <p:sp>
          <p:nvSpPr>
            <p:cNvPr id="9" name="Freeform: Shape 17"/>
            <p:cNvSpPr/>
            <p:nvPr/>
          </p:nvSpPr>
          <p:spPr bwMode="auto">
            <a:xfrm rot="5400000">
              <a:off x="4984263" y="4278373"/>
              <a:ext cx="1226413" cy="871331"/>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anchor="ctr"/>
            <a:lstStyle/>
            <a:p>
              <a:pPr algn="ctr"/>
              <a:endParaRPr/>
            </a:p>
          </p:txBody>
        </p:sp>
        <p:grpSp>
          <p:nvGrpSpPr>
            <p:cNvPr id="10" name="Group 18"/>
            <p:cNvGrpSpPr/>
            <p:nvPr/>
          </p:nvGrpSpPr>
          <p:grpSpPr>
            <a:xfrm rot="5400000">
              <a:off x="6245812" y="2327318"/>
              <a:ext cx="1269504" cy="958377"/>
              <a:chOff x="4226042" y="2505773"/>
              <a:chExt cx="1487684" cy="1123086"/>
            </a:xfrm>
          </p:grpSpPr>
          <p:sp>
            <p:nvSpPr>
              <p:cNvPr id="57" name="Freeform: Shape 19"/>
              <p:cNvSpPr/>
              <p:nvPr/>
            </p:nvSpPr>
            <p:spPr bwMode="auto">
              <a:xfrm>
                <a:off x="4226042" y="2505773"/>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chemeClr val="accent6"/>
              </a:solidFill>
              <a:ln>
                <a:noFill/>
              </a:ln>
            </p:spPr>
            <p:txBody>
              <a:bodyPr anchor="ctr"/>
              <a:lstStyle/>
              <a:p>
                <a:pPr algn="ctr"/>
                <a:endParaRPr/>
              </a:p>
            </p:txBody>
          </p:sp>
          <p:sp>
            <p:nvSpPr>
              <p:cNvPr id="58" name="Freeform: Shape 20"/>
              <p:cNvSpPr/>
              <p:nvPr/>
            </p:nvSpPr>
            <p:spPr bwMode="auto">
              <a:xfrm>
                <a:off x="4226042" y="2548192"/>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anchor="ctr"/>
              <a:lstStyle/>
              <a:p>
                <a:pPr algn="ctr"/>
                <a:endParaRPr/>
              </a:p>
            </p:txBody>
          </p:sp>
        </p:grpSp>
        <p:sp>
          <p:nvSpPr>
            <p:cNvPr id="11" name="Freeform: Shape 21"/>
            <p:cNvSpPr/>
            <p:nvPr/>
          </p:nvSpPr>
          <p:spPr bwMode="auto">
            <a:xfrm>
              <a:off x="4558110" y="3540814"/>
              <a:ext cx="573531" cy="47584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nchor="ctr"/>
            <a:lstStyle/>
            <a:p>
              <a:pPr algn="ctr"/>
              <a:endParaRPr/>
            </a:p>
          </p:txBody>
        </p:sp>
        <p:grpSp>
          <p:nvGrpSpPr>
            <p:cNvPr id="12" name="Group 22"/>
            <p:cNvGrpSpPr/>
            <p:nvPr/>
          </p:nvGrpSpPr>
          <p:grpSpPr>
            <a:xfrm>
              <a:off x="5305625" y="4759821"/>
              <a:ext cx="420005" cy="319805"/>
              <a:chOff x="2070649" y="1631036"/>
              <a:chExt cx="723379" cy="550800"/>
            </a:xfrm>
            <a:solidFill>
              <a:schemeClr val="bg1"/>
            </a:solidFill>
          </p:grpSpPr>
          <p:sp>
            <p:nvSpPr>
              <p:cNvPr id="53" name="Oval 23"/>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24"/>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25"/>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26"/>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3" name="Freeform: Shape 27"/>
            <p:cNvSpPr>
              <a:spLocks noChangeAspect="1"/>
            </p:cNvSpPr>
            <p:nvPr/>
          </p:nvSpPr>
          <p:spPr bwMode="auto">
            <a:xfrm>
              <a:off x="7469017" y="3632993"/>
              <a:ext cx="366111" cy="26895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anchor="ctr"/>
            <a:lstStyle/>
            <a:p>
              <a:pPr algn="ctr"/>
              <a:endParaRPr/>
            </a:p>
          </p:txBody>
        </p:sp>
        <p:sp>
          <p:nvSpPr>
            <p:cNvPr id="14" name="Freeform: Shape 28"/>
            <p:cNvSpPr>
              <a:spLocks noChangeAspect="1"/>
            </p:cNvSpPr>
            <p:nvPr/>
          </p:nvSpPr>
          <p:spPr bwMode="auto">
            <a:xfrm>
              <a:off x="6872272" y="4589038"/>
              <a:ext cx="474122" cy="4761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anchor="ctr"/>
            <a:lstStyle/>
            <a:p>
              <a:pPr algn="ctr"/>
              <a:endParaRPr/>
            </a:p>
          </p:txBody>
        </p:sp>
        <p:sp>
          <p:nvSpPr>
            <p:cNvPr id="15" name="Freeform: Shape 29"/>
            <p:cNvSpPr>
              <a:spLocks noChangeAspect="1"/>
            </p:cNvSpPr>
            <p:nvPr/>
          </p:nvSpPr>
          <p:spPr bwMode="auto">
            <a:xfrm rot="8074228">
              <a:off x="6699695" y="2390382"/>
              <a:ext cx="432943" cy="433052"/>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anchor="ctr"/>
            <a:lstStyle/>
            <a:p>
              <a:pPr algn="ctr"/>
              <a:endParaRPr/>
            </a:p>
          </p:txBody>
        </p:sp>
        <p:sp>
          <p:nvSpPr>
            <p:cNvPr id="16" name="Freeform: Shape 30"/>
            <p:cNvSpPr>
              <a:spLocks noChangeAspect="1"/>
            </p:cNvSpPr>
            <p:nvPr/>
          </p:nvSpPr>
          <p:spPr bwMode="auto">
            <a:xfrm>
              <a:off x="5014047" y="2318767"/>
              <a:ext cx="454016" cy="434912"/>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anchor="ctr"/>
            <a:lstStyle/>
            <a:p>
              <a:pPr algn="ctr"/>
              <a:endParaRPr/>
            </a:p>
          </p:txBody>
        </p:sp>
        <p:sp>
          <p:nvSpPr>
            <p:cNvPr id="17" name="Freeform: Shape 50"/>
            <p:cNvSpPr/>
            <p:nvPr/>
          </p:nvSpPr>
          <p:spPr bwMode="auto">
            <a:xfrm>
              <a:off x="5225812" y="2987065"/>
              <a:ext cx="2088263" cy="1496171"/>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chemeClr val="tx2"/>
            </a:solidFill>
            <a:ln>
              <a:noFill/>
            </a:ln>
          </p:spPr>
          <p:txBody>
            <a:bodyPr anchor="ctr"/>
            <a:lstStyle/>
            <a:p>
              <a:pPr algn="ctr"/>
              <a:endParaRPr/>
            </a:p>
          </p:txBody>
        </p:sp>
        <p:sp>
          <p:nvSpPr>
            <p:cNvPr id="18" name="Freeform: Shape 51"/>
            <p:cNvSpPr/>
            <p:nvPr/>
          </p:nvSpPr>
          <p:spPr bwMode="auto">
            <a:xfrm>
              <a:off x="5336991" y="3083591"/>
              <a:ext cx="1866767" cy="1280708"/>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none" lIns="91440" tIns="45720" rIns="91440" bIns="576000" anchor="b" anchorCtr="1" compatLnSpc="1">
              <a:normAutofit/>
            </a:bodyPr>
            <a:lstStyle/>
            <a:p>
              <a:pPr algn="ctr"/>
              <a:endParaRPr lang="zh-CN" altLang="en-US" b="1" dirty="0">
                <a:solidFill>
                  <a:schemeClr val="tx2"/>
                </a:solidFill>
              </a:endParaRPr>
            </a:p>
          </p:txBody>
        </p:sp>
        <p:grpSp>
          <p:nvGrpSpPr>
            <p:cNvPr id="19" name="Group 53"/>
            <p:cNvGrpSpPr/>
            <p:nvPr/>
          </p:nvGrpSpPr>
          <p:grpSpPr>
            <a:xfrm>
              <a:off x="6064759" y="3310205"/>
              <a:ext cx="606011" cy="580757"/>
              <a:chOff x="1168379" y="3611668"/>
              <a:chExt cx="381000" cy="365127"/>
            </a:xfrm>
            <a:solidFill>
              <a:schemeClr val="tx2"/>
            </a:solidFill>
          </p:grpSpPr>
          <p:sp>
            <p:nvSpPr>
              <p:cNvPr id="50" name="Freeform: Shape 54"/>
              <p:cNvSpPr/>
              <p:nvPr/>
            </p:nvSpPr>
            <p:spPr bwMode="auto">
              <a:xfrm>
                <a:off x="1223942" y="3768832"/>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anchor="ctr"/>
              <a:lstStyle/>
              <a:p>
                <a:pPr algn="ctr"/>
                <a:endParaRPr/>
              </a:p>
            </p:txBody>
          </p:sp>
          <p:sp>
            <p:nvSpPr>
              <p:cNvPr id="51" name="Freeform: Shape 55"/>
              <p:cNvSpPr/>
              <p:nvPr/>
            </p:nvSpPr>
            <p:spPr bwMode="auto">
              <a:xfrm>
                <a:off x="1168379" y="3611668"/>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anchor="ctr"/>
              <a:lstStyle/>
              <a:p>
                <a:pPr algn="ctr"/>
                <a:endParaRPr/>
              </a:p>
            </p:txBody>
          </p:sp>
          <p:sp>
            <p:nvSpPr>
              <p:cNvPr id="52" name="Freeform: Shape 56"/>
              <p:cNvSpPr/>
              <p:nvPr/>
            </p:nvSpPr>
            <p:spPr bwMode="auto">
              <a:xfrm>
                <a:off x="1354208" y="3768831"/>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anchor="ctr"/>
              <a:lstStyle/>
              <a:p>
                <a:pPr algn="ctr"/>
                <a:endParaRPr/>
              </a:p>
            </p:txBody>
          </p:sp>
        </p:grpSp>
        <p:sp>
          <p:nvSpPr>
            <p:cNvPr id="42" name="Oval 46"/>
            <p:cNvSpPr/>
            <p:nvPr/>
          </p:nvSpPr>
          <p:spPr>
            <a:xfrm>
              <a:off x="7689215" y="2317722"/>
              <a:ext cx="200594" cy="200594"/>
            </a:xfrm>
            <a:prstGeom prst="ellipse">
              <a:avLst/>
            </a:prstGeom>
            <a:solidFill>
              <a:schemeClr val="accent6">
                <a:lumMod val="100000"/>
              </a:schemeClr>
            </a:solidFill>
            <a:ln w="12700" cap="flat" cmpd="sng" algn="ctr">
              <a:solidFill>
                <a:schemeClr val="accent6">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48"/>
            <p:cNvSpPr/>
            <p:nvPr/>
          </p:nvSpPr>
          <p:spPr>
            <a:xfrm>
              <a:off x="7689215" y="5115721"/>
              <a:ext cx="200594" cy="20059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45"/>
            <p:cNvSpPr/>
            <p:nvPr/>
          </p:nvSpPr>
          <p:spPr>
            <a:xfrm>
              <a:off x="4224239" y="4877177"/>
              <a:ext cx="200594" cy="200594"/>
            </a:xfrm>
            <a:prstGeom prst="ellipse">
              <a:avLst/>
            </a:prstGeom>
            <a:solidFill>
              <a:schemeClr val="accent3">
                <a:lumMod val="100000"/>
              </a:schemeClr>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3">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43"/>
            <p:cNvSpPr/>
            <p:nvPr/>
          </p:nvSpPr>
          <p:spPr>
            <a:xfrm>
              <a:off x="4224239" y="2428894"/>
              <a:ext cx="200594" cy="200594"/>
            </a:xfrm>
            <a:prstGeom prst="ellipse">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pic>
        <p:nvPicPr>
          <p:cNvPr id="67" name="图片 66"/>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68" name="组合 67"/>
          <p:cNvGrpSpPr/>
          <p:nvPr/>
        </p:nvGrpSpPr>
        <p:grpSpPr>
          <a:xfrm>
            <a:off x="1533918" y="363433"/>
            <a:ext cx="4885992" cy="716067"/>
            <a:chOff x="3653004" y="402712"/>
            <a:chExt cx="4885992" cy="716067"/>
          </a:xfrm>
        </p:grpSpPr>
        <p:sp>
          <p:nvSpPr>
            <p:cNvPr id="69" name="文本框 68"/>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70" name="文本框 69"/>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79" name="组合 78"/>
          <p:cNvGrpSpPr/>
          <p:nvPr/>
        </p:nvGrpSpPr>
        <p:grpSpPr>
          <a:xfrm>
            <a:off x="8165971" y="1948395"/>
            <a:ext cx="3081083" cy="834815"/>
            <a:chOff x="7483989" y="3433235"/>
            <a:chExt cx="3081083" cy="834815"/>
          </a:xfrm>
        </p:grpSpPr>
        <p:sp>
          <p:nvSpPr>
            <p:cNvPr id="80" name="矩形 79"/>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81" name="矩形 80"/>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82" name="组合 81"/>
          <p:cNvGrpSpPr/>
          <p:nvPr/>
        </p:nvGrpSpPr>
        <p:grpSpPr>
          <a:xfrm>
            <a:off x="8165971" y="4942434"/>
            <a:ext cx="3081083" cy="834815"/>
            <a:chOff x="7483989" y="3433235"/>
            <a:chExt cx="3081083" cy="834815"/>
          </a:xfrm>
        </p:grpSpPr>
        <p:sp>
          <p:nvSpPr>
            <p:cNvPr id="83" name="矩形 8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84" name="矩形 83"/>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85" name="组合 84"/>
          <p:cNvGrpSpPr/>
          <p:nvPr/>
        </p:nvGrpSpPr>
        <p:grpSpPr>
          <a:xfrm>
            <a:off x="1014535" y="1948395"/>
            <a:ext cx="3081082" cy="834815"/>
            <a:chOff x="7483990" y="3433235"/>
            <a:chExt cx="3081082" cy="834815"/>
          </a:xfrm>
        </p:grpSpPr>
        <p:sp>
          <p:nvSpPr>
            <p:cNvPr id="86" name="矩形 8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87" name="矩形 86"/>
            <p:cNvSpPr/>
            <p:nvPr/>
          </p:nvSpPr>
          <p:spPr>
            <a:xfrm>
              <a:off x="8514520"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grpSp>
        <p:nvGrpSpPr>
          <p:cNvPr id="88" name="组合 87"/>
          <p:cNvGrpSpPr/>
          <p:nvPr/>
        </p:nvGrpSpPr>
        <p:grpSpPr>
          <a:xfrm>
            <a:off x="1014535" y="4942434"/>
            <a:ext cx="3081082" cy="834815"/>
            <a:chOff x="7483990" y="3433235"/>
            <a:chExt cx="3081082" cy="834815"/>
          </a:xfrm>
        </p:grpSpPr>
        <p:sp>
          <p:nvSpPr>
            <p:cNvPr id="89" name="矩形 8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90" name="矩形 89"/>
            <p:cNvSpPr/>
            <p:nvPr/>
          </p:nvSpPr>
          <p:spPr>
            <a:xfrm>
              <a:off x="8514520"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additive="base">
                                        <p:cTn id="14" dur="500" fill="hold"/>
                                        <p:tgtEl>
                                          <p:spTgt spid="85"/>
                                        </p:tgtEl>
                                        <p:attrNameLst>
                                          <p:attrName>ppt_x</p:attrName>
                                        </p:attrNameLst>
                                      </p:cBhvr>
                                      <p:tavLst>
                                        <p:tav tm="0">
                                          <p:val>
                                            <p:strVal val="0-#ppt_w/2"/>
                                          </p:val>
                                        </p:tav>
                                        <p:tav tm="100000">
                                          <p:val>
                                            <p:strVal val="#ppt_x"/>
                                          </p:val>
                                        </p:tav>
                                      </p:tavLst>
                                    </p:anim>
                                    <p:anim calcmode="lin" valueType="num">
                                      <p:cBhvr additive="base">
                                        <p:cTn id="15" dur="500" fill="hold"/>
                                        <p:tgtEl>
                                          <p:spTgt spid="8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500" fill="hold"/>
                                        <p:tgtEl>
                                          <p:spTgt spid="88"/>
                                        </p:tgtEl>
                                        <p:attrNameLst>
                                          <p:attrName>ppt_x</p:attrName>
                                        </p:attrNameLst>
                                      </p:cBhvr>
                                      <p:tavLst>
                                        <p:tav tm="0">
                                          <p:val>
                                            <p:strVal val="0-#ppt_w/2"/>
                                          </p:val>
                                        </p:tav>
                                        <p:tav tm="100000">
                                          <p:val>
                                            <p:strVal val="#ppt_x"/>
                                          </p:val>
                                        </p:tav>
                                      </p:tavLst>
                                    </p:anim>
                                    <p:anim calcmode="lin" valueType="num">
                                      <p:cBhvr additive="base">
                                        <p:cTn id="19" dur="500" fill="hold"/>
                                        <p:tgtEl>
                                          <p:spTgt spid="8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1+#ppt_w/2"/>
                                          </p:val>
                                        </p:tav>
                                        <p:tav tm="100000">
                                          <p:val>
                                            <p:strVal val="#ppt_x"/>
                                          </p:val>
                                        </p:tav>
                                      </p:tavLst>
                                    </p:anim>
                                    <p:anim calcmode="lin" valueType="num">
                                      <p:cBhvr additive="base">
                                        <p:cTn id="23" dur="500" fill="hold"/>
                                        <p:tgtEl>
                                          <p:spTgt spid="7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fill="hold"/>
                                        <p:tgtEl>
                                          <p:spTgt spid="82"/>
                                        </p:tgtEl>
                                        <p:attrNameLst>
                                          <p:attrName>ppt_x</p:attrName>
                                        </p:attrNameLst>
                                      </p:cBhvr>
                                      <p:tavLst>
                                        <p:tav tm="0">
                                          <p:val>
                                            <p:strVal val="1+#ppt_w/2"/>
                                          </p:val>
                                        </p:tav>
                                        <p:tav tm="100000">
                                          <p:val>
                                            <p:strVal val="#ppt_x"/>
                                          </p:val>
                                        </p:tav>
                                      </p:tavLst>
                                    </p:anim>
                                    <p:anim calcmode="lin" valueType="num">
                                      <p:cBhvr additive="base">
                                        <p:cTn id="27"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057773" y="2177632"/>
            <a:ext cx="5194427" cy="3292883"/>
            <a:chOff x="6057773" y="2177632"/>
            <a:chExt cx="5194427" cy="3292883"/>
          </a:xfrm>
        </p:grpSpPr>
        <p:grpSp>
          <p:nvGrpSpPr>
            <p:cNvPr id="11" name="Group 26"/>
            <p:cNvGrpSpPr/>
            <p:nvPr/>
          </p:nvGrpSpPr>
          <p:grpSpPr>
            <a:xfrm>
              <a:off x="6057773" y="2177632"/>
              <a:ext cx="5194427" cy="3292883"/>
              <a:chOff x="2270125" y="0"/>
              <a:chExt cx="7651750" cy="6646863"/>
            </a:xfrm>
            <a:solidFill>
              <a:schemeClr val="tx2">
                <a:lumMod val="20000"/>
                <a:lumOff val="80000"/>
              </a:schemeClr>
            </a:solidFill>
          </p:grpSpPr>
          <p:sp>
            <p:nvSpPr>
              <p:cNvPr id="42" name="Freeform: Shape 27"/>
              <p:cNvSpPr/>
              <p:nvPr/>
            </p:nvSpPr>
            <p:spPr bwMode="auto">
              <a:xfrm>
                <a:off x="2635250" y="0"/>
                <a:ext cx="101600" cy="6646863"/>
              </a:xfrm>
              <a:custGeom>
                <a:avLst/>
                <a:gdLst>
                  <a:gd name="T0" fmla="*/ 8 w 64"/>
                  <a:gd name="T1" fmla="*/ 3847 h 4187"/>
                  <a:gd name="T2" fmla="*/ 8 w 64"/>
                  <a:gd name="T3" fmla="*/ 3847 h 4187"/>
                  <a:gd name="T4" fmla="*/ 13 w 64"/>
                  <a:gd name="T5" fmla="*/ 3997 h 4187"/>
                  <a:gd name="T6" fmla="*/ 18 w 64"/>
                  <a:gd name="T7" fmla="*/ 4103 h 4187"/>
                  <a:gd name="T8" fmla="*/ 21 w 64"/>
                  <a:gd name="T9" fmla="*/ 4139 h 4187"/>
                  <a:gd name="T10" fmla="*/ 24 w 64"/>
                  <a:gd name="T11" fmla="*/ 4166 h 4187"/>
                  <a:gd name="T12" fmla="*/ 28 w 64"/>
                  <a:gd name="T13" fmla="*/ 4182 h 4187"/>
                  <a:gd name="T14" fmla="*/ 29 w 64"/>
                  <a:gd name="T15" fmla="*/ 4185 h 4187"/>
                  <a:gd name="T16" fmla="*/ 31 w 64"/>
                  <a:gd name="T17" fmla="*/ 4187 h 4187"/>
                  <a:gd name="T18" fmla="*/ 31 w 64"/>
                  <a:gd name="T19" fmla="*/ 4187 h 4187"/>
                  <a:gd name="T20" fmla="*/ 33 w 64"/>
                  <a:gd name="T21" fmla="*/ 4185 h 4187"/>
                  <a:gd name="T22" fmla="*/ 34 w 64"/>
                  <a:gd name="T23" fmla="*/ 4182 h 4187"/>
                  <a:gd name="T24" fmla="*/ 39 w 64"/>
                  <a:gd name="T25" fmla="*/ 4166 h 4187"/>
                  <a:gd name="T26" fmla="*/ 42 w 64"/>
                  <a:gd name="T27" fmla="*/ 4139 h 4187"/>
                  <a:gd name="T28" fmla="*/ 44 w 64"/>
                  <a:gd name="T29" fmla="*/ 4103 h 4187"/>
                  <a:gd name="T30" fmla="*/ 51 w 64"/>
                  <a:gd name="T31" fmla="*/ 3998 h 4187"/>
                  <a:gd name="T32" fmla="*/ 56 w 64"/>
                  <a:gd name="T33" fmla="*/ 3849 h 4187"/>
                  <a:gd name="T34" fmla="*/ 56 w 64"/>
                  <a:gd name="T35" fmla="*/ 3849 h 4187"/>
                  <a:gd name="T36" fmla="*/ 8 w 64"/>
                  <a:gd name="T37" fmla="*/ 3847 h 4187"/>
                  <a:gd name="T38" fmla="*/ 31 w 64"/>
                  <a:gd name="T39" fmla="*/ 0 h 4187"/>
                  <a:gd name="T40" fmla="*/ 31 w 64"/>
                  <a:gd name="T41" fmla="*/ 0 h 4187"/>
                  <a:gd name="T42" fmla="*/ 29 w 64"/>
                  <a:gd name="T43" fmla="*/ 7 h 4187"/>
                  <a:gd name="T44" fmla="*/ 28 w 64"/>
                  <a:gd name="T45" fmla="*/ 26 h 4187"/>
                  <a:gd name="T46" fmla="*/ 24 w 64"/>
                  <a:gd name="T47" fmla="*/ 98 h 4187"/>
                  <a:gd name="T48" fmla="*/ 19 w 64"/>
                  <a:gd name="T49" fmla="*/ 363 h 4187"/>
                  <a:gd name="T50" fmla="*/ 13 w 64"/>
                  <a:gd name="T51" fmla="*/ 752 h 4187"/>
                  <a:gd name="T52" fmla="*/ 10 w 64"/>
                  <a:gd name="T53" fmla="*/ 1220 h 4187"/>
                  <a:gd name="T54" fmla="*/ 1 w 64"/>
                  <a:gd name="T55" fmla="*/ 2224 h 4187"/>
                  <a:gd name="T56" fmla="*/ 0 w 64"/>
                  <a:gd name="T57" fmla="*/ 3027 h 4187"/>
                  <a:gd name="T58" fmla="*/ 0 w 64"/>
                  <a:gd name="T59" fmla="*/ 3027 h 4187"/>
                  <a:gd name="T60" fmla="*/ 0 w 64"/>
                  <a:gd name="T61" fmla="*/ 3263 h 4187"/>
                  <a:gd name="T62" fmla="*/ 1 w 64"/>
                  <a:gd name="T63" fmla="*/ 3471 h 4187"/>
                  <a:gd name="T64" fmla="*/ 3 w 64"/>
                  <a:gd name="T65" fmla="*/ 3654 h 4187"/>
                  <a:gd name="T66" fmla="*/ 6 w 64"/>
                  <a:gd name="T67" fmla="*/ 3808 h 4187"/>
                  <a:gd name="T68" fmla="*/ 6 w 64"/>
                  <a:gd name="T69" fmla="*/ 3808 h 4187"/>
                  <a:gd name="T70" fmla="*/ 57 w 64"/>
                  <a:gd name="T71" fmla="*/ 3806 h 4187"/>
                  <a:gd name="T72" fmla="*/ 57 w 64"/>
                  <a:gd name="T73" fmla="*/ 3806 h 4187"/>
                  <a:gd name="T74" fmla="*/ 59 w 64"/>
                  <a:gd name="T75" fmla="*/ 3652 h 4187"/>
                  <a:gd name="T76" fmla="*/ 62 w 64"/>
                  <a:gd name="T77" fmla="*/ 3470 h 4187"/>
                  <a:gd name="T78" fmla="*/ 62 w 64"/>
                  <a:gd name="T79" fmla="*/ 3261 h 4187"/>
                  <a:gd name="T80" fmla="*/ 64 w 64"/>
                  <a:gd name="T81" fmla="*/ 3027 h 4187"/>
                  <a:gd name="T82" fmla="*/ 64 w 64"/>
                  <a:gd name="T83" fmla="*/ 3027 h 4187"/>
                  <a:gd name="T84" fmla="*/ 60 w 64"/>
                  <a:gd name="T85" fmla="*/ 2224 h 4187"/>
                  <a:gd name="T86" fmla="*/ 54 w 64"/>
                  <a:gd name="T87" fmla="*/ 1220 h 4187"/>
                  <a:gd name="T88" fmla="*/ 49 w 64"/>
                  <a:gd name="T89" fmla="*/ 752 h 4187"/>
                  <a:gd name="T90" fmla="*/ 44 w 64"/>
                  <a:gd name="T91" fmla="*/ 363 h 4187"/>
                  <a:gd name="T92" fmla="*/ 38 w 64"/>
                  <a:gd name="T93" fmla="*/ 98 h 4187"/>
                  <a:gd name="T94" fmla="*/ 34 w 64"/>
                  <a:gd name="T95" fmla="*/ 26 h 4187"/>
                  <a:gd name="T96" fmla="*/ 33 w 64"/>
                  <a:gd name="T97" fmla="*/ 7 h 4187"/>
                  <a:gd name="T98" fmla="*/ 31 w 64"/>
                  <a:gd name="T99" fmla="*/ 0 h 4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187">
                    <a:moveTo>
                      <a:pt x="8" y="3847"/>
                    </a:moveTo>
                    <a:lnTo>
                      <a:pt x="8" y="3847"/>
                    </a:lnTo>
                    <a:lnTo>
                      <a:pt x="13" y="3997"/>
                    </a:lnTo>
                    <a:lnTo>
                      <a:pt x="18" y="4103"/>
                    </a:lnTo>
                    <a:lnTo>
                      <a:pt x="21" y="4139"/>
                    </a:lnTo>
                    <a:lnTo>
                      <a:pt x="24" y="4166"/>
                    </a:lnTo>
                    <a:lnTo>
                      <a:pt x="28" y="4182"/>
                    </a:lnTo>
                    <a:lnTo>
                      <a:pt x="29" y="4185"/>
                    </a:lnTo>
                    <a:lnTo>
                      <a:pt x="31" y="4187"/>
                    </a:lnTo>
                    <a:lnTo>
                      <a:pt x="31" y="4187"/>
                    </a:lnTo>
                    <a:lnTo>
                      <a:pt x="33" y="4185"/>
                    </a:lnTo>
                    <a:lnTo>
                      <a:pt x="34" y="4182"/>
                    </a:lnTo>
                    <a:lnTo>
                      <a:pt x="39" y="4166"/>
                    </a:lnTo>
                    <a:lnTo>
                      <a:pt x="42" y="4139"/>
                    </a:lnTo>
                    <a:lnTo>
                      <a:pt x="44" y="4103"/>
                    </a:lnTo>
                    <a:lnTo>
                      <a:pt x="51" y="3998"/>
                    </a:lnTo>
                    <a:lnTo>
                      <a:pt x="56" y="3849"/>
                    </a:lnTo>
                    <a:lnTo>
                      <a:pt x="56" y="3849"/>
                    </a:lnTo>
                    <a:lnTo>
                      <a:pt x="8" y="3847"/>
                    </a:lnTo>
                    <a:close/>
                    <a:moveTo>
                      <a:pt x="31" y="0"/>
                    </a:moveTo>
                    <a:lnTo>
                      <a:pt x="31" y="0"/>
                    </a:lnTo>
                    <a:lnTo>
                      <a:pt x="29" y="7"/>
                    </a:lnTo>
                    <a:lnTo>
                      <a:pt x="28" y="26"/>
                    </a:lnTo>
                    <a:lnTo>
                      <a:pt x="24" y="98"/>
                    </a:lnTo>
                    <a:lnTo>
                      <a:pt x="19" y="363"/>
                    </a:lnTo>
                    <a:lnTo>
                      <a:pt x="13" y="752"/>
                    </a:lnTo>
                    <a:lnTo>
                      <a:pt x="10" y="1220"/>
                    </a:lnTo>
                    <a:lnTo>
                      <a:pt x="1" y="2224"/>
                    </a:lnTo>
                    <a:lnTo>
                      <a:pt x="0" y="3027"/>
                    </a:lnTo>
                    <a:lnTo>
                      <a:pt x="0" y="3027"/>
                    </a:lnTo>
                    <a:lnTo>
                      <a:pt x="0" y="3263"/>
                    </a:lnTo>
                    <a:lnTo>
                      <a:pt x="1" y="3471"/>
                    </a:lnTo>
                    <a:lnTo>
                      <a:pt x="3" y="3654"/>
                    </a:lnTo>
                    <a:lnTo>
                      <a:pt x="6" y="3808"/>
                    </a:lnTo>
                    <a:lnTo>
                      <a:pt x="6" y="3808"/>
                    </a:lnTo>
                    <a:lnTo>
                      <a:pt x="57" y="3806"/>
                    </a:lnTo>
                    <a:lnTo>
                      <a:pt x="57" y="3806"/>
                    </a:lnTo>
                    <a:lnTo>
                      <a:pt x="59" y="3652"/>
                    </a:lnTo>
                    <a:lnTo>
                      <a:pt x="62" y="3470"/>
                    </a:lnTo>
                    <a:lnTo>
                      <a:pt x="62" y="3261"/>
                    </a:lnTo>
                    <a:lnTo>
                      <a:pt x="64" y="3027"/>
                    </a:lnTo>
                    <a:lnTo>
                      <a:pt x="64" y="3027"/>
                    </a:lnTo>
                    <a:lnTo>
                      <a:pt x="60" y="2224"/>
                    </a:lnTo>
                    <a:lnTo>
                      <a:pt x="54" y="1220"/>
                    </a:lnTo>
                    <a:lnTo>
                      <a:pt x="49" y="752"/>
                    </a:lnTo>
                    <a:lnTo>
                      <a:pt x="44" y="363"/>
                    </a:lnTo>
                    <a:lnTo>
                      <a:pt x="38" y="98"/>
                    </a:lnTo>
                    <a:lnTo>
                      <a:pt x="34" y="26"/>
                    </a:lnTo>
                    <a:lnTo>
                      <a:pt x="33" y="7"/>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28"/>
              <p:cNvSpPr/>
              <p:nvPr/>
            </p:nvSpPr>
            <p:spPr bwMode="auto">
              <a:xfrm>
                <a:off x="2270125" y="6024563"/>
                <a:ext cx="7651750" cy="101600"/>
              </a:xfrm>
              <a:custGeom>
                <a:avLst/>
                <a:gdLst>
                  <a:gd name="T0" fmla="*/ 4406 w 4820"/>
                  <a:gd name="T1" fmla="*/ 19 h 64"/>
                  <a:gd name="T2" fmla="*/ 4403 w 4820"/>
                  <a:gd name="T3" fmla="*/ 44 h 64"/>
                  <a:gd name="T4" fmla="*/ 4790 w 4820"/>
                  <a:gd name="T5" fmla="*/ 36 h 64"/>
                  <a:gd name="T6" fmla="*/ 4820 w 4820"/>
                  <a:gd name="T7" fmla="*/ 33 h 64"/>
                  <a:gd name="T8" fmla="*/ 4820 w 4820"/>
                  <a:gd name="T9" fmla="*/ 33 h 64"/>
                  <a:gd name="T10" fmla="*/ 4812 w 4820"/>
                  <a:gd name="T11" fmla="*/ 31 h 64"/>
                  <a:gd name="T12" fmla="*/ 4708 w 4820"/>
                  <a:gd name="T13" fmla="*/ 26 h 64"/>
                  <a:gd name="T14" fmla="*/ 1336 w 4820"/>
                  <a:gd name="T15" fmla="*/ 0 h 64"/>
                  <a:gd name="T16" fmla="*/ 999 w 4820"/>
                  <a:gd name="T17" fmla="*/ 1 h 64"/>
                  <a:gd name="T18" fmla="*/ 476 w 4820"/>
                  <a:gd name="T19" fmla="*/ 6 h 64"/>
                  <a:gd name="T20" fmla="*/ 287 w 4820"/>
                  <a:gd name="T21" fmla="*/ 11 h 64"/>
                  <a:gd name="T22" fmla="*/ 236 w 4820"/>
                  <a:gd name="T23" fmla="*/ 13 h 64"/>
                  <a:gd name="T24" fmla="*/ 59 w 4820"/>
                  <a:gd name="T25" fmla="*/ 21 h 64"/>
                  <a:gd name="T26" fmla="*/ 3 w 4820"/>
                  <a:gd name="T27" fmla="*/ 29 h 64"/>
                  <a:gd name="T28" fmla="*/ 0 w 4820"/>
                  <a:gd name="T29" fmla="*/ 33 h 64"/>
                  <a:gd name="T30" fmla="*/ 2 w 4820"/>
                  <a:gd name="T31" fmla="*/ 34 h 64"/>
                  <a:gd name="T32" fmla="*/ 15 w 4820"/>
                  <a:gd name="T33" fmla="*/ 38 h 64"/>
                  <a:gd name="T34" fmla="*/ 133 w 4820"/>
                  <a:gd name="T35" fmla="*/ 47 h 64"/>
                  <a:gd name="T36" fmla="*/ 238 w 4820"/>
                  <a:gd name="T37" fmla="*/ 52 h 64"/>
                  <a:gd name="T38" fmla="*/ 286 w 4820"/>
                  <a:gd name="T39" fmla="*/ 54 h 64"/>
                  <a:gd name="T40" fmla="*/ 712 w 4820"/>
                  <a:gd name="T41" fmla="*/ 62 h 64"/>
                  <a:gd name="T42" fmla="*/ 1336 w 4820"/>
                  <a:gd name="T43" fmla="*/ 64 h 64"/>
                  <a:gd name="T44" fmla="*/ 1991 w 4820"/>
                  <a:gd name="T45" fmla="*/ 62 h 64"/>
                  <a:gd name="T46" fmla="*/ 3691 w 4820"/>
                  <a:gd name="T47" fmla="*/ 52 h 64"/>
                  <a:gd name="T48" fmla="*/ 4400 w 4820"/>
                  <a:gd name="T49" fmla="*/ 44 h 64"/>
                  <a:gd name="T50" fmla="*/ 4397 w 4820"/>
                  <a:gd name="T51" fmla="*/ 19 h 64"/>
                  <a:gd name="T52" fmla="*/ 4022 w 4820"/>
                  <a:gd name="T53" fmla="*/ 15 h 64"/>
                  <a:gd name="T54" fmla="*/ 3578 w 4820"/>
                  <a:gd name="T55" fmla="*/ 11 h 64"/>
                  <a:gd name="T56" fmla="*/ 3574 w 4820"/>
                  <a:gd name="T57" fmla="*/ 38 h 64"/>
                  <a:gd name="T58" fmla="*/ 3573 w 4820"/>
                  <a:gd name="T59" fmla="*/ 41 h 64"/>
                  <a:gd name="T60" fmla="*/ 3573 w 4820"/>
                  <a:gd name="T61" fmla="*/ 38 h 64"/>
                  <a:gd name="T62" fmla="*/ 3568 w 4820"/>
                  <a:gd name="T63" fmla="*/ 11 h 64"/>
                  <a:gd name="T64" fmla="*/ 2751 w 4820"/>
                  <a:gd name="T65" fmla="*/ 5 h 64"/>
                  <a:gd name="T66" fmla="*/ 2747 w 4820"/>
                  <a:gd name="T67" fmla="*/ 31 h 64"/>
                  <a:gd name="T68" fmla="*/ 2746 w 4820"/>
                  <a:gd name="T69" fmla="*/ 41 h 64"/>
                  <a:gd name="T70" fmla="*/ 2746 w 4820"/>
                  <a:gd name="T71" fmla="*/ 41 h 64"/>
                  <a:gd name="T72" fmla="*/ 2742 w 4820"/>
                  <a:gd name="T73" fmla="*/ 31 h 64"/>
                  <a:gd name="T74" fmla="*/ 2741 w 4820"/>
                  <a:gd name="T75" fmla="*/ 5 h 64"/>
                  <a:gd name="T76" fmla="*/ 1923 w 4820"/>
                  <a:gd name="T77" fmla="*/ 1 h 64"/>
                  <a:gd name="T78" fmla="*/ 1918 w 4820"/>
                  <a:gd name="T79" fmla="*/ 38 h 64"/>
                  <a:gd name="T80" fmla="*/ 1917 w 4820"/>
                  <a:gd name="T81" fmla="*/ 41 h 64"/>
                  <a:gd name="T82" fmla="*/ 1915 w 4820"/>
                  <a:gd name="T83" fmla="*/ 38 h 64"/>
                  <a:gd name="T84" fmla="*/ 1912 w 4820"/>
                  <a:gd name="T85" fmla="*/ 1 h 64"/>
                  <a:gd name="T86" fmla="*/ 1336 w 4820"/>
                  <a:gd name="T8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0" h="64">
                    <a:moveTo>
                      <a:pt x="4406" y="19"/>
                    </a:moveTo>
                    <a:lnTo>
                      <a:pt x="4406" y="19"/>
                    </a:lnTo>
                    <a:lnTo>
                      <a:pt x="4403" y="44"/>
                    </a:lnTo>
                    <a:lnTo>
                      <a:pt x="4403" y="44"/>
                    </a:lnTo>
                    <a:lnTo>
                      <a:pt x="4707" y="39"/>
                    </a:lnTo>
                    <a:lnTo>
                      <a:pt x="4790" y="36"/>
                    </a:lnTo>
                    <a:lnTo>
                      <a:pt x="4812" y="34"/>
                    </a:lnTo>
                    <a:lnTo>
                      <a:pt x="4820" y="33"/>
                    </a:lnTo>
                    <a:lnTo>
                      <a:pt x="4820" y="33"/>
                    </a:lnTo>
                    <a:lnTo>
                      <a:pt x="4820" y="33"/>
                    </a:lnTo>
                    <a:lnTo>
                      <a:pt x="4820" y="33"/>
                    </a:lnTo>
                    <a:lnTo>
                      <a:pt x="4812" y="31"/>
                    </a:lnTo>
                    <a:lnTo>
                      <a:pt x="4790" y="29"/>
                    </a:lnTo>
                    <a:lnTo>
                      <a:pt x="4708" y="26"/>
                    </a:lnTo>
                    <a:lnTo>
                      <a:pt x="4406" y="19"/>
                    </a:lnTo>
                    <a:close/>
                    <a:moveTo>
                      <a:pt x="1336" y="0"/>
                    </a:moveTo>
                    <a:lnTo>
                      <a:pt x="1336" y="0"/>
                    </a:lnTo>
                    <a:lnTo>
                      <a:pt x="999" y="1"/>
                    </a:lnTo>
                    <a:lnTo>
                      <a:pt x="714" y="3"/>
                    </a:lnTo>
                    <a:lnTo>
                      <a:pt x="476" y="6"/>
                    </a:lnTo>
                    <a:lnTo>
                      <a:pt x="287" y="11"/>
                    </a:lnTo>
                    <a:lnTo>
                      <a:pt x="287" y="11"/>
                    </a:lnTo>
                    <a:lnTo>
                      <a:pt x="236" y="13"/>
                    </a:lnTo>
                    <a:lnTo>
                      <a:pt x="236" y="13"/>
                    </a:lnTo>
                    <a:lnTo>
                      <a:pt x="133" y="16"/>
                    </a:lnTo>
                    <a:lnTo>
                      <a:pt x="59" y="21"/>
                    </a:lnTo>
                    <a:lnTo>
                      <a:pt x="15" y="28"/>
                    </a:lnTo>
                    <a:lnTo>
                      <a:pt x="3" y="29"/>
                    </a:lnTo>
                    <a:lnTo>
                      <a:pt x="2" y="31"/>
                    </a:lnTo>
                    <a:lnTo>
                      <a:pt x="0" y="33"/>
                    </a:lnTo>
                    <a:lnTo>
                      <a:pt x="0" y="33"/>
                    </a:lnTo>
                    <a:lnTo>
                      <a:pt x="2" y="34"/>
                    </a:lnTo>
                    <a:lnTo>
                      <a:pt x="3" y="36"/>
                    </a:lnTo>
                    <a:lnTo>
                      <a:pt x="15" y="38"/>
                    </a:lnTo>
                    <a:lnTo>
                      <a:pt x="59" y="42"/>
                    </a:lnTo>
                    <a:lnTo>
                      <a:pt x="133" y="47"/>
                    </a:lnTo>
                    <a:lnTo>
                      <a:pt x="238" y="52"/>
                    </a:lnTo>
                    <a:lnTo>
                      <a:pt x="238" y="52"/>
                    </a:lnTo>
                    <a:lnTo>
                      <a:pt x="286" y="54"/>
                    </a:lnTo>
                    <a:lnTo>
                      <a:pt x="286" y="54"/>
                    </a:lnTo>
                    <a:lnTo>
                      <a:pt x="474" y="59"/>
                    </a:lnTo>
                    <a:lnTo>
                      <a:pt x="712" y="62"/>
                    </a:lnTo>
                    <a:lnTo>
                      <a:pt x="999" y="64"/>
                    </a:lnTo>
                    <a:lnTo>
                      <a:pt x="1336" y="64"/>
                    </a:lnTo>
                    <a:lnTo>
                      <a:pt x="1336" y="64"/>
                    </a:lnTo>
                    <a:lnTo>
                      <a:pt x="1991" y="62"/>
                    </a:lnTo>
                    <a:lnTo>
                      <a:pt x="2833" y="59"/>
                    </a:lnTo>
                    <a:lnTo>
                      <a:pt x="3691" y="52"/>
                    </a:lnTo>
                    <a:lnTo>
                      <a:pt x="4075" y="49"/>
                    </a:lnTo>
                    <a:lnTo>
                      <a:pt x="4400" y="44"/>
                    </a:lnTo>
                    <a:lnTo>
                      <a:pt x="4400" y="44"/>
                    </a:lnTo>
                    <a:lnTo>
                      <a:pt x="4397" y="19"/>
                    </a:lnTo>
                    <a:lnTo>
                      <a:pt x="4397" y="19"/>
                    </a:lnTo>
                    <a:lnTo>
                      <a:pt x="4022" y="15"/>
                    </a:lnTo>
                    <a:lnTo>
                      <a:pt x="3578" y="11"/>
                    </a:lnTo>
                    <a:lnTo>
                      <a:pt x="3578" y="11"/>
                    </a:lnTo>
                    <a:lnTo>
                      <a:pt x="3576" y="33"/>
                    </a:lnTo>
                    <a:lnTo>
                      <a:pt x="3574" y="38"/>
                    </a:lnTo>
                    <a:lnTo>
                      <a:pt x="3573" y="41"/>
                    </a:lnTo>
                    <a:lnTo>
                      <a:pt x="3573" y="41"/>
                    </a:lnTo>
                    <a:lnTo>
                      <a:pt x="3573" y="41"/>
                    </a:lnTo>
                    <a:lnTo>
                      <a:pt x="3573" y="38"/>
                    </a:lnTo>
                    <a:lnTo>
                      <a:pt x="3571" y="33"/>
                    </a:lnTo>
                    <a:lnTo>
                      <a:pt x="3568" y="11"/>
                    </a:lnTo>
                    <a:lnTo>
                      <a:pt x="3568" y="11"/>
                    </a:lnTo>
                    <a:lnTo>
                      <a:pt x="2751" y="5"/>
                    </a:lnTo>
                    <a:lnTo>
                      <a:pt x="2751" y="5"/>
                    </a:lnTo>
                    <a:lnTo>
                      <a:pt x="2747" y="31"/>
                    </a:lnTo>
                    <a:lnTo>
                      <a:pt x="2747" y="38"/>
                    </a:lnTo>
                    <a:lnTo>
                      <a:pt x="2746" y="41"/>
                    </a:lnTo>
                    <a:lnTo>
                      <a:pt x="2746" y="41"/>
                    </a:lnTo>
                    <a:lnTo>
                      <a:pt x="2746" y="41"/>
                    </a:lnTo>
                    <a:lnTo>
                      <a:pt x="2744" y="38"/>
                    </a:lnTo>
                    <a:lnTo>
                      <a:pt x="2742" y="31"/>
                    </a:lnTo>
                    <a:lnTo>
                      <a:pt x="2741" y="5"/>
                    </a:lnTo>
                    <a:lnTo>
                      <a:pt x="2741" y="5"/>
                    </a:lnTo>
                    <a:lnTo>
                      <a:pt x="1923" y="1"/>
                    </a:lnTo>
                    <a:lnTo>
                      <a:pt x="1923" y="1"/>
                    </a:lnTo>
                    <a:lnTo>
                      <a:pt x="1920" y="31"/>
                    </a:lnTo>
                    <a:lnTo>
                      <a:pt x="1918" y="38"/>
                    </a:lnTo>
                    <a:lnTo>
                      <a:pt x="1917" y="41"/>
                    </a:lnTo>
                    <a:lnTo>
                      <a:pt x="1917" y="41"/>
                    </a:lnTo>
                    <a:lnTo>
                      <a:pt x="1917" y="41"/>
                    </a:lnTo>
                    <a:lnTo>
                      <a:pt x="1915" y="38"/>
                    </a:lnTo>
                    <a:lnTo>
                      <a:pt x="1915" y="31"/>
                    </a:lnTo>
                    <a:lnTo>
                      <a:pt x="1912" y="1"/>
                    </a:lnTo>
                    <a:lnTo>
                      <a:pt x="1912" y="1"/>
                    </a:lnTo>
                    <a:lnTo>
                      <a:pt x="1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29"/>
              <p:cNvSpPr/>
              <p:nvPr/>
            </p:nvSpPr>
            <p:spPr bwMode="auto">
              <a:xfrm>
                <a:off x="2944813" y="533400"/>
                <a:ext cx="6945313" cy="58738"/>
              </a:xfrm>
              <a:custGeom>
                <a:avLst/>
                <a:gdLst>
                  <a:gd name="T0" fmla="*/ 3981 w 4375"/>
                  <a:gd name="T1" fmla="*/ 12 h 37"/>
                  <a:gd name="T2" fmla="*/ 3981 w 4375"/>
                  <a:gd name="T3" fmla="*/ 25 h 37"/>
                  <a:gd name="T4" fmla="*/ 4347 w 4375"/>
                  <a:gd name="T5" fmla="*/ 20 h 37"/>
                  <a:gd name="T6" fmla="*/ 4375 w 4375"/>
                  <a:gd name="T7" fmla="*/ 19 h 37"/>
                  <a:gd name="T8" fmla="*/ 4375 w 4375"/>
                  <a:gd name="T9" fmla="*/ 19 h 37"/>
                  <a:gd name="T10" fmla="*/ 4269 w 4375"/>
                  <a:gd name="T11" fmla="*/ 15 h 37"/>
                  <a:gd name="T12" fmla="*/ 3154 w 4375"/>
                  <a:gd name="T13" fmla="*/ 7 h 37"/>
                  <a:gd name="T14" fmla="*/ 3154 w 4375"/>
                  <a:gd name="T15" fmla="*/ 30 h 37"/>
                  <a:gd name="T16" fmla="*/ 3970 w 4375"/>
                  <a:gd name="T17" fmla="*/ 25 h 37"/>
                  <a:gd name="T18" fmla="*/ 3970 w 4375"/>
                  <a:gd name="T19" fmla="*/ 12 h 37"/>
                  <a:gd name="T20" fmla="*/ 3154 w 4375"/>
                  <a:gd name="T21" fmla="*/ 7 h 37"/>
                  <a:gd name="T22" fmla="*/ 2326 w 4375"/>
                  <a:gd name="T23" fmla="*/ 4 h 37"/>
                  <a:gd name="T24" fmla="*/ 2326 w 4375"/>
                  <a:gd name="T25" fmla="*/ 33 h 37"/>
                  <a:gd name="T26" fmla="*/ 3143 w 4375"/>
                  <a:gd name="T27" fmla="*/ 30 h 37"/>
                  <a:gd name="T28" fmla="*/ 3143 w 4375"/>
                  <a:gd name="T29" fmla="*/ 7 h 37"/>
                  <a:gd name="T30" fmla="*/ 658 w 4375"/>
                  <a:gd name="T31" fmla="*/ 2 h 37"/>
                  <a:gd name="T32" fmla="*/ 368 w 4375"/>
                  <a:gd name="T33" fmla="*/ 5 h 37"/>
                  <a:gd name="T34" fmla="*/ 39 w 4375"/>
                  <a:gd name="T35" fmla="*/ 14 h 37"/>
                  <a:gd name="T36" fmla="*/ 2 w 4375"/>
                  <a:gd name="T37" fmla="*/ 17 h 37"/>
                  <a:gd name="T38" fmla="*/ 0 w 4375"/>
                  <a:gd name="T39" fmla="*/ 19 h 37"/>
                  <a:gd name="T40" fmla="*/ 10 w 4375"/>
                  <a:gd name="T41" fmla="*/ 22 h 37"/>
                  <a:gd name="T42" fmla="*/ 163 w 4375"/>
                  <a:gd name="T43" fmla="*/ 28 h 37"/>
                  <a:gd name="T44" fmla="*/ 657 w 4375"/>
                  <a:gd name="T45" fmla="*/ 35 h 37"/>
                  <a:gd name="T46" fmla="*/ 658 w 4375"/>
                  <a:gd name="T47" fmla="*/ 2 h 37"/>
                  <a:gd name="T48" fmla="*/ 1498 w 4375"/>
                  <a:gd name="T49" fmla="*/ 2 h 37"/>
                  <a:gd name="T50" fmla="*/ 1498 w 4375"/>
                  <a:gd name="T51" fmla="*/ 37 h 37"/>
                  <a:gd name="T52" fmla="*/ 2314 w 4375"/>
                  <a:gd name="T53" fmla="*/ 33 h 37"/>
                  <a:gd name="T54" fmla="*/ 2314 w 4375"/>
                  <a:gd name="T55" fmla="*/ 4 h 37"/>
                  <a:gd name="T56" fmla="*/ 1213 w 4375"/>
                  <a:gd name="T57" fmla="*/ 0 h 37"/>
                  <a:gd name="T58" fmla="*/ 671 w 4375"/>
                  <a:gd name="T59" fmla="*/ 2 h 37"/>
                  <a:gd name="T60" fmla="*/ 671 w 4375"/>
                  <a:gd name="T61" fmla="*/ 35 h 37"/>
                  <a:gd name="T62" fmla="*/ 1213 w 4375"/>
                  <a:gd name="T63" fmla="*/ 37 h 37"/>
                  <a:gd name="T64" fmla="*/ 1487 w 4375"/>
                  <a:gd name="T65" fmla="*/ 37 h 37"/>
                  <a:gd name="T66" fmla="*/ 1487 w 4375"/>
                  <a:gd name="T67" fmla="*/ 2 h 37"/>
                  <a:gd name="T68" fmla="*/ 1213 w 4375"/>
                  <a:gd name="T6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5" h="37">
                    <a:moveTo>
                      <a:pt x="3981" y="12"/>
                    </a:moveTo>
                    <a:lnTo>
                      <a:pt x="3981" y="12"/>
                    </a:lnTo>
                    <a:lnTo>
                      <a:pt x="3981" y="25"/>
                    </a:lnTo>
                    <a:lnTo>
                      <a:pt x="3981" y="25"/>
                    </a:lnTo>
                    <a:lnTo>
                      <a:pt x="4269" y="22"/>
                    </a:lnTo>
                    <a:lnTo>
                      <a:pt x="4347" y="20"/>
                    </a:lnTo>
                    <a:lnTo>
                      <a:pt x="4375" y="19"/>
                    </a:lnTo>
                    <a:lnTo>
                      <a:pt x="4375" y="19"/>
                    </a:lnTo>
                    <a:lnTo>
                      <a:pt x="4375" y="19"/>
                    </a:lnTo>
                    <a:lnTo>
                      <a:pt x="4375" y="19"/>
                    </a:lnTo>
                    <a:lnTo>
                      <a:pt x="4347" y="17"/>
                    </a:lnTo>
                    <a:lnTo>
                      <a:pt x="4269" y="15"/>
                    </a:lnTo>
                    <a:lnTo>
                      <a:pt x="3981" y="12"/>
                    </a:lnTo>
                    <a:close/>
                    <a:moveTo>
                      <a:pt x="3154" y="7"/>
                    </a:moveTo>
                    <a:lnTo>
                      <a:pt x="3154" y="7"/>
                    </a:lnTo>
                    <a:lnTo>
                      <a:pt x="3154" y="30"/>
                    </a:lnTo>
                    <a:lnTo>
                      <a:pt x="3154" y="30"/>
                    </a:lnTo>
                    <a:lnTo>
                      <a:pt x="3970" y="25"/>
                    </a:lnTo>
                    <a:lnTo>
                      <a:pt x="3970" y="25"/>
                    </a:lnTo>
                    <a:lnTo>
                      <a:pt x="3970" y="12"/>
                    </a:lnTo>
                    <a:lnTo>
                      <a:pt x="3970" y="12"/>
                    </a:lnTo>
                    <a:lnTo>
                      <a:pt x="3154" y="7"/>
                    </a:lnTo>
                    <a:close/>
                    <a:moveTo>
                      <a:pt x="2326" y="4"/>
                    </a:moveTo>
                    <a:lnTo>
                      <a:pt x="2326" y="4"/>
                    </a:lnTo>
                    <a:lnTo>
                      <a:pt x="2326" y="33"/>
                    </a:lnTo>
                    <a:lnTo>
                      <a:pt x="2326" y="33"/>
                    </a:lnTo>
                    <a:lnTo>
                      <a:pt x="3143" y="30"/>
                    </a:lnTo>
                    <a:lnTo>
                      <a:pt x="3143" y="30"/>
                    </a:lnTo>
                    <a:lnTo>
                      <a:pt x="3143" y="7"/>
                    </a:lnTo>
                    <a:lnTo>
                      <a:pt x="3143" y="7"/>
                    </a:lnTo>
                    <a:lnTo>
                      <a:pt x="2326" y="4"/>
                    </a:lnTo>
                    <a:close/>
                    <a:moveTo>
                      <a:pt x="658" y="2"/>
                    </a:moveTo>
                    <a:lnTo>
                      <a:pt x="658" y="2"/>
                    </a:lnTo>
                    <a:lnTo>
                      <a:pt x="368" y="5"/>
                    </a:lnTo>
                    <a:lnTo>
                      <a:pt x="163" y="9"/>
                    </a:lnTo>
                    <a:lnTo>
                      <a:pt x="39" y="14"/>
                    </a:lnTo>
                    <a:lnTo>
                      <a:pt x="10" y="15"/>
                    </a:lnTo>
                    <a:lnTo>
                      <a:pt x="2" y="17"/>
                    </a:lnTo>
                    <a:lnTo>
                      <a:pt x="0" y="19"/>
                    </a:lnTo>
                    <a:lnTo>
                      <a:pt x="0" y="19"/>
                    </a:lnTo>
                    <a:lnTo>
                      <a:pt x="2" y="20"/>
                    </a:lnTo>
                    <a:lnTo>
                      <a:pt x="10" y="22"/>
                    </a:lnTo>
                    <a:lnTo>
                      <a:pt x="39" y="23"/>
                    </a:lnTo>
                    <a:lnTo>
                      <a:pt x="163" y="28"/>
                    </a:lnTo>
                    <a:lnTo>
                      <a:pt x="368" y="32"/>
                    </a:lnTo>
                    <a:lnTo>
                      <a:pt x="657" y="35"/>
                    </a:lnTo>
                    <a:lnTo>
                      <a:pt x="657" y="35"/>
                    </a:lnTo>
                    <a:lnTo>
                      <a:pt x="658" y="2"/>
                    </a:lnTo>
                    <a:close/>
                    <a:moveTo>
                      <a:pt x="1498" y="2"/>
                    </a:moveTo>
                    <a:lnTo>
                      <a:pt x="1498" y="2"/>
                    </a:lnTo>
                    <a:lnTo>
                      <a:pt x="1498" y="37"/>
                    </a:lnTo>
                    <a:lnTo>
                      <a:pt x="1498" y="37"/>
                    </a:lnTo>
                    <a:lnTo>
                      <a:pt x="2314" y="33"/>
                    </a:lnTo>
                    <a:lnTo>
                      <a:pt x="2314" y="33"/>
                    </a:lnTo>
                    <a:lnTo>
                      <a:pt x="2314" y="4"/>
                    </a:lnTo>
                    <a:lnTo>
                      <a:pt x="2314" y="4"/>
                    </a:lnTo>
                    <a:lnTo>
                      <a:pt x="1498" y="2"/>
                    </a:lnTo>
                    <a:close/>
                    <a:moveTo>
                      <a:pt x="1213" y="0"/>
                    </a:moveTo>
                    <a:lnTo>
                      <a:pt x="1213" y="0"/>
                    </a:lnTo>
                    <a:lnTo>
                      <a:pt x="671" y="2"/>
                    </a:lnTo>
                    <a:lnTo>
                      <a:pt x="671" y="2"/>
                    </a:lnTo>
                    <a:lnTo>
                      <a:pt x="671" y="35"/>
                    </a:lnTo>
                    <a:lnTo>
                      <a:pt x="671" y="35"/>
                    </a:lnTo>
                    <a:lnTo>
                      <a:pt x="1213" y="37"/>
                    </a:lnTo>
                    <a:lnTo>
                      <a:pt x="1213" y="37"/>
                    </a:lnTo>
                    <a:lnTo>
                      <a:pt x="1487" y="37"/>
                    </a:lnTo>
                    <a:lnTo>
                      <a:pt x="1487" y="37"/>
                    </a:lnTo>
                    <a:lnTo>
                      <a:pt x="1487" y="2"/>
                    </a:lnTo>
                    <a:lnTo>
                      <a:pt x="1487" y="2"/>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30"/>
              <p:cNvSpPr/>
              <p:nvPr/>
            </p:nvSpPr>
            <p:spPr bwMode="auto">
              <a:xfrm>
                <a:off x="3971925" y="0"/>
                <a:ext cx="53975" cy="5902325"/>
              </a:xfrm>
              <a:custGeom>
                <a:avLst/>
                <a:gdLst>
                  <a:gd name="T0" fmla="*/ 0 w 34"/>
                  <a:gd name="T1" fmla="*/ 2976 h 3718"/>
                  <a:gd name="T2" fmla="*/ 0 w 34"/>
                  <a:gd name="T3" fmla="*/ 2976 h 3718"/>
                  <a:gd name="T4" fmla="*/ 3 w 34"/>
                  <a:gd name="T5" fmla="*/ 3302 h 3718"/>
                  <a:gd name="T6" fmla="*/ 6 w 34"/>
                  <a:gd name="T7" fmla="*/ 3534 h 3718"/>
                  <a:gd name="T8" fmla="*/ 10 w 34"/>
                  <a:gd name="T9" fmla="*/ 3614 h 3718"/>
                  <a:gd name="T10" fmla="*/ 11 w 34"/>
                  <a:gd name="T11" fmla="*/ 3672 h 3718"/>
                  <a:gd name="T12" fmla="*/ 14 w 34"/>
                  <a:gd name="T13" fmla="*/ 3706 h 3718"/>
                  <a:gd name="T14" fmla="*/ 16 w 34"/>
                  <a:gd name="T15" fmla="*/ 3714 h 3718"/>
                  <a:gd name="T16" fmla="*/ 18 w 34"/>
                  <a:gd name="T17" fmla="*/ 3718 h 3718"/>
                  <a:gd name="T18" fmla="*/ 18 w 34"/>
                  <a:gd name="T19" fmla="*/ 3718 h 3718"/>
                  <a:gd name="T20" fmla="*/ 19 w 34"/>
                  <a:gd name="T21" fmla="*/ 3714 h 3718"/>
                  <a:gd name="T22" fmla="*/ 21 w 34"/>
                  <a:gd name="T23" fmla="*/ 3706 h 3718"/>
                  <a:gd name="T24" fmla="*/ 23 w 34"/>
                  <a:gd name="T25" fmla="*/ 3672 h 3718"/>
                  <a:gd name="T26" fmla="*/ 26 w 34"/>
                  <a:gd name="T27" fmla="*/ 3614 h 3718"/>
                  <a:gd name="T28" fmla="*/ 28 w 34"/>
                  <a:gd name="T29" fmla="*/ 3534 h 3718"/>
                  <a:gd name="T30" fmla="*/ 32 w 34"/>
                  <a:gd name="T31" fmla="*/ 3302 h 3718"/>
                  <a:gd name="T32" fmla="*/ 34 w 34"/>
                  <a:gd name="T33" fmla="*/ 2976 h 3718"/>
                  <a:gd name="T34" fmla="*/ 34 w 34"/>
                  <a:gd name="T35" fmla="*/ 2976 h 3718"/>
                  <a:gd name="T36" fmla="*/ 0 w 34"/>
                  <a:gd name="T37" fmla="*/ 2976 h 3718"/>
                  <a:gd name="T38" fmla="*/ 1 w 34"/>
                  <a:gd name="T39" fmla="*/ 2107 h 3718"/>
                  <a:gd name="T40" fmla="*/ 1 w 34"/>
                  <a:gd name="T41" fmla="*/ 2107 h 3718"/>
                  <a:gd name="T42" fmla="*/ 0 w 34"/>
                  <a:gd name="T43" fmla="*/ 2687 h 3718"/>
                  <a:gd name="T44" fmla="*/ 0 w 34"/>
                  <a:gd name="T45" fmla="*/ 2687 h 3718"/>
                  <a:gd name="T46" fmla="*/ 0 w 34"/>
                  <a:gd name="T47" fmla="*/ 2943 h 3718"/>
                  <a:gd name="T48" fmla="*/ 0 w 34"/>
                  <a:gd name="T49" fmla="*/ 2943 h 3718"/>
                  <a:gd name="T50" fmla="*/ 34 w 34"/>
                  <a:gd name="T51" fmla="*/ 2943 h 3718"/>
                  <a:gd name="T52" fmla="*/ 34 w 34"/>
                  <a:gd name="T53" fmla="*/ 2943 h 3718"/>
                  <a:gd name="T54" fmla="*/ 34 w 34"/>
                  <a:gd name="T55" fmla="*/ 2687 h 3718"/>
                  <a:gd name="T56" fmla="*/ 34 w 34"/>
                  <a:gd name="T57" fmla="*/ 2687 h 3718"/>
                  <a:gd name="T58" fmla="*/ 34 w 34"/>
                  <a:gd name="T59" fmla="*/ 2107 h 3718"/>
                  <a:gd name="T60" fmla="*/ 34 w 34"/>
                  <a:gd name="T61" fmla="*/ 2107 h 3718"/>
                  <a:gd name="T62" fmla="*/ 1 w 34"/>
                  <a:gd name="T63" fmla="*/ 2107 h 3718"/>
                  <a:gd name="T64" fmla="*/ 5 w 34"/>
                  <a:gd name="T65" fmla="*/ 1239 h 3718"/>
                  <a:gd name="T66" fmla="*/ 5 w 34"/>
                  <a:gd name="T67" fmla="*/ 1239 h 3718"/>
                  <a:gd name="T68" fmla="*/ 1 w 34"/>
                  <a:gd name="T69" fmla="*/ 2075 h 3718"/>
                  <a:gd name="T70" fmla="*/ 1 w 34"/>
                  <a:gd name="T71" fmla="*/ 2075 h 3718"/>
                  <a:gd name="T72" fmla="*/ 34 w 34"/>
                  <a:gd name="T73" fmla="*/ 2075 h 3718"/>
                  <a:gd name="T74" fmla="*/ 34 w 34"/>
                  <a:gd name="T75" fmla="*/ 2075 h 3718"/>
                  <a:gd name="T76" fmla="*/ 31 w 34"/>
                  <a:gd name="T77" fmla="*/ 1239 h 3718"/>
                  <a:gd name="T78" fmla="*/ 31 w 34"/>
                  <a:gd name="T79" fmla="*/ 1239 h 3718"/>
                  <a:gd name="T80" fmla="*/ 5 w 34"/>
                  <a:gd name="T81" fmla="*/ 1239 h 3718"/>
                  <a:gd name="T82" fmla="*/ 18 w 34"/>
                  <a:gd name="T83" fmla="*/ 0 h 3718"/>
                  <a:gd name="T84" fmla="*/ 18 w 34"/>
                  <a:gd name="T85" fmla="*/ 0 h 3718"/>
                  <a:gd name="T86" fmla="*/ 16 w 34"/>
                  <a:gd name="T87" fmla="*/ 25 h 3718"/>
                  <a:gd name="T88" fmla="*/ 14 w 34"/>
                  <a:gd name="T89" fmla="*/ 92 h 3718"/>
                  <a:gd name="T90" fmla="*/ 11 w 34"/>
                  <a:gd name="T91" fmla="*/ 338 h 3718"/>
                  <a:gd name="T92" fmla="*/ 11 w 34"/>
                  <a:gd name="T93" fmla="*/ 338 h 3718"/>
                  <a:gd name="T94" fmla="*/ 10 w 34"/>
                  <a:gd name="T95" fmla="*/ 371 h 3718"/>
                  <a:gd name="T96" fmla="*/ 10 w 34"/>
                  <a:gd name="T97" fmla="*/ 371 h 3718"/>
                  <a:gd name="T98" fmla="*/ 6 w 34"/>
                  <a:gd name="T99" fmla="*/ 753 h 3718"/>
                  <a:gd name="T100" fmla="*/ 5 w 34"/>
                  <a:gd name="T101" fmla="*/ 1206 h 3718"/>
                  <a:gd name="T102" fmla="*/ 5 w 34"/>
                  <a:gd name="T103" fmla="*/ 1206 h 3718"/>
                  <a:gd name="T104" fmla="*/ 31 w 34"/>
                  <a:gd name="T105" fmla="*/ 1206 h 3718"/>
                  <a:gd name="T106" fmla="*/ 31 w 34"/>
                  <a:gd name="T107" fmla="*/ 1206 h 3718"/>
                  <a:gd name="T108" fmla="*/ 28 w 34"/>
                  <a:gd name="T109" fmla="*/ 753 h 3718"/>
                  <a:gd name="T110" fmla="*/ 24 w 34"/>
                  <a:gd name="T111" fmla="*/ 371 h 3718"/>
                  <a:gd name="T112" fmla="*/ 24 w 34"/>
                  <a:gd name="T113" fmla="*/ 371 h 3718"/>
                  <a:gd name="T114" fmla="*/ 24 w 34"/>
                  <a:gd name="T115" fmla="*/ 338 h 3718"/>
                  <a:gd name="T116" fmla="*/ 24 w 34"/>
                  <a:gd name="T117" fmla="*/ 338 h 3718"/>
                  <a:gd name="T118" fmla="*/ 21 w 34"/>
                  <a:gd name="T119" fmla="*/ 92 h 3718"/>
                  <a:gd name="T120" fmla="*/ 19 w 34"/>
                  <a:gd name="T121" fmla="*/ 25 h 3718"/>
                  <a:gd name="T122" fmla="*/ 18 w 34"/>
                  <a:gd name="T123"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3718">
                    <a:moveTo>
                      <a:pt x="0" y="2976"/>
                    </a:moveTo>
                    <a:lnTo>
                      <a:pt x="0" y="2976"/>
                    </a:lnTo>
                    <a:lnTo>
                      <a:pt x="3" y="3302"/>
                    </a:lnTo>
                    <a:lnTo>
                      <a:pt x="6" y="3534"/>
                    </a:lnTo>
                    <a:lnTo>
                      <a:pt x="10" y="3614"/>
                    </a:lnTo>
                    <a:lnTo>
                      <a:pt x="11" y="3672"/>
                    </a:lnTo>
                    <a:lnTo>
                      <a:pt x="14" y="3706"/>
                    </a:lnTo>
                    <a:lnTo>
                      <a:pt x="16" y="3714"/>
                    </a:lnTo>
                    <a:lnTo>
                      <a:pt x="18" y="3718"/>
                    </a:lnTo>
                    <a:lnTo>
                      <a:pt x="18" y="3718"/>
                    </a:lnTo>
                    <a:lnTo>
                      <a:pt x="19" y="3714"/>
                    </a:lnTo>
                    <a:lnTo>
                      <a:pt x="21" y="3706"/>
                    </a:lnTo>
                    <a:lnTo>
                      <a:pt x="23" y="3672"/>
                    </a:lnTo>
                    <a:lnTo>
                      <a:pt x="26" y="3614"/>
                    </a:lnTo>
                    <a:lnTo>
                      <a:pt x="28" y="3534"/>
                    </a:lnTo>
                    <a:lnTo>
                      <a:pt x="32" y="3302"/>
                    </a:lnTo>
                    <a:lnTo>
                      <a:pt x="34" y="2976"/>
                    </a:lnTo>
                    <a:lnTo>
                      <a:pt x="34" y="2976"/>
                    </a:lnTo>
                    <a:lnTo>
                      <a:pt x="0" y="2976"/>
                    </a:lnTo>
                    <a:close/>
                    <a:moveTo>
                      <a:pt x="1" y="2107"/>
                    </a:moveTo>
                    <a:lnTo>
                      <a:pt x="1" y="2107"/>
                    </a:lnTo>
                    <a:lnTo>
                      <a:pt x="0" y="2687"/>
                    </a:lnTo>
                    <a:lnTo>
                      <a:pt x="0" y="2687"/>
                    </a:lnTo>
                    <a:lnTo>
                      <a:pt x="0" y="2943"/>
                    </a:lnTo>
                    <a:lnTo>
                      <a:pt x="0" y="2943"/>
                    </a:lnTo>
                    <a:lnTo>
                      <a:pt x="34" y="2943"/>
                    </a:lnTo>
                    <a:lnTo>
                      <a:pt x="34" y="2943"/>
                    </a:lnTo>
                    <a:lnTo>
                      <a:pt x="34" y="2687"/>
                    </a:lnTo>
                    <a:lnTo>
                      <a:pt x="34" y="2687"/>
                    </a:lnTo>
                    <a:lnTo>
                      <a:pt x="34" y="2107"/>
                    </a:lnTo>
                    <a:lnTo>
                      <a:pt x="34" y="2107"/>
                    </a:lnTo>
                    <a:lnTo>
                      <a:pt x="1" y="2107"/>
                    </a:lnTo>
                    <a:close/>
                    <a:moveTo>
                      <a:pt x="5" y="1239"/>
                    </a:moveTo>
                    <a:lnTo>
                      <a:pt x="5" y="1239"/>
                    </a:lnTo>
                    <a:lnTo>
                      <a:pt x="1" y="2075"/>
                    </a:lnTo>
                    <a:lnTo>
                      <a:pt x="1" y="2075"/>
                    </a:lnTo>
                    <a:lnTo>
                      <a:pt x="34" y="2075"/>
                    </a:lnTo>
                    <a:lnTo>
                      <a:pt x="34" y="2075"/>
                    </a:lnTo>
                    <a:lnTo>
                      <a:pt x="31" y="1239"/>
                    </a:lnTo>
                    <a:lnTo>
                      <a:pt x="31" y="1239"/>
                    </a:lnTo>
                    <a:lnTo>
                      <a:pt x="5" y="1239"/>
                    </a:lnTo>
                    <a:close/>
                    <a:moveTo>
                      <a:pt x="18" y="0"/>
                    </a:moveTo>
                    <a:lnTo>
                      <a:pt x="18" y="0"/>
                    </a:lnTo>
                    <a:lnTo>
                      <a:pt x="16" y="25"/>
                    </a:lnTo>
                    <a:lnTo>
                      <a:pt x="14" y="92"/>
                    </a:lnTo>
                    <a:lnTo>
                      <a:pt x="11" y="338"/>
                    </a:lnTo>
                    <a:lnTo>
                      <a:pt x="11" y="338"/>
                    </a:lnTo>
                    <a:lnTo>
                      <a:pt x="10" y="371"/>
                    </a:lnTo>
                    <a:lnTo>
                      <a:pt x="10" y="371"/>
                    </a:lnTo>
                    <a:lnTo>
                      <a:pt x="6" y="753"/>
                    </a:lnTo>
                    <a:lnTo>
                      <a:pt x="5" y="1206"/>
                    </a:lnTo>
                    <a:lnTo>
                      <a:pt x="5" y="1206"/>
                    </a:lnTo>
                    <a:lnTo>
                      <a:pt x="31" y="1206"/>
                    </a:lnTo>
                    <a:lnTo>
                      <a:pt x="31" y="1206"/>
                    </a:lnTo>
                    <a:lnTo>
                      <a:pt x="28" y="753"/>
                    </a:lnTo>
                    <a:lnTo>
                      <a:pt x="24" y="371"/>
                    </a:lnTo>
                    <a:lnTo>
                      <a:pt x="24" y="371"/>
                    </a:lnTo>
                    <a:lnTo>
                      <a:pt x="24" y="338"/>
                    </a:lnTo>
                    <a:lnTo>
                      <a:pt x="24" y="338"/>
                    </a:lnTo>
                    <a:lnTo>
                      <a:pt x="21" y="92"/>
                    </a:lnTo>
                    <a:lnTo>
                      <a:pt x="19" y="2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31"/>
              <p:cNvSpPr/>
              <p:nvPr/>
            </p:nvSpPr>
            <p:spPr bwMode="auto">
              <a:xfrm>
                <a:off x="5286375" y="187325"/>
                <a:ext cx="55563" cy="5902325"/>
              </a:xfrm>
              <a:custGeom>
                <a:avLst/>
                <a:gdLst>
                  <a:gd name="T0" fmla="*/ 35 w 35"/>
                  <a:gd name="T1" fmla="*/ 2858 h 3718"/>
                  <a:gd name="T2" fmla="*/ 0 w 35"/>
                  <a:gd name="T3" fmla="*/ 2858 h 3718"/>
                  <a:gd name="T4" fmla="*/ 4 w 35"/>
                  <a:gd name="T5" fmla="*/ 3404 h 3718"/>
                  <a:gd name="T6" fmla="*/ 12 w 35"/>
                  <a:gd name="T7" fmla="*/ 3678 h 3718"/>
                  <a:gd name="T8" fmla="*/ 15 w 35"/>
                  <a:gd name="T9" fmla="*/ 3708 h 3718"/>
                  <a:gd name="T10" fmla="*/ 17 w 35"/>
                  <a:gd name="T11" fmla="*/ 3718 h 3718"/>
                  <a:gd name="T12" fmla="*/ 17 w 35"/>
                  <a:gd name="T13" fmla="*/ 3718 h 3718"/>
                  <a:gd name="T14" fmla="*/ 18 w 35"/>
                  <a:gd name="T15" fmla="*/ 3715 h 3718"/>
                  <a:gd name="T16" fmla="*/ 23 w 35"/>
                  <a:gd name="T17" fmla="*/ 3678 h 3718"/>
                  <a:gd name="T18" fmla="*/ 27 w 35"/>
                  <a:gd name="T19" fmla="*/ 3575 h 3718"/>
                  <a:gd name="T20" fmla="*/ 33 w 35"/>
                  <a:gd name="T21" fmla="*/ 3165 h 3718"/>
                  <a:gd name="T22" fmla="*/ 33 w 35"/>
                  <a:gd name="T23" fmla="*/ 1989 h 3718"/>
                  <a:gd name="T24" fmla="*/ 0 w 35"/>
                  <a:gd name="T25" fmla="*/ 1989 h 3718"/>
                  <a:gd name="T26" fmla="*/ 0 w 35"/>
                  <a:gd name="T27" fmla="*/ 2687 h 3718"/>
                  <a:gd name="T28" fmla="*/ 0 w 35"/>
                  <a:gd name="T29" fmla="*/ 2823 h 3718"/>
                  <a:gd name="T30" fmla="*/ 35 w 35"/>
                  <a:gd name="T31" fmla="*/ 2823 h 3718"/>
                  <a:gd name="T32" fmla="*/ 35 w 35"/>
                  <a:gd name="T33" fmla="*/ 2687 h 3718"/>
                  <a:gd name="T34" fmla="*/ 33 w 35"/>
                  <a:gd name="T35" fmla="*/ 1989 h 3718"/>
                  <a:gd name="T36" fmla="*/ 30 w 35"/>
                  <a:gd name="T37" fmla="*/ 1121 h 3718"/>
                  <a:gd name="T38" fmla="*/ 5 w 35"/>
                  <a:gd name="T39" fmla="*/ 1123 h 3718"/>
                  <a:gd name="T40" fmla="*/ 2 w 35"/>
                  <a:gd name="T41" fmla="*/ 1955 h 3718"/>
                  <a:gd name="T42" fmla="*/ 33 w 35"/>
                  <a:gd name="T43" fmla="*/ 1955 h 3718"/>
                  <a:gd name="T44" fmla="*/ 17 w 35"/>
                  <a:gd name="T45" fmla="*/ 0 h 3718"/>
                  <a:gd name="T46" fmla="*/ 15 w 35"/>
                  <a:gd name="T47" fmla="*/ 15 h 3718"/>
                  <a:gd name="T48" fmla="*/ 12 w 35"/>
                  <a:gd name="T49" fmla="*/ 220 h 3718"/>
                  <a:gd name="T50" fmla="*/ 12 w 35"/>
                  <a:gd name="T51" fmla="*/ 255 h 3718"/>
                  <a:gd name="T52" fmla="*/ 9 w 35"/>
                  <a:gd name="T53" fmla="*/ 622 h 3718"/>
                  <a:gd name="T54" fmla="*/ 5 w 35"/>
                  <a:gd name="T55" fmla="*/ 1088 h 3718"/>
                  <a:gd name="T56" fmla="*/ 30 w 35"/>
                  <a:gd name="T57" fmla="*/ 1088 h 3718"/>
                  <a:gd name="T58" fmla="*/ 23 w 35"/>
                  <a:gd name="T59" fmla="*/ 255 h 3718"/>
                  <a:gd name="T60" fmla="*/ 23 w 35"/>
                  <a:gd name="T61" fmla="*/ 220 h 3718"/>
                  <a:gd name="T62" fmla="*/ 20 w 35"/>
                  <a:gd name="T63" fmla="*/ 59 h 3718"/>
                  <a:gd name="T64" fmla="*/ 17 w 35"/>
                  <a:gd name="T65"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718">
                    <a:moveTo>
                      <a:pt x="35" y="2858"/>
                    </a:moveTo>
                    <a:lnTo>
                      <a:pt x="35" y="2858"/>
                    </a:lnTo>
                    <a:lnTo>
                      <a:pt x="0" y="2858"/>
                    </a:lnTo>
                    <a:lnTo>
                      <a:pt x="0" y="2858"/>
                    </a:lnTo>
                    <a:lnTo>
                      <a:pt x="2" y="3165"/>
                    </a:lnTo>
                    <a:lnTo>
                      <a:pt x="4" y="3404"/>
                    </a:lnTo>
                    <a:lnTo>
                      <a:pt x="7" y="3575"/>
                    </a:lnTo>
                    <a:lnTo>
                      <a:pt x="12" y="3678"/>
                    </a:lnTo>
                    <a:lnTo>
                      <a:pt x="12" y="3678"/>
                    </a:lnTo>
                    <a:lnTo>
                      <a:pt x="15" y="3708"/>
                    </a:lnTo>
                    <a:lnTo>
                      <a:pt x="15" y="3715"/>
                    </a:lnTo>
                    <a:lnTo>
                      <a:pt x="17" y="3718"/>
                    </a:lnTo>
                    <a:lnTo>
                      <a:pt x="17" y="3718"/>
                    </a:lnTo>
                    <a:lnTo>
                      <a:pt x="17" y="3718"/>
                    </a:lnTo>
                    <a:lnTo>
                      <a:pt x="17" y="3718"/>
                    </a:lnTo>
                    <a:lnTo>
                      <a:pt x="18" y="3715"/>
                    </a:lnTo>
                    <a:lnTo>
                      <a:pt x="20" y="3708"/>
                    </a:lnTo>
                    <a:lnTo>
                      <a:pt x="23" y="3678"/>
                    </a:lnTo>
                    <a:lnTo>
                      <a:pt x="23" y="3678"/>
                    </a:lnTo>
                    <a:lnTo>
                      <a:pt x="27" y="3575"/>
                    </a:lnTo>
                    <a:lnTo>
                      <a:pt x="30" y="3404"/>
                    </a:lnTo>
                    <a:lnTo>
                      <a:pt x="33" y="3165"/>
                    </a:lnTo>
                    <a:lnTo>
                      <a:pt x="35" y="2858"/>
                    </a:lnTo>
                    <a:close/>
                    <a:moveTo>
                      <a:pt x="33" y="1989"/>
                    </a:moveTo>
                    <a:lnTo>
                      <a:pt x="33" y="1989"/>
                    </a:lnTo>
                    <a:lnTo>
                      <a:pt x="0" y="1989"/>
                    </a:lnTo>
                    <a:lnTo>
                      <a:pt x="0" y="1989"/>
                    </a:lnTo>
                    <a:lnTo>
                      <a:pt x="0" y="2687"/>
                    </a:lnTo>
                    <a:lnTo>
                      <a:pt x="0" y="2687"/>
                    </a:lnTo>
                    <a:lnTo>
                      <a:pt x="0" y="2823"/>
                    </a:lnTo>
                    <a:lnTo>
                      <a:pt x="0" y="2823"/>
                    </a:lnTo>
                    <a:lnTo>
                      <a:pt x="35" y="2823"/>
                    </a:lnTo>
                    <a:lnTo>
                      <a:pt x="35" y="2823"/>
                    </a:lnTo>
                    <a:lnTo>
                      <a:pt x="35" y="2687"/>
                    </a:lnTo>
                    <a:lnTo>
                      <a:pt x="35" y="2687"/>
                    </a:lnTo>
                    <a:lnTo>
                      <a:pt x="33" y="1989"/>
                    </a:lnTo>
                    <a:close/>
                    <a:moveTo>
                      <a:pt x="30" y="1121"/>
                    </a:moveTo>
                    <a:lnTo>
                      <a:pt x="30" y="1121"/>
                    </a:lnTo>
                    <a:lnTo>
                      <a:pt x="5" y="1123"/>
                    </a:lnTo>
                    <a:lnTo>
                      <a:pt x="5" y="1123"/>
                    </a:lnTo>
                    <a:lnTo>
                      <a:pt x="2" y="1955"/>
                    </a:lnTo>
                    <a:lnTo>
                      <a:pt x="2" y="1955"/>
                    </a:lnTo>
                    <a:lnTo>
                      <a:pt x="33" y="1955"/>
                    </a:lnTo>
                    <a:lnTo>
                      <a:pt x="33" y="1955"/>
                    </a:lnTo>
                    <a:lnTo>
                      <a:pt x="30" y="1121"/>
                    </a:lnTo>
                    <a:close/>
                    <a:moveTo>
                      <a:pt x="17" y="0"/>
                    </a:moveTo>
                    <a:lnTo>
                      <a:pt x="17" y="0"/>
                    </a:lnTo>
                    <a:lnTo>
                      <a:pt x="15" y="15"/>
                    </a:lnTo>
                    <a:lnTo>
                      <a:pt x="15" y="59"/>
                    </a:lnTo>
                    <a:lnTo>
                      <a:pt x="12" y="220"/>
                    </a:lnTo>
                    <a:lnTo>
                      <a:pt x="12" y="220"/>
                    </a:lnTo>
                    <a:lnTo>
                      <a:pt x="12" y="255"/>
                    </a:lnTo>
                    <a:lnTo>
                      <a:pt x="12" y="255"/>
                    </a:lnTo>
                    <a:lnTo>
                      <a:pt x="9" y="622"/>
                    </a:lnTo>
                    <a:lnTo>
                      <a:pt x="5" y="1088"/>
                    </a:lnTo>
                    <a:lnTo>
                      <a:pt x="5" y="1088"/>
                    </a:lnTo>
                    <a:lnTo>
                      <a:pt x="30" y="1088"/>
                    </a:lnTo>
                    <a:lnTo>
                      <a:pt x="30" y="1088"/>
                    </a:lnTo>
                    <a:lnTo>
                      <a:pt x="27" y="622"/>
                    </a:lnTo>
                    <a:lnTo>
                      <a:pt x="23" y="255"/>
                    </a:lnTo>
                    <a:lnTo>
                      <a:pt x="23" y="255"/>
                    </a:lnTo>
                    <a:lnTo>
                      <a:pt x="23" y="220"/>
                    </a:lnTo>
                    <a:lnTo>
                      <a:pt x="23" y="220"/>
                    </a:lnTo>
                    <a:lnTo>
                      <a:pt x="20" y="59"/>
                    </a:lnTo>
                    <a:lnTo>
                      <a:pt x="18" y="1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32"/>
              <p:cNvSpPr/>
              <p:nvPr/>
            </p:nvSpPr>
            <p:spPr bwMode="auto">
              <a:xfrm>
                <a:off x="6600825" y="187325"/>
                <a:ext cx="53975" cy="5902325"/>
              </a:xfrm>
              <a:custGeom>
                <a:avLst/>
                <a:gdLst>
                  <a:gd name="T0" fmla="*/ 34 w 34"/>
                  <a:gd name="T1" fmla="*/ 2856 h 3718"/>
                  <a:gd name="T2" fmla="*/ 0 w 34"/>
                  <a:gd name="T3" fmla="*/ 2856 h 3718"/>
                  <a:gd name="T4" fmla="*/ 4 w 34"/>
                  <a:gd name="T5" fmla="*/ 3409 h 3718"/>
                  <a:gd name="T6" fmla="*/ 13 w 34"/>
                  <a:gd name="T7" fmla="*/ 3682 h 3718"/>
                  <a:gd name="T8" fmla="*/ 14 w 34"/>
                  <a:gd name="T9" fmla="*/ 3708 h 3718"/>
                  <a:gd name="T10" fmla="*/ 18 w 34"/>
                  <a:gd name="T11" fmla="*/ 3718 h 3718"/>
                  <a:gd name="T12" fmla="*/ 18 w 34"/>
                  <a:gd name="T13" fmla="*/ 3718 h 3718"/>
                  <a:gd name="T14" fmla="*/ 19 w 34"/>
                  <a:gd name="T15" fmla="*/ 3715 h 3718"/>
                  <a:gd name="T16" fmla="*/ 23 w 34"/>
                  <a:gd name="T17" fmla="*/ 3682 h 3718"/>
                  <a:gd name="T18" fmla="*/ 27 w 34"/>
                  <a:gd name="T19" fmla="*/ 3580 h 3718"/>
                  <a:gd name="T20" fmla="*/ 32 w 34"/>
                  <a:gd name="T21" fmla="*/ 3168 h 3718"/>
                  <a:gd name="T22" fmla="*/ 34 w 34"/>
                  <a:gd name="T23" fmla="*/ 1988 h 3718"/>
                  <a:gd name="T24" fmla="*/ 1 w 34"/>
                  <a:gd name="T25" fmla="*/ 1988 h 3718"/>
                  <a:gd name="T26" fmla="*/ 0 w 34"/>
                  <a:gd name="T27" fmla="*/ 2687 h 3718"/>
                  <a:gd name="T28" fmla="*/ 0 w 34"/>
                  <a:gd name="T29" fmla="*/ 2827 h 3718"/>
                  <a:gd name="T30" fmla="*/ 34 w 34"/>
                  <a:gd name="T31" fmla="*/ 2827 h 3718"/>
                  <a:gd name="T32" fmla="*/ 34 w 34"/>
                  <a:gd name="T33" fmla="*/ 2687 h 3718"/>
                  <a:gd name="T34" fmla="*/ 34 w 34"/>
                  <a:gd name="T35" fmla="*/ 1988 h 3718"/>
                  <a:gd name="T36" fmla="*/ 29 w 34"/>
                  <a:gd name="T37" fmla="*/ 1120 h 3718"/>
                  <a:gd name="T38" fmla="*/ 4 w 34"/>
                  <a:gd name="T39" fmla="*/ 1120 h 3718"/>
                  <a:gd name="T40" fmla="*/ 1 w 34"/>
                  <a:gd name="T41" fmla="*/ 1958 h 3718"/>
                  <a:gd name="T42" fmla="*/ 34 w 34"/>
                  <a:gd name="T43" fmla="*/ 1958 h 3718"/>
                  <a:gd name="T44" fmla="*/ 18 w 34"/>
                  <a:gd name="T45" fmla="*/ 0 h 3718"/>
                  <a:gd name="T46" fmla="*/ 16 w 34"/>
                  <a:gd name="T47" fmla="*/ 15 h 3718"/>
                  <a:gd name="T48" fmla="*/ 11 w 34"/>
                  <a:gd name="T49" fmla="*/ 222 h 3718"/>
                  <a:gd name="T50" fmla="*/ 11 w 34"/>
                  <a:gd name="T51" fmla="*/ 251 h 3718"/>
                  <a:gd name="T52" fmla="*/ 8 w 34"/>
                  <a:gd name="T53" fmla="*/ 622 h 3718"/>
                  <a:gd name="T54" fmla="*/ 4 w 34"/>
                  <a:gd name="T55" fmla="*/ 1090 h 3718"/>
                  <a:gd name="T56" fmla="*/ 29 w 34"/>
                  <a:gd name="T57" fmla="*/ 1090 h 3718"/>
                  <a:gd name="T58" fmla="*/ 23 w 34"/>
                  <a:gd name="T59" fmla="*/ 251 h 3718"/>
                  <a:gd name="T60" fmla="*/ 23 w 34"/>
                  <a:gd name="T61" fmla="*/ 222 h 3718"/>
                  <a:gd name="T62" fmla="*/ 21 w 34"/>
                  <a:gd name="T63" fmla="*/ 59 h 3718"/>
                  <a:gd name="T64" fmla="*/ 18 w 34"/>
                  <a:gd name="T65"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718">
                    <a:moveTo>
                      <a:pt x="34" y="2856"/>
                    </a:moveTo>
                    <a:lnTo>
                      <a:pt x="34" y="2856"/>
                    </a:lnTo>
                    <a:lnTo>
                      <a:pt x="0" y="2856"/>
                    </a:lnTo>
                    <a:lnTo>
                      <a:pt x="0" y="2856"/>
                    </a:lnTo>
                    <a:lnTo>
                      <a:pt x="1" y="3168"/>
                    </a:lnTo>
                    <a:lnTo>
                      <a:pt x="4" y="3409"/>
                    </a:lnTo>
                    <a:lnTo>
                      <a:pt x="8" y="3580"/>
                    </a:lnTo>
                    <a:lnTo>
                      <a:pt x="13" y="3682"/>
                    </a:lnTo>
                    <a:lnTo>
                      <a:pt x="13" y="3682"/>
                    </a:lnTo>
                    <a:lnTo>
                      <a:pt x="14" y="3708"/>
                    </a:lnTo>
                    <a:lnTo>
                      <a:pt x="16" y="3715"/>
                    </a:lnTo>
                    <a:lnTo>
                      <a:pt x="18" y="3718"/>
                    </a:lnTo>
                    <a:lnTo>
                      <a:pt x="18" y="3718"/>
                    </a:lnTo>
                    <a:lnTo>
                      <a:pt x="18" y="3718"/>
                    </a:lnTo>
                    <a:lnTo>
                      <a:pt x="18" y="3718"/>
                    </a:lnTo>
                    <a:lnTo>
                      <a:pt x="19" y="3715"/>
                    </a:lnTo>
                    <a:lnTo>
                      <a:pt x="19" y="3708"/>
                    </a:lnTo>
                    <a:lnTo>
                      <a:pt x="23" y="3682"/>
                    </a:lnTo>
                    <a:lnTo>
                      <a:pt x="23" y="3682"/>
                    </a:lnTo>
                    <a:lnTo>
                      <a:pt x="27" y="3580"/>
                    </a:lnTo>
                    <a:lnTo>
                      <a:pt x="31" y="3409"/>
                    </a:lnTo>
                    <a:lnTo>
                      <a:pt x="32" y="3168"/>
                    </a:lnTo>
                    <a:lnTo>
                      <a:pt x="34" y="2856"/>
                    </a:lnTo>
                    <a:close/>
                    <a:moveTo>
                      <a:pt x="34" y="1988"/>
                    </a:moveTo>
                    <a:lnTo>
                      <a:pt x="34" y="1988"/>
                    </a:lnTo>
                    <a:lnTo>
                      <a:pt x="1" y="1988"/>
                    </a:lnTo>
                    <a:lnTo>
                      <a:pt x="1" y="1988"/>
                    </a:lnTo>
                    <a:lnTo>
                      <a:pt x="0" y="2687"/>
                    </a:lnTo>
                    <a:lnTo>
                      <a:pt x="0" y="2687"/>
                    </a:lnTo>
                    <a:lnTo>
                      <a:pt x="0" y="2827"/>
                    </a:lnTo>
                    <a:lnTo>
                      <a:pt x="0" y="2827"/>
                    </a:lnTo>
                    <a:lnTo>
                      <a:pt x="34" y="2827"/>
                    </a:lnTo>
                    <a:lnTo>
                      <a:pt x="34" y="2827"/>
                    </a:lnTo>
                    <a:lnTo>
                      <a:pt x="34" y="2687"/>
                    </a:lnTo>
                    <a:lnTo>
                      <a:pt x="34" y="2687"/>
                    </a:lnTo>
                    <a:lnTo>
                      <a:pt x="34" y="1988"/>
                    </a:lnTo>
                    <a:close/>
                    <a:moveTo>
                      <a:pt x="29" y="1120"/>
                    </a:moveTo>
                    <a:lnTo>
                      <a:pt x="29" y="1120"/>
                    </a:lnTo>
                    <a:lnTo>
                      <a:pt x="4" y="1120"/>
                    </a:lnTo>
                    <a:lnTo>
                      <a:pt x="4" y="1120"/>
                    </a:lnTo>
                    <a:lnTo>
                      <a:pt x="1" y="1958"/>
                    </a:lnTo>
                    <a:lnTo>
                      <a:pt x="1" y="1958"/>
                    </a:lnTo>
                    <a:lnTo>
                      <a:pt x="34" y="1958"/>
                    </a:lnTo>
                    <a:lnTo>
                      <a:pt x="34" y="1958"/>
                    </a:lnTo>
                    <a:lnTo>
                      <a:pt x="29" y="1120"/>
                    </a:lnTo>
                    <a:close/>
                    <a:moveTo>
                      <a:pt x="18" y="0"/>
                    </a:moveTo>
                    <a:lnTo>
                      <a:pt x="18" y="0"/>
                    </a:lnTo>
                    <a:lnTo>
                      <a:pt x="16" y="15"/>
                    </a:lnTo>
                    <a:lnTo>
                      <a:pt x="14" y="59"/>
                    </a:lnTo>
                    <a:lnTo>
                      <a:pt x="11" y="222"/>
                    </a:lnTo>
                    <a:lnTo>
                      <a:pt x="11" y="222"/>
                    </a:lnTo>
                    <a:lnTo>
                      <a:pt x="11" y="251"/>
                    </a:lnTo>
                    <a:lnTo>
                      <a:pt x="11" y="251"/>
                    </a:lnTo>
                    <a:lnTo>
                      <a:pt x="8" y="622"/>
                    </a:lnTo>
                    <a:lnTo>
                      <a:pt x="4" y="1090"/>
                    </a:lnTo>
                    <a:lnTo>
                      <a:pt x="4" y="1090"/>
                    </a:lnTo>
                    <a:lnTo>
                      <a:pt x="29" y="1090"/>
                    </a:lnTo>
                    <a:lnTo>
                      <a:pt x="29" y="1090"/>
                    </a:lnTo>
                    <a:lnTo>
                      <a:pt x="27" y="622"/>
                    </a:lnTo>
                    <a:lnTo>
                      <a:pt x="23" y="251"/>
                    </a:lnTo>
                    <a:lnTo>
                      <a:pt x="23" y="251"/>
                    </a:lnTo>
                    <a:lnTo>
                      <a:pt x="23" y="222"/>
                    </a:lnTo>
                    <a:lnTo>
                      <a:pt x="23" y="222"/>
                    </a:lnTo>
                    <a:lnTo>
                      <a:pt x="21" y="59"/>
                    </a:lnTo>
                    <a:lnTo>
                      <a:pt x="19" y="1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33"/>
              <p:cNvSpPr/>
              <p:nvPr/>
            </p:nvSpPr>
            <p:spPr bwMode="auto">
              <a:xfrm>
                <a:off x="7915275" y="187325"/>
                <a:ext cx="55563" cy="5902325"/>
              </a:xfrm>
              <a:custGeom>
                <a:avLst/>
                <a:gdLst>
                  <a:gd name="T0" fmla="*/ 35 w 35"/>
                  <a:gd name="T1" fmla="*/ 2853 h 3718"/>
                  <a:gd name="T2" fmla="*/ 0 w 35"/>
                  <a:gd name="T3" fmla="*/ 2853 h 3718"/>
                  <a:gd name="T4" fmla="*/ 4 w 35"/>
                  <a:gd name="T5" fmla="*/ 3416 h 3718"/>
                  <a:gd name="T6" fmla="*/ 10 w 35"/>
                  <a:gd name="T7" fmla="*/ 3647 h 3718"/>
                  <a:gd name="T8" fmla="*/ 12 w 35"/>
                  <a:gd name="T9" fmla="*/ 3688 h 3718"/>
                  <a:gd name="T10" fmla="*/ 17 w 35"/>
                  <a:gd name="T11" fmla="*/ 3715 h 3718"/>
                  <a:gd name="T12" fmla="*/ 17 w 35"/>
                  <a:gd name="T13" fmla="*/ 3718 h 3718"/>
                  <a:gd name="T14" fmla="*/ 17 w 35"/>
                  <a:gd name="T15" fmla="*/ 3718 h 3718"/>
                  <a:gd name="T16" fmla="*/ 20 w 35"/>
                  <a:gd name="T17" fmla="*/ 3710 h 3718"/>
                  <a:gd name="T18" fmla="*/ 22 w 35"/>
                  <a:gd name="T19" fmla="*/ 3688 h 3718"/>
                  <a:gd name="T20" fmla="*/ 27 w 35"/>
                  <a:gd name="T21" fmla="*/ 3588 h 3718"/>
                  <a:gd name="T22" fmla="*/ 33 w 35"/>
                  <a:gd name="T23" fmla="*/ 3171 h 3718"/>
                  <a:gd name="T24" fmla="*/ 33 w 35"/>
                  <a:gd name="T25" fmla="*/ 1985 h 3718"/>
                  <a:gd name="T26" fmla="*/ 2 w 35"/>
                  <a:gd name="T27" fmla="*/ 1985 h 3718"/>
                  <a:gd name="T28" fmla="*/ 0 w 35"/>
                  <a:gd name="T29" fmla="*/ 2687 h 3718"/>
                  <a:gd name="T30" fmla="*/ 0 w 35"/>
                  <a:gd name="T31" fmla="*/ 2828 h 3718"/>
                  <a:gd name="T32" fmla="*/ 35 w 35"/>
                  <a:gd name="T33" fmla="*/ 2830 h 3718"/>
                  <a:gd name="T34" fmla="*/ 35 w 35"/>
                  <a:gd name="T35" fmla="*/ 2687 h 3718"/>
                  <a:gd name="T36" fmla="*/ 33 w 35"/>
                  <a:gd name="T37" fmla="*/ 1985 h 3718"/>
                  <a:gd name="T38" fmla="*/ 30 w 35"/>
                  <a:gd name="T39" fmla="*/ 1116 h 3718"/>
                  <a:gd name="T40" fmla="*/ 5 w 35"/>
                  <a:gd name="T41" fmla="*/ 1116 h 3718"/>
                  <a:gd name="T42" fmla="*/ 2 w 35"/>
                  <a:gd name="T43" fmla="*/ 1962 h 3718"/>
                  <a:gd name="T44" fmla="*/ 33 w 35"/>
                  <a:gd name="T45" fmla="*/ 1962 h 3718"/>
                  <a:gd name="T46" fmla="*/ 17 w 35"/>
                  <a:gd name="T47" fmla="*/ 0 h 3718"/>
                  <a:gd name="T48" fmla="*/ 15 w 35"/>
                  <a:gd name="T49" fmla="*/ 17 h 3718"/>
                  <a:gd name="T50" fmla="*/ 12 w 35"/>
                  <a:gd name="T51" fmla="*/ 225 h 3718"/>
                  <a:gd name="T52" fmla="*/ 12 w 35"/>
                  <a:gd name="T53" fmla="*/ 248 h 3718"/>
                  <a:gd name="T54" fmla="*/ 9 w 35"/>
                  <a:gd name="T55" fmla="*/ 621 h 3718"/>
                  <a:gd name="T56" fmla="*/ 5 w 35"/>
                  <a:gd name="T57" fmla="*/ 1093 h 3718"/>
                  <a:gd name="T58" fmla="*/ 30 w 35"/>
                  <a:gd name="T59" fmla="*/ 1093 h 3718"/>
                  <a:gd name="T60" fmla="*/ 23 w 35"/>
                  <a:gd name="T61" fmla="*/ 248 h 3718"/>
                  <a:gd name="T62" fmla="*/ 23 w 35"/>
                  <a:gd name="T63" fmla="*/ 225 h 3718"/>
                  <a:gd name="T64" fmla="*/ 20 w 35"/>
                  <a:gd name="T65" fmla="*/ 61 h 3718"/>
                  <a:gd name="T66" fmla="*/ 17 w 35"/>
                  <a:gd name="T67"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718">
                    <a:moveTo>
                      <a:pt x="35" y="2853"/>
                    </a:moveTo>
                    <a:lnTo>
                      <a:pt x="35" y="2853"/>
                    </a:lnTo>
                    <a:lnTo>
                      <a:pt x="0" y="2853"/>
                    </a:lnTo>
                    <a:lnTo>
                      <a:pt x="0" y="2853"/>
                    </a:lnTo>
                    <a:lnTo>
                      <a:pt x="2" y="3171"/>
                    </a:lnTo>
                    <a:lnTo>
                      <a:pt x="4" y="3416"/>
                    </a:lnTo>
                    <a:lnTo>
                      <a:pt x="9" y="3588"/>
                    </a:lnTo>
                    <a:lnTo>
                      <a:pt x="10" y="3647"/>
                    </a:lnTo>
                    <a:lnTo>
                      <a:pt x="12" y="3688"/>
                    </a:lnTo>
                    <a:lnTo>
                      <a:pt x="12" y="3688"/>
                    </a:lnTo>
                    <a:lnTo>
                      <a:pt x="15" y="3710"/>
                    </a:lnTo>
                    <a:lnTo>
                      <a:pt x="17" y="3715"/>
                    </a:lnTo>
                    <a:lnTo>
                      <a:pt x="17" y="3718"/>
                    </a:lnTo>
                    <a:lnTo>
                      <a:pt x="17" y="3718"/>
                    </a:lnTo>
                    <a:lnTo>
                      <a:pt x="17" y="3718"/>
                    </a:lnTo>
                    <a:lnTo>
                      <a:pt x="17" y="3718"/>
                    </a:lnTo>
                    <a:lnTo>
                      <a:pt x="18" y="3715"/>
                    </a:lnTo>
                    <a:lnTo>
                      <a:pt x="20" y="3710"/>
                    </a:lnTo>
                    <a:lnTo>
                      <a:pt x="22" y="3688"/>
                    </a:lnTo>
                    <a:lnTo>
                      <a:pt x="22" y="3688"/>
                    </a:lnTo>
                    <a:lnTo>
                      <a:pt x="25" y="3647"/>
                    </a:lnTo>
                    <a:lnTo>
                      <a:pt x="27" y="3588"/>
                    </a:lnTo>
                    <a:lnTo>
                      <a:pt x="30" y="3417"/>
                    </a:lnTo>
                    <a:lnTo>
                      <a:pt x="33" y="3171"/>
                    </a:lnTo>
                    <a:lnTo>
                      <a:pt x="35" y="2853"/>
                    </a:lnTo>
                    <a:close/>
                    <a:moveTo>
                      <a:pt x="33" y="1985"/>
                    </a:moveTo>
                    <a:lnTo>
                      <a:pt x="33" y="1985"/>
                    </a:lnTo>
                    <a:lnTo>
                      <a:pt x="2" y="1985"/>
                    </a:lnTo>
                    <a:lnTo>
                      <a:pt x="2" y="1985"/>
                    </a:lnTo>
                    <a:lnTo>
                      <a:pt x="0" y="2687"/>
                    </a:lnTo>
                    <a:lnTo>
                      <a:pt x="0" y="2687"/>
                    </a:lnTo>
                    <a:lnTo>
                      <a:pt x="0" y="2828"/>
                    </a:lnTo>
                    <a:lnTo>
                      <a:pt x="0" y="2828"/>
                    </a:lnTo>
                    <a:lnTo>
                      <a:pt x="35" y="2830"/>
                    </a:lnTo>
                    <a:lnTo>
                      <a:pt x="35" y="2830"/>
                    </a:lnTo>
                    <a:lnTo>
                      <a:pt x="35" y="2687"/>
                    </a:lnTo>
                    <a:lnTo>
                      <a:pt x="35" y="2687"/>
                    </a:lnTo>
                    <a:lnTo>
                      <a:pt x="33" y="1985"/>
                    </a:lnTo>
                    <a:close/>
                    <a:moveTo>
                      <a:pt x="30" y="1116"/>
                    </a:moveTo>
                    <a:lnTo>
                      <a:pt x="30" y="1116"/>
                    </a:lnTo>
                    <a:lnTo>
                      <a:pt x="5" y="1116"/>
                    </a:lnTo>
                    <a:lnTo>
                      <a:pt x="5" y="1116"/>
                    </a:lnTo>
                    <a:lnTo>
                      <a:pt x="2" y="1962"/>
                    </a:lnTo>
                    <a:lnTo>
                      <a:pt x="2" y="1962"/>
                    </a:lnTo>
                    <a:lnTo>
                      <a:pt x="33" y="1962"/>
                    </a:lnTo>
                    <a:lnTo>
                      <a:pt x="33" y="1962"/>
                    </a:lnTo>
                    <a:lnTo>
                      <a:pt x="30" y="1116"/>
                    </a:lnTo>
                    <a:close/>
                    <a:moveTo>
                      <a:pt x="17" y="0"/>
                    </a:moveTo>
                    <a:lnTo>
                      <a:pt x="17" y="0"/>
                    </a:lnTo>
                    <a:lnTo>
                      <a:pt x="15" y="17"/>
                    </a:lnTo>
                    <a:lnTo>
                      <a:pt x="15" y="61"/>
                    </a:lnTo>
                    <a:lnTo>
                      <a:pt x="12" y="225"/>
                    </a:lnTo>
                    <a:lnTo>
                      <a:pt x="12" y="225"/>
                    </a:lnTo>
                    <a:lnTo>
                      <a:pt x="12" y="248"/>
                    </a:lnTo>
                    <a:lnTo>
                      <a:pt x="12" y="248"/>
                    </a:lnTo>
                    <a:lnTo>
                      <a:pt x="9" y="621"/>
                    </a:lnTo>
                    <a:lnTo>
                      <a:pt x="5" y="1093"/>
                    </a:lnTo>
                    <a:lnTo>
                      <a:pt x="5" y="1093"/>
                    </a:lnTo>
                    <a:lnTo>
                      <a:pt x="30" y="1093"/>
                    </a:lnTo>
                    <a:lnTo>
                      <a:pt x="30" y="1093"/>
                    </a:lnTo>
                    <a:lnTo>
                      <a:pt x="27" y="621"/>
                    </a:lnTo>
                    <a:lnTo>
                      <a:pt x="23" y="248"/>
                    </a:lnTo>
                    <a:lnTo>
                      <a:pt x="23" y="248"/>
                    </a:lnTo>
                    <a:lnTo>
                      <a:pt x="23" y="225"/>
                    </a:lnTo>
                    <a:lnTo>
                      <a:pt x="23" y="225"/>
                    </a:lnTo>
                    <a:lnTo>
                      <a:pt x="20" y="61"/>
                    </a:lnTo>
                    <a:lnTo>
                      <a:pt x="18" y="1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34"/>
              <p:cNvSpPr/>
              <p:nvPr/>
            </p:nvSpPr>
            <p:spPr bwMode="auto">
              <a:xfrm>
                <a:off x="9228138" y="200025"/>
                <a:ext cx="55563" cy="5902325"/>
              </a:xfrm>
              <a:custGeom>
                <a:avLst/>
                <a:gdLst>
                  <a:gd name="T0" fmla="*/ 35 w 35"/>
                  <a:gd name="T1" fmla="*/ 2840 h 3718"/>
                  <a:gd name="T2" fmla="*/ 0 w 35"/>
                  <a:gd name="T3" fmla="*/ 2840 h 3718"/>
                  <a:gd name="T4" fmla="*/ 5 w 35"/>
                  <a:gd name="T5" fmla="*/ 3414 h 3718"/>
                  <a:gd name="T6" fmla="*/ 12 w 35"/>
                  <a:gd name="T7" fmla="*/ 3647 h 3718"/>
                  <a:gd name="T8" fmla="*/ 14 w 35"/>
                  <a:gd name="T9" fmla="*/ 3688 h 3718"/>
                  <a:gd name="T10" fmla="*/ 17 w 35"/>
                  <a:gd name="T11" fmla="*/ 3713 h 3718"/>
                  <a:gd name="T12" fmla="*/ 19 w 35"/>
                  <a:gd name="T13" fmla="*/ 3718 h 3718"/>
                  <a:gd name="T14" fmla="*/ 19 w 35"/>
                  <a:gd name="T15" fmla="*/ 3718 h 3718"/>
                  <a:gd name="T16" fmla="*/ 20 w 35"/>
                  <a:gd name="T17" fmla="*/ 3713 h 3718"/>
                  <a:gd name="T18" fmla="*/ 23 w 35"/>
                  <a:gd name="T19" fmla="*/ 3688 h 3718"/>
                  <a:gd name="T20" fmla="*/ 28 w 35"/>
                  <a:gd name="T21" fmla="*/ 3588 h 3718"/>
                  <a:gd name="T22" fmla="*/ 35 w 35"/>
                  <a:gd name="T23" fmla="*/ 3165 h 3718"/>
                  <a:gd name="T24" fmla="*/ 35 w 35"/>
                  <a:gd name="T25" fmla="*/ 1972 h 3718"/>
                  <a:gd name="T26" fmla="*/ 2 w 35"/>
                  <a:gd name="T27" fmla="*/ 1972 h 3718"/>
                  <a:gd name="T28" fmla="*/ 0 w 35"/>
                  <a:gd name="T29" fmla="*/ 2687 h 3718"/>
                  <a:gd name="T30" fmla="*/ 0 w 35"/>
                  <a:gd name="T31" fmla="*/ 2827 h 3718"/>
                  <a:gd name="T32" fmla="*/ 35 w 35"/>
                  <a:gd name="T33" fmla="*/ 2827 h 3718"/>
                  <a:gd name="T34" fmla="*/ 35 w 35"/>
                  <a:gd name="T35" fmla="*/ 2687 h 3718"/>
                  <a:gd name="T36" fmla="*/ 35 w 35"/>
                  <a:gd name="T37" fmla="*/ 1972 h 3718"/>
                  <a:gd name="T38" fmla="*/ 30 w 35"/>
                  <a:gd name="T39" fmla="*/ 1103 h 3718"/>
                  <a:gd name="T40" fmla="*/ 5 w 35"/>
                  <a:gd name="T41" fmla="*/ 1103 h 3718"/>
                  <a:gd name="T42" fmla="*/ 2 w 35"/>
                  <a:gd name="T43" fmla="*/ 1958 h 3718"/>
                  <a:gd name="T44" fmla="*/ 35 w 35"/>
                  <a:gd name="T45" fmla="*/ 1958 h 3718"/>
                  <a:gd name="T46" fmla="*/ 19 w 35"/>
                  <a:gd name="T47" fmla="*/ 0 h 3718"/>
                  <a:gd name="T48" fmla="*/ 17 w 35"/>
                  <a:gd name="T49" fmla="*/ 15 h 3718"/>
                  <a:gd name="T50" fmla="*/ 12 w 35"/>
                  <a:gd name="T51" fmla="*/ 222 h 3718"/>
                  <a:gd name="T52" fmla="*/ 12 w 35"/>
                  <a:gd name="T53" fmla="*/ 235 h 3718"/>
                  <a:gd name="T54" fmla="*/ 9 w 35"/>
                  <a:gd name="T55" fmla="*/ 611 h 3718"/>
                  <a:gd name="T56" fmla="*/ 5 w 35"/>
                  <a:gd name="T57" fmla="*/ 1090 h 3718"/>
                  <a:gd name="T58" fmla="*/ 30 w 35"/>
                  <a:gd name="T59" fmla="*/ 1090 h 3718"/>
                  <a:gd name="T60" fmla="*/ 23 w 35"/>
                  <a:gd name="T61" fmla="*/ 235 h 3718"/>
                  <a:gd name="T62" fmla="*/ 23 w 35"/>
                  <a:gd name="T63" fmla="*/ 222 h 3718"/>
                  <a:gd name="T64" fmla="*/ 22 w 35"/>
                  <a:gd name="T65" fmla="*/ 59 h 3718"/>
                  <a:gd name="T66" fmla="*/ 19 w 35"/>
                  <a:gd name="T67" fmla="*/ 0 h 3718"/>
                  <a:gd name="T68" fmla="*/ 19 w 35"/>
                  <a:gd name="T69" fmla="*/ 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3718">
                    <a:moveTo>
                      <a:pt x="35" y="2840"/>
                    </a:moveTo>
                    <a:lnTo>
                      <a:pt x="35" y="2840"/>
                    </a:lnTo>
                    <a:lnTo>
                      <a:pt x="0" y="2840"/>
                    </a:lnTo>
                    <a:lnTo>
                      <a:pt x="0" y="2840"/>
                    </a:lnTo>
                    <a:lnTo>
                      <a:pt x="2" y="3165"/>
                    </a:lnTo>
                    <a:lnTo>
                      <a:pt x="5" y="3414"/>
                    </a:lnTo>
                    <a:lnTo>
                      <a:pt x="9" y="3588"/>
                    </a:lnTo>
                    <a:lnTo>
                      <a:pt x="12" y="3647"/>
                    </a:lnTo>
                    <a:lnTo>
                      <a:pt x="14" y="3688"/>
                    </a:lnTo>
                    <a:lnTo>
                      <a:pt x="14" y="3688"/>
                    </a:lnTo>
                    <a:lnTo>
                      <a:pt x="17" y="3713"/>
                    </a:lnTo>
                    <a:lnTo>
                      <a:pt x="17" y="3713"/>
                    </a:lnTo>
                    <a:lnTo>
                      <a:pt x="19" y="3718"/>
                    </a:lnTo>
                    <a:lnTo>
                      <a:pt x="19" y="3718"/>
                    </a:lnTo>
                    <a:lnTo>
                      <a:pt x="19" y="3718"/>
                    </a:lnTo>
                    <a:lnTo>
                      <a:pt x="19" y="3718"/>
                    </a:lnTo>
                    <a:lnTo>
                      <a:pt x="20" y="3713"/>
                    </a:lnTo>
                    <a:lnTo>
                      <a:pt x="20" y="3713"/>
                    </a:lnTo>
                    <a:lnTo>
                      <a:pt x="23" y="3688"/>
                    </a:lnTo>
                    <a:lnTo>
                      <a:pt x="23" y="3688"/>
                    </a:lnTo>
                    <a:lnTo>
                      <a:pt x="25" y="3647"/>
                    </a:lnTo>
                    <a:lnTo>
                      <a:pt x="28" y="3588"/>
                    </a:lnTo>
                    <a:lnTo>
                      <a:pt x="32" y="3414"/>
                    </a:lnTo>
                    <a:lnTo>
                      <a:pt x="35" y="3165"/>
                    </a:lnTo>
                    <a:lnTo>
                      <a:pt x="35" y="2840"/>
                    </a:lnTo>
                    <a:close/>
                    <a:moveTo>
                      <a:pt x="35" y="1972"/>
                    </a:moveTo>
                    <a:lnTo>
                      <a:pt x="35" y="1972"/>
                    </a:lnTo>
                    <a:lnTo>
                      <a:pt x="2" y="1972"/>
                    </a:lnTo>
                    <a:lnTo>
                      <a:pt x="2" y="1972"/>
                    </a:lnTo>
                    <a:lnTo>
                      <a:pt x="0" y="2687"/>
                    </a:lnTo>
                    <a:lnTo>
                      <a:pt x="0" y="2687"/>
                    </a:lnTo>
                    <a:lnTo>
                      <a:pt x="0" y="2827"/>
                    </a:lnTo>
                    <a:lnTo>
                      <a:pt x="0" y="2827"/>
                    </a:lnTo>
                    <a:lnTo>
                      <a:pt x="35" y="2827"/>
                    </a:lnTo>
                    <a:lnTo>
                      <a:pt x="35" y="2827"/>
                    </a:lnTo>
                    <a:lnTo>
                      <a:pt x="35" y="2687"/>
                    </a:lnTo>
                    <a:lnTo>
                      <a:pt x="35" y="2687"/>
                    </a:lnTo>
                    <a:lnTo>
                      <a:pt x="35" y="1972"/>
                    </a:lnTo>
                    <a:close/>
                    <a:moveTo>
                      <a:pt x="30" y="1103"/>
                    </a:moveTo>
                    <a:lnTo>
                      <a:pt x="30" y="1103"/>
                    </a:lnTo>
                    <a:lnTo>
                      <a:pt x="5" y="1103"/>
                    </a:lnTo>
                    <a:lnTo>
                      <a:pt x="5" y="1103"/>
                    </a:lnTo>
                    <a:lnTo>
                      <a:pt x="2" y="1958"/>
                    </a:lnTo>
                    <a:lnTo>
                      <a:pt x="2" y="1958"/>
                    </a:lnTo>
                    <a:lnTo>
                      <a:pt x="35" y="1958"/>
                    </a:lnTo>
                    <a:lnTo>
                      <a:pt x="35" y="1958"/>
                    </a:lnTo>
                    <a:lnTo>
                      <a:pt x="30" y="1103"/>
                    </a:lnTo>
                    <a:close/>
                    <a:moveTo>
                      <a:pt x="19" y="0"/>
                    </a:moveTo>
                    <a:lnTo>
                      <a:pt x="19" y="0"/>
                    </a:lnTo>
                    <a:lnTo>
                      <a:pt x="17" y="15"/>
                    </a:lnTo>
                    <a:lnTo>
                      <a:pt x="15" y="59"/>
                    </a:lnTo>
                    <a:lnTo>
                      <a:pt x="12" y="222"/>
                    </a:lnTo>
                    <a:lnTo>
                      <a:pt x="12" y="222"/>
                    </a:lnTo>
                    <a:lnTo>
                      <a:pt x="12" y="235"/>
                    </a:lnTo>
                    <a:lnTo>
                      <a:pt x="12" y="235"/>
                    </a:lnTo>
                    <a:lnTo>
                      <a:pt x="9" y="611"/>
                    </a:lnTo>
                    <a:lnTo>
                      <a:pt x="5" y="1090"/>
                    </a:lnTo>
                    <a:lnTo>
                      <a:pt x="5" y="1090"/>
                    </a:lnTo>
                    <a:lnTo>
                      <a:pt x="30" y="1090"/>
                    </a:lnTo>
                    <a:lnTo>
                      <a:pt x="30" y="1090"/>
                    </a:lnTo>
                    <a:lnTo>
                      <a:pt x="28" y="611"/>
                    </a:lnTo>
                    <a:lnTo>
                      <a:pt x="23" y="235"/>
                    </a:lnTo>
                    <a:lnTo>
                      <a:pt x="23" y="235"/>
                    </a:lnTo>
                    <a:lnTo>
                      <a:pt x="23" y="222"/>
                    </a:lnTo>
                    <a:lnTo>
                      <a:pt x="23" y="222"/>
                    </a:lnTo>
                    <a:lnTo>
                      <a:pt x="22" y="59"/>
                    </a:lnTo>
                    <a:lnTo>
                      <a:pt x="20" y="17"/>
                    </a:lnTo>
                    <a:lnTo>
                      <a:pt x="19"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35"/>
              <p:cNvSpPr/>
              <p:nvPr/>
            </p:nvSpPr>
            <p:spPr bwMode="auto">
              <a:xfrm>
                <a:off x="2944813" y="1912938"/>
                <a:ext cx="6945313" cy="57150"/>
              </a:xfrm>
              <a:custGeom>
                <a:avLst/>
                <a:gdLst>
                  <a:gd name="T0" fmla="*/ 1213 w 4375"/>
                  <a:gd name="T1" fmla="*/ 0 h 36"/>
                  <a:gd name="T2" fmla="*/ 678 w 4375"/>
                  <a:gd name="T3" fmla="*/ 1 h 36"/>
                  <a:gd name="T4" fmla="*/ 652 w 4375"/>
                  <a:gd name="T5" fmla="*/ 1 h 36"/>
                  <a:gd name="T6" fmla="*/ 161 w 4375"/>
                  <a:gd name="T7" fmla="*/ 8 h 36"/>
                  <a:gd name="T8" fmla="*/ 10 w 4375"/>
                  <a:gd name="T9" fmla="*/ 15 h 36"/>
                  <a:gd name="T10" fmla="*/ 0 w 4375"/>
                  <a:gd name="T11" fmla="*/ 18 h 36"/>
                  <a:gd name="T12" fmla="*/ 2 w 4375"/>
                  <a:gd name="T13" fmla="*/ 19 h 36"/>
                  <a:gd name="T14" fmla="*/ 39 w 4375"/>
                  <a:gd name="T15" fmla="*/ 23 h 36"/>
                  <a:gd name="T16" fmla="*/ 364 w 4375"/>
                  <a:gd name="T17" fmla="*/ 31 h 36"/>
                  <a:gd name="T18" fmla="*/ 652 w 4375"/>
                  <a:gd name="T19" fmla="*/ 34 h 36"/>
                  <a:gd name="T20" fmla="*/ 678 w 4375"/>
                  <a:gd name="T21" fmla="*/ 34 h 36"/>
                  <a:gd name="T22" fmla="*/ 1213 w 4375"/>
                  <a:gd name="T23" fmla="*/ 36 h 36"/>
                  <a:gd name="T24" fmla="*/ 1480 w 4375"/>
                  <a:gd name="T25" fmla="*/ 36 h 36"/>
                  <a:gd name="T26" fmla="*/ 1505 w 4375"/>
                  <a:gd name="T27" fmla="*/ 34 h 36"/>
                  <a:gd name="T28" fmla="*/ 2307 w 4375"/>
                  <a:gd name="T29" fmla="*/ 33 h 36"/>
                  <a:gd name="T30" fmla="*/ 2332 w 4375"/>
                  <a:gd name="T31" fmla="*/ 33 h 36"/>
                  <a:gd name="T32" fmla="*/ 3136 w 4375"/>
                  <a:gd name="T33" fmla="*/ 29 h 36"/>
                  <a:gd name="T34" fmla="*/ 3161 w 4375"/>
                  <a:gd name="T35" fmla="*/ 29 h 36"/>
                  <a:gd name="T36" fmla="*/ 3963 w 4375"/>
                  <a:gd name="T37" fmla="*/ 24 h 36"/>
                  <a:gd name="T38" fmla="*/ 3988 w 4375"/>
                  <a:gd name="T39" fmla="*/ 24 h 36"/>
                  <a:gd name="T40" fmla="*/ 4349 w 4375"/>
                  <a:gd name="T41" fmla="*/ 19 h 36"/>
                  <a:gd name="T42" fmla="*/ 4375 w 4375"/>
                  <a:gd name="T43" fmla="*/ 18 h 36"/>
                  <a:gd name="T44" fmla="*/ 4375 w 4375"/>
                  <a:gd name="T45" fmla="*/ 18 h 36"/>
                  <a:gd name="T46" fmla="*/ 4270 w 4375"/>
                  <a:gd name="T47" fmla="*/ 15 h 36"/>
                  <a:gd name="T48" fmla="*/ 3988 w 4375"/>
                  <a:gd name="T49" fmla="*/ 11 h 36"/>
                  <a:gd name="T50" fmla="*/ 3963 w 4375"/>
                  <a:gd name="T51" fmla="*/ 11 h 36"/>
                  <a:gd name="T52" fmla="*/ 3161 w 4375"/>
                  <a:gd name="T53" fmla="*/ 6 h 36"/>
                  <a:gd name="T54" fmla="*/ 3136 w 4375"/>
                  <a:gd name="T55" fmla="*/ 6 h 36"/>
                  <a:gd name="T56" fmla="*/ 2332 w 4375"/>
                  <a:gd name="T57" fmla="*/ 3 h 36"/>
                  <a:gd name="T58" fmla="*/ 2307 w 4375"/>
                  <a:gd name="T59" fmla="*/ 3 h 36"/>
                  <a:gd name="T60" fmla="*/ 1505 w 4375"/>
                  <a:gd name="T61" fmla="*/ 1 h 36"/>
                  <a:gd name="T62" fmla="*/ 1480 w 4375"/>
                  <a:gd name="T6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78" y="1"/>
                    </a:lnTo>
                    <a:lnTo>
                      <a:pt x="678" y="1"/>
                    </a:lnTo>
                    <a:lnTo>
                      <a:pt x="652" y="1"/>
                    </a:lnTo>
                    <a:lnTo>
                      <a:pt x="652" y="1"/>
                    </a:lnTo>
                    <a:lnTo>
                      <a:pt x="364" y="5"/>
                    </a:lnTo>
                    <a:lnTo>
                      <a:pt x="161" y="8"/>
                    </a:lnTo>
                    <a:lnTo>
                      <a:pt x="39" y="13"/>
                    </a:lnTo>
                    <a:lnTo>
                      <a:pt x="10" y="15"/>
                    </a:lnTo>
                    <a:lnTo>
                      <a:pt x="2" y="16"/>
                    </a:lnTo>
                    <a:lnTo>
                      <a:pt x="0" y="18"/>
                    </a:lnTo>
                    <a:lnTo>
                      <a:pt x="0" y="18"/>
                    </a:lnTo>
                    <a:lnTo>
                      <a:pt x="2" y="19"/>
                    </a:lnTo>
                    <a:lnTo>
                      <a:pt x="10" y="21"/>
                    </a:lnTo>
                    <a:lnTo>
                      <a:pt x="39" y="23"/>
                    </a:lnTo>
                    <a:lnTo>
                      <a:pt x="161" y="28"/>
                    </a:lnTo>
                    <a:lnTo>
                      <a:pt x="364" y="31"/>
                    </a:lnTo>
                    <a:lnTo>
                      <a:pt x="652" y="34"/>
                    </a:lnTo>
                    <a:lnTo>
                      <a:pt x="652" y="34"/>
                    </a:lnTo>
                    <a:lnTo>
                      <a:pt x="678" y="34"/>
                    </a:lnTo>
                    <a:lnTo>
                      <a:pt x="678" y="34"/>
                    </a:lnTo>
                    <a:lnTo>
                      <a:pt x="1213" y="36"/>
                    </a:lnTo>
                    <a:lnTo>
                      <a:pt x="1213" y="36"/>
                    </a:lnTo>
                    <a:lnTo>
                      <a:pt x="1480" y="36"/>
                    </a:lnTo>
                    <a:lnTo>
                      <a:pt x="1480" y="36"/>
                    </a:lnTo>
                    <a:lnTo>
                      <a:pt x="1505" y="34"/>
                    </a:lnTo>
                    <a:lnTo>
                      <a:pt x="1505" y="34"/>
                    </a:lnTo>
                    <a:lnTo>
                      <a:pt x="2307" y="33"/>
                    </a:lnTo>
                    <a:lnTo>
                      <a:pt x="2307" y="33"/>
                    </a:lnTo>
                    <a:lnTo>
                      <a:pt x="2332" y="33"/>
                    </a:lnTo>
                    <a:lnTo>
                      <a:pt x="2332" y="33"/>
                    </a:lnTo>
                    <a:lnTo>
                      <a:pt x="3136" y="29"/>
                    </a:lnTo>
                    <a:lnTo>
                      <a:pt x="3136" y="29"/>
                    </a:lnTo>
                    <a:lnTo>
                      <a:pt x="3161" y="29"/>
                    </a:lnTo>
                    <a:lnTo>
                      <a:pt x="3161" y="29"/>
                    </a:lnTo>
                    <a:lnTo>
                      <a:pt x="3963" y="24"/>
                    </a:lnTo>
                    <a:lnTo>
                      <a:pt x="3963" y="24"/>
                    </a:lnTo>
                    <a:lnTo>
                      <a:pt x="3988" y="24"/>
                    </a:lnTo>
                    <a:lnTo>
                      <a:pt x="3988" y="24"/>
                    </a:lnTo>
                    <a:lnTo>
                      <a:pt x="4270" y="21"/>
                    </a:lnTo>
                    <a:lnTo>
                      <a:pt x="4349" y="19"/>
                    </a:lnTo>
                    <a:lnTo>
                      <a:pt x="4375" y="18"/>
                    </a:lnTo>
                    <a:lnTo>
                      <a:pt x="4375" y="18"/>
                    </a:lnTo>
                    <a:lnTo>
                      <a:pt x="4375" y="18"/>
                    </a:lnTo>
                    <a:lnTo>
                      <a:pt x="4375" y="18"/>
                    </a:lnTo>
                    <a:lnTo>
                      <a:pt x="4349" y="16"/>
                    </a:lnTo>
                    <a:lnTo>
                      <a:pt x="4270" y="15"/>
                    </a:lnTo>
                    <a:lnTo>
                      <a:pt x="3988" y="11"/>
                    </a:lnTo>
                    <a:lnTo>
                      <a:pt x="3988" y="11"/>
                    </a:lnTo>
                    <a:lnTo>
                      <a:pt x="3963" y="11"/>
                    </a:lnTo>
                    <a:lnTo>
                      <a:pt x="3963" y="11"/>
                    </a:lnTo>
                    <a:lnTo>
                      <a:pt x="3161" y="6"/>
                    </a:lnTo>
                    <a:lnTo>
                      <a:pt x="3161" y="6"/>
                    </a:lnTo>
                    <a:lnTo>
                      <a:pt x="3136" y="6"/>
                    </a:lnTo>
                    <a:lnTo>
                      <a:pt x="3136" y="6"/>
                    </a:lnTo>
                    <a:lnTo>
                      <a:pt x="2332" y="3"/>
                    </a:lnTo>
                    <a:lnTo>
                      <a:pt x="2332" y="3"/>
                    </a:lnTo>
                    <a:lnTo>
                      <a:pt x="2307" y="3"/>
                    </a:lnTo>
                    <a:lnTo>
                      <a:pt x="2307" y="3"/>
                    </a:lnTo>
                    <a:lnTo>
                      <a:pt x="1505" y="1"/>
                    </a:lnTo>
                    <a:lnTo>
                      <a:pt x="1505" y="1"/>
                    </a:lnTo>
                    <a:lnTo>
                      <a:pt x="1480" y="1"/>
                    </a:lnTo>
                    <a:lnTo>
                      <a:pt x="1480" y="1"/>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36"/>
              <p:cNvSpPr/>
              <p:nvPr/>
            </p:nvSpPr>
            <p:spPr bwMode="auto">
              <a:xfrm>
                <a:off x="2944813" y="3290888"/>
                <a:ext cx="6945313" cy="57150"/>
              </a:xfrm>
              <a:custGeom>
                <a:avLst/>
                <a:gdLst>
                  <a:gd name="T0" fmla="*/ 1213 w 4375"/>
                  <a:gd name="T1" fmla="*/ 0 h 36"/>
                  <a:gd name="T2" fmla="*/ 681 w 4375"/>
                  <a:gd name="T3" fmla="*/ 2 h 36"/>
                  <a:gd name="T4" fmla="*/ 648 w 4375"/>
                  <a:gd name="T5" fmla="*/ 2 h 36"/>
                  <a:gd name="T6" fmla="*/ 161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8 w 4375"/>
                  <a:gd name="T19" fmla="*/ 34 h 36"/>
                  <a:gd name="T20" fmla="*/ 681 w 4375"/>
                  <a:gd name="T21" fmla="*/ 34 h 36"/>
                  <a:gd name="T22" fmla="*/ 1213 w 4375"/>
                  <a:gd name="T23" fmla="*/ 36 h 36"/>
                  <a:gd name="T24" fmla="*/ 1475 w 4375"/>
                  <a:gd name="T25" fmla="*/ 34 h 36"/>
                  <a:gd name="T26" fmla="*/ 1508 w 4375"/>
                  <a:gd name="T27" fmla="*/ 34 h 36"/>
                  <a:gd name="T28" fmla="*/ 2304 w 4375"/>
                  <a:gd name="T29" fmla="*/ 33 h 36"/>
                  <a:gd name="T30" fmla="*/ 2337 w 4375"/>
                  <a:gd name="T31" fmla="*/ 33 h 36"/>
                  <a:gd name="T32" fmla="*/ 3133 w 4375"/>
                  <a:gd name="T33" fmla="*/ 30 h 36"/>
                  <a:gd name="T34" fmla="*/ 3164 w 4375"/>
                  <a:gd name="T35" fmla="*/ 30 h 36"/>
                  <a:gd name="T36" fmla="*/ 3960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1 h 36"/>
                  <a:gd name="T50" fmla="*/ 3960 w 4375"/>
                  <a:gd name="T51" fmla="*/ 11 h 36"/>
                  <a:gd name="T52" fmla="*/ 3164 w 4375"/>
                  <a:gd name="T53" fmla="*/ 7 h 36"/>
                  <a:gd name="T54" fmla="*/ 3133 w 4375"/>
                  <a:gd name="T55" fmla="*/ 7 h 36"/>
                  <a:gd name="T56" fmla="*/ 2337 w 4375"/>
                  <a:gd name="T57" fmla="*/ 3 h 36"/>
                  <a:gd name="T58" fmla="*/ 2304 w 4375"/>
                  <a:gd name="T59" fmla="*/ 3 h 36"/>
                  <a:gd name="T60" fmla="*/ 1508 w 4375"/>
                  <a:gd name="T61" fmla="*/ 0 h 36"/>
                  <a:gd name="T62" fmla="*/ 1477 w 4375"/>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8" y="2"/>
                    </a:lnTo>
                    <a:lnTo>
                      <a:pt x="648" y="2"/>
                    </a:lnTo>
                    <a:lnTo>
                      <a:pt x="363" y="5"/>
                    </a:lnTo>
                    <a:lnTo>
                      <a:pt x="161" y="8"/>
                    </a:lnTo>
                    <a:lnTo>
                      <a:pt x="39" y="13"/>
                    </a:lnTo>
                    <a:lnTo>
                      <a:pt x="10" y="15"/>
                    </a:lnTo>
                    <a:lnTo>
                      <a:pt x="2" y="16"/>
                    </a:lnTo>
                    <a:lnTo>
                      <a:pt x="0" y="18"/>
                    </a:lnTo>
                    <a:lnTo>
                      <a:pt x="0" y="18"/>
                    </a:lnTo>
                    <a:lnTo>
                      <a:pt x="2" y="20"/>
                    </a:lnTo>
                    <a:lnTo>
                      <a:pt x="10" y="21"/>
                    </a:lnTo>
                    <a:lnTo>
                      <a:pt x="39" y="23"/>
                    </a:lnTo>
                    <a:lnTo>
                      <a:pt x="161" y="28"/>
                    </a:lnTo>
                    <a:lnTo>
                      <a:pt x="363" y="31"/>
                    </a:lnTo>
                    <a:lnTo>
                      <a:pt x="648" y="34"/>
                    </a:lnTo>
                    <a:lnTo>
                      <a:pt x="648" y="34"/>
                    </a:lnTo>
                    <a:lnTo>
                      <a:pt x="681" y="34"/>
                    </a:lnTo>
                    <a:lnTo>
                      <a:pt x="681" y="34"/>
                    </a:lnTo>
                    <a:lnTo>
                      <a:pt x="1213" y="36"/>
                    </a:lnTo>
                    <a:lnTo>
                      <a:pt x="1213" y="36"/>
                    </a:lnTo>
                    <a:lnTo>
                      <a:pt x="1475" y="34"/>
                    </a:lnTo>
                    <a:lnTo>
                      <a:pt x="1475" y="34"/>
                    </a:lnTo>
                    <a:lnTo>
                      <a:pt x="1508" y="34"/>
                    </a:lnTo>
                    <a:lnTo>
                      <a:pt x="1508" y="34"/>
                    </a:lnTo>
                    <a:lnTo>
                      <a:pt x="2304" y="33"/>
                    </a:lnTo>
                    <a:lnTo>
                      <a:pt x="2304" y="33"/>
                    </a:lnTo>
                    <a:lnTo>
                      <a:pt x="2337" y="33"/>
                    </a:lnTo>
                    <a:lnTo>
                      <a:pt x="2337" y="33"/>
                    </a:lnTo>
                    <a:lnTo>
                      <a:pt x="3133" y="30"/>
                    </a:lnTo>
                    <a:lnTo>
                      <a:pt x="3133" y="30"/>
                    </a:lnTo>
                    <a:lnTo>
                      <a:pt x="3164" y="30"/>
                    </a:lnTo>
                    <a:lnTo>
                      <a:pt x="3164" y="30"/>
                    </a:lnTo>
                    <a:lnTo>
                      <a:pt x="3960" y="25"/>
                    </a:lnTo>
                    <a:lnTo>
                      <a:pt x="3960" y="25"/>
                    </a:lnTo>
                    <a:lnTo>
                      <a:pt x="3993" y="25"/>
                    </a:lnTo>
                    <a:lnTo>
                      <a:pt x="3993" y="25"/>
                    </a:lnTo>
                    <a:lnTo>
                      <a:pt x="4272" y="21"/>
                    </a:lnTo>
                    <a:lnTo>
                      <a:pt x="4349" y="20"/>
                    </a:lnTo>
                    <a:lnTo>
                      <a:pt x="4375" y="18"/>
                    </a:lnTo>
                    <a:lnTo>
                      <a:pt x="4375" y="18"/>
                    </a:lnTo>
                    <a:lnTo>
                      <a:pt x="4375" y="18"/>
                    </a:lnTo>
                    <a:lnTo>
                      <a:pt x="4375" y="18"/>
                    </a:lnTo>
                    <a:lnTo>
                      <a:pt x="4349" y="16"/>
                    </a:lnTo>
                    <a:lnTo>
                      <a:pt x="4272" y="15"/>
                    </a:lnTo>
                    <a:lnTo>
                      <a:pt x="3993" y="11"/>
                    </a:lnTo>
                    <a:lnTo>
                      <a:pt x="3993" y="11"/>
                    </a:lnTo>
                    <a:lnTo>
                      <a:pt x="3960" y="11"/>
                    </a:lnTo>
                    <a:lnTo>
                      <a:pt x="3960" y="11"/>
                    </a:lnTo>
                    <a:lnTo>
                      <a:pt x="3164" y="7"/>
                    </a:lnTo>
                    <a:lnTo>
                      <a:pt x="3164" y="7"/>
                    </a:lnTo>
                    <a:lnTo>
                      <a:pt x="3133" y="7"/>
                    </a:lnTo>
                    <a:lnTo>
                      <a:pt x="3133" y="7"/>
                    </a:lnTo>
                    <a:lnTo>
                      <a:pt x="2337" y="3"/>
                    </a:lnTo>
                    <a:lnTo>
                      <a:pt x="2337" y="3"/>
                    </a:lnTo>
                    <a:lnTo>
                      <a:pt x="2304" y="3"/>
                    </a:lnTo>
                    <a:lnTo>
                      <a:pt x="2304" y="3"/>
                    </a:lnTo>
                    <a:lnTo>
                      <a:pt x="1508" y="0"/>
                    </a:lnTo>
                    <a:lnTo>
                      <a:pt x="1508" y="0"/>
                    </a:lnTo>
                    <a:lnTo>
                      <a:pt x="1477" y="0"/>
                    </a:lnTo>
                    <a:lnTo>
                      <a:pt x="1477"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37"/>
              <p:cNvSpPr/>
              <p:nvPr/>
            </p:nvSpPr>
            <p:spPr bwMode="auto">
              <a:xfrm>
                <a:off x="2944813" y="4668838"/>
                <a:ext cx="6945313" cy="57150"/>
              </a:xfrm>
              <a:custGeom>
                <a:avLst/>
                <a:gdLst>
                  <a:gd name="T0" fmla="*/ 1213 w 4375"/>
                  <a:gd name="T1" fmla="*/ 0 h 36"/>
                  <a:gd name="T2" fmla="*/ 681 w 4375"/>
                  <a:gd name="T3" fmla="*/ 2 h 36"/>
                  <a:gd name="T4" fmla="*/ 647 w 4375"/>
                  <a:gd name="T5" fmla="*/ 2 h 36"/>
                  <a:gd name="T6" fmla="*/ 159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7 w 4375"/>
                  <a:gd name="T19" fmla="*/ 35 h 36"/>
                  <a:gd name="T20" fmla="*/ 681 w 4375"/>
                  <a:gd name="T21" fmla="*/ 35 h 36"/>
                  <a:gd name="T22" fmla="*/ 1213 w 4375"/>
                  <a:gd name="T23" fmla="*/ 36 h 36"/>
                  <a:gd name="T24" fmla="*/ 1475 w 4375"/>
                  <a:gd name="T25" fmla="*/ 35 h 36"/>
                  <a:gd name="T26" fmla="*/ 1510 w 4375"/>
                  <a:gd name="T27" fmla="*/ 35 h 36"/>
                  <a:gd name="T28" fmla="*/ 2303 w 4375"/>
                  <a:gd name="T29" fmla="*/ 33 h 36"/>
                  <a:gd name="T30" fmla="*/ 2337 w 4375"/>
                  <a:gd name="T31" fmla="*/ 33 h 36"/>
                  <a:gd name="T32" fmla="*/ 3131 w 4375"/>
                  <a:gd name="T33" fmla="*/ 30 h 36"/>
                  <a:gd name="T34" fmla="*/ 3166 w 4375"/>
                  <a:gd name="T35" fmla="*/ 30 h 36"/>
                  <a:gd name="T36" fmla="*/ 3958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2 h 36"/>
                  <a:gd name="T50" fmla="*/ 3958 w 4375"/>
                  <a:gd name="T51" fmla="*/ 12 h 36"/>
                  <a:gd name="T52" fmla="*/ 3166 w 4375"/>
                  <a:gd name="T53" fmla="*/ 7 h 36"/>
                  <a:gd name="T54" fmla="*/ 3131 w 4375"/>
                  <a:gd name="T55" fmla="*/ 5 h 36"/>
                  <a:gd name="T56" fmla="*/ 2337 w 4375"/>
                  <a:gd name="T57" fmla="*/ 4 h 36"/>
                  <a:gd name="T58" fmla="*/ 2303 w 4375"/>
                  <a:gd name="T59" fmla="*/ 4 h 36"/>
                  <a:gd name="T60" fmla="*/ 1510 w 4375"/>
                  <a:gd name="T61" fmla="*/ 0 h 36"/>
                  <a:gd name="T62" fmla="*/ 1475 w 4375"/>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7" y="2"/>
                    </a:lnTo>
                    <a:lnTo>
                      <a:pt x="647" y="2"/>
                    </a:lnTo>
                    <a:lnTo>
                      <a:pt x="363" y="5"/>
                    </a:lnTo>
                    <a:lnTo>
                      <a:pt x="159" y="8"/>
                    </a:lnTo>
                    <a:lnTo>
                      <a:pt x="39" y="13"/>
                    </a:lnTo>
                    <a:lnTo>
                      <a:pt x="10" y="15"/>
                    </a:lnTo>
                    <a:lnTo>
                      <a:pt x="2" y="17"/>
                    </a:lnTo>
                    <a:lnTo>
                      <a:pt x="0" y="18"/>
                    </a:lnTo>
                    <a:lnTo>
                      <a:pt x="0" y="18"/>
                    </a:lnTo>
                    <a:lnTo>
                      <a:pt x="2" y="20"/>
                    </a:lnTo>
                    <a:lnTo>
                      <a:pt x="10" y="20"/>
                    </a:lnTo>
                    <a:lnTo>
                      <a:pt x="39" y="23"/>
                    </a:lnTo>
                    <a:lnTo>
                      <a:pt x="159" y="28"/>
                    </a:lnTo>
                    <a:lnTo>
                      <a:pt x="363" y="31"/>
                    </a:lnTo>
                    <a:lnTo>
                      <a:pt x="647" y="35"/>
                    </a:lnTo>
                    <a:lnTo>
                      <a:pt x="647" y="35"/>
                    </a:lnTo>
                    <a:lnTo>
                      <a:pt x="681" y="35"/>
                    </a:lnTo>
                    <a:lnTo>
                      <a:pt x="681" y="35"/>
                    </a:lnTo>
                    <a:lnTo>
                      <a:pt x="1213" y="36"/>
                    </a:lnTo>
                    <a:lnTo>
                      <a:pt x="1213" y="36"/>
                    </a:lnTo>
                    <a:lnTo>
                      <a:pt x="1475" y="35"/>
                    </a:lnTo>
                    <a:lnTo>
                      <a:pt x="1475" y="35"/>
                    </a:lnTo>
                    <a:lnTo>
                      <a:pt x="1510" y="35"/>
                    </a:lnTo>
                    <a:lnTo>
                      <a:pt x="1510" y="35"/>
                    </a:lnTo>
                    <a:lnTo>
                      <a:pt x="2303" y="33"/>
                    </a:lnTo>
                    <a:lnTo>
                      <a:pt x="2303" y="33"/>
                    </a:lnTo>
                    <a:lnTo>
                      <a:pt x="2337" y="33"/>
                    </a:lnTo>
                    <a:lnTo>
                      <a:pt x="2337" y="33"/>
                    </a:lnTo>
                    <a:lnTo>
                      <a:pt x="3131" y="30"/>
                    </a:lnTo>
                    <a:lnTo>
                      <a:pt x="3131" y="30"/>
                    </a:lnTo>
                    <a:lnTo>
                      <a:pt x="3166" y="30"/>
                    </a:lnTo>
                    <a:lnTo>
                      <a:pt x="3166" y="30"/>
                    </a:lnTo>
                    <a:lnTo>
                      <a:pt x="3958" y="25"/>
                    </a:lnTo>
                    <a:lnTo>
                      <a:pt x="3958" y="25"/>
                    </a:lnTo>
                    <a:lnTo>
                      <a:pt x="3993" y="25"/>
                    </a:lnTo>
                    <a:lnTo>
                      <a:pt x="3993" y="25"/>
                    </a:lnTo>
                    <a:lnTo>
                      <a:pt x="4272" y="22"/>
                    </a:lnTo>
                    <a:lnTo>
                      <a:pt x="4349" y="20"/>
                    </a:lnTo>
                    <a:lnTo>
                      <a:pt x="4375" y="18"/>
                    </a:lnTo>
                    <a:lnTo>
                      <a:pt x="4375" y="18"/>
                    </a:lnTo>
                    <a:lnTo>
                      <a:pt x="4375" y="18"/>
                    </a:lnTo>
                    <a:lnTo>
                      <a:pt x="4375" y="18"/>
                    </a:lnTo>
                    <a:lnTo>
                      <a:pt x="4349" y="17"/>
                    </a:lnTo>
                    <a:lnTo>
                      <a:pt x="4272" y="15"/>
                    </a:lnTo>
                    <a:lnTo>
                      <a:pt x="3993" y="12"/>
                    </a:lnTo>
                    <a:lnTo>
                      <a:pt x="3993" y="12"/>
                    </a:lnTo>
                    <a:lnTo>
                      <a:pt x="3958" y="12"/>
                    </a:lnTo>
                    <a:lnTo>
                      <a:pt x="3958" y="12"/>
                    </a:lnTo>
                    <a:lnTo>
                      <a:pt x="3166" y="7"/>
                    </a:lnTo>
                    <a:lnTo>
                      <a:pt x="3166" y="7"/>
                    </a:lnTo>
                    <a:lnTo>
                      <a:pt x="3131" y="5"/>
                    </a:lnTo>
                    <a:lnTo>
                      <a:pt x="3131" y="5"/>
                    </a:lnTo>
                    <a:lnTo>
                      <a:pt x="2337" y="4"/>
                    </a:lnTo>
                    <a:lnTo>
                      <a:pt x="2337" y="4"/>
                    </a:lnTo>
                    <a:lnTo>
                      <a:pt x="2303" y="4"/>
                    </a:lnTo>
                    <a:lnTo>
                      <a:pt x="2303" y="4"/>
                    </a:lnTo>
                    <a:lnTo>
                      <a:pt x="1510" y="0"/>
                    </a:lnTo>
                    <a:lnTo>
                      <a:pt x="1510" y="0"/>
                    </a:lnTo>
                    <a:lnTo>
                      <a:pt x="1475" y="0"/>
                    </a:lnTo>
                    <a:lnTo>
                      <a:pt x="1475"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2" name="TextBox 38"/>
            <p:cNvSpPr txBox="1"/>
            <p:nvPr/>
          </p:nvSpPr>
          <p:spPr>
            <a:xfrm>
              <a:off x="6840894" y="4293634"/>
              <a:ext cx="955718" cy="438152"/>
            </a:xfrm>
            <a:prstGeom prst="rect">
              <a:avLst/>
            </a:prstGeom>
            <a:noFill/>
          </p:spPr>
          <p:txBody>
            <a:bodyPr wrap="none">
              <a:normAutofit lnSpcReduction="10000"/>
            </a:bodyPr>
            <a:lstStyle/>
            <a:p>
              <a:r>
                <a:rPr lang="id-ID" sz="2400" b="1">
                  <a:solidFill>
                    <a:schemeClr val="accent1"/>
                  </a:solidFill>
                </a:rPr>
                <a:t>￥123</a:t>
              </a:r>
            </a:p>
          </p:txBody>
        </p:sp>
        <p:sp>
          <p:nvSpPr>
            <p:cNvPr id="13" name="TextBox 39"/>
            <p:cNvSpPr txBox="1"/>
            <p:nvPr/>
          </p:nvSpPr>
          <p:spPr>
            <a:xfrm>
              <a:off x="8266993" y="3375995"/>
              <a:ext cx="955718" cy="438152"/>
            </a:xfrm>
            <a:prstGeom prst="rect">
              <a:avLst/>
            </a:prstGeom>
            <a:noFill/>
          </p:spPr>
          <p:txBody>
            <a:bodyPr wrap="none">
              <a:normAutofit lnSpcReduction="10000"/>
            </a:bodyPr>
            <a:lstStyle/>
            <a:p>
              <a:r>
                <a:rPr lang="id-ID" sz="2400" b="1">
                  <a:solidFill>
                    <a:schemeClr val="accent2"/>
                  </a:solidFill>
                </a:rPr>
                <a:t>￥234</a:t>
              </a:r>
            </a:p>
          </p:txBody>
        </p:sp>
        <p:sp>
          <p:nvSpPr>
            <p:cNvPr id="14" name="TextBox 40"/>
            <p:cNvSpPr txBox="1"/>
            <p:nvPr/>
          </p:nvSpPr>
          <p:spPr>
            <a:xfrm>
              <a:off x="9760068" y="2765382"/>
              <a:ext cx="955718" cy="438152"/>
            </a:xfrm>
            <a:prstGeom prst="rect">
              <a:avLst/>
            </a:prstGeom>
            <a:noFill/>
          </p:spPr>
          <p:txBody>
            <a:bodyPr wrap="none">
              <a:normAutofit lnSpcReduction="10000"/>
            </a:bodyPr>
            <a:lstStyle/>
            <a:p>
              <a:r>
                <a:rPr lang="id-ID" sz="2400" b="1">
                  <a:solidFill>
                    <a:schemeClr val="accent4"/>
                  </a:solidFill>
                </a:rPr>
                <a:t>￥345</a:t>
              </a:r>
            </a:p>
          </p:txBody>
        </p:sp>
        <p:sp>
          <p:nvSpPr>
            <p:cNvPr id="15" name="Oval 41"/>
            <p:cNvSpPr>
              <a:spLocks noChangeAspect="1"/>
            </p:cNvSpPr>
            <p:nvPr/>
          </p:nvSpPr>
          <p:spPr>
            <a:xfrm rot="5400000">
              <a:off x="7126800" y="4692179"/>
              <a:ext cx="172482" cy="17248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Oval 42"/>
            <p:cNvSpPr>
              <a:spLocks noChangeAspect="1"/>
            </p:cNvSpPr>
            <p:nvPr/>
          </p:nvSpPr>
          <p:spPr>
            <a:xfrm rot="5400000">
              <a:off x="8624379" y="3783927"/>
              <a:ext cx="172482" cy="172481"/>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43"/>
            <p:cNvSpPr>
              <a:spLocks noChangeAspect="1"/>
            </p:cNvSpPr>
            <p:nvPr/>
          </p:nvSpPr>
          <p:spPr>
            <a:xfrm rot="5400000">
              <a:off x="10168858" y="3205486"/>
              <a:ext cx="172482" cy="172481"/>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pic>
        <p:nvPicPr>
          <p:cNvPr id="59" name="图片 58"/>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60" name="组合 59"/>
          <p:cNvGrpSpPr/>
          <p:nvPr/>
        </p:nvGrpSpPr>
        <p:grpSpPr>
          <a:xfrm>
            <a:off x="1533918" y="363433"/>
            <a:ext cx="4885992" cy="716067"/>
            <a:chOff x="3653004" y="402712"/>
            <a:chExt cx="4885992" cy="716067"/>
          </a:xfrm>
        </p:grpSpPr>
        <p:sp>
          <p:nvSpPr>
            <p:cNvPr id="61" name="文本框 60"/>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62" name="文本框 61"/>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21" name="组合 20"/>
          <p:cNvGrpSpPr/>
          <p:nvPr/>
        </p:nvGrpSpPr>
        <p:grpSpPr>
          <a:xfrm>
            <a:off x="1002294" y="2088733"/>
            <a:ext cx="4853426" cy="1006179"/>
            <a:chOff x="1002294" y="2088733"/>
            <a:chExt cx="4853426" cy="1006179"/>
          </a:xfrm>
        </p:grpSpPr>
        <p:grpSp>
          <p:nvGrpSpPr>
            <p:cNvPr id="4" name="Group 3"/>
            <p:cNvGrpSpPr>
              <a:grpSpLocks noChangeAspect="1"/>
            </p:cNvGrpSpPr>
            <p:nvPr/>
          </p:nvGrpSpPr>
          <p:grpSpPr>
            <a:xfrm rot="5400000">
              <a:off x="1558438" y="1896578"/>
              <a:ext cx="1006179" cy="1390489"/>
              <a:chOff x="3149600" y="2480384"/>
              <a:chExt cx="1201204" cy="1660005"/>
            </a:xfrm>
          </p:grpSpPr>
          <p:sp>
            <p:nvSpPr>
              <p:cNvPr id="57" name="Isosceles Triangle 4"/>
              <p:cNvSpPr/>
              <p:nvPr/>
            </p:nvSpPr>
            <p:spPr>
              <a:xfrm flipV="1">
                <a:off x="3149600" y="3200460"/>
                <a:ext cx="1201204" cy="939929"/>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endParaRPr/>
              </a:p>
            </p:txBody>
          </p:sp>
          <p:sp>
            <p:nvSpPr>
              <p:cNvPr id="58" name="Rectangle 5"/>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p>
            </p:txBody>
          </p:sp>
        </p:grpSp>
        <p:sp>
          <p:nvSpPr>
            <p:cNvPr id="8" name="Oval 17"/>
            <p:cNvSpPr>
              <a:spLocks noChangeAspect="1"/>
            </p:cNvSpPr>
            <p:nvPr/>
          </p:nvSpPr>
          <p:spPr>
            <a:xfrm rot="5400000">
              <a:off x="1002293" y="2431822"/>
              <a:ext cx="325809" cy="32580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8" name="Group 44"/>
            <p:cNvGrpSpPr/>
            <p:nvPr/>
          </p:nvGrpSpPr>
          <p:grpSpPr>
            <a:xfrm>
              <a:off x="2366753" y="2227404"/>
              <a:ext cx="176868" cy="254197"/>
              <a:chOff x="-1588" y="-3175"/>
              <a:chExt cx="341313" cy="490538"/>
            </a:xfrm>
            <a:solidFill>
              <a:schemeClr val="bg1"/>
            </a:solidFill>
          </p:grpSpPr>
          <p:sp>
            <p:nvSpPr>
              <p:cNvPr id="40" name="Freeform: Shape 45"/>
              <p:cNvSpPr/>
              <p:nvPr/>
            </p:nvSpPr>
            <p:spPr bwMode="auto">
              <a:xfrm>
                <a:off x="-1588"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anchor="ctr"/>
              <a:lstStyle/>
              <a:p>
                <a:pPr algn="ctr"/>
                <a:endParaRPr/>
              </a:p>
            </p:txBody>
          </p:sp>
          <p:sp>
            <p:nvSpPr>
              <p:cNvPr id="41" name="Freeform: Shape 46"/>
              <p:cNvSpPr/>
              <p:nvPr/>
            </p:nvSpPr>
            <p:spPr bwMode="auto">
              <a:xfrm>
                <a:off x="76200"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anchor="ctr"/>
              <a:lstStyle/>
              <a:p>
                <a:pPr algn="ctr"/>
                <a:endParaRPr/>
              </a:p>
            </p:txBody>
          </p:sp>
        </p:grpSp>
        <p:grpSp>
          <p:nvGrpSpPr>
            <p:cNvPr id="71" name="组合 70"/>
            <p:cNvGrpSpPr/>
            <p:nvPr/>
          </p:nvGrpSpPr>
          <p:grpSpPr>
            <a:xfrm>
              <a:off x="2951644" y="2174792"/>
              <a:ext cx="2904076" cy="834815"/>
              <a:chOff x="7483989" y="3433235"/>
              <a:chExt cx="2904076" cy="834815"/>
            </a:xfrm>
          </p:grpSpPr>
          <p:sp>
            <p:nvSpPr>
              <p:cNvPr id="72" name="矩形 71"/>
              <p:cNvSpPr/>
              <p:nvPr/>
            </p:nvSpPr>
            <p:spPr>
              <a:xfrm>
                <a:off x="7483990" y="3732519"/>
                <a:ext cx="2904075"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a:t>
                </a:r>
              </a:p>
            </p:txBody>
          </p:sp>
          <p:sp>
            <p:nvSpPr>
              <p:cNvPr id="73" name="矩形 7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22" name="组合 21"/>
          <p:cNvGrpSpPr/>
          <p:nvPr/>
        </p:nvGrpSpPr>
        <p:grpSpPr>
          <a:xfrm>
            <a:off x="1001971" y="3286274"/>
            <a:ext cx="4853749" cy="1006179"/>
            <a:chOff x="1001971" y="3286274"/>
            <a:chExt cx="4853749" cy="1006179"/>
          </a:xfrm>
        </p:grpSpPr>
        <p:grpSp>
          <p:nvGrpSpPr>
            <p:cNvPr id="5" name="Group 6"/>
            <p:cNvGrpSpPr>
              <a:grpSpLocks noChangeAspect="1"/>
            </p:cNvGrpSpPr>
            <p:nvPr/>
          </p:nvGrpSpPr>
          <p:grpSpPr>
            <a:xfrm rot="5400000">
              <a:off x="1558438" y="3094119"/>
              <a:ext cx="1006179" cy="1390489"/>
              <a:chOff x="3149600" y="2480384"/>
              <a:chExt cx="1201204" cy="1660005"/>
            </a:xfrm>
          </p:grpSpPr>
          <p:sp>
            <p:nvSpPr>
              <p:cNvPr id="55" name="Isosceles Triangle 7"/>
              <p:cNvSpPr/>
              <p:nvPr/>
            </p:nvSpPr>
            <p:spPr>
              <a:xfrm flipV="1">
                <a:off x="3149600" y="3200460"/>
                <a:ext cx="1201204" cy="939929"/>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endParaRPr/>
              </a:p>
            </p:txBody>
          </p:sp>
          <p:sp>
            <p:nvSpPr>
              <p:cNvPr id="56" name="Rectangle 8"/>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p>
            </p:txBody>
          </p:sp>
        </p:grpSp>
        <p:sp>
          <p:nvSpPr>
            <p:cNvPr id="9" name="Oval 18"/>
            <p:cNvSpPr>
              <a:spLocks noChangeAspect="1"/>
            </p:cNvSpPr>
            <p:nvPr/>
          </p:nvSpPr>
          <p:spPr>
            <a:xfrm rot="5400000">
              <a:off x="1001970" y="3623898"/>
              <a:ext cx="325809" cy="325808"/>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9" name="Group 47"/>
            <p:cNvGrpSpPr/>
            <p:nvPr/>
          </p:nvGrpSpPr>
          <p:grpSpPr>
            <a:xfrm>
              <a:off x="2343482" y="3436114"/>
              <a:ext cx="232461" cy="232460"/>
              <a:chOff x="9526" y="4763"/>
              <a:chExt cx="490538" cy="490537"/>
            </a:xfrm>
            <a:solidFill>
              <a:schemeClr val="bg1"/>
            </a:solidFill>
          </p:grpSpPr>
          <p:sp>
            <p:nvSpPr>
              <p:cNvPr id="30" name="Freeform: Shape 48"/>
              <p:cNvSpPr/>
              <p:nvPr/>
            </p:nvSpPr>
            <p:spPr bwMode="auto">
              <a:xfrm>
                <a:off x="9526" y="4763"/>
                <a:ext cx="490538" cy="490537"/>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p:spPr>
            <p:txBody>
              <a:bodyPr anchor="ctr"/>
              <a:lstStyle/>
              <a:p>
                <a:pPr algn="ctr"/>
                <a:endParaRPr/>
              </a:p>
            </p:txBody>
          </p:sp>
          <p:sp>
            <p:nvSpPr>
              <p:cNvPr id="31" name="Rectangle 49"/>
              <p:cNvSpPr/>
              <p:nvPr/>
            </p:nvSpPr>
            <p:spPr bwMode="auto">
              <a:xfrm>
                <a:off x="115888" y="188913"/>
                <a:ext cx="61913" cy="46037"/>
              </a:xfrm>
              <a:prstGeom prst="rect">
                <a:avLst/>
              </a:prstGeom>
              <a:grpFill/>
              <a:ln>
                <a:noFill/>
              </a:ln>
            </p:spPr>
            <p:txBody>
              <a:bodyPr anchor="ctr"/>
              <a:lstStyle/>
              <a:p>
                <a:pPr algn="ctr"/>
                <a:endParaRPr/>
              </a:p>
            </p:txBody>
          </p:sp>
          <p:sp>
            <p:nvSpPr>
              <p:cNvPr id="32" name="Rectangle 50"/>
              <p:cNvSpPr/>
              <p:nvPr/>
            </p:nvSpPr>
            <p:spPr bwMode="auto">
              <a:xfrm>
                <a:off x="115888" y="265113"/>
                <a:ext cx="61913" cy="46037"/>
              </a:xfrm>
              <a:prstGeom prst="rect">
                <a:avLst/>
              </a:prstGeom>
              <a:grpFill/>
              <a:ln>
                <a:noFill/>
              </a:ln>
            </p:spPr>
            <p:txBody>
              <a:bodyPr anchor="ctr"/>
              <a:lstStyle/>
              <a:p>
                <a:pPr algn="ctr"/>
                <a:endParaRPr/>
              </a:p>
            </p:txBody>
          </p:sp>
          <p:sp>
            <p:nvSpPr>
              <p:cNvPr id="33" name="Rectangle 51"/>
              <p:cNvSpPr/>
              <p:nvPr/>
            </p:nvSpPr>
            <p:spPr bwMode="auto">
              <a:xfrm>
                <a:off x="115888" y="342900"/>
                <a:ext cx="61913" cy="44450"/>
              </a:xfrm>
              <a:prstGeom prst="rect">
                <a:avLst/>
              </a:prstGeom>
              <a:grpFill/>
              <a:ln>
                <a:noFill/>
              </a:ln>
            </p:spPr>
            <p:txBody>
              <a:bodyPr anchor="ctr"/>
              <a:lstStyle/>
              <a:p>
                <a:pPr algn="ctr"/>
                <a:endParaRPr/>
              </a:p>
            </p:txBody>
          </p:sp>
          <p:sp>
            <p:nvSpPr>
              <p:cNvPr id="34" name="Rectangle 52"/>
              <p:cNvSpPr/>
              <p:nvPr/>
            </p:nvSpPr>
            <p:spPr bwMode="auto">
              <a:xfrm>
                <a:off x="223838" y="342900"/>
                <a:ext cx="61913" cy="44450"/>
              </a:xfrm>
              <a:prstGeom prst="rect">
                <a:avLst/>
              </a:prstGeom>
              <a:grpFill/>
              <a:ln>
                <a:noFill/>
              </a:ln>
            </p:spPr>
            <p:txBody>
              <a:bodyPr anchor="ctr"/>
              <a:lstStyle/>
              <a:p>
                <a:pPr algn="ctr"/>
                <a:endParaRPr/>
              </a:p>
            </p:txBody>
          </p:sp>
          <p:sp>
            <p:nvSpPr>
              <p:cNvPr id="35" name="Rectangle 53"/>
              <p:cNvSpPr/>
              <p:nvPr/>
            </p:nvSpPr>
            <p:spPr bwMode="auto">
              <a:xfrm>
                <a:off x="223838" y="265113"/>
                <a:ext cx="61913" cy="46037"/>
              </a:xfrm>
              <a:prstGeom prst="rect">
                <a:avLst/>
              </a:prstGeom>
              <a:grpFill/>
              <a:ln>
                <a:noFill/>
              </a:ln>
            </p:spPr>
            <p:txBody>
              <a:bodyPr anchor="ctr"/>
              <a:lstStyle/>
              <a:p>
                <a:pPr algn="ctr"/>
                <a:endParaRPr/>
              </a:p>
            </p:txBody>
          </p:sp>
          <p:sp>
            <p:nvSpPr>
              <p:cNvPr id="36" name="Rectangle 54"/>
              <p:cNvSpPr/>
              <p:nvPr/>
            </p:nvSpPr>
            <p:spPr bwMode="auto">
              <a:xfrm>
                <a:off x="223838" y="188913"/>
                <a:ext cx="61913" cy="46037"/>
              </a:xfrm>
              <a:prstGeom prst="rect">
                <a:avLst/>
              </a:prstGeom>
              <a:grpFill/>
              <a:ln>
                <a:noFill/>
              </a:ln>
            </p:spPr>
            <p:txBody>
              <a:bodyPr anchor="ctr"/>
              <a:lstStyle/>
              <a:p>
                <a:pPr algn="ctr"/>
                <a:endParaRPr/>
              </a:p>
            </p:txBody>
          </p:sp>
          <p:sp>
            <p:nvSpPr>
              <p:cNvPr id="37" name="Rectangle 55"/>
              <p:cNvSpPr/>
              <p:nvPr/>
            </p:nvSpPr>
            <p:spPr bwMode="auto">
              <a:xfrm>
                <a:off x="331788" y="342900"/>
                <a:ext cx="60325" cy="44450"/>
              </a:xfrm>
              <a:prstGeom prst="rect">
                <a:avLst/>
              </a:prstGeom>
              <a:grpFill/>
              <a:ln>
                <a:noFill/>
              </a:ln>
            </p:spPr>
            <p:txBody>
              <a:bodyPr anchor="ctr"/>
              <a:lstStyle/>
              <a:p>
                <a:pPr algn="ctr"/>
                <a:endParaRPr/>
              </a:p>
            </p:txBody>
          </p:sp>
          <p:sp>
            <p:nvSpPr>
              <p:cNvPr id="38" name="Rectangle 56"/>
              <p:cNvSpPr/>
              <p:nvPr/>
            </p:nvSpPr>
            <p:spPr bwMode="auto">
              <a:xfrm>
                <a:off x="331788" y="265113"/>
                <a:ext cx="60325" cy="46037"/>
              </a:xfrm>
              <a:prstGeom prst="rect">
                <a:avLst/>
              </a:prstGeom>
              <a:grpFill/>
              <a:ln>
                <a:noFill/>
              </a:ln>
            </p:spPr>
            <p:txBody>
              <a:bodyPr anchor="ctr"/>
              <a:lstStyle/>
              <a:p>
                <a:pPr algn="ctr"/>
                <a:endParaRPr/>
              </a:p>
            </p:txBody>
          </p:sp>
          <p:sp>
            <p:nvSpPr>
              <p:cNvPr id="39" name="Rectangle 57"/>
              <p:cNvSpPr/>
              <p:nvPr/>
            </p:nvSpPr>
            <p:spPr bwMode="auto">
              <a:xfrm>
                <a:off x="331788" y="188913"/>
                <a:ext cx="60325" cy="46037"/>
              </a:xfrm>
              <a:prstGeom prst="rect">
                <a:avLst/>
              </a:prstGeom>
              <a:grpFill/>
              <a:ln>
                <a:noFill/>
              </a:ln>
            </p:spPr>
            <p:txBody>
              <a:bodyPr anchor="ctr"/>
              <a:lstStyle/>
              <a:p>
                <a:pPr algn="ctr"/>
                <a:endParaRPr/>
              </a:p>
            </p:txBody>
          </p:sp>
        </p:grpSp>
        <p:grpSp>
          <p:nvGrpSpPr>
            <p:cNvPr id="74" name="组合 73"/>
            <p:cNvGrpSpPr/>
            <p:nvPr/>
          </p:nvGrpSpPr>
          <p:grpSpPr>
            <a:xfrm>
              <a:off x="2951644" y="3365844"/>
              <a:ext cx="2904076" cy="834815"/>
              <a:chOff x="7483989" y="3433235"/>
              <a:chExt cx="2904076" cy="834815"/>
            </a:xfrm>
          </p:grpSpPr>
          <p:sp>
            <p:nvSpPr>
              <p:cNvPr id="75" name="矩形 74"/>
              <p:cNvSpPr/>
              <p:nvPr/>
            </p:nvSpPr>
            <p:spPr>
              <a:xfrm>
                <a:off x="7483990" y="3732519"/>
                <a:ext cx="2904075"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a:t>
                </a:r>
              </a:p>
            </p:txBody>
          </p:sp>
          <p:sp>
            <p:nvSpPr>
              <p:cNvPr id="76" name="矩形 7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23" name="组合 22"/>
          <p:cNvGrpSpPr/>
          <p:nvPr/>
        </p:nvGrpSpPr>
        <p:grpSpPr>
          <a:xfrm>
            <a:off x="1002294" y="4483815"/>
            <a:ext cx="4853426" cy="1006179"/>
            <a:chOff x="1002294" y="4483815"/>
            <a:chExt cx="4853426" cy="1006179"/>
          </a:xfrm>
        </p:grpSpPr>
        <p:grpSp>
          <p:nvGrpSpPr>
            <p:cNvPr id="6" name="Group 9"/>
            <p:cNvGrpSpPr>
              <a:grpSpLocks noChangeAspect="1"/>
            </p:cNvGrpSpPr>
            <p:nvPr/>
          </p:nvGrpSpPr>
          <p:grpSpPr>
            <a:xfrm rot="5400000">
              <a:off x="1558438" y="4291660"/>
              <a:ext cx="1006179" cy="1390489"/>
              <a:chOff x="3149600" y="2480384"/>
              <a:chExt cx="1201204" cy="1660005"/>
            </a:xfrm>
          </p:grpSpPr>
          <p:sp>
            <p:nvSpPr>
              <p:cNvPr id="53" name="Isosceles Triangle 10"/>
              <p:cNvSpPr/>
              <p:nvPr/>
            </p:nvSpPr>
            <p:spPr>
              <a:xfrm flipV="1">
                <a:off x="3149600" y="3200460"/>
                <a:ext cx="1201204" cy="939929"/>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endParaRPr/>
              </a:p>
            </p:txBody>
          </p:sp>
          <p:sp>
            <p:nvSpPr>
              <p:cNvPr id="54" name="Rectangle 11"/>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endParaRPr/>
              </a:p>
            </p:txBody>
          </p:sp>
        </p:grpSp>
        <p:sp>
          <p:nvSpPr>
            <p:cNvPr id="10" name="Oval 19"/>
            <p:cNvSpPr>
              <a:spLocks noChangeAspect="1"/>
            </p:cNvSpPr>
            <p:nvPr/>
          </p:nvSpPr>
          <p:spPr>
            <a:xfrm rot="5400000">
              <a:off x="1002293" y="4833902"/>
              <a:ext cx="325809" cy="325808"/>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58"/>
            <p:cNvSpPr/>
            <p:nvPr/>
          </p:nvSpPr>
          <p:spPr bwMode="auto">
            <a:xfrm>
              <a:off x="2318744" y="4629679"/>
              <a:ext cx="252597" cy="252598"/>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anchor="ctr"/>
            <a:lstStyle/>
            <a:p>
              <a:pPr algn="ctr"/>
              <a:endParaRPr/>
            </a:p>
          </p:txBody>
        </p:sp>
        <p:grpSp>
          <p:nvGrpSpPr>
            <p:cNvPr id="77" name="组合 76"/>
            <p:cNvGrpSpPr/>
            <p:nvPr/>
          </p:nvGrpSpPr>
          <p:grpSpPr>
            <a:xfrm>
              <a:off x="2951644" y="4579398"/>
              <a:ext cx="2904076" cy="834815"/>
              <a:chOff x="7483989" y="3433235"/>
              <a:chExt cx="2904076" cy="834815"/>
            </a:xfrm>
          </p:grpSpPr>
          <p:sp>
            <p:nvSpPr>
              <p:cNvPr id="78" name="矩形 77"/>
              <p:cNvSpPr/>
              <p:nvPr/>
            </p:nvSpPr>
            <p:spPr>
              <a:xfrm>
                <a:off x="7483990" y="3732519"/>
                <a:ext cx="2904075"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a:t>
                </a:r>
              </a:p>
            </p:txBody>
          </p:sp>
          <p:sp>
            <p:nvSpPr>
              <p:cNvPr id="79" name="矩形 78"/>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right)">
                                      <p:cBhvr>
                                        <p:cTn id="13" dur="500"/>
                                        <p:tgtEl>
                                          <p:spTgt spid="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5464" y="1923144"/>
            <a:ext cx="4029324" cy="3732437"/>
            <a:chOff x="875420" y="1322766"/>
            <a:chExt cx="4547538" cy="4212468"/>
          </a:xfrm>
        </p:grpSpPr>
        <p:sp>
          <p:nvSpPr>
            <p:cNvPr id="24" name="椭圆 23"/>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a:p>
          </p:txBody>
        </p:sp>
        <p:sp>
          <p:nvSpPr>
            <p:cNvPr id="25" name="椭圆 24"/>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a:p>
          </p:txBody>
        </p:sp>
        <p:sp>
          <p:nvSpPr>
            <p:cNvPr id="26" name="椭圆 25"/>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a:p>
          </p:txBody>
        </p:sp>
        <p:sp>
          <p:nvSpPr>
            <p:cNvPr id="27" name="等腰三角形 26"/>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a:p>
          </p:txBody>
        </p:sp>
        <p:sp>
          <p:nvSpPr>
            <p:cNvPr id="28" name="椭圆 27"/>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a:p>
          </p:txBody>
        </p:sp>
        <p:sp>
          <p:nvSpPr>
            <p:cNvPr id="29" name="椭圆 28"/>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a:p>
          </p:txBody>
        </p:sp>
        <p:sp>
          <p:nvSpPr>
            <p:cNvPr id="30" name="椭圆 29"/>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a:p>
          </p:txBody>
        </p:sp>
        <p:sp>
          <p:nvSpPr>
            <p:cNvPr id="31" name="椭圆 30"/>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a:p>
          </p:txBody>
        </p:sp>
        <p:sp>
          <p:nvSpPr>
            <p:cNvPr id="32" name="椭圆 31"/>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a:p>
          </p:txBody>
        </p:sp>
        <p:sp>
          <p:nvSpPr>
            <p:cNvPr id="33" name="椭圆 32"/>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a:p>
          </p:txBody>
        </p:sp>
        <p:sp>
          <p:nvSpPr>
            <p:cNvPr id="34" name="任意多边形: 形状 18"/>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a:p>
          </p:txBody>
        </p:sp>
        <p:sp>
          <p:nvSpPr>
            <p:cNvPr id="35" name="任意多边形: 形状 19"/>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a:p>
          </p:txBody>
        </p:sp>
        <p:sp>
          <p:nvSpPr>
            <p:cNvPr id="36" name="任意多边形: 形状 20"/>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a:p>
          </p:txBody>
        </p:sp>
        <p:sp>
          <p:nvSpPr>
            <p:cNvPr id="37" name="任意多边形: 形状 21"/>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2">
                <a:lumMod val="50000"/>
              </a:schemeClr>
            </a:solidFill>
            <a:ln w="12700">
              <a:miter lim="400000"/>
            </a:ln>
          </p:spPr>
          <p:txBody>
            <a:bodyPr anchor="ctr"/>
            <a:lstStyle/>
            <a:p>
              <a:pPr algn="ctr"/>
              <a:endParaRPr/>
            </a:p>
          </p:txBody>
        </p:sp>
      </p:grpSp>
      <p:grpSp>
        <p:nvGrpSpPr>
          <p:cNvPr id="5" name="组合 4"/>
          <p:cNvGrpSpPr/>
          <p:nvPr/>
        </p:nvGrpSpPr>
        <p:grpSpPr>
          <a:xfrm>
            <a:off x="6370132" y="2372106"/>
            <a:ext cx="551035" cy="2834513"/>
            <a:chOff x="6806244" y="1884382"/>
            <a:chExt cx="621904" cy="3199061"/>
          </a:xfrm>
        </p:grpSpPr>
        <p:grpSp>
          <p:nvGrpSpPr>
            <p:cNvPr id="6" name="组合 5"/>
            <p:cNvGrpSpPr/>
            <p:nvPr/>
          </p:nvGrpSpPr>
          <p:grpSpPr>
            <a:xfrm>
              <a:off x="6806244" y="3118048"/>
              <a:ext cx="621904" cy="621904"/>
              <a:chOff x="6132004" y="1552154"/>
              <a:chExt cx="959568" cy="959568"/>
            </a:xfrm>
          </p:grpSpPr>
          <p:sp>
            <p:nvSpPr>
              <p:cNvPr id="22" name="椭圆 21"/>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a:p>
            </p:txBody>
          </p:sp>
          <p:sp>
            <p:nvSpPr>
              <p:cNvPr id="23" name="椭圆 22"/>
              <p:cNvSpPr/>
              <p:nvPr/>
            </p:nvSpPr>
            <p:spPr bwMode="auto">
              <a:xfrm>
                <a:off x="6200476" y="1620626"/>
                <a:ext cx="822624" cy="822624"/>
              </a:xfrm>
              <a:prstGeom prst="ellipse">
                <a:avLst/>
              </a:prstGeom>
              <a:solidFill>
                <a:schemeClr val="accent2"/>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Impact" panose="020B0806030902050204" pitchFamily="34" charset="0"/>
                  </a:rPr>
                  <a:t>02</a:t>
                </a:r>
              </a:p>
            </p:txBody>
          </p:sp>
        </p:grpSp>
        <p:grpSp>
          <p:nvGrpSpPr>
            <p:cNvPr id="8" name="组合 7"/>
            <p:cNvGrpSpPr/>
            <p:nvPr/>
          </p:nvGrpSpPr>
          <p:grpSpPr>
            <a:xfrm>
              <a:off x="6806244" y="1884382"/>
              <a:ext cx="621904" cy="621904"/>
              <a:chOff x="6132004" y="1552154"/>
              <a:chExt cx="959568" cy="959568"/>
            </a:xfrm>
          </p:grpSpPr>
          <p:sp>
            <p:nvSpPr>
              <p:cNvPr id="18" name="椭圆 17"/>
              <p:cNvSpPr/>
              <p:nvPr/>
            </p:nvSpPr>
            <p:spPr bwMode="auto">
              <a:xfrm>
                <a:off x="6132004" y="1552154"/>
                <a:ext cx="959568" cy="959568"/>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a:p>
            </p:txBody>
          </p:sp>
          <p:sp>
            <p:nvSpPr>
              <p:cNvPr id="19" name="椭圆 18"/>
              <p:cNvSpPr/>
              <p:nvPr/>
            </p:nvSpPr>
            <p:spPr bwMode="auto">
              <a:xfrm>
                <a:off x="6200476" y="1620626"/>
                <a:ext cx="822624" cy="822624"/>
              </a:xfrm>
              <a:prstGeom prst="ellipse">
                <a:avLst/>
              </a:prstGeom>
              <a:solidFill>
                <a:schemeClr val="accent1">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Impact" panose="020B0806030902050204" pitchFamily="34" charset="0"/>
                  </a:rPr>
                  <a:t>01</a:t>
                </a:r>
              </a:p>
            </p:txBody>
          </p:sp>
        </p:grpSp>
        <p:grpSp>
          <p:nvGrpSpPr>
            <p:cNvPr id="10" name="组合 9"/>
            <p:cNvGrpSpPr/>
            <p:nvPr/>
          </p:nvGrpSpPr>
          <p:grpSpPr>
            <a:xfrm>
              <a:off x="6806244" y="4461539"/>
              <a:ext cx="621904" cy="621904"/>
              <a:chOff x="6132004" y="1552154"/>
              <a:chExt cx="959568" cy="959568"/>
            </a:xfrm>
          </p:grpSpPr>
          <p:sp>
            <p:nvSpPr>
              <p:cNvPr id="14" name="椭圆 13"/>
              <p:cNvSpPr/>
              <p:nvPr/>
            </p:nvSpPr>
            <p:spPr bwMode="auto">
              <a:xfrm>
                <a:off x="6132004" y="1552154"/>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a:p>
            </p:txBody>
          </p:sp>
          <p:sp>
            <p:nvSpPr>
              <p:cNvPr id="15" name="椭圆 14"/>
              <p:cNvSpPr/>
              <p:nvPr/>
            </p:nvSpPr>
            <p:spPr bwMode="auto">
              <a:xfrm>
                <a:off x="6200476" y="1620626"/>
                <a:ext cx="822624" cy="822624"/>
              </a:xfrm>
              <a:prstGeom prst="ellipse">
                <a:avLst/>
              </a:prstGeom>
              <a:solidFill>
                <a:schemeClr val="accent3">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Impact" panose="020B0806030902050204" pitchFamily="34" charset="0"/>
                  </a:rPr>
                  <a:t>03</a:t>
                </a:r>
              </a:p>
            </p:txBody>
          </p:sp>
        </p:grpSp>
      </p:gr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39" name="组合 38"/>
          <p:cNvGrpSpPr/>
          <p:nvPr/>
        </p:nvGrpSpPr>
        <p:grpSpPr>
          <a:xfrm>
            <a:off x="1533918" y="363433"/>
            <a:ext cx="4885992" cy="716067"/>
            <a:chOff x="3653004" y="402712"/>
            <a:chExt cx="4885992" cy="716067"/>
          </a:xfrm>
        </p:grpSpPr>
        <p:sp>
          <p:nvSpPr>
            <p:cNvPr id="40" name="文本框 39"/>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41" name="文本框 40"/>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50" name="组合 49"/>
          <p:cNvGrpSpPr/>
          <p:nvPr/>
        </p:nvGrpSpPr>
        <p:grpSpPr>
          <a:xfrm>
            <a:off x="7049387" y="2230215"/>
            <a:ext cx="3847213" cy="834815"/>
            <a:chOff x="7483989" y="3433235"/>
            <a:chExt cx="3847213" cy="834815"/>
          </a:xfrm>
        </p:grpSpPr>
        <p:sp>
          <p:nvSpPr>
            <p:cNvPr id="51" name="矩形 50"/>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2" name="矩形 51"/>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3" name="组合 52"/>
          <p:cNvGrpSpPr/>
          <p:nvPr/>
        </p:nvGrpSpPr>
        <p:grpSpPr>
          <a:xfrm>
            <a:off x="7049387" y="3323299"/>
            <a:ext cx="3847213" cy="834815"/>
            <a:chOff x="7483989" y="3433235"/>
            <a:chExt cx="3847213" cy="834815"/>
          </a:xfrm>
        </p:grpSpPr>
        <p:sp>
          <p:nvSpPr>
            <p:cNvPr id="54" name="矩形 53"/>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5" name="矩形 54"/>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nvGrpSpPr>
          <p:cNvPr id="56" name="组合 55"/>
          <p:cNvGrpSpPr/>
          <p:nvPr/>
        </p:nvGrpSpPr>
        <p:grpSpPr>
          <a:xfrm>
            <a:off x="7049387" y="4513693"/>
            <a:ext cx="3847213" cy="834815"/>
            <a:chOff x="7483989" y="3433235"/>
            <a:chExt cx="3847213" cy="834815"/>
          </a:xfrm>
        </p:grpSpPr>
        <p:sp>
          <p:nvSpPr>
            <p:cNvPr id="57" name="矩形 56"/>
            <p:cNvSpPr/>
            <p:nvPr/>
          </p:nvSpPr>
          <p:spPr>
            <a:xfrm>
              <a:off x="7483990" y="3732519"/>
              <a:ext cx="384721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8" name="矩形 57"/>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1+#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1+#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338307" y="292100"/>
            <a:ext cx="1072811" cy="787400"/>
          </a:xfrm>
          <a:prstGeom prst="rect">
            <a:avLst/>
          </a:prstGeom>
        </p:spPr>
      </p:pic>
      <p:grpSp>
        <p:nvGrpSpPr>
          <p:cNvPr id="43" name="组合 42"/>
          <p:cNvGrpSpPr/>
          <p:nvPr/>
        </p:nvGrpSpPr>
        <p:grpSpPr>
          <a:xfrm>
            <a:off x="1533918" y="363433"/>
            <a:ext cx="4885992" cy="716067"/>
            <a:chOff x="3653004" y="402712"/>
            <a:chExt cx="4885992" cy="716067"/>
          </a:xfrm>
        </p:grpSpPr>
        <p:sp>
          <p:nvSpPr>
            <p:cNvPr id="44" name="文本框 43"/>
            <p:cNvSpPr txBox="1"/>
            <p:nvPr/>
          </p:nvSpPr>
          <p:spPr>
            <a:xfrm>
              <a:off x="3653004" y="402712"/>
              <a:ext cx="3295317" cy="52322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标题文字添加此处</a:t>
              </a:r>
            </a:p>
          </p:txBody>
        </p:sp>
        <p:sp>
          <p:nvSpPr>
            <p:cNvPr id="45" name="文本框 44"/>
            <p:cNvSpPr txBox="1"/>
            <p:nvPr/>
          </p:nvSpPr>
          <p:spPr>
            <a:xfrm>
              <a:off x="3653004" y="848962"/>
              <a:ext cx="4885992" cy="26981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3" name="组合 2"/>
          <p:cNvGrpSpPr/>
          <p:nvPr/>
        </p:nvGrpSpPr>
        <p:grpSpPr>
          <a:xfrm>
            <a:off x="6186097" y="1861005"/>
            <a:ext cx="4827003" cy="1597358"/>
            <a:chOff x="6186097" y="1861005"/>
            <a:chExt cx="4827003" cy="1597358"/>
          </a:xfrm>
        </p:grpSpPr>
        <p:cxnSp>
          <p:nvCxnSpPr>
            <p:cNvPr id="6" name="直接连接符 5"/>
            <p:cNvCxnSpPr/>
            <p:nvPr/>
          </p:nvCxnSpPr>
          <p:spPr>
            <a:xfrm>
              <a:off x="7764884" y="2477035"/>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186097" y="1861005"/>
              <a:ext cx="1637938" cy="1597358"/>
              <a:chOff x="6995834" y="1600200"/>
              <a:chExt cx="1875259" cy="1828800"/>
            </a:xfrm>
          </p:grpSpPr>
          <p:sp>
            <p:nvSpPr>
              <p:cNvPr id="21" name="椭圆 20"/>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latin typeface="Impact" panose="020B0806030902050204" pitchFamily="34" charset="0"/>
                  </a:rPr>
                  <a:t>0.70%</a:t>
                </a:r>
              </a:p>
            </p:txBody>
          </p:sp>
          <p:sp>
            <p:nvSpPr>
              <p:cNvPr id="22" name="弧形 21"/>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23" name="椭圆 22"/>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grpSp>
        <p:sp>
          <p:nvSpPr>
            <p:cNvPr id="15" name="文本框 28"/>
            <p:cNvSpPr txBox="1"/>
            <p:nvPr/>
          </p:nvSpPr>
          <p:spPr>
            <a:xfrm>
              <a:off x="9228852" y="1912500"/>
              <a:ext cx="653864" cy="483887"/>
            </a:xfrm>
            <a:prstGeom prst="rect">
              <a:avLst/>
            </a:prstGeom>
            <a:noFill/>
          </p:spPr>
          <p:txBody>
            <a:bodyPr wrap="none" lIns="0" tIns="0" rIns="0" bIns="0">
              <a:normAutofit fontScale="92500" lnSpcReduction="10000"/>
            </a:bodyPr>
            <a:lstStyle/>
            <a:p>
              <a:pPr algn="r"/>
              <a:r>
                <a:rPr lang="en-US" sz="3600" dirty="0">
                  <a:solidFill>
                    <a:schemeClr val="accent2"/>
                  </a:solidFill>
                  <a:latin typeface="Impact" panose="020B0806030902050204" pitchFamily="34" charset="0"/>
                </a:rPr>
                <a:t>70%</a:t>
              </a:r>
            </a:p>
          </p:txBody>
        </p:sp>
        <p:grpSp>
          <p:nvGrpSpPr>
            <p:cNvPr id="54" name="组合 53"/>
            <p:cNvGrpSpPr/>
            <p:nvPr/>
          </p:nvGrpSpPr>
          <p:grpSpPr>
            <a:xfrm>
              <a:off x="7932017" y="2619221"/>
              <a:ext cx="3081083" cy="834815"/>
              <a:chOff x="7483989" y="3433235"/>
              <a:chExt cx="3081083" cy="834815"/>
            </a:xfrm>
          </p:grpSpPr>
          <p:sp>
            <p:nvSpPr>
              <p:cNvPr id="55" name="矩形 54"/>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6" name="矩形 5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4" name="组合 3"/>
          <p:cNvGrpSpPr/>
          <p:nvPr/>
        </p:nvGrpSpPr>
        <p:grpSpPr>
          <a:xfrm>
            <a:off x="6184900" y="4120362"/>
            <a:ext cx="4828200" cy="1597358"/>
            <a:chOff x="6184900" y="4120362"/>
            <a:chExt cx="4828200" cy="1597358"/>
          </a:xfrm>
        </p:grpSpPr>
        <p:cxnSp>
          <p:nvCxnSpPr>
            <p:cNvPr id="8" name="直接连接符 7"/>
            <p:cNvCxnSpPr/>
            <p:nvPr/>
          </p:nvCxnSpPr>
          <p:spPr>
            <a:xfrm>
              <a:off x="7772970"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184900" y="4120362"/>
              <a:ext cx="1641356" cy="1597358"/>
              <a:chOff x="6994464" y="4186915"/>
              <a:chExt cx="1879172" cy="1828800"/>
            </a:xfrm>
          </p:grpSpPr>
          <p:sp>
            <p:nvSpPr>
              <p:cNvPr id="18" name="椭圆 17"/>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dirty="0">
                    <a:solidFill>
                      <a:schemeClr val="tx1">
                        <a:lumMod val="65000"/>
                        <a:lumOff val="35000"/>
                      </a:schemeClr>
                    </a:solidFill>
                    <a:latin typeface="Impact" panose="020B0806030902050204" pitchFamily="34" charset="0"/>
                  </a:rPr>
                  <a:t>0.95%</a:t>
                </a:r>
              </a:p>
            </p:txBody>
          </p:sp>
          <p:sp>
            <p:nvSpPr>
              <p:cNvPr id="19" name="弧形 18"/>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20" name="椭圆 19"/>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grpSp>
        <p:sp>
          <p:nvSpPr>
            <p:cNvPr id="12" name="文本框 43"/>
            <p:cNvSpPr txBox="1"/>
            <p:nvPr/>
          </p:nvSpPr>
          <p:spPr>
            <a:xfrm>
              <a:off x="9167246" y="4171856"/>
              <a:ext cx="715470" cy="483887"/>
            </a:xfrm>
            <a:prstGeom prst="rect">
              <a:avLst/>
            </a:prstGeom>
            <a:noFill/>
          </p:spPr>
          <p:txBody>
            <a:bodyPr wrap="none" lIns="0" tIns="0" rIns="0" bIns="0">
              <a:normAutofit fontScale="92500" lnSpcReduction="10000"/>
            </a:bodyPr>
            <a:lstStyle/>
            <a:p>
              <a:pPr algn="r"/>
              <a:r>
                <a:rPr lang="en-US" sz="3600" dirty="0">
                  <a:solidFill>
                    <a:schemeClr val="accent1"/>
                  </a:solidFill>
                  <a:latin typeface="Impact" panose="020B0806030902050204" pitchFamily="34" charset="0"/>
                </a:rPr>
                <a:t>95%</a:t>
              </a:r>
            </a:p>
          </p:txBody>
        </p:sp>
        <p:grpSp>
          <p:nvGrpSpPr>
            <p:cNvPr id="57" name="组合 56"/>
            <p:cNvGrpSpPr/>
            <p:nvPr/>
          </p:nvGrpSpPr>
          <p:grpSpPr>
            <a:xfrm>
              <a:off x="7932017" y="4868240"/>
              <a:ext cx="3081083" cy="834815"/>
              <a:chOff x="7483989" y="3433235"/>
              <a:chExt cx="3081083" cy="834815"/>
            </a:xfrm>
          </p:grpSpPr>
          <p:sp>
            <p:nvSpPr>
              <p:cNvPr id="58" name="矩形 57"/>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9" name="矩形 58"/>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2" name="组合 1"/>
          <p:cNvGrpSpPr/>
          <p:nvPr/>
        </p:nvGrpSpPr>
        <p:grpSpPr>
          <a:xfrm>
            <a:off x="1027094" y="1876484"/>
            <a:ext cx="4795227" cy="1597359"/>
            <a:chOff x="1027094" y="1876484"/>
            <a:chExt cx="4795227" cy="1597359"/>
          </a:xfrm>
        </p:grpSpPr>
        <p:grpSp>
          <p:nvGrpSpPr>
            <p:cNvPr id="24" name="组合 23"/>
            <p:cNvGrpSpPr/>
            <p:nvPr/>
          </p:nvGrpSpPr>
          <p:grpSpPr>
            <a:xfrm>
              <a:off x="1027094" y="1876484"/>
              <a:ext cx="1641356" cy="1597359"/>
              <a:chOff x="1863777" y="1617922"/>
              <a:chExt cx="1879172" cy="1828800"/>
            </a:xfrm>
          </p:grpSpPr>
          <p:sp>
            <p:nvSpPr>
              <p:cNvPr id="39" name="椭圆 38"/>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latin typeface="Impact" panose="020B0806030902050204" pitchFamily="34" charset="0"/>
                  </a:rPr>
                  <a:t>0.25%</a:t>
                </a:r>
              </a:p>
            </p:txBody>
          </p:sp>
          <p:sp>
            <p:nvSpPr>
              <p:cNvPr id="40" name="弧形 39"/>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41" name="椭圆 40"/>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grpSp>
        <p:grpSp>
          <p:nvGrpSpPr>
            <p:cNvPr id="27" name="组合 26"/>
            <p:cNvGrpSpPr/>
            <p:nvPr/>
          </p:nvGrpSpPr>
          <p:grpSpPr>
            <a:xfrm>
              <a:off x="2615164" y="1927979"/>
              <a:ext cx="2108549" cy="564535"/>
              <a:chOff x="3681943" y="1676878"/>
              <a:chExt cx="2414057" cy="646331"/>
            </a:xfrm>
          </p:grpSpPr>
          <p:cxnSp>
            <p:nvCxnSpPr>
              <p:cNvPr id="32" name="直接连接符 31"/>
              <p:cNvCxnSpPr/>
              <p:nvPr/>
            </p:nvCxnSpPr>
            <p:spPr>
              <a:xfrm>
                <a:off x="3681943" y="2323209"/>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文本框 20"/>
              <p:cNvSpPr txBox="1"/>
              <p:nvPr/>
            </p:nvSpPr>
            <p:spPr>
              <a:xfrm>
                <a:off x="5294499" y="1676878"/>
                <a:ext cx="801501" cy="553998"/>
              </a:xfrm>
              <a:prstGeom prst="rect">
                <a:avLst/>
              </a:prstGeom>
              <a:noFill/>
            </p:spPr>
            <p:txBody>
              <a:bodyPr wrap="none" lIns="0" tIns="0" rIns="0" bIns="0">
                <a:normAutofit fontScale="92500" lnSpcReduction="10000"/>
              </a:bodyPr>
              <a:lstStyle/>
              <a:p>
                <a:pPr algn="r"/>
                <a:r>
                  <a:rPr lang="en-US" sz="3600" dirty="0">
                    <a:solidFill>
                      <a:schemeClr val="accent1"/>
                    </a:solidFill>
                    <a:latin typeface="Impact" panose="020B0806030902050204" pitchFamily="34" charset="0"/>
                  </a:rPr>
                  <a:t>25%</a:t>
                </a:r>
              </a:p>
            </p:txBody>
          </p:sp>
        </p:grpSp>
        <p:grpSp>
          <p:nvGrpSpPr>
            <p:cNvPr id="60" name="组合 59"/>
            <p:cNvGrpSpPr/>
            <p:nvPr/>
          </p:nvGrpSpPr>
          <p:grpSpPr>
            <a:xfrm>
              <a:off x="2741238" y="2619221"/>
              <a:ext cx="3081083" cy="834815"/>
              <a:chOff x="7483989" y="3433235"/>
              <a:chExt cx="3081083" cy="834815"/>
            </a:xfrm>
          </p:grpSpPr>
          <p:sp>
            <p:nvSpPr>
              <p:cNvPr id="61" name="矩形 6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2" name="矩形 61"/>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grpSp>
        <p:nvGrpSpPr>
          <p:cNvPr id="5" name="组合 4"/>
          <p:cNvGrpSpPr/>
          <p:nvPr/>
        </p:nvGrpSpPr>
        <p:grpSpPr>
          <a:xfrm>
            <a:off x="1027094" y="4120361"/>
            <a:ext cx="4795227" cy="1597359"/>
            <a:chOff x="1027094" y="4120361"/>
            <a:chExt cx="4795227" cy="1597359"/>
          </a:xfrm>
        </p:grpSpPr>
        <p:cxnSp>
          <p:nvCxnSpPr>
            <p:cNvPr id="25" name="直接连接符 24"/>
            <p:cNvCxnSpPr/>
            <p:nvPr/>
          </p:nvCxnSpPr>
          <p:spPr>
            <a:xfrm>
              <a:off x="2615164"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27094" y="4120361"/>
              <a:ext cx="1641356" cy="1597359"/>
              <a:chOff x="1863777" y="4186915"/>
              <a:chExt cx="1879172" cy="1828800"/>
            </a:xfrm>
          </p:grpSpPr>
          <p:sp>
            <p:nvSpPr>
              <p:cNvPr id="36" name="椭圆 35"/>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latin typeface="Impact" panose="020B0806030902050204" pitchFamily="34" charset="0"/>
                  </a:rPr>
                  <a:t>0.55%</a:t>
                </a:r>
              </a:p>
            </p:txBody>
          </p:sp>
          <p:sp>
            <p:nvSpPr>
              <p:cNvPr id="37" name="弧形 36"/>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38" name="椭圆 37"/>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grpSp>
        <p:sp>
          <p:nvSpPr>
            <p:cNvPr id="29" name="文本框 34"/>
            <p:cNvSpPr txBox="1"/>
            <p:nvPr/>
          </p:nvSpPr>
          <p:spPr>
            <a:xfrm>
              <a:off x="4009644" y="4171856"/>
              <a:ext cx="714069" cy="483888"/>
            </a:xfrm>
            <a:prstGeom prst="rect">
              <a:avLst/>
            </a:prstGeom>
            <a:noFill/>
          </p:spPr>
          <p:txBody>
            <a:bodyPr wrap="none" lIns="0" tIns="0" rIns="0" bIns="0">
              <a:normAutofit fontScale="92500" lnSpcReduction="10000"/>
            </a:bodyPr>
            <a:lstStyle/>
            <a:p>
              <a:pPr algn="r"/>
              <a:r>
                <a:rPr lang="en-US" sz="3600" dirty="0">
                  <a:solidFill>
                    <a:schemeClr val="accent3"/>
                  </a:solidFill>
                  <a:latin typeface="Impact" panose="020B0806030902050204" pitchFamily="34" charset="0"/>
                </a:rPr>
                <a:t>55%</a:t>
              </a:r>
            </a:p>
          </p:txBody>
        </p:sp>
        <p:grpSp>
          <p:nvGrpSpPr>
            <p:cNvPr id="63" name="组合 62"/>
            <p:cNvGrpSpPr/>
            <p:nvPr/>
          </p:nvGrpSpPr>
          <p:grpSpPr>
            <a:xfrm>
              <a:off x="2741238" y="4868240"/>
              <a:ext cx="3081083" cy="834815"/>
              <a:chOff x="7483989" y="3433235"/>
              <a:chExt cx="3081083" cy="834815"/>
            </a:xfrm>
          </p:grpSpPr>
          <p:sp>
            <p:nvSpPr>
              <p:cNvPr id="64" name="矩形 63"/>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65" name="矩形 64"/>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latin typeface="+mn-ea"/>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a:fillRect/>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02</a:t>
              </a:r>
              <a:endParaRPr kumimoji="0" lang="zh-CN" altLang="en-US" sz="6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nvGrpSpPr>
          <p:cNvPr id="18" name="组合 17"/>
          <p:cNvGrpSpPr/>
          <p:nvPr/>
        </p:nvGrpSpPr>
        <p:grpSpPr>
          <a:xfrm>
            <a:off x="4935819" y="3059475"/>
            <a:ext cx="5805023" cy="1160464"/>
            <a:chOff x="4935819" y="3059475"/>
            <a:chExt cx="5805023" cy="1160464"/>
          </a:xfrm>
        </p:grpSpPr>
        <p:sp>
          <p:nvSpPr>
            <p:cNvPr id="16" name="文本框 15"/>
            <p:cNvSpPr txBox="1"/>
            <p:nvPr/>
          </p:nvSpPr>
          <p:spPr>
            <a:xfrm>
              <a:off x="4935819" y="3059475"/>
              <a:ext cx="3627610"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A99D"/>
                  </a:solidFill>
                  <a:effectLst/>
                  <a:uLnTx/>
                  <a:uFillTx/>
                  <a:latin typeface="微软雅黑" panose="020B0503020204020204" charset="-122"/>
                  <a:ea typeface="微软雅黑" panose="020B0503020204020204" charset="-122"/>
                  <a:cs typeface="+mn-cs"/>
                </a:rPr>
                <a:t>标题文字添加此处</a:t>
              </a:r>
            </a:p>
          </p:txBody>
        </p:sp>
        <p:sp>
          <p:nvSpPr>
            <p:cNvPr id="17" name="文本框 16"/>
            <p:cNvSpPr txBox="1"/>
            <p:nvPr/>
          </p:nvSpPr>
          <p:spPr>
            <a:xfrm>
              <a:off x="4935819" y="3684408"/>
              <a:ext cx="5805023" cy="5355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print the presentation and make it into a film to be used in a wider field field</a:t>
              </a:r>
            </a:p>
          </p:txBody>
        </p:sp>
      </p:gr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pic>
        <p:nvPicPr>
          <p:cNvPr id="27" name="图片 26"/>
          <p:cNvPicPr>
            <a:picLocks noChangeAspect="1"/>
          </p:cNvPicPr>
          <p:nvPr/>
        </p:nvPicPr>
        <p:blipFill>
          <a:blip r:embed="rId4"/>
          <a:stretch>
            <a:fillRect/>
          </a:stretch>
        </p:blipFill>
        <p:spPr>
          <a:xfrm>
            <a:off x="541490" y="374650"/>
            <a:ext cx="2341410" cy="68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2244</Words>
  <Application>Microsoft Office PowerPoint</Application>
  <PresentationFormat>宽屏</PresentationFormat>
  <Paragraphs>276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Impact</vt:lpstr>
      <vt:lpstr>Wingdings</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24</cp:revision>
  <dcterms:created xsi:type="dcterms:W3CDTF">2017-07-27T02:21:00Z</dcterms:created>
  <dcterms:modified xsi:type="dcterms:W3CDTF">2021-01-05T05:07:22Z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