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63" r:id="rId4"/>
    <p:sldId id="258" r:id="rId5"/>
    <p:sldId id="259" r:id="rId6"/>
    <p:sldId id="260" r:id="rId7"/>
    <p:sldId id="261" r:id="rId8"/>
    <p:sldId id="283" r:id="rId9"/>
    <p:sldId id="265" r:id="rId10"/>
    <p:sldId id="266" r:id="rId11"/>
    <p:sldId id="267" r:id="rId12"/>
    <p:sldId id="268" r:id="rId13"/>
    <p:sldId id="284" r:id="rId14"/>
    <p:sldId id="270" r:id="rId15"/>
    <p:sldId id="271" r:id="rId16"/>
    <p:sldId id="282" r:id="rId17"/>
    <p:sldId id="273" r:id="rId18"/>
    <p:sldId id="275" r:id="rId19"/>
    <p:sldId id="285" r:id="rId20"/>
    <p:sldId id="277" r:id="rId21"/>
    <p:sldId id="278" r:id="rId22"/>
    <p:sldId id="279" r:id="rId23"/>
    <p:sldId id="280" r:id="rId24"/>
    <p:sldId id="281" r:id="rId25"/>
    <p:sldId id="274" r:id="rId26"/>
  </p:sldIdLst>
  <p:sldSz cx="12190413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378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Product</c:v>
                </c:pt>
              </c:strCache>
            </c:strRef>
          </c:tx>
          <c:spPr>
            <a:ln w="3175" cap="rnd">
              <a:solidFill>
                <a:schemeClr val="bg1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chemeClr val="accent1">
                  <a:alpha val="60000"/>
                </a:schemeClr>
              </a:solidFill>
              <a:ln w="25400">
                <a:solidFill>
                  <a:schemeClr val="bg1"/>
                </a:solidFill>
              </a:ln>
              <a:effectLst/>
            </c:spPr>
          </c:marker>
          <c:dPt>
            <c:idx val="3"/>
            <c:marker>
              <c:symbol val="circle"/>
              <c:size val="10"/>
              <c:spPr>
                <a:solidFill>
                  <a:schemeClr val="accent1">
                    <a:alpha val="60000"/>
                  </a:schemeClr>
                </a:solidFill>
                <a:ln w="25400">
                  <a:solidFill>
                    <a:schemeClr val="bg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5D8B-48AD-842D-ACF7C7C64060}"/>
              </c:ext>
            </c:extLst>
          </c:dPt>
          <c:cat>
            <c:numRef>
              <c:f>Sheet1!$A$3:$A$14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Sheet1!$B$3:$B$14</c:f>
              <c:numCache>
                <c:formatCode>General</c:formatCode>
                <c:ptCount val="12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2</c:v>
                </c:pt>
                <c:pt idx="5">
                  <c:v>1</c:v>
                </c:pt>
                <c:pt idx="6">
                  <c:v>3</c:v>
                </c:pt>
                <c:pt idx="7">
                  <c:v>5</c:v>
                </c:pt>
                <c:pt idx="8">
                  <c:v>2.4</c:v>
                </c:pt>
                <c:pt idx="9">
                  <c:v>4.4000000000000004</c:v>
                </c:pt>
                <c:pt idx="10">
                  <c:v>1.8</c:v>
                </c:pt>
                <c:pt idx="11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D8B-48AD-842D-ACF7C7C640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81314032"/>
        <c:axId val="681314592"/>
      </c:lineChart>
      <c:catAx>
        <c:axId val="681314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4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681314592"/>
        <c:crosses val="autoZero"/>
        <c:auto val="1"/>
        <c:lblAlgn val="ctr"/>
        <c:lblOffset val="100"/>
        <c:tickLblSkip val="2"/>
        <c:noMultiLvlLbl val="0"/>
      </c:catAx>
      <c:valAx>
        <c:axId val="68131459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81314032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solidFill>
            <a:schemeClr val="bg1"/>
          </a:solidFill>
        </a:defRPr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2140271078952798E-2"/>
          <c:y val="4.0612605760348502E-2"/>
          <c:w val="0.81571920282417099"/>
          <c:h val="0.9187747884793030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판매</c:v>
                </c:pt>
              </c:strCache>
            </c:strRef>
          </c:tx>
          <c:dPt>
            <c:idx val="0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1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882E-4D4E-B078-BC5634762B67}"/>
              </c:ext>
            </c:extLst>
          </c:dPt>
          <c:dPt>
            <c:idx val="1"/>
            <c:bubble3D val="0"/>
            <c:explosion val="15"/>
            <c:spPr>
              <a:solidFill>
                <a:srgbClr val="C00000">
                  <a:alpha val="53000"/>
                </a:srgbClr>
              </a:solid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2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3-882E-4D4E-B078-BC5634762B67}"/>
              </c:ext>
            </c:extLst>
          </c:dPt>
          <c:cat>
            <c:strRef>
              <c:f>Sheet1!$A$2:$A$3</c:f>
              <c:strCache>
                <c:ptCount val="2"/>
                <c:pt idx="0">
                  <c:v>Value 01</c:v>
                </c:pt>
                <c:pt idx="1">
                  <c:v>Value 02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70</c:v>
                </c:pt>
                <c:pt idx="1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82E-4D4E-B078-BC5634762B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tx1">
                <a:lumMod val="85000"/>
                <a:lumOff val="15000"/>
                <a:alpha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Sheet1!$A$2:$A$32</c:f>
              <c:numCache>
                <c:formatCode>yyyy/m/d</c:formatCode>
                <c:ptCount val="31"/>
                <c:pt idx="0">
                  <c:v>41275</c:v>
                </c:pt>
                <c:pt idx="1">
                  <c:v>41276</c:v>
                </c:pt>
                <c:pt idx="2">
                  <c:v>41277</c:v>
                </c:pt>
                <c:pt idx="3">
                  <c:v>41278</c:v>
                </c:pt>
                <c:pt idx="4">
                  <c:v>41279</c:v>
                </c:pt>
                <c:pt idx="5">
                  <c:v>41280</c:v>
                </c:pt>
                <c:pt idx="6">
                  <c:v>41281</c:v>
                </c:pt>
                <c:pt idx="7">
                  <c:v>41282</c:v>
                </c:pt>
                <c:pt idx="8">
                  <c:v>41283</c:v>
                </c:pt>
                <c:pt idx="9">
                  <c:v>41284</c:v>
                </c:pt>
                <c:pt idx="10">
                  <c:v>41285</c:v>
                </c:pt>
                <c:pt idx="11">
                  <c:v>41286</c:v>
                </c:pt>
                <c:pt idx="12">
                  <c:v>41287</c:v>
                </c:pt>
                <c:pt idx="13">
                  <c:v>41288</c:v>
                </c:pt>
                <c:pt idx="14">
                  <c:v>41289</c:v>
                </c:pt>
                <c:pt idx="15">
                  <c:v>41290</c:v>
                </c:pt>
                <c:pt idx="16">
                  <c:v>41291</c:v>
                </c:pt>
                <c:pt idx="17">
                  <c:v>41292</c:v>
                </c:pt>
                <c:pt idx="18">
                  <c:v>41293</c:v>
                </c:pt>
                <c:pt idx="19">
                  <c:v>41294</c:v>
                </c:pt>
                <c:pt idx="20">
                  <c:v>41295</c:v>
                </c:pt>
                <c:pt idx="21">
                  <c:v>41296</c:v>
                </c:pt>
                <c:pt idx="22">
                  <c:v>41297</c:v>
                </c:pt>
                <c:pt idx="23">
                  <c:v>41298</c:v>
                </c:pt>
                <c:pt idx="24">
                  <c:v>41299</c:v>
                </c:pt>
                <c:pt idx="25">
                  <c:v>41300</c:v>
                </c:pt>
                <c:pt idx="26">
                  <c:v>41301</c:v>
                </c:pt>
                <c:pt idx="27">
                  <c:v>41302</c:v>
                </c:pt>
                <c:pt idx="28">
                  <c:v>41303</c:v>
                </c:pt>
                <c:pt idx="29">
                  <c:v>41304</c:v>
                </c:pt>
                <c:pt idx="30">
                  <c:v>41305</c:v>
                </c:pt>
              </c:numCache>
            </c:numRef>
          </c:cat>
          <c:val>
            <c:numRef>
              <c:f>Sheet1!$B$2:$B$32</c:f>
              <c:numCache>
                <c:formatCode>General</c:formatCode>
                <c:ptCount val="31"/>
                <c:pt idx="0">
                  <c:v>5.0297587532124197</c:v>
                </c:pt>
                <c:pt idx="1">
                  <c:v>1.2322191305707599</c:v>
                </c:pt>
                <c:pt idx="2">
                  <c:v>2.6273242971759698</c:v>
                </c:pt>
                <c:pt idx="3">
                  <c:v>5.0931483885978004</c:v>
                </c:pt>
                <c:pt idx="4">
                  <c:v>3.5854774642118601</c:v>
                </c:pt>
                <c:pt idx="5">
                  <c:v>6.95971006537245</c:v>
                </c:pt>
                <c:pt idx="6">
                  <c:v>8.0547765816886905</c:v>
                </c:pt>
                <c:pt idx="7">
                  <c:v>8.8315663956604595</c:v>
                </c:pt>
                <c:pt idx="8">
                  <c:v>8.9243933275629992</c:v>
                </c:pt>
                <c:pt idx="9">
                  <c:v>2.0238756581639001</c:v>
                </c:pt>
                <c:pt idx="10">
                  <c:v>7.9517222713859299</c:v>
                </c:pt>
                <c:pt idx="11">
                  <c:v>6.1315839846224103</c:v>
                </c:pt>
                <c:pt idx="12">
                  <c:v>8.5585148058958893</c:v>
                </c:pt>
                <c:pt idx="13">
                  <c:v>7.9797949636111101</c:v>
                </c:pt>
                <c:pt idx="14">
                  <c:v>9.4986740110336001</c:v>
                </c:pt>
                <c:pt idx="15">
                  <c:v>4.5847561795104204</c:v>
                </c:pt>
                <c:pt idx="16">
                  <c:v>2.7614475387812201</c:v>
                </c:pt>
                <c:pt idx="17">
                  <c:v>9.8082740914849804</c:v>
                </c:pt>
                <c:pt idx="18">
                  <c:v>8.5203688029146001</c:v>
                </c:pt>
                <c:pt idx="19">
                  <c:v>1.57543709449085</c:v>
                </c:pt>
                <c:pt idx="20">
                  <c:v>1.50727722774184</c:v>
                </c:pt>
                <c:pt idx="21">
                  <c:v>8.07805185552896</c:v>
                </c:pt>
                <c:pt idx="22">
                  <c:v>4.1275647392975001</c:v>
                </c:pt>
                <c:pt idx="23">
                  <c:v>5.5939322776698104</c:v>
                </c:pt>
                <c:pt idx="24">
                  <c:v>7.8324160877895403</c:v>
                </c:pt>
                <c:pt idx="25">
                  <c:v>6.6890217427027103</c:v>
                </c:pt>
                <c:pt idx="26">
                  <c:v>1.8692374405007299</c:v>
                </c:pt>
                <c:pt idx="27">
                  <c:v>5.2815784624430098</c:v>
                </c:pt>
                <c:pt idx="28">
                  <c:v>1.3645818946222801</c:v>
                </c:pt>
                <c:pt idx="29">
                  <c:v>4.6432471014336603</c:v>
                </c:pt>
                <c:pt idx="30">
                  <c:v>4.5496508633409496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91-4560-A894-3D92560E18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81324112"/>
        <c:axId val="681318512"/>
      </c:barChart>
      <c:dateAx>
        <c:axId val="681324112"/>
        <c:scaling>
          <c:orientation val="minMax"/>
        </c:scaling>
        <c:delete val="0"/>
        <c:axPos val="b"/>
        <c:numFmt formatCode="m/d;@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681318512"/>
        <c:crosses val="autoZero"/>
        <c:auto val="0"/>
        <c:lblOffset val="100"/>
        <c:baseTimeUnit val="days"/>
        <c:majorUnit val="7"/>
        <c:majorTimeUnit val="days"/>
      </c:dateAx>
      <c:valAx>
        <c:axId val="681318512"/>
        <c:scaling>
          <c:orientation val="minMax"/>
          <c:max val="10"/>
        </c:scaling>
        <c:delete val="1"/>
        <c:axPos val="l"/>
        <c:numFmt formatCode="General" sourceLinked="1"/>
        <c:majorTickMark val="out"/>
        <c:minorTickMark val="none"/>
        <c:tickLblPos val="nextTo"/>
        <c:crossAx val="681324112"/>
        <c:crossesAt val="41275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solidFill>
            <a:schemeClr val="bg1"/>
          </a:solidFill>
        </a:defRPr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5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1B3BF1-4A3C-4696-9796-DA8D9610C879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73F681-7291-41D2-A146-1FB28A7F620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3F681-7291-41D2-A146-1FB28A7F6200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3F681-7291-41D2-A146-1FB28A7F6200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3F681-7291-41D2-A146-1FB28A7F6200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3F681-7291-41D2-A146-1FB28A7F6200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3F681-7291-41D2-A146-1FB28A7F6200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3F681-7291-41D2-A146-1FB28A7F6200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3F681-7291-41D2-A146-1FB28A7F6200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3F681-7291-41D2-A146-1FB28A7F6200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3F681-7291-41D2-A146-1FB28A7F6200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3F681-7291-41D2-A146-1FB28A7F6200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3F681-7291-41D2-A146-1FB28A7F6200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3F681-7291-41D2-A146-1FB28A7F6200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3F681-7291-41D2-A146-1FB28A7F6200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3F681-7291-41D2-A146-1FB28A7F6200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3F681-7291-41D2-A146-1FB28A7F6200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3F681-7291-41D2-A146-1FB28A7F6200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3F681-7291-41D2-A146-1FB28A7F6200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3F681-7291-41D2-A146-1FB28A7F6200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3F681-7291-41D2-A146-1FB28A7F6200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3F681-7291-41D2-A146-1FB28A7F6200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3F681-7291-41D2-A146-1FB28A7F6200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3F681-7291-41D2-A146-1FB28A7F6200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3F681-7291-41D2-A146-1FB28A7F6200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3F681-7291-41D2-A146-1FB28A7F6200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3F681-7291-41D2-A146-1FB28A7F6200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281" y="2130426"/>
            <a:ext cx="10361851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8049" y="274639"/>
            <a:ext cx="2742843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521" y="274639"/>
            <a:ext cx="8025355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2959" y="4406901"/>
            <a:ext cx="103618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2959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521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6793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113" y="273051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521" y="1435101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520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等腰三角形 23"/>
          <p:cNvSpPr/>
          <p:nvPr/>
        </p:nvSpPr>
        <p:spPr>
          <a:xfrm rot="512239">
            <a:off x="2950002" y="4001626"/>
            <a:ext cx="396044" cy="341417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等腰三角形 24"/>
          <p:cNvSpPr/>
          <p:nvPr/>
        </p:nvSpPr>
        <p:spPr>
          <a:xfrm rot="20371609">
            <a:off x="2705230" y="3831594"/>
            <a:ext cx="198022" cy="170708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等腰三角形 26"/>
          <p:cNvSpPr/>
          <p:nvPr/>
        </p:nvSpPr>
        <p:spPr>
          <a:xfrm rot="3761573">
            <a:off x="8496747" y="3872262"/>
            <a:ext cx="741200" cy="508375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-1604504" y="2147667"/>
            <a:ext cx="3687215" cy="2719712"/>
            <a:chOff x="-1604504" y="2147667"/>
            <a:chExt cx="3687215" cy="2719712"/>
          </a:xfrm>
        </p:grpSpPr>
        <p:cxnSp>
          <p:nvCxnSpPr>
            <p:cNvPr id="34" name="直接连接符 33"/>
            <p:cNvCxnSpPr/>
            <p:nvPr/>
          </p:nvCxnSpPr>
          <p:spPr>
            <a:xfrm flipH="1">
              <a:off x="-1604504" y="2687623"/>
              <a:ext cx="2592288" cy="2179756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 flipH="1">
              <a:off x="-509577" y="2147667"/>
              <a:ext cx="2592288" cy="2179756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Box 5"/>
          <p:cNvSpPr txBox="1"/>
          <p:nvPr/>
        </p:nvSpPr>
        <p:spPr>
          <a:xfrm>
            <a:off x="4272848" y="2767435"/>
            <a:ext cx="317426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造字工房尚雅体演示版常规体" pitchFamily="50" charset="-122"/>
                <a:ea typeface="造字工房尚雅体演示版常规体" pitchFamily="50" charset="-122"/>
              </a:rPr>
              <a:t>红黑极简</a:t>
            </a:r>
            <a:endParaRPr lang="en-US" altLang="zh-CN" sz="5400" spc="300" dirty="0">
              <a:solidFill>
                <a:schemeClr val="tx1">
                  <a:lumMod val="85000"/>
                  <a:lumOff val="15000"/>
                </a:schemeClr>
              </a:solidFill>
              <a:latin typeface="造字工房尚雅体演示版常规体" pitchFamily="50" charset="-122"/>
              <a:ea typeface="造字工房尚雅体演示版常规体" pitchFamily="50" charset="-122"/>
            </a:endParaRPr>
          </a:p>
          <a:p>
            <a:r>
              <a:rPr lang="en-US" altLang="zh-CN" sz="54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造字工房尚雅体演示版常规体" pitchFamily="50" charset="-122"/>
                <a:ea typeface="造字工房尚雅体演示版常规体" pitchFamily="50" charset="-122"/>
              </a:rPr>
              <a:t>PPT</a:t>
            </a:r>
            <a:r>
              <a:rPr lang="zh-CN" altLang="en-US" sz="54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造字工房尚雅体演示版常规体" pitchFamily="50" charset="-122"/>
                <a:ea typeface="造字工房尚雅体演示版常规体" pitchFamily="50" charset="-122"/>
              </a:rPr>
              <a:t>模板</a:t>
            </a:r>
          </a:p>
        </p:txBody>
      </p:sp>
      <p:sp>
        <p:nvSpPr>
          <p:cNvPr id="15" name="等腰三角形 14"/>
          <p:cNvSpPr/>
          <p:nvPr/>
        </p:nvSpPr>
        <p:spPr>
          <a:xfrm rot="512239">
            <a:off x="5834794" y="1926195"/>
            <a:ext cx="396044" cy="341417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等腰三角形 20"/>
          <p:cNvSpPr/>
          <p:nvPr/>
        </p:nvSpPr>
        <p:spPr>
          <a:xfrm rot="20371609">
            <a:off x="6486079" y="2194280"/>
            <a:ext cx="198022" cy="170708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等腰三角形 21"/>
          <p:cNvSpPr/>
          <p:nvPr/>
        </p:nvSpPr>
        <p:spPr>
          <a:xfrm rot="20371609">
            <a:off x="5390053" y="2222523"/>
            <a:ext cx="266490" cy="196271"/>
          </a:xfrm>
          <a:prstGeom prst="triangl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等腰三角形 22"/>
          <p:cNvSpPr/>
          <p:nvPr/>
        </p:nvSpPr>
        <p:spPr>
          <a:xfrm rot="3761573">
            <a:off x="4756821" y="1830714"/>
            <a:ext cx="741200" cy="508375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等腰三角形 25"/>
          <p:cNvSpPr/>
          <p:nvPr/>
        </p:nvSpPr>
        <p:spPr>
          <a:xfrm rot="20371609">
            <a:off x="6476788" y="1810735"/>
            <a:ext cx="266490" cy="196271"/>
          </a:xfrm>
          <a:prstGeom prst="triangl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圆角矩形 29"/>
          <p:cNvSpPr/>
          <p:nvPr/>
        </p:nvSpPr>
        <p:spPr>
          <a:xfrm>
            <a:off x="4871070" y="4711651"/>
            <a:ext cx="1944216" cy="432048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汉仪大圣体简" panose="00020600040101010101" pitchFamily="18" charset="-122"/>
                <a:ea typeface="汉仪大圣体简" panose="00020600040101010101" pitchFamily="18" charset="-122"/>
              </a:rPr>
              <a:t>请输入你的内容</a:t>
            </a:r>
          </a:p>
        </p:txBody>
      </p:sp>
      <p:grpSp>
        <p:nvGrpSpPr>
          <p:cNvPr id="38" name="组合 37"/>
          <p:cNvGrpSpPr/>
          <p:nvPr/>
        </p:nvGrpSpPr>
        <p:grpSpPr>
          <a:xfrm>
            <a:off x="4006974" y="2263380"/>
            <a:ext cx="360040" cy="2602150"/>
            <a:chOff x="4078982" y="1988841"/>
            <a:chExt cx="360040" cy="2602150"/>
          </a:xfrm>
        </p:grpSpPr>
        <p:sp>
          <p:nvSpPr>
            <p:cNvPr id="36" name="左中括号 35"/>
            <p:cNvSpPr/>
            <p:nvPr/>
          </p:nvSpPr>
          <p:spPr>
            <a:xfrm>
              <a:off x="4173148" y="2080364"/>
              <a:ext cx="265874" cy="2423282"/>
            </a:xfrm>
            <a:prstGeom prst="leftBracket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左中括号 36"/>
            <p:cNvSpPr/>
            <p:nvPr/>
          </p:nvSpPr>
          <p:spPr>
            <a:xfrm>
              <a:off x="4078982" y="1988841"/>
              <a:ext cx="360040" cy="2602150"/>
            </a:xfrm>
            <a:prstGeom prst="leftBracket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9" name="组合 38"/>
          <p:cNvGrpSpPr/>
          <p:nvPr/>
        </p:nvGrpSpPr>
        <p:grpSpPr>
          <a:xfrm flipH="1">
            <a:off x="7175326" y="2243602"/>
            <a:ext cx="360040" cy="2602150"/>
            <a:chOff x="4078982" y="1988841"/>
            <a:chExt cx="360040" cy="2602150"/>
          </a:xfrm>
        </p:grpSpPr>
        <p:sp>
          <p:nvSpPr>
            <p:cNvPr id="40" name="左中括号 39"/>
            <p:cNvSpPr/>
            <p:nvPr/>
          </p:nvSpPr>
          <p:spPr>
            <a:xfrm>
              <a:off x="4173148" y="2080364"/>
              <a:ext cx="265874" cy="2423282"/>
            </a:xfrm>
            <a:prstGeom prst="leftBracket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左中括号 40"/>
            <p:cNvSpPr/>
            <p:nvPr/>
          </p:nvSpPr>
          <p:spPr>
            <a:xfrm>
              <a:off x="4078982" y="1988841"/>
              <a:ext cx="360040" cy="2602150"/>
            </a:xfrm>
            <a:prstGeom prst="leftBracket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0311837" y="1544376"/>
            <a:ext cx="3230037" cy="3097813"/>
            <a:chOff x="10311837" y="1544376"/>
            <a:chExt cx="3230037" cy="3097813"/>
          </a:xfrm>
        </p:grpSpPr>
        <p:cxnSp>
          <p:nvCxnSpPr>
            <p:cNvPr id="42" name="直接连接符 41"/>
            <p:cNvCxnSpPr/>
            <p:nvPr/>
          </p:nvCxnSpPr>
          <p:spPr>
            <a:xfrm flipH="1">
              <a:off x="10311837" y="2462433"/>
              <a:ext cx="2592288" cy="2179756"/>
            </a:xfrm>
            <a:prstGeom prst="line">
              <a:avLst/>
            </a:prstGeom>
            <a:ln w="762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 flipH="1">
              <a:off x="10949586" y="1544376"/>
              <a:ext cx="2592288" cy="2179756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等腰三角形 43"/>
          <p:cNvSpPr/>
          <p:nvPr/>
        </p:nvSpPr>
        <p:spPr>
          <a:xfrm rot="20371609">
            <a:off x="8890948" y="3709642"/>
            <a:ext cx="198022" cy="170708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7" grpId="0" animBg="1"/>
      <p:bldP spid="6" grpId="0"/>
      <p:bldP spid="15" grpId="0" animBg="1"/>
      <p:bldP spid="21" grpId="0" animBg="1"/>
      <p:bldP spid="22" grpId="0" animBg="1"/>
      <p:bldP spid="23" grpId="0" animBg="1"/>
      <p:bldP spid="26" grpId="0" animBg="1"/>
      <p:bldP spid="30" grpId="0" animBg="1"/>
      <p:bldP spid="4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 flipH="1">
            <a:off x="11639822" y="296059"/>
            <a:ext cx="777432" cy="871309"/>
            <a:chOff x="8415343" y="292006"/>
            <a:chExt cx="777432" cy="871309"/>
          </a:xfrm>
        </p:grpSpPr>
        <p:cxnSp>
          <p:nvCxnSpPr>
            <p:cNvPr id="3" name="直接连接符 2"/>
            <p:cNvCxnSpPr/>
            <p:nvPr/>
          </p:nvCxnSpPr>
          <p:spPr>
            <a:xfrm flipH="1">
              <a:off x="8415343" y="292006"/>
              <a:ext cx="777432" cy="653712"/>
            </a:xfrm>
            <a:prstGeom prst="line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 flipH="1">
              <a:off x="8551644" y="836459"/>
              <a:ext cx="388716" cy="326856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/>
        </p:nvSpPr>
        <p:spPr>
          <a:xfrm>
            <a:off x="9263558" y="692696"/>
            <a:ext cx="20569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/>
              <a:t>请输入你的题目  </a:t>
            </a:r>
            <a:r>
              <a:rPr lang="en-US" altLang="zh-CN" b="1" dirty="0">
                <a:solidFill>
                  <a:srgbClr val="C00000"/>
                </a:solidFill>
              </a:rPr>
              <a:t>2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6" name="左中括号 5"/>
          <p:cNvSpPr/>
          <p:nvPr/>
        </p:nvSpPr>
        <p:spPr>
          <a:xfrm flipH="1">
            <a:off x="11464547" y="610690"/>
            <a:ext cx="72008" cy="504056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4078982" y="1916832"/>
            <a:ext cx="3456384" cy="3456384"/>
            <a:chOff x="4078982" y="1916832"/>
            <a:chExt cx="3456384" cy="3456384"/>
          </a:xfrm>
        </p:grpSpPr>
        <p:sp>
          <p:nvSpPr>
            <p:cNvPr id="7" name="矩形 6"/>
            <p:cNvSpPr/>
            <p:nvPr/>
          </p:nvSpPr>
          <p:spPr>
            <a:xfrm>
              <a:off x="4078982" y="1916832"/>
              <a:ext cx="3456384" cy="3456384"/>
            </a:xfrm>
            <a:prstGeom prst="rect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4078982" y="1916832"/>
              <a:ext cx="3456384" cy="3456384"/>
            </a:xfrm>
            <a:prstGeom prst="rect">
              <a:avLst/>
            </a:prstGeom>
            <a:solidFill>
              <a:srgbClr val="262626">
                <a:alpha val="3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椭圆 9"/>
          <p:cNvSpPr/>
          <p:nvPr/>
        </p:nvSpPr>
        <p:spPr>
          <a:xfrm>
            <a:off x="1414686" y="1340768"/>
            <a:ext cx="4680520" cy="4680520"/>
          </a:xfrm>
          <a:prstGeom prst="ellipse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弧形 10"/>
          <p:cNvSpPr/>
          <p:nvPr/>
        </p:nvSpPr>
        <p:spPr>
          <a:xfrm rot="19892759">
            <a:off x="6308322" y="3235613"/>
            <a:ext cx="1121202" cy="1333094"/>
          </a:xfrm>
          <a:custGeom>
            <a:avLst/>
            <a:gdLst>
              <a:gd name="connsiteX0" fmla="*/ 1022930 w 2045860"/>
              <a:gd name="connsiteY0" fmla="*/ 0 h 1995500"/>
              <a:gd name="connsiteX1" fmla="*/ 1802919 w 2045860"/>
              <a:gd name="connsiteY1" fmla="*/ 352223 h 1995500"/>
              <a:gd name="connsiteX2" fmla="*/ 2026922 w 2045860"/>
              <a:gd name="connsiteY2" fmla="*/ 1188853 h 1995500"/>
              <a:gd name="connsiteX3" fmla="*/ 1022930 w 2045860"/>
              <a:gd name="connsiteY3" fmla="*/ 997750 h 1995500"/>
              <a:gd name="connsiteX4" fmla="*/ 1022930 w 2045860"/>
              <a:gd name="connsiteY4" fmla="*/ 0 h 1995500"/>
              <a:gd name="connsiteX0-1" fmla="*/ 1022930 w 2045860"/>
              <a:gd name="connsiteY0-2" fmla="*/ 0 h 1995500"/>
              <a:gd name="connsiteX1-3" fmla="*/ 1802919 w 2045860"/>
              <a:gd name="connsiteY1-4" fmla="*/ 352223 h 1995500"/>
              <a:gd name="connsiteX2-5" fmla="*/ 2026922 w 2045860"/>
              <a:gd name="connsiteY2-6" fmla="*/ 1188853 h 1995500"/>
              <a:gd name="connsiteX0-7" fmla="*/ 0 w 1022940"/>
              <a:gd name="connsiteY0-8" fmla="*/ 0 h 1188853"/>
              <a:gd name="connsiteX1-9" fmla="*/ 779989 w 1022940"/>
              <a:gd name="connsiteY1-10" fmla="*/ 352223 h 1188853"/>
              <a:gd name="connsiteX2-11" fmla="*/ 1003992 w 1022940"/>
              <a:gd name="connsiteY2-12" fmla="*/ 1188853 h 1188853"/>
              <a:gd name="connsiteX3-13" fmla="*/ 0 w 1022940"/>
              <a:gd name="connsiteY3-14" fmla="*/ 997750 h 1188853"/>
              <a:gd name="connsiteX4-15" fmla="*/ 0 w 1022940"/>
              <a:gd name="connsiteY4-16" fmla="*/ 0 h 1188853"/>
              <a:gd name="connsiteX0-17" fmla="*/ 19295 w 1022940"/>
              <a:gd name="connsiteY0-18" fmla="*/ 10457 h 1188853"/>
              <a:gd name="connsiteX1-19" fmla="*/ 779989 w 1022940"/>
              <a:gd name="connsiteY1-20" fmla="*/ 352223 h 1188853"/>
              <a:gd name="connsiteX2-21" fmla="*/ 1003992 w 1022940"/>
              <a:gd name="connsiteY2-22" fmla="*/ 1188853 h 118885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1022940" h="1188853" stroke="0" extrusionOk="0">
                <a:moveTo>
                  <a:pt x="0" y="0"/>
                </a:moveTo>
                <a:cubicBezTo>
                  <a:pt x="300408" y="0"/>
                  <a:pt x="585630" y="128799"/>
                  <a:pt x="779989" y="352223"/>
                </a:cubicBezTo>
                <a:cubicBezTo>
                  <a:pt x="981106" y="583416"/>
                  <a:pt x="1063531" y="891265"/>
                  <a:pt x="1003992" y="1188853"/>
                </a:cubicBezTo>
                <a:lnTo>
                  <a:pt x="0" y="997750"/>
                </a:lnTo>
                <a:lnTo>
                  <a:pt x="0" y="0"/>
                </a:lnTo>
                <a:close/>
              </a:path>
              <a:path w="1022940" h="1188853" fill="none">
                <a:moveTo>
                  <a:pt x="19295" y="10457"/>
                </a:moveTo>
                <a:cubicBezTo>
                  <a:pt x="319703" y="10457"/>
                  <a:pt x="585630" y="128799"/>
                  <a:pt x="779989" y="352223"/>
                </a:cubicBezTo>
                <a:cubicBezTo>
                  <a:pt x="981106" y="583416"/>
                  <a:pt x="1063531" y="891265"/>
                  <a:pt x="1003992" y="1188853"/>
                </a:cubicBezTo>
              </a:path>
            </a:pathLst>
          </a:cu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4655046" y="3068960"/>
            <a:ext cx="58381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600" dirty="0">
                <a:solidFill>
                  <a:schemeClr val="bg1"/>
                </a:solidFill>
                <a:latin typeface="造字工房尚雅体演示版常规体" pitchFamily="50" charset="-122"/>
                <a:ea typeface="造字工房尚雅体演示版常规体" pitchFamily="50" charset="-122"/>
              </a:rPr>
              <a:t>1</a:t>
            </a:r>
            <a:endParaRPr lang="zh-CN" altLang="en-US" sz="6600" dirty="0">
              <a:solidFill>
                <a:schemeClr val="bg1"/>
              </a:solidFill>
              <a:latin typeface="造字工房尚雅体演示版常规体" pitchFamily="50" charset="-122"/>
              <a:ea typeface="造字工房尚雅体演示版常规体" pitchFamily="50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27254" y="2361654"/>
            <a:ext cx="5100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>
                <a:solidFill>
                  <a:schemeClr val="bg1"/>
                </a:solidFill>
                <a:latin typeface="造字工房尚雅体演示版常规体" pitchFamily="50" charset="-122"/>
                <a:ea typeface="造字工房尚雅体演示版常规体" pitchFamily="50" charset="-122"/>
              </a:rPr>
              <a:t>2</a:t>
            </a:r>
            <a:endParaRPr lang="zh-CN" altLang="en-US" sz="5400" dirty="0">
              <a:solidFill>
                <a:schemeClr val="bg1"/>
              </a:solidFill>
              <a:latin typeface="造字工房尚雅体演示版常规体" pitchFamily="50" charset="-122"/>
              <a:ea typeface="造字工房尚雅体演示版常规体" pitchFamily="50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56011" y="4077072"/>
            <a:ext cx="5100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>
                <a:solidFill>
                  <a:schemeClr val="bg1"/>
                </a:solidFill>
                <a:latin typeface="造字工房尚雅体演示版常规体" pitchFamily="50" charset="-122"/>
                <a:ea typeface="造字工房尚雅体演示版常规体" pitchFamily="50" charset="-122"/>
              </a:rPr>
              <a:t>3</a:t>
            </a:r>
            <a:endParaRPr lang="zh-CN" altLang="en-US" sz="5400" dirty="0">
              <a:solidFill>
                <a:schemeClr val="bg1"/>
              </a:solidFill>
              <a:latin typeface="造字工房尚雅体演示版常规体" pitchFamily="50" charset="-122"/>
              <a:ea typeface="造字工房尚雅体演示版常规体" pitchFamily="50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73886" y="1916832"/>
            <a:ext cx="29330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Open Sans" pitchFamily="34" charset="0"/>
              </a:rPr>
              <a:t>您的内容打在这里，或者通过复制您的文本后，在此框中选择粘贴。您的内容打在这里，或者通过复制您的文本后，在此框中选择粘贴。</a:t>
            </a:r>
            <a:endParaRPr lang="en-US" altLang="zh-CN" sz="1400" spc="300" dirty="0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Open Sans" pitchFamily="34" charset="0"/>
            </a:endParaRPr>
          </a:p>
          <a:p>
            <a:pPr>
              <a:lnSpc>
                <a:spcPct val="150000"/>
              </a:lnSpc>
            </a:pPr>
            <a:endParaRPr lang="zh-CN" altLang="en-US" sz="1400" dirty="0"/>
          </a:p>
        </p:txBody>
      </p:sp>
      <p:sp>
        <p:nvSpPr>
          <p:cNvPr id="17" name="直角三角形 16"/>
          <p:cNvSpPr/>
          <p:nvPr/>
        </p:nvSpPr>
        <p:spPr>
          <a:xfrm flipH="1" flipV="1">
            <a:off x="3718942" y="1916832"/>
            <a:ext cx="216024" cy="216024"/>
          </a:xfrm>
          <a:prstGeom prst="rt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7770630" y="1916832"/>
            <a:ext cx="2933088" cy="1024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Open Sans" pitchFamily="34" charset="0"/>
              </a:rPr>
              <a:t>您的内容打在这里，或者通过复制您的文本后，在此框中选择粘贴。</a:t>
            </a:r>
            <a:endParaRPr lang="zh-CN" altLang="en-US" sz="1400" dirty="0"/>
          </a:p>
        </p:txBody>
      </p:sp>
      <p:sp>
        <p:nvSpPr>
          <p:cNvPr id="19" name="直角三角形 18"/>
          <p:cNvSpPr/>
          <p:nvPr/>
        </p:nvSpPr>
        <p:spPr>
          <a:xfrm flipV="1">
            <a:off x="7679382" y="1916832"/>
            <a:ext cx="216024" cy="216024"/>
          </a:xfrm>
          <a:prstGeom prst="rt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直角三角形 19"/>
          <p:cNvSpPr/>
          <p:nvPr/>
        </p:nvSpPr>
        <p:spPr>
          <a:xfrm>
            <a:off x="7679382" y="5085184"/>
            <a:ext cx="216024" cy="216024"/>
          </a:xfrm>
          <a:prstGeom prst="rt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7751390" y="4149080"/>
            <a:ext cx="2933088" cy="1024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Open Sans" pitchFamily="34" charset="0"/>
              </a:rPr>
              <a:t>您的内容打在这里，或者通过复制您的文本后，在此框中选择粘贴。</a:t>
            </a:r>
            <a:endParaRPr lang="zh-CN" altLang="en-US" sz="1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 animBg="1"/>
      <p:bldP spid="18" grpId="0"/>
      <p:bldP spid="19" grpId="0" animBg="1"/>
      <p:bldP spid="20" grpId="0" animBg="1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 flipH="1">
            <a:off x="11639822" y="296059"/>
            <a:ext cx="777432" cy="871309"/>
            <a:chOff x="8415343" y="292006"/>
            <a:chExt cx="777432" cy="871309"/>
          </a:xfrm>
        </p:grpSpPr>
        <p:cxnSp>
          <p:nvCxnSpPr>
            <p:cNvPr id="3" name="直接连接符 2"/>
            <p:cNvCxnSpPr/>
            <p:nvPr/>
          </p:nvCxnSpPr>
          <p:spPr>
            <a:xfrm flipH="1">
              <a:off x="8415343" y="292006"/>
              <a:ext cx="777432" cy="653712"/>
            </a:xfrm>
            <a:prstGeom prst="line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 flipH="1">
              <a:off x="8551644" y="836459"/>
              <a:ext cx="388716" cy="326856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/>
        </p:nvSpPr>
        <p:spPr>
          <a:xfrm>
            <a:off x="9263558" y="692696"/>
            <a:ext cx="20569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/>
              <a:t>请输入你的题目  </a:t>
            </a:r>
            <a:r>
              <a:rPr lang="en-US" altLang="zh-CN" b="1" dirty="0">
                <a:solidFill>
                  <a:srgbClr val="C00000"/>
                </a:solidFill>
              </a:rPr>
              <a:t>2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6" name="左中括号 5"/>
          <p:cNvSpPr/>
          <p:nvPr/>
        </p:nvSpPr>
        <p:spPr>
          <a:xfrm flipH="1">
            <a:off x="11464547" y="610690"/>
            <a:ext cx="72008" cy="504056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589" y="2204864"/>
            <a:ext cx="12389829" cy="6984704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-257050" y="2209705"/>
            <a:ext cx="12658752" cy="3379405"/>
          </a:xfrm>
          <a:prstGeom prst="rect">
            <a:avLst/>
          </a:prstGeom>
          <a:solidFill>
            <a:schemeClr val="tx1">
              <a:lumMod val="85000"/>
              <a:lumOff val="15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1270670" y="3356992"/>
            <a:ext cx="9793088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spc="3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Open Sans" pitchFamily="34" charset="0"/>
              </a:rPr>
              <a:t>您的内容打在这里，或者通过复制您的文本后，在此框中选择粘贴。您的内容打在这里，或者通过复制您的文本后，在此框中选择粘贴。您的内容打在这里，或者通过复制您的文本后，在此框中选择粘贴。您的内容打在这里，或者通过复制您的文本后，在此框中选择粘贴。</a:t>
            </a:r>
            <a:endParaRPr lang="en-US" altLang="zh-CN" sz="1400" spc="3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Open Sans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 flipH="1">
            <a:off x="11639822" y="296059"/>
            <a:ext cx="777432" cy="871309"/>
            <a:chOff x="8415343" y="292006"/>
            <a:chExt cx="777432" cy="871309"/>
          </a:xfrm>
        </p:grpSpPr>
        <p:cxnSp>
          <p:nvCxnSpPr>
            <p:cNvPr id="3" name="直接连接符 2"/>
            <p:cNvCxnSpPr/>
            <p:nvPr/>
          </p:nvCxnSpPr>
          <p:spPr>
            <a:xfrm flipH="1">
              <a:off x="8415343" y="292006"/>
              <a:ext cx="777432" cy="653712"/>
            </a:xfrm>
            <a:prstGeom prst="line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 flipH="1">
              <a:off x="8551644" y="836459"/>
              <a:ext cx="388716" cy="326856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/>
        </p:nvSpPr>
        <p:spPr>
          <a:xfrm>
            <a:off x="9263558" y="692696"/>
            <a:ext cx="20569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/>
              <a:t>请输入你的题目  </a:t>
            </a:r>
            <a:r>
              <a:rPr lang="en-US" altLang="zh-CN" b="1" dirty="0">
                <a:solidFill>
                  <a:srgbClr val="C00000"/>
                </a:solidFill>
              </a:rPr>
              <a:t>2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6" name="左中括号 5"/>
          <p:cNvSpPr/>
          <p:nvPr/>
        </p:nvSpPr>
        <p:spPr>
          <a:xfrm flipH="1">
            <a:off x="11464547" y="610690"/>
            <a:ext cx="72008" cy="504056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-457522" y="4149080"/>
            <a:ext cx="13105456" cy="2880320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8782" y="480447"/>
            <a:ext cx="7489451" cy="582887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782838" y="5517232"/>
            <a:ext cx="66967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spc="3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Open Sans" pitchFamily="34" charset="0"/>
              </a:rPr>
              <a:t>您的内容打在这里，或者通过复制您的文本后，在此框中选择粘贴。您的内容打在这里，或者通过复制您的文本后，在此框中选择粘贴。</a:t>
            </a:r>
            <a:endParaRPr lang="en-US" altLang="zh-CN" sz="1400" spc="3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Open Sans" pitchFamily="34" charset="0"/>
            </a:endParaRPr>
          </a:p>
        </p:txBody>
      </p:sp>
      <p:sp>
        <p:nvSpPr>
          <p:cNvPr id="14" name="Rectangle 32"/>
          <p:cNvSpPr/>
          <p:nvPr/>
        </p:nvSpPr>
        <p:spPr>
          <a:xfrm>
            <a:off x="3559877" y="1578994"/>
            <a:ext cx="4963770" cy="3074142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dirty="0">
              <a:latin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49765" y="4137263"/>
            <a:ext cx="16193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造字工房尚雅体演示版常规体" pitchFamily="50" charset="-122"/>
                <a:ea typeface="造字工房尚雅体演示版常规体" pitchFamily="50" charset="-122"/>
              </a:rPr>
              <a:t>PART</a:t>
            </a:r>
          </a:p>
        </p:txBody>
      </p:sp>
      <p:sp>
        <p:nvSpPr>
          <p:cNvPr id="12" name="等腰三角形 11"/>
          <p:cNvSpPr/>
          <p:nvPr/>
        </p:nvSpPr>
        <p:spPr>
          <a:xfrm rot="512239">
            <a:off x="3477837" y="3538931"/>
            <a:ext cx="314715" cy="271306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等腰三角形 12"/>
          <p:cNvSpPr/>
          <p:nvPr/>
        </p:nvSpPr>
        <p:spPr>
          <a:xfrm rot="20371609">
            <a:off x="3995378" y="3751964"/>
            <a:ext cx="157357" cy="135653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等腰三角形 13"/>
          <p:cNvSpPr/>
          <p:nvPr/>
        </p:nvSpPr>
        <p:spPr>
          <a:xfrm rot="20371609">
            <a:off x="3124426" y="3774407"/>
            <a:ext cx="211765" cy="155966"/>
          </a:xfrm>
          <a:prstGeom prst="triangl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等腰三角形 14"/>
          <p:cNvSpPr/>
          <p:nvPr/>
        </p:nvSpPr>
        <p:spPr>
          <a:xfrm rot="3761573">
            <a:off x="2621230" y="3463058"/>
            <a:ext cx="588992" cy="403978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等腰三角形 15"/>
          <p:cNvSpPr/>
          <p:nvPr/>
        </p:nvSpPr>
        <p:spPr>
          <a:xfrm rot="20371609">
            <a:off x="3987995" y="3447181"/>
            <a:ext cx="211765" cy="155966"/>
          </a:xfrm>
          <a:prstGeom prst="triangl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2958273" y="2074407"/>
            <a:ext cx="79701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造字工房尚雅体演示版常规体" pitchFamily="50" charset="-122"/>
                <a:ea typeface="造字工房尚雅体演示版常规体" pitchFamily="50" charset="-122"/>
              </a:rPr>
              <a:t>3</a:t>
            </a:r>
            <a:endParaRPr lang="zh-CN" altLang="en-US" sz="9600" b="1" dirty="0">
              <a:solidFill>
                <a:schemeClr val="tx1">
                  <a:lumMod val="85000"/>
                  <a:lumOff val="15000"/>
                </a:schemeClr>
              </a:solidFill>
              <a:latin typeface="造字工房尚雅体演示版常规体" pitchFamily="50" charset="-122"/>
              <a:ea typeface="造字工房尚雅体演示版常规体" pitchFamily="50" charset="-12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375126" y="2955654"/>
            <a:ext cx="40350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spc="300" dirty="0">
                <a:latin typeface="+mn-ea"/>
              </a:rPr>
              <a:t>请 输入你的题 目</a:t>
            </a:r>
          </a:p>
        </p:txBody>
      </p:sp>
      <p:cxnSp>
        <p:nvCxnSpPr>
          <p:cNvPr id="33" name="直接连接符 32"/>
          <p:cNvCxnSpPr/>
          <p:nvPr/>
        </p:nvCxnSpPr>
        <p:spPr>
          <a:xfrm flipH="1">
            <a:off x="6067126" y="2638182"/>
            <a:ext cx="388716" cy="326856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 flipH="1">
            <a:off x="9082926" y="3247397"/>
            <a:ext cx="654557" cy="534334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 flipH="1">
            <a:off x="8803430" y="2638182"/>
            <a:ext cx="388716" cy="32685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 flipH="1">
            <a:off x="6744019" y="3685485"/>
            <a:ext cx="654557" cy="534334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/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 flipH="1">
            <a:off x="-194358" y="217178"/>
            <a:ext cx="777432" cy="653712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 flipH="1">
            <a:off x="-58057" y="761631"/>
            <a:ext cx="388716" cy="326856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797873" y="611396"/>
            <a:ext cx="20569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C00000"/>
                </a:solidFill>
              </a:rPr>
              <a:t>3</a:t>
            </a:r>
            <a:r>
              <a:rPr lang="en-US" altLang="zh-CN" b="1" dirty="0"/>
              <a:t>  </a:t>
            </a:r>
            <a:r>
              <a:rPr lang="zh-CN" altLang="en-US" b="1" dirty="0"/>
              <a:t>请输入你的题目</a:t>
            </a:r>
          </a:p>
        </p:txBody>
      </p:sp>
      <p:sp>
        <p:nvSpPr>
          <p:cNvPr id="5" name="左中括号 4"/>
          <p:cNvSpPr/>
          <p:nvPr/>
        </p:nvSpPr>
        <p:spPr>
          <a:xfrm>
            <a:off x="694606" y="544034"/>
            <a:ext cx="72008" cy="504056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Rectangle 80"/>
          <p:cNvSpPr/>
          <p:nvPr/>
        </p:nvSpPr>
        <p:spPr>
          <a:xfrm>
            <a:off x="7702299" y="1480639"/>
            <a:ext cx="1699878" cy="437006"/>
          </a:xfrm>
          <a:prstGeom prst="rect">
            <a:avLst/>
          </a:prstGeom>
        </p:spPr>
        <p:txBody>
          <a:bodyPr wrap="none" lIns="219419" tIns="109710" rIns="219419" bIns="109710">
            <a:spAutoFit/>
          </a:bodyPr>
          <a:lstStyle/>
          <a:p>
            <a:r>
              <a:rPr lang="zh-CN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Open Sans Light" panose="020B0306030504020204" pitchFamily="34" charset="0"/>
                <a:cs typeface="Aparajita" panose="020B0604020202020204" pitchFamily="34" charset="0"/>
              </a:rPr>
              <a:t>请输入你的标题</a:t>
            </a:r>
            <a:endParaRPr lang="en-US" sz="14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Open Sans Light" panose="020B0306030504020204" pitchFamily="34" charset="0"/>
              <a:cs typeface="Aparajita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16068" y="1750038"/>
            <a:ext cx="3347690" cy="1191059"/>
          </a:xfrm>
          <a:prstGeom prst="rect">
            <a:avLst/>
          </a:prstGeom>
          <a:noFill/>
        </p:spPr>
        <p:txBody>
          <a:bodyPr wrap="square" lIns="219419" tIns="109710" rIns="219419" bIns="10971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Open Sans" pitchFamily="34" charset="0"/>
              </a:rPr>
              <a:t>您的内容打在这里，或者通过复制您的文本后，在此框中选择粘贴。</a:t>
            </a:r>
            <a:endParaRPr lang="en-US" sz="1400" dirty="0">
              <a:latin typeface="微软雅黑" panose="020B0503020204020204" charset="-122"/>
              <a:cs typeface="Aparajita" panose="020B0604020202020204" pitchFamily="34" charset="0"/>
            </a:endParaRPr>
          </a:p>
        </p:txBody>
      </p:sp>
      <p:grpSp>
        <p:nvGrpSpPr>
          <p:cNvPr id="18" name="Group 20"/>
          <p:cNvGrpSpPr/>
          <p:nvPr/>
        </p:nvGrpSpPr>
        <p:grpSpPr>
          <a:xfrm>
            <a:off x="3522622" y="1483531"/>
            <a:ext cx="4183603" cy="4330210"/>
            <a:chOff x="7683929" y="2978422"/>
            <a:chExt cx="8677039" cy="8670987"/>
          </a:xfrm>
        </p:grpSpPr>
        <p:cxnSp>
          <p:nvCxnSpPr>
            <p:cNvPr id="19" name="Straight Connector 3"/>
            <p:cNvCxnSpPr/>
            <p:nvPr/>
          </p:nvCxnSpPr>
          <p:spPr>
            <a:xfrm rot="21316916" flipV="1">
              <a:off x="8016485" y="4034182"/>
              <a:ext cx="7978030" cy="669298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6" name="Group 45"/>
            <p:cNvGrpSpPr/>
            <p:nvPr/>
          </p:nvGrpSpPr>
          <p:grpSpPr>
            <a:xfrm rot="21316916">
              <a:off x="7683929" y="9649658"/>
              <a:ext cx="1999231" cy="1999751"/>
              <a:chOff x="5013110" y="5059616"/>
              <a:chExt cx="3378533" cy="3379413"/>
            </a:xfrm>
          </p:grpSpPr>
          <p:sp>
            <p:nvSpPr>
              <p:cNvPr id="38" name="Oval 46"/>
              <p:cNvSpPr/>
              <p:nvPr/>
            </p:nvSpPr>
            <p:spPr>
              <a:xfrm>
                <a:off x="5013110" y="5059616"/>
                <a:ext cx="3378533" cy="3379413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19419" tIns="109710" rIns="219419" bIns="109710" rtlCol="0" anchor="ctr"/>
              <a:lstStyle/>
              <a:p>
                <a:pPr algn="ctr"/>
                <a:endParaRPr lang="bg-BG" sz="1400" dirty="0"/>
              </a:p>
            </p:txBody>
          </p:sp>
          <p:sp>
            <p:nvSpPr>
              <p:cNvPr id="39" name="Oval 47"/>
              <p:cNvSpPr/>
              <p:nvPr/>
            </p:nvSpPr>
            <p:spPr>
              <a:xfrm>
                <a:off x="5286107" y="5332685"/>
                <a:ext cx="2832537" cy="2833275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19419" tIns="109710" rIns="219419" bIns="109710" rtlCol="0" anchor="ctr"/>
              <a:lstStyle/>
              <a:p>
                <a:pPr algn="ctr"/>
                <a:endParaRPr lang="bg-BG" sz="1400" dirty="0"/>
              </a:p>
            </p:txBody>
          </p:sp>
        </p:grpSp>
        <p:grpSp>
          <p:nvGrpSpPr>
            <p:cNvPr id="32" name="Group 70"/>
            <p:cNvGrpSpPr/>
            <p:nvPr/>
          </p:nvGrpSpPr>
          <p:grpSpPr>
            <a:xfrm rot="21316916">
              <a:off x="14361737" y="2978422"/>
              <a:ext cx="1999231" cy="1999751"/>
              <a:chOff x="5013110" y="5059616"/>
              <a:chExt cx="3378533" cy="3379413"/>
            </a:xfrm>
          </p:grpSpPr>
          <p:sp>
            <p:nvSpPr>
              <p:cNvPr id="34" name="Oval 71"/>
              <p:cNvSpPr/>
              <p:nvPr/>
            </p:nvSpPr>
            <p:spPr>
              <a:xfrm>
                <a:off x="5013110" y="5059616"/>
                <a:ext cx="3378533" cy="3379413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19419" tIns="109710" rIns="219419" bIns="109710" rtlCol="0" anchor="ctr"/>
              <a:lstStyle/>
              <a:p>
                <a:pPr algn="ctr"/>
                <a:endParaRPr lang="bg-BG" sz="1400" dirty="0"/>
              </a:p>
            </p:txBody>
          </p:sp>
          <p:sp>
            <p:nvSpPr>
              <p:cNvPr id="35" name="Oval 72"/>
              <p:cNvSpPr/>
              <p:nvPr/>
            </p:nvSpPr>
            <p:spPr>
              <a:xfrm>
                <a:off x="5286107" y="5332685"/>
                <a:ext cx="2832537" cy="2833275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19419" tIns="109710" rIns="219419" bIns="109710" rtlCol="0" anchor="ctr"/>
              <a:lstStyle/>
              <a:p>
                <a:pPr algn="ctr"/>
                <a:endParaRPr lang="bg-BG" sz="1400" dirty="0"/>
              </a:p>
            </p:txBody>
          </p:sp>
        </p:grpSp>
        <p:grpSp>
          <p:nvGrpSpPr>
            <p:cNvPr id="28" name="Group 67"/>
            <p:cNvGrpSpPr/>
            <p:nvPr/>
          </p:nvGrpSpPr>
          <p:grpSpPr>
            <a:xfrm rot="21316916">
              <a:off x="12208442" y="5274468"/>
              <a:ext cx="1999231" cy="1999751"/>
              <a:chOff x="5013110" y="5059616"/>
              <a:chExt cx="3378533" cy="3379413"/>
            </a:xfrm>
          </p:grpSpPr>
          <p:sp>
            <p:nvSpPr>
              <p:cNvPr id="30" name="Oval 68"/>
              <p:cNvSpPr/>
              <p:nvPr/>
            </p:nvSpPr>
            <p:spPr>
              <a:xfrm>
                <a:off x="5013110" y="5059616"/>
                <a:ext cx="3378533" cy="3379413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19419" tIns="109710" rIns="219419" bIns="109710" rtlCol="0" anchor="ctr"/>
              <a:lstStyle/>
              <a:p>
                <a:pPr algn="ctr"/>
                <a:endParaRPr lang="bg-BG" sz="1400" dirty="0"/>
              </a:p>
            </p:txBody>
          </p:sp>
          <p:sp>
            <p:nvSpPr>
              <p:cNvPr id="31" name="Oval 69"/>
              <p:cNvSpPr/>
              <p:nvPr/>
            </p:nvSpPr>
            <p:spPr>
              <a:xfrm>
                <a:off x="5286107" y="5332685"/>
                <a:ext cx="2832537" cy="2833275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19419" tIns="109710" rIns="219419" bIns="109710" rtlCol="0" anchor="ctr"/>
              <a:lstStyle/>
              <a:p>
                <a:pPr algn="ctr"/>
                <a:endParaRPr lang="bg-BG" sz="1400" dirty="0"/>
              </a:p>
            </p:txBody>
          </p:sp>
        </p:grpSp>
        <p:grpSp>
          <p:nvGrpSpPr>
            <p:cNvPr id="24" name="Group 64"/>
            <p:cNvGrpSpPr/>
            <p:nvPr/>
          </p:nvGrpSpPr>
          <p:grpSpPr>
            <a:xfrm rot="21316916">
              <a:off x="9907711" y="7463572"/>
              <a:ext cx="1999231" cy="1999751"/>
              <a:chOff x="5013110" y="5059616"/>
              <a:chExt cx="3378533" cy="3379413"/>
            </a:xfrm>
          </p:grpSpPr>
          <p:sp>
            <p:nvSpPr>
              <p:cNvPr id="26" name="Oval 65"/>
              <p:cNvSpPr/>
              <p:nvPr/>
            </p:nvSpPr>
            <p:spPr>
              <a:xfrm>
                <a:off x="5013110" y="5059616"/>
                <a:ext cx="3378533" cy="3379413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19419" tIns="109710" rIns="219419" bIns="109710" rtlCol="0" anchor="ctr"/>
              <a:lstStyle/>
              <a:p>
                <a:pPr algn="ctr"/>
                <a:endParaRPr lang="bg-BG" sz="1400" dirty="0"/>
              </a:p>
            </p:txBody>
          </p:sp>
          <p:sp>
            <p:nvSpPr>
              <p:cNvPr id="27" name="Oval 66"/>
              <p:cNvSpPr/>
              <p:nvPr/>
            </p:nvSpPr>
            <p:spPr>
              <a:xfrm>
                <a:off x="5286108" y="5332684"/>
                <a:ext cx="2832536" cy="2833274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19419" tIns="109710" rIns="219419" bIns="109710" rtlCol="0" anchor="ctr"/>
              <a:lstStyle/>
              <a:p>
                <a:pPr algn="ctr"/>
                <a:endParaRPr lang="bg-BG" sz="1400" dirty="0"/>
              </a:p>
            </p:txBody>
          </p:sp>
        </p:grpSp>
      </p:grpSp>
      <p:sp>
        <p:nvSpPr>
          <p:cNvPr id="41" name="TextBox 40"/>
          <p:cNvSpPr txBox="1"/>
          <p:nvPr/>
        </p:nvSpPr>
        <p:spPr>
          <a:xfrm>
            <a:off x="7051014" y="1753652"/>
            <a:ext cx="5830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造字工房尚雅体演示版常规体" pitchFamily="50" charset="-122"/>
                <a:ea typeface="造字工房尚雅体演示版常规体" pitchFamily="50" charset="-122"/>
              </a:rPr>
              <a:t>1</a:t>
            </a:r>
            <a:endParaRPr lang="zh-CN" altLang="en-US" sz="2800" dirty="0">
              <a:solidFill>
                <a:schemeClr val="bg1"/>
              </a:solidFill>
              <a:latin typeface="造字工房尚雅体演示版常规体" pitchFamily="50" charset="-122"/>
              <a:ea typeface="造字工房尚雅体演示版常规体" pitchFamily="50" charset="-122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035909" y="2905780"/>
            <a:ext cx="5830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造字工房尚雅体演示版常规体" pitchFamily="50" charset="-122"/>
                <a:ea typeface="造字工房尚雅体演示版常规体" pitchFamily="50" charset="-122"/>
              </a:rPr>
              <a:t>2</a:t>
            </a:r>
            <a:endParaRPr lang="zh-CN" altLang="en-US" sz="2800" dirty="0">
              <a:solidFill>
                <a:schemeClr val="bg1"/>
              </a:solidFill>
              <a:latin typeface="造字工房尚雅体演示版常规体" pitchFamily="50" charset="-122"/>
              <a:ea typeface="造字工房尚雅体演示版常规体" pitchFamily="50" charset="-122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890774" y="3985900"/>
            <a:ext cx="5830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造字工房尚雅体演示版常规体" pitchFamily="50" charset="-122"/>
                <a:ea typeface="造字工房尚雅体演示版常规体" pitchFamily="50" charset="-122"/>
              </a:rPr>
              <a:t>3</a:t>
            </a:r>
            <a:endParaRPr lang="zh-CN" altLang="en-US" sz="2800" dirty="0">
              <a:solidFill>
                <a:schemeClr val="bg1"/>
              </a:solidFill>
              <a:latin typeface="造字工房尚雅体演示版常规体" pitchFamily="50" charset="-122"/>
              <a:ea typeface="造字工房尚雅体演示版常规体" pitchFamily="50" charset="-122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807157" y="5066020"/>
            <a:ext cx="291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造字工房尚雅体演示版常规体" pitchFamily="50" charset="-122"/>
                <a:ea typeface="造字工房尚雅体演示版常规体" pitchFamily="50" charset="-122"/>
              </a:rPr>
              <a:t>4</a:t>
            </a:r>
            <a:endParaRPr lang="zh-CN" altLang="en-US" sz="2800" dirty="0">
              <a:solidFill>
                <a:schemeClr val="bg1"/>
              </a:solidFill>
              <a:latin typeface="造字工房尚雅体演示版常规体" pitchFamily="50" charset="-122"/>
              <a:ea typeface="造字工房尚雅体演示版常规体" pitchFamily="50" charset="-122"/>
            </a:endParaRPr>
          </a:p>
        </p:txBody>
      </p:sp>
      <p:sp>
        <p:nvSpPr>
          <p:cNvPr id="45" name="Rectangle 80"/>
          <p:cNvSpPr/>
          <p:nvPr/>
        </p:nvSpPr>
        <p:spPr>
          <a:xfrm>
            <a:off x="6599262" y="2924944"/>
            <a:ext cx="1699878" cy="437006"/>
          </a:xfrm>
          <a:prstGeom prst="rect">
            <a:avLst/>
          </a:prstGeom>
        </p:spPr>
        <p:txBody>
          <a:bodyPr wrap="none" lIns="219419" tIns="109710" rIns="219419" bIns="109710">
            <a:spAutoFit/>
          </a:bodyPr>
          <a:lstStyle/>
          <a:p>
            <a:r>
              <a:rPr lang="zh-CN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Open Sans Light" panose="020B0306030504020204" pitchFamily="34" charset="0"/>
                <a:cs typeface="Aparajita" panose="020B0604020202020204" pitchFamily="34" charset="0"/>
              </a:rPr>
              <a:t>请输入你的标题</a:t>
            </a:r>
            <a:endParaRPr lang="en-US" sz="14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Open Sans Light" panose="020B0306030504020204" pitchFamily="34" charset="0"/>
              <a:cs typeface="Aparajita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613031" y="3194343"/>
            <a:ext cx="3347690" cy="1191059"/>
          </a:xfrm>
          <a:prstGeom prst="rect">
            <a:avLst/>
          </a:prstGeom>
          <a:noFill/>
        </p:spPr>
        <p:txBody>
          <a:bodyPr wrap="square" lIns="219419" tIns="109710" rIns="219419" bIns="10971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Open Sans" pitchFamily="34" charset="0"/>
              </a:rPr>
              <a:t>您的内容打在这里，或者通过复制您的文本后，在此框中选择粘贴。</a:t>
            </a:r>
            <a:endParaRPr lang="en-US" sz="1400" dirty="0">
              <a:latin typeface="微软雅黑" panose="020B0503020204020204" charset="-122"/>
              <a:cs typeface="Aparajita" panose="020B0604020202020204" pitchFamily="34" charset="0"/>
            </a:endParaRPr>
          </a:p>
        </p:txBody>
      </p:sp>
      <p:sp>
        <p:nvSpPr>
          <p:cNvPr id="47" name="Rectangle 80"/>
          <p:cNvSpPr/>
          <p:nvPr/>
        </p:nvSpPr>
        <p:spPr>
          <a:xfrm>
            <a:off x="2118192" y="4495846"/>
            <a:ext cx="1699878" cy="437006"/>
          </a:xfrm>
          <a:prstGeom prst="rect">
            <a:avLst/>
          </a:prstGeom>
        </p:spPr>
        <p:txBody>
          <a:bodyPr wrap="none" lIns="219419" tIns="109710" rIns="219419" bIns="109710">
            <a:spAutoFit/>
          </a:bodyPr>
          <a:lstStyle/>
          <a:p>
            <a:r>
              <a:rPr lang="zh-CN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Open Sans Light" panose="020B0306030504020204" pitchFamily="34" charset="0"/>
                <a:cs typeface="Aparajita" panose="020B0604020202020204" pitchFamily="34" charset="0"/>
              </a:rPr>
              <a:t>请输入你的标题</a:t>
            </a:r>
            <a:endParaRPr lang="en-US" sz="14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Open Sans Light" panose="020B0306030504020204" pitchFamily="34" charset="0"/>
              <a:cs typeface="Aparajita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054646" y="3462077"/>
            <a:ext cx="2924661" cy="1191059"/>
          </a:xfrm>
          <a:prstGeom prst="rect">
            <a:avLst/>
          </a:prstGeom>
          <a:noFill/>
        </p:spPr>
        <p:txBody>
          <a:bodyPr wrap="square" lIns="219419" tIns="109710" rIns="219419" bIns="10971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Open Sans" pitchFamily="34" charset="0"/>
              </a:rPr>
              <a:t>您的内容打在这里，或者通过复制您的文本后，在此框中选择粘贴。</a:t>
            </a:r>
            <a:endParaRPr lang="en-US" sz="1400" dirty="0">
              <a:latin typeface="微软雅黑" panose="020B0503020204020204" charset="-122"/>
              <a:cs typeface="Aparajita" panose="020B0604020202020204" pitchFamily="34" charset="0"/>
            </a:endParaRPr>
          </a:p>
        </p:txBody>
      </p:sp>
      <p:sp>
        <p:nvSpPr>
          <p:cNvPr id="49" name="Rectangle 80"/>
          <p:cNvSpPr/>
          <p:nvPr/>
        </p:nvSpPr>
        <p:spPr>
          <a:xfrm>
            <a:off x="5519142" y="4221088"/>
            <a:ext cx="1699878" cy="437006"/>
          </a:xfrm>
          <a:prstGeom prst="rect">
            <a:avLst/>
          </a:prstGeom>
        </p:spPr>
        <p:txBody>
          <a:bodyPr wrap="none" lIns="219419" tIns="109710" rIns="219419" bIns="109710">
            <a:spAutoFit/>
          </a:bodyPr>
          <a:lstStyle/>
          <a:p>
            <a:r>
              <a:rPr lang="zh-CN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Open Sans Light" panose="020B0306030504020204" pitchFamily="34" charset="0"/>
                <a:cs typeface="Aparajita" panose="020B0604020202020204" pitchFamily="34" charset="0"/>
              </a:rPr>
              <a:t>请输入你的标题</a:t>
            </a:r>
            <a:endParaRPr lang="en-US" sz="14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Open Sans Light" panose="020B0306030504020204" pitchFamily="34" charset="0"/>
              <a:cs typeface="Aparajita" panose="020B06040202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532911" y="4490487"/>
            <a:ext cx="3347690" cy="1191059"/>
          </a:xfrm>
          <a:prstGeom prst="rect">
            <a:avLst/>
          </a:prstGeom>
          <a:noFill/>
        </p:spPr>
        <p:txBody>
          <a:bodyPr wrap="square" lIns="219419" tIns="109710" rIns="219419" bIns="10971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Open Sans" pitchFamily="34" charset="0"/>
              </a:rPr>
              <a:t>您的内容打在这里，或者通过复制您的文本后，在此框中选择粘贴。</a:t>
            </a:r>
            <a:endParaRPr lang="en-US" sz="1400" dirty="0">
              <a:latin typeface="微软雅黑" panose="020B0503020204020204" charset="-122"/>
              <a:cs typeface="Aparajita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45" grpId="0"/>
      <p:bldP spid="46" grpId="0"/>
      <p:bldP spid="47" grpId="0"/>
      <p:bldP spid="48" grpId="0"/>
      <p:bldP spid="49" grpId="0"/>
      <p:bldP spid="5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 flipH="1">
            <a:off x="-194358" y="217178"/>
            <a:ext cx="777432" cy="653712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 flipH="1">
            <a:off x="-58057" y="761631"/>
            <a:ext cx="388716" cy="326856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797873" y="611396"/>
            <a:ext cx="20569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C00000"/>
                </a:solidFill>
              </a:rPr>
              <a:t>3</a:t>
            </a:r>
            <a:r>
              <a:rPr lang="en-US" altLang="zh-CN" b="1" dirty="0"/>
              <a:t>  </a:t>
            </a:r>
            <a:r>
              <a:rPr lang="zh-CN" altLang="en-US" b="1" dirty="0"/>
              <a:t>请输入你的题目</a:t>
            </a:r>
          </a:p>
        </p:txBody>
      </p:sp>
      <p:sp>
        <p:nvSpPr>
          <p:cNvPr id="5" name="左中括号 4"/>
          <p:cNvSpPr/>
          <p:nvPr/>
        </p:nvSpPr>
        <p:spPr>
          <a:xfrm>
            <a:off x="694606" y="544034"/>
            <a:ext cx="72008" cy="504056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Picture 46" descr="iPhone6_mockup_front_white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551" y="1628800"/>
            <a:ext cx="5117515" cy="8007861"/>
          </a:xfrm>
          <a:prstGeom prst="rect">
            <a:avLst/>
          </a:prstGeom>
        </p:spPr>
      </p:pic>
      <p:sp>
        <p:nvSpPr>
          <p:cNvPr id="7" name="Rectangle 80"/>
          <p:cNvSpPr/>
          <p:nvPr/>
        </p:nvSpPr>
        <p:spPr>
          <a:xfrm>
            <a:off x="1368194" y="2572600"/>
            <a:ext cx="2058950" cy="498562"/>
          </a:xfrm>
          <a:prstGeom prst="rect">
            <a:avLst/>
          </a:prstGeom>
        </p:spPr>
        <p:txBody>
          <a:bodyPr wrap="none" lIns="219419" tIns="109710" rIns="219419" bIns="109710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Aparajita" panose="020B0604020202020204" pitchFamily="34" charset="0"/>
              </a:rPr>
              <a:t>请输入你的标题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Aparajita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68195" y="3071163"/>
            <a:ext cx="4450727" cy="1837390"/>
          </a:xfrm>
          <a:prstGeom prst="rect">
            <a:avLst/>
          </a:prstGeom>
          <a:noFill/>
        </p:spPr>
        <p:txBody>
          <a:bodyPr wrap="square" lIns="219419" tIns="109710" rIns="219419" bIns="10971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Open Sans" pitchFamily="34" charset="0"/>
              </a:rPr>
              <a:t>您的内容打在这里，或者通过复制您的文本后，在此框中选择粘贴。您的内容打在这里，或者通过复制您的文本后，在此框中选择粘贴。</a:t>
            </a:r>
            <a:endParaRPr lang="en-US" altLang="zh-CN" sz="1400" dirty="0">
              <a:latin typeface="微软雅黑" panose="020B0503020204020204" charset="-122"/>
              <a:cs typeface="Aparajita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altLang="zh-CN" sz="1400" dirty="0">
              <a:latin typeface="微软雅黑" panose="020B0503020204020204" charset="-122"/>
              <a:cs typeface="Aparajita" panose="020B0604020202020204" pitchFamily="34" charset="0"/>
            </a:endParaRPr>
          </a:p>
        </p:txBody>
      </p:sp>
      <p:cxnSp>
        <p:nvCxnSpPr>
          <p:cNvPr id="24" name="直接连接符 23"/>
          <p:cNvCxnSpPr/>
          <p:nvPr/>
        </p:nvCxnSpPr>
        <p:spPr>
          <a:xfrm>
            <a:off x="1548214" y="3071163"/>
            <a:ext cx="4090688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图片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399" y="2852936"/>
            <a:ext cx="3168352" cy="5472608"/>
          </a:xfrm>
          <a:prstGeom prst="rect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</a:ln>
        </p:spPr>
      </p:pic>
      <p:sp>
        <p:nvSpPr>
          <p:cNvPr id="27" name="矩形 26"/>
          <p:cNvSpPr/>
          <p:nvPr/>
        </p:nvSpPr>
        <p:spPr>
          <a:xfrm>
            <a:off x="7823399" y="2852936"/>
            <a:ext cx="3168352" cy="5472608"/>
          </a:xfrm>
          <a:prstGeom prst="rect">
            <a:avLst/>
          </a:prstGeom>
          <a:solidFill>
            <a:srgbClr val="C0000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 flipH="1">
            <a:off x="-194358" y="217178"/>
            <a:ext cx="777432" cy="653712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 flipH="1">
            <a:off x="-58057" y="761631"/>
            <a:ext cx="388716" cy="326856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797873" y="611396"/>
            <a:ext cx="20569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C00000"/>
                </a:solidFill>
              </a:rPr>
              <a:t>3</a:t>
            </a:r>
            <a:r>
              <a:rPr lang="en-US" altLang="zh-CN" b="1" dirty="0"/>
              <a:t>  </a:t>
            </a:r>
            <a:r>
              <a:rPr lang="zh-CN" altLang="en-US" b="1" dirty="0"/>
              <a:t>请输入你的题目</a:t>
            </a:r>
          </a:p>
        </p:txBody>
      </p:sp>
      <p:sp>
        <p:nvSpPr>
          <p:cNvPr id="5" name="左中括号 4"/>
          <p:cNvSpPr/>
          <p:nvPr/>
        </p:nvSpPr>
        <p:spPr>
          <a:xfrm>
            <a:off x="694606" y="544034"/>
            <a:ext cx="72008" cy="504056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-58057" y="3284984"/>
            <a:ext cx="12417959" cy="3573016"/>
          </a:xfrm>
          <a:prstGeom prst="rect">
            <a:avLst/>
          </a:prstGeom>
          <a:solidFill>
            <a:schemeClr val="tx1">
              <a:lumMod val="85000"/>
              <a:lumOff val="15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8" name="图表 7"/>
          <p:cNvGraphicFramePr/>
          <p:nvPr/>
        </p:nvGraphicFramePr>
        <p:xfrm>
          <a:off x="1342678" y="3388305"/>
          <a:ext cx="9852326" cy="31845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ctangle 80"/>
          <p:cNvSpPr/>
          <p:nvPr/>
        </p:nvSpPr>
        <p:spPr>
          <a:xfrm>
            <a:off x="1340662" y="1579375"/>
            <a:ext cx="2058950" cy="498562"/>
          </a:xfrm>
          <a:prstGeom prst="rect">
            <a:avLst/>
          </a:prstGeom>
        </p:spPr>
        <p:txBody>
          <a:bodyPr wrap="none" lIns="219419" tIns="109710" rIns="219419" bIns="109710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Aparajita" panose="020B0604020202020204" pitchFamily="34" charset="0"/>
              </a:rPr>
              <a:t>请输入你的标题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Aparajita" panose="020B0604020202020204" pitchFamily="34" charset="0"/>
            </a:endParaRPr>
          </a:p>
        </p:txBody>
      </p:sp>
      <p:sp>
        <p:nvSpPr>
          <p:cNvPr id="10" name="TextBox 7"/>
          <p:cNvSpPr txBox="1"/>
          <p:nvPr/>
        </p:nvSpPr>
        <p:spPr>
          <a:xfrm>
            <a:off x="1351982" y="1986166"/>
            <a:ext cx="9289032" cy="1191059"/>
          </a:xfrm>
          <a:prstGeom prst="rect">
            <a:avLst/>
          </a:prstGeom>
          <a:noFill/>
        </p:spPr>
        <p:txBody>
          <a:bodyPr wrap="square" lIns="219419" tIns="109710" rIns="219419" bIns="10971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Open Sans" pitchFamily="34" charset="0"/>
              </a:rPr>
              <a:t>您的内容打在这里，或者通过复制您的文本后，在此框中选择粘贴。您的内容打在这里，或者通过复制您的文本后，在此框中选择粘贴。</a:t>
            </a:r>
            <a:endParaRPr lang="en-US" altLang="zh-CN" sz="1400" dirty="0">
              <a:latin typeface="微软雅黑" panose="020B0503020204020204" charset="-122"/>
              <a:cs typeface="Aparajita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altLang="zh-CN" sz="1400" dirty="0">
              <a:latin typeface="微软雅黑" panose="020B0503020204020204" charset="-122"/>
              <a:cs typeface="Aparajita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 flipH="1">
            <a:off x="-194358" y="217178"/>
            <a:ext cx="777432" cy="653712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 flipH="1">
            <a:off x="-58057" y="761631"/>
            <a:ext cx="388716" cy="326856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797873" y="611396"/>
            <a:ext cx="20569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C00000"/>
                </a:solidFill>
              </a:rPr>
              <a:t>3</a:t>
            </a:r>
            <a:r>
              <a:rPr lang="en-US" altLang="zh-CN" b="1" dirty="0"/>
              <a:t>  </a:t>
            </a:r>
            <a:r>
              <a:rPr lang="zh-CN" altLang="en-US" b="1" dirty="0"/>
              <a:t>请输入你的题目</a:t>
            </a:r>
          </a:p>
        </p:txBody>
      </p:sp>
      <p:sp>
        <p:nvSpPr>
          <p:cNvPr id="5" name="左中括号 4"/>
          <p:cNvSpPr/>
          <p:nvPr/>
        </p:nvSpPr>
        <p:spPr>
          <a:xfrm>
            <a:off x="694606" y="544034"/>
            <a:ext cx="72008" cy="504056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31" name="Straight Connector 137"/>
          <p:cNvCxnSpPr/>
          <p:nvPr/>
        </p:nvCxnSpPr>
        <p:spPr>
          <a:xfrm>
            <a:off x="4747815" y="2281891"/>
            <a:ext cx="0" cy="339002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8"/>
          <p:cNvCxnSpPr/>
          <p:nvPr/>
        </p:nvCxnSpPr>
        <p:spPr>
          <a:xfrm>
            <a:off x="7628554" y="2281891"/>
            <a:ext cx="0" cy="339002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TextBox 31"/>
          <p:cNvSpPr txBox="1">
            <a:spLocks noChangeArrowheads="1"/>
          </p:cNvSpPr>
          <p:nvPr/>
        </p:nvSpPr>
        <p:spPr bwMode="auto">
          <a:xfrm>
            <a:off x="2588813" y="2087021"/>
            <a:ext cx="144142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Lato Light" charset="0"/>
                <a:ea typeface="MS PGothic" panose="020B0600070205080204" charset="-128"/>
                <a:cs typeface="MS PGothic" panose="020B0600070205080204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Lato Light" charset="0"/>
                <a:ea typeface="MS PGothic" panose="020B0600070205080204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MS PGothic" panose="020B0600070205080204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MS PGothic" panose="020B0600070205080204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MS PGothic" panose="020B0600070205080204" charset="-128"/>
              </a:defRPr>
            </a:lvl5pPr>
            <a:lvl6pPr marL="2514600" indent="-228600" defTabSz="182753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charset="-128"/>
              </a:defRPr>
            </a:lvl6pPr>
            <a:lvl7pPr marL="2971800" indent="-228600" defTabSz="182753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charset="-128"/>
              </a:defRPr>
            </a:lvl7pPr>
            <a:lvl8pPr marL="3429000" indent="-228600" defTabSz="182753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charset="-128"/>
              </a:defRPr>
            </a:lvl8pPr>
            <a:lvl9pPr marL="3886200" indent="-228600" defTabSz="182753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charset="-128"/>
              </a:defRPr>
            </a:lvl9pPr>
          </a:lstStyle>
          <a:p>
            <a:pPr algn="ctr" eaLnBrk="1" hangingPunct="1"/>
            <a:r>
              <a:rPr lang="zh-CN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cs typeface="Aparajita" panose="020B0604020202020204" pitchFamily="34" charset="0"/>
              </a:rPr>
              <a:t>请输入你的标题</a:t>
            </a:r>
            <a:endParaRPr lang="id-ID" sz="1400" b="1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+mn-ea"/>
              <a:cs typeface="Aparajita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2317166" y="2530167"/>
            <a:ext cx="7717828" cy="1749909"/>
            <a:chOff x="2317166" y="2530167"/>
            <a:chExt cx="7717828" cy="1749909"/>
          </a:xfrm>
        </p:grpSpPr>
        <p:sp>
          <p:nvSpPr>
            <p:cNvPr id="11" name="Rectangle 13"/>
            <p:cNvSpPr/>
            <p:nvPr/>
          </p:nvSpPr>
          <p:spPr bwMode="auto">
            <a:xfrm>
              <a:off x="2363540" y="2809956"/>
              <a:ext cx="335126" cy="10078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endParaRPr>
            </a:p>
          </p:txBody>
        </p:sp>
        <p:sp>
          <p:nvSpPr>
            <p:cNvPr id="12" name="Rectangle 14"/>
            <p:cNvSpPr/>
            <p:nvPr/>
          </p:nvSpPr>
          <p:spPr bwMode="auto">
            <a:xfrm>
              <a:off x="2363540" y="2961132"/>
              <a:ext cx="335126" cy="10078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endParaRPr>
            </a:p>
          </p:txBody>
        </p:sp>
        <p:sp>
          <p:nvSpPr>
            <p:cNvPr id="13" name="Rectangle 15"/>
            <p:cNvSpPr/>
            <p:nvPr/>
          </p:nvSpPr>
          <p:spPr bwMode="auto">
            <a:xfrm>
              <a:off x="2363540" y="3114497"/>
              <a:ext cx="335126" cy="10078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endParaRPr>
            </a:p>
          </p:txBody>
        </p:sp>
        <p:sp>
          <p:nvSpPr>
            <p:cNvPr id="14" name="Rectangle 16"/>
            <p:cNvSpPr/>
            <p:nvPr/>
          </p:nvSpPr>
          <p:spPr bwMode="auto">
            <a:xfrm>
              <a:off x="2363540" y="3265671"/>
              <a:ext cx="335126" cy="10078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endParaRPr>
            </a:p>
          </p:txBody>
        </p:sp>
        <p:sp>
          <p:nvSpPr>
            <p:cNvPr id="15" name="Rectangle 17"/>
            <p:cNvSpPr/>
            <p:nvPr/>
          </p:nvSpPr>
          <p:spPr bwMode="auto">
            <a:xfrm>
              <a:off x="2363540" y="3419037"/>
              <a:ext cx="335126" cy="10078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endParaRPr>
            </a:p>
          </p:txBody>
        </p:sp>
        <p:sp>
          <p:nvSpPr>
            <p:cNvPr id="16" name="Rectangle 18"/>
            <p:cNvSpPr/>
            <p:nvPr/>
          </p:nvSpPr>
          <p:spPr bwMode="auto">
            <a:xfrm>
              <a:off x="2363540" y="3570212"/>
              <a:ext cx="335126" cy="10078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endParaRPr>
            </a:p>
          </p:txBody>
        </p:sp>
        <p:sp>
          <p:nvSpPr>
            <p:cNvPr id="17" name="Rectangle 19"/>
            <p:cNvSpPr/>
            <p:nvPr/>
          </p:nvSpPr>
          <p:spPr bwMode="auto">
            <a:xfrm>
              <a:off x="2363540" y="3723578"/>
              <a:ext cx="335126" cy="10078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endParaRPr>
            </a:p>
          </p:txBody>
        </p:sp>
        <p:sp>
          <p:nvSpPr>
            <p:cNvPr id="18" name="Rectangle 20"/>
            <p:cNvSpPr/>
            <p:nvPr/>
          </p:nvSpPr>
          <p:spPr bwMode="auto">
            <a:xfrm>
              <a:off x="2363540" y="3874752"/>
              <a:ext cx="335126" cy="10078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endParaRPr>
            </a:p>
          </p:txBody>
        </p:sp>
        <p:sp>
          <p:nvSpPr>
            <p:cNvPr id="19" name="Rectangle 21"/>
            <p:cNvSpPr/>
            <p:nvPr/>
          </p:nvSpPr>
          <p:spPr bwMode="auto">
            <a:xfrm>
              <a:off x="2363540" y="4028117"/>
              <a:ext cx="335126" cy="10078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endParaRPr>
            </a:p>
          </p:txBody>
        </p:sp>
        <p:sp>
          <p:nvSpPr>
            <p:cNvPr id="20" name="Rectangle 22"/>
            <p:cNvSpPr/>
            <p:nvPr/>
          </p:nvSpPr>
          <p:spPr bwMode="auto">
            <a:xfrm>
              <a:off x="2363540" y="4179293"/>
              <a:ext cx="335126" cy="10078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endParaRPr>
            </a:p>
          </p:txBody>
        </p:sp>
        <p:sp>
          <p:nvSpPr>
            <p:cNvPr id="21" name="Rectangle 23"/>
            <p:cNvSpPr/>
            <p:nvPr/>
          </p:nvSpPr>
          <p:spPr bwMode="auto">
            <a:xfrm>
              <a:off x="2878277" y="2809956"/>
              <a:ext cx="335124" cy="10078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endParaRPr>
            </a:p>
          </p:txBody>
        </p:sp>
        <p:sp>
          <p:nvSpPr>
            <p:cNvPr id="22" name="Rectangle 24"/>
            <p:cNvSpPr/>
            <p:nvPr/>
          </p:nvSpPr>
          <p:spPr bwMode="auto">
            <a:xfrm>
              <a:off x="2878277" y="2961132"/>
              <a:ext cx="335124" cy="10078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endParaRPr>
            </a:p>
          </p:txBody>
        </p:sp>
        <p:sp>
          <p:nvSpPr>
            <p:cNvPr id="23" name="Rectangle 25"/>
            <p:cNvSpPr/>
            <p:nvPr/>
          </p:nvSpPr>
          <p:spPr bwMode="auto">
            <a:xfrm>
              <a:off x="2878277" y="3114497"/>
              <a:ext cx="335124" cy="10078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endParaRPr>
            </a:p>
          </p:txBody>
        </p:sp>
        <p:sp>
          <p:nvSpPr>
            <p:cNvPr id="24" name="Rectangle 26"/>
            <p:cNvSpPr/>
            <p:nvPr/>
          </p:nvSpPr>
          <p:spPr bwMode="auto">
            <a:xfrm>
              <a:off x="2878277" y="3265671"/>
              <a:ext cx="335124" cy="10078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endParaRPr>
            </a:p>
          </p:txBody>
        </p:sp>
        <p:sp>
          <p:nvSpPr>
            <p:cNvPr id="25" name="Rectangle 27"/>
            <p:cNvSpPr/>
            <p:nvPr/>
          </p:nvSpPr>
          <p:spPr bwMode="auto">
            <a:xfrm>
              <a:off x="2878277" y="3419037"/>
              <a:ext cx="335124" cy="10078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endParaRPr>
            </a:p>
          </p:txBody>
        </p:sp>
        <p:sp>
          <p:nvSpPr>
            <p:cNvPr id="26" name="Rectangle 28"/>
            <p:cNvSpPr/>
            <p:nvPr/>
          </p:nvSpPr>
          <p:spPr bwMode="auto">
            <a:xfrm>
              <a:off x="2878277" y="3570212"/>
              <a:ext cx="335124" cy="10078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endParaRPr>
            </a:p>
          </p:txBody>
        </p:sp>
        <p:sp>
          <p:nvSpPr>
            <p:cNvPr id="27" name="Rectangle 29"/>
            <p:cNvSpPr/>
            <p:nvPr/>
          </p:nvSpPr>
          <p:spPr bwMode="auto">
            <a:xfrm>
              <a:off x="2878277" y="3723578"/>
              <a:ext cx="335124" cy="10078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endParaRPr>
            </a:p>
          </p:txBody>
        </p:sp>
        <p:sp>
          <p:nvSpPr>
            <p:cNvPr id="28" name="Rectangle 30"/>
            <p:cNvSpPr/>
            <p:nvPr/>
          </p:nvSpPr>
          <p:spPr bwMode="auto">
            <a:xfrm>
              <a:off x="2878277" y="3874752"/>
              <a:ext cx="335124" cy="10078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endParaRPr>
            </a:p>
          </p:txBody>
        </p:sp>
        <p:sp>
          <p:nvSpPr>
            <p:cNvPr id="29" name="Rectangle 31"/>
            <p:cNvSpPr/>
            <p:nvPr/>
          </p:nvSpPr>
          <p:spPr bwMode="auto">
            <a:xfrm>
              <a:off x="2878277" y="4028117"/>
              <a:ext cx="335124" cy="10078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endParaRPr>
            </a:p>
          </p:txBody>
        </p:sp>
        <p:sp>
          <p:nvSpPr>
            <p:cNvPr id="30" name="Rectangle 32"/>
            <p:cNvSpPr/>
            <p:nvPr/>
          </p:nvSpPr>
          <p:spPr bwMode="auto">
            <a:xfrm>
              <a:off x="2878277" y="4179293"/>
              <a:ext cx="335124" cy="10078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endParaRPr>
            </a:p>
          </p:txBody>
        </p:sp>
        <p:sp>
          <p:nvSpPr>
            <p:cNvPr id="31" name="Rectangle 33"/>
            <p:cNvSpPr/>
            <p:nvPr/>
          </p:nvSpPr>
          <p:spPr bwMode="auto">
            <a:xfrm>
              <a:off x="3401774" y="2809956"/>
              <a:ext cx="335126" cy="10078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endParaRPr>
            </a:p>
          </p:txBody>
        </p:sp>
        <p:sp>
          <p:nvSpPr>
            <p:cNvPr id="32" name="Rectangle 34"/>
            <p:cNvSpPr/>
            <p:nvPr/>
          </p:nvSpPr>
          <p:spPr bwMode="auto">
            <a:xfrm>
              <a:off x="3401774" y="2961132"/>
              <a:ext cx="335126" cy="10078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endParaRPr>
            </a:p>
          </p:txBody>
        </p:sp>
        <p:sp>
          <p:nvSpPr>
            <p:cNvPr id="33" name="Rectangle 35"/>
            <p:cNvSpPr/>
            <p:nvPr/>
          </p:nvSpPr>
          <p:spPr bwMode="auto">
            <a:xfrm>
              <a:off x="3401774" y="3114497"/>
              <a:ext cx="335126" cy="10078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endParaRPr>
            </a:p>
          </p:txBody>
        </p:sp>
        <p:sp>
          <p:nvSpPr>
            <p:cNvPr id="34" name="Rectangle 36"/>
            <p:cNvSpPr/>
            <p:nvPr/>
          </p:nvSpPr>
          <p:spPr bwMode="auto">
            <a:xfrm>
              <a:off x="3401774" y="3265671"/>
              <a:ext cx="335126" cy="10078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endParaRPr>
            </a:p>
          </p:txBody>
        </p:sp>
        <p:sp>
          <p:nvSpPr>
            <p:cNvPr id="35" name="Rectangle 37"/>
            <p:cNvSpPr/>
            <p:nvPr/>
          </p:nvSpPr>
          <p:spPr bwMode="auto">
            <a:xfrm>
              <a:off x="3401774" y="3419037"/>
              <a:ext cx="335126" cy="10078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endParaRPr>
            </a:p>
          </p:txBody>
        </p:sp>
        <p:sp>
          <p:nvSpPr>
            <p:cNvPr id="36" name="Rectangle 38"/>
            <p:cNvSpPr/>
            <p:nvPr/>
          </p:nvSpPr>
          <p:spPr bwMode="auto">
            <a:xfrm>
              <a:off x="3401774" y="3570212"/>
              <a:ext cx="335126" cy="10078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endParaRPr>
            </a:p>
          </p:txBody>
        </p:sp>
        <p:sp>
          <p:nvSpPr>
            <p:cNvPr id="37" name="Rectangle 39"/>
            <p:cNvSpPr/>
            <p:nvPr/>
          </p:nvSpPr>
          <p:spPr bwMode="auto">
            <a:xfrm>
              <a:off x="3401774" y="3723578"/>
              <a:ext cx="335126" cy="10078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endParaRPr>
            </a:p>
          </p:txBody>
        </p:sp>
        <p:sp>
          <p:nvSpPr>
            <p:cNvPr id="38" name="Rectangle 40"/>
            <p:cNvSpPr/>
            <p:nvPr/>
          </p:nvSpPr>
          <p:spPr bwMode="auto">
            <a:xfrm>
              <a:off x="3401774" y="3874752"/>
              <a:ext cx="335126" cy="10078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endParaRPr>
            </a:p>
          </p:txBody>
        </p:sp>
        <p:sp>
          <p:nvSpPr>
            <p:cNvPr id="39" name="Rectangle 41"/>
            <p:cNvSpPr/>
            <p:nvPr/>
          </p:nvSpPr>
          <p:spPr bwMode="auto">
            <a:xfrm>
              <a:off x="3401774" y="4028117"/>
              <a:ext cx="335126" cy="10078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endParaRPr>
            </a:p>
          </p:txBody>
        </p:sp>
        <p:sp>
          <p:nvSpPr>
            <p:cNvPr id="40" name="Rectangle 42"/>
            <p:cNvSpPr/>
            <p:nvPr/>
          </p:nvSpPr>
          <p:spPr bwMode="auto">
            <a:xfrm>
              <a:off x="3401774" y="4179293"/>
              <a:ext cx="335126" cy="10078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endParaRPr>
            </a:p>
          </p:txBody>
        </p:sp>
        <p:sp>
          <p:nvSpPr>
            <p:cNvPr id="41" name="Rectangle 43"/>
            <p:cNvSpPr/>
            <p:nvPr/>
          </p:nvSpPr>
          <p:spPr bwMode="auto">
            <a:xfrm>
              <a:off x="3916511" y="2809956"/>
              <a:ext cx="335124" cy="10078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endParaRPr>
            </a:p>
          </p:txBody>
        </p:sp>
        <p:sp>
          <p:nvSpPr>
            <p:cNvPr id="42" name="Rectangle 44"/>
            <p:cNvSpPr/>
            <p:nvPr/>
          </p:nvSpPr>
          <p:spPr bwMode="auto">
            <a:xfrm>
              <a:off x="3916511" y="2961132"/>
              <a:ext cx="335124" cy="10078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endParaRPr>
            </a:p>
          </p:txBody>
        </p:sp>
        <p:sp>
          <p:nvSpPr>
            <p:cNvPr id="43" name="Rectangle 45"/>
            <p:cNvSpPr/>
            <p:nvPr/>
          </p:nvSpPr>
          <p:spPr bwMode="auto">
            <a:xfrm>
              <a:off x="3916511" y="3114497"/>
              <a:ext cx="335124" cy="10078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endParaRPr>
            </a:p>
          </p:txBody>
        </p:sp>
        <p:sp>
          <p:nvSpPr>
            <p:cNvPr id="44" name="Rectangle 46"/>
            <p:cNvSpPr/>
            <p:nvPr/>
          </p:nvSpPr>
          <p:spPr bwMode="auto">
            <a:xfrm>
              <a:off x="3916511" y="3265671"/>
              <a:ext cx="335124" cy="10078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endParaRPr>
            </a:p>
          </p:txBody>
        </p:sp>
        <p:sp>
          <p:nvSpPr>
            <p:cNvPr id="45" name="Rectangle 47"/>
            <p:cNvSpPr/>
            <p:nvPr/>
          </p:nvSpPr>
          <p:spPr bwMode="auto">
            <a:xfrm>
              <a:off x="3916511" y="3419037"/>
              <a:ext cx="335124" cy="10078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endParaRPr>
            </a:p>
          </p:txBody>
        </p:sp>
        <p:sp>
          <p:nvSpPr>
            <p:cNvPr id="46" name="Rectangle 48"/>
            <p:cNvSpPr/>
            <p:nvPr/>
          </p:nvSpPr>
          <p:spPr bwMode="auto">
            <a:xfrm>
              <a:off x="3916511" y="3570212"/>
              <a:ext cx="335124" cy="10078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endParaRPr>
            </a:p>
          </p:txBody>
        </p:sp>
        <p:sp>
          <p:nvSpPr>
            <p:cNvPr id="47" name="Rectangle 49"/>
            <p:cNvSpPr/>
            <p:nvPr/>
          </p:nvSpPr>
          <p:spPr bwMode="auto">
            <a:xfrm>
              <a:off x="3916511" y="3723578"/>
              <a:ext cx="335124" cy="10078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endParaRPr>
            </a:p>
          </p:txBody>
        </p:sp>
        <p:sp>
          <p:nvSpPr>
            <p:cNvPr id="48" name="Rectangle 50"/>
            <p:cNvSpPr/>
            <p:nvPr/>
          </p:nvSpPr>
          <p:spPr bwMode="auto">
            <a:xfrm>
              <a:off x="3916511" y="3874752"/>
              <a:ext cx="335124" cy="10078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endParaRPr>
            </a:p>
          </p:txBody>
        </p:sp>
        <p:sp>
          <p:nvSpPr>
            <p:cNvPr id="49" name="Rectangle 51"/>
            <p:cNvSpPr/>
            <p:nvPr/>
          </p:nvSpPr>
          <p:spPr bwMode="auto">
            <a:xfrm>
              <a:off x="3916511" y="4028117"/>
              <a:ext cx="335124" cy="10078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endParaRPr>
            </a:p>
          </p:txBody>
        </p:sp>
        <p:sp>
          <p:nvSpPr>
            <p:cNvPr id="50" name="Rectangle 52"/>
            <p:cNvSpPr/>
            <p:nvPr/>
          </p:nvSpPr>
          <p:spPr bwMode="auto">
            <a:xfrm>
              <a:off x="3916511" y="4179293"/>
              <a:ext cx="335124" cy="10078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endParaRPr>
            </a:p>
          </p:txBody>
        </p:sp>
        <p:sp>
          <p:nvSpPr>
            <p:cNvPr id="51" name="Rectangle 54"/>
            <p:cNvSpPr/>
            <p:nvPr/>
          </p:nvSpPr>
          <p:spPr bwMode="auto">
            <a:xfrm>
              <a:off x="5235111" y="2809956"/>
              <a:ext cx="335124" cy="10078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endParaRPr>
            </a:p>
          </p:txBody>
        </p:sp>
        <p:sp>
          <p:nvSpPr>
            <p:cNvPr id="52" name="Rectangle 55"/>
            <p:cNvSpPr/>
            <p:nvPr/>
          </p:nvSpPr>
          <p:spPr bwMode="auto">
            <a:xfrm>
              <a:off x="5235111" y="2961132"/>
              <a:ext cx="335124" cy="10078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endParaRPr>
            </a:p>
          </p:txBody>
        </p:sp>
        <p:sp>
          <p:nvSpPr>
            <p:cNvPr id="53" name="Rectangle 56"/>
            <p:cNvSpPr/>
            <p:nvPr/>
          </p:nvSpPr>
          <p:spPr bwMode="auto">
            <a:xfrm>
              <a:off x="5235111" y="3114497"/>
              <a:ext cx="335124" cy="10078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endParaRPr>
            </a:p>
          </p:txBody>
        </p:sp>
        <p:sp>
          <p:nvSpPr>
            <p:cNvPr id="54" name="Rectangle 57"/>
            <p:cNvSpPr/>
            <p:nvPr/>
          </p:nvSpPr>
          <p:spPr bwMode="auto">
            <a:xfrm>
              <a:off x="5235111" y="3265671"/>
              <a:ext cx="335124" cy="10078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endParaRPr>
            </a:p>
          </p:txBody>
        </p:sp>
        <p:sp>
          <p:nvSpPr>
            <p:cNvPr id="55" name="Rectangle 58"/>
            <p:cNvSpPr/>
            <p:nvPr/>
          </p:nvSpPr>
          <p:spPr bwMode="auto">
            <a:xfrm>
              <a:off x="5235111" y="3419037"/>
              <a:ext cx="335124" cy="10078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endParaRPr>
            </a:p>
          </p:txBody>
        </p:sp>
        <p:sp>
          <p:nvSpPr>
            <p:cNvPr id="56" name="Rectangle 59"/>
            <p:cNvSpPr/>
            <p:nvPr/>
          </p:nvSpPr>
          <p:spPr bwMode="auto">
            <a:xfrm>
              <a:off x="5235111" y="3570212"/>
              <a:ext cx="335124" cy="10078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endParaRPr>
            </a:p>
          </p:txBody>
        </p:sp>
        <p:sp>
          <p:nvSpPr>
            <p:cNvPr id="57" name="Rectangle 60"/>
            <p:cNvSpPr/>
            <p:nvPr/>
          </p:nvSpPr>
          <p:spPr bwMode="auto">
            <a:xfrm>
              <a:off x="5235111" y="3723578"/>
              <a:ext cx="335124" cy="10078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endParaRPr>
            </a:p>
          </p:txBody>
        </p:sp>
        <p:sp>
          <p:nvSpPr>
            <p:cNvPr id="58" name="Rectangle 61"/>
            <p:cNvSpPr/>
            <p:nvPr/>
          </p:nvSpPr>
          <p:spPr bwMode="auto">
            <a:xfrm>
              <a:off x="5235111" y="3874752"/>
              <a:ext cx="335124" cy="10078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endParaRPr>
            </a:p>
          </p:txBody>
        </p:sp>
        <p:sp>
          <p:nvSpPr>
            <p:cNvPr id="59" name="Rectangle 62"/>
            <p:cNvSpPr/>
            <p:nvPr/>
          </p:nvSpPr>
          <p:spPr bwMode="auto">
            <a:xfrm>
              <a:off x="5235111" y="4028117"/>
              <a:ext cx="335124" cy="10078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endParaRPr>
            </a:p>
          </p:txBody>
        </p:sp>
        <p:sp>
          <p:nvSpPr>
            <p:cNvPr id="60" name="Rectangle 63"/>
            <p:cNvSpPr/>
            <p:nvPr/>
          </p:nvSpPr>
          <p:spPr bwMode="auto">
            <a:xfrm>
              <a:off x="5235111" y="4179293"/>
              <a:ext cx="335124" cy="10078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endParaRPr>
            </a:p>
          </p:txBody>
        </p:sp>
        <p:sp>
          <p:nvSpPr>
            <p:cNvPr id="61" name="Rectangle 64"/>
            <p:cNvSpPr/>
            <p:nvPr/>
          </p:nvSpPr>
          <p:spPr bwMode="auto">
            <a:xfrm>
              <a:off x="5749846" y="2809956"/>
              <a:ext cx="335126" cy="10078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endParaRPr>
            </a:p>
          </p:txBody>
        </p:sp>
        <p:sp>
          <p:nvSpPr>
            <p:cNvPr id="62" name="Rectangle 65"/>
            <p:cNvSpPr/>
            <p:nvPr/>
          </p:nvSpPr>
          <p:spPr bwMode="auto">
            <a:xfrm>
              <a:off x="5749846" y="2961132"/>
              <a:ext cx="335126" cy="10078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endParaRPr>
            </a:p>
          </p:txBody>
        </p:sp>
        <p:sp>
          <p:nvSpPr>
            <p:cNvPr id="63" name="Rectangle 67"/>
            <p:cNvSpPr/>
            <p:nvPr/>
          </p:nvSpPr>
          <p:spPr bwMode="auto">
            <a:xfrm>
              <a:off x="5749846" y="3114497"/>
              <a:ext cx="335126" cy="10078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endParaRPr>
            </a:p>
          </p:txBody>
        </p:sp>
        <p:sp>
          <p:nvSpPr>
            <p:cNvPr id="64" name="Rectangle 68"/>
            <p:cNvSpPr/>
            <p:nvPr/>
          </p:nvSpPr>
          <p:spPr bwMode="auto">
            <a:xfrm>
              <a:off x="5749846" y="3265671"/>
              <a:ext cx="335126" cy="10078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endParaRPr>
            </a:p>
          </p:txBody>
        </p:sp>
        <p:sp>
          <p:nvSpPr>
            <p:cNvPr id="65" name="Rectangle 69"/>
            <p:cNvSpPr/>
            <p:nvPr/>
          </p:nvSpPr>
          <p:spPr bwMode="auto">
            <a:xfrm>
              <a:off x="5749846" y="3419037"/>
              <a:ext cx="335126" cy="10078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endParaRPr>
            </a:p>
          </p:txBody>
        </p:sp>
        <p:sp>
          <p:nvSpPr>
            <p:cNvPr id="66" name="Rectangle 70"/>
            <p:cNvSpPr/>
            <p:nvPr/>
          </p:nvSpPr>
          <p:spPr bwMode="auto">
            <a:xfrm>
              <a:off x="5749846" y="3570212"/>
              <a:ext cx="335126" cy="10078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endParaRPr>
            </a:p>
          </p:txBody>
        </p:sp>
        <p:sp>
          <p:nvSpPr>
            <p:cNvPr id="67" name="Rectangle 71"/>
            <p:cNvSpPr/>
            <p:nvPr/>
          </p:nvSpPr>
          <p:spPr bwMode="auto">
            <a:xfrm>
              <a:off x="5749846" y="3723578"/>
              <a:ext cx="335126" cy="10078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endParaRPr>
            </a:p>
          </p:txBody>
        </p:sp>
        <p:sp>
          <p:nvSpPr>
            <p:cNvPr id="68" name="Rectangle 72"/>
            <p:cNvSpPr/>
            <p:nvPr/>
          </p:nvSpPr>
          <p:spPr bwMode="auto">
            <a:xfrm>
              <a:off x="5749846" y="3874752"/>
              <a:ext cx="335126" cy="10078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endParaRPr>
            </a:p>
          </p:txBody>
        </p:sp>
        <p:sp>
          <p:nvSpPr>
            <p:cNvPr id="69" name="Rectangle 73"/>
            <p:cNvSpPr/>
            <p:nvPr/>
          </p:nvSpPr>
          <p:spPr bwMode="auto">
            <a:xfrm>
              <a:off x="5749846" y="4028117"/>
              <a:ext cx="335126" cy="10078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endParaRPr>
            </a:p>
          </p:txBody>
        </p:sp>
        <p:sp>
          <p:nvSpPr>
            <p:cNvPr id="70" name="Rectangle 74"/>
            <p:cNvSpPr/>
            <p:nvPr/>
          </p:nvSpPr>
          <p:spPr bwMode="auto">
            <a:xfrm>
              <a:off x="5749846" y="4179293"/>
              <a:ext cx="335126" cy="10078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endParaRPr>
            </a:p>
          </p:txBody>
        </p:sp>
        <p:sp>
          <p:nvSpPr>
            <p:cNvPr id="71" name="Rectangle 75"/>
            <p:cNvSpPr/>
            <p:nvPr/>
          </p:nvSpPr>
          <p:spPr bwMode="auto">
            <a:xfrm>
              <a:off x="6273345" y="2809956"/>
              <a:ext cx="335124" cy="10078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endParaRPr>
            </a:p>
          </p:txBody>
        </p:sp>
        <p:sp>
          <p:nvSpPr>
            <p:cNvPr id="72" name="Rectangle 76"/>
            <p:cNvSpPr/>
            <p:nvPr/>
          </p:nvSpPr>
          <p:spPr bwMode="auto">
            <a:xfrm>
              <a:off x="6273345" y="2961132"/>
              <a:ext cx="335124" cy="10078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endParaRPr>
            </a:p>
          </p:txBody>
        </p:sp>
        <p:sp>
          <p:nvSpPr>
            <p:cNvPr id="73" name="Rectangle 77"/>
            <p:cNvSpPr/>
            <p:nvPr/>
          </p:nvSpPr>
          <p:spPr bwMode="auto">
            <a:xfrm>
              <a:off x="6273345" y="3114497"/>
              <a:ext cx="335124" cy="10078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endParaRPr>
            </a:p>
          </p:txBody>
        </p:sp>
        <p:sp>
          <p:nvSpPr>
            <p:cNvPr id="74" name="Rectangle 78"/>
            <p:cNvSpPr/>
            <p:nvPr/>
          </p:nvSpPr>
          <p:spPr bwMode="auto">
            <a:xfrm>
              <a:off x="6273345" y="3265671"/>
              <a:ext cx="335124" cy="10078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endParaRPr>
            </a:p>
          </p:txBody>
        </p:sp>
        <p:sp>
          <p:nvSpPr>
            <p:cNvPr id="75" name="Rectangle 79"/>
            <p:cNvSpPr/>
            <p:nvPr/>
          </p:nvSpPr>
          <p:spPr bwMode="auto">
            <a:xfrm>
              <a:off x="6273345" y="3419037"/>
              <a:ext cx="335124" cy="10078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endParaRPr>
            </a:p>
          </p:txBody>
        </p:sp>
        <p:sp>
          <p:nvSpPr>
            <p:cNvPr id="76" name="Rectangle 80"/>
            <p:cNvSpPr/>
            <p:nvPr/>
          </p:nvSpPr>
          <p:spPr bwMode="auto">
            <a:xfrm>
              <a:off x="6273345" y="3570212"/>
              <a:ext cx="335124" cy="10078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endParaRPr>
            </a:p>
          </p:txBody>
        </p:sp>
        <p:sp>
          <p:nvSpPr>
            <p:cNvPr id="77" name="Rectangle 81"/>
            <p:cNvSpPr/>
            <p:nvPr/>
          </p:nvSpPr>
          <p:spPr bwMode="auto">
            <a:xfrm>
              <a:off x="6273345" y="3723578"/>
              <a:ext cx="335124" cy="10078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endParaRPr>
            </a:p>
          </p:txBody>
        </p:sp>
        <p:sp>
          <p:nvSpPr>
            <p:cNvPr id="78" name="Rectangle 82"/>
            <p:cNvSpPr/>
            <p:nvPr/>
          </p:nvSpPr>
          <p:spPr bwMode="auto">
            <a:xfrm>
              <a:off x="6273345" y="3874752"/>
              <a:ext cx="335124" cy="10078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endParaRPr>
            </a:p>
          </p:txBody>
        </p:sp>
        <p:sp>
          <p:nvSpPr>
            <p:cNvPr id="79" name="Rectangle 83"/>
            <p:cNvSpPr/>
            <p:nvPr/>
          </p:nvSpPr>
          <p:spPr bwMode="auto">
            <a:xfrm>
              <a:off x="6273345" y="4028117"/>
              <a:ext cx="335124" cy="10078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endParaRPr>
            </a:p>
          </p:txBody>
        </p:sp>
        <p:sp>
          <p:nvSpPr>
            <p:cNvPr id="80" name="Rectangle 84"/>
            <p:cNvSpPr/>
            <p:nvPr/>
          </p:nvSpPr>
          <p:spPr bwMode="auto">
            <a:xfrm>
              <a:off x="6273345" y="4179293"/>
              <a:ext cx="335124" cy="10078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endParaRPr>
            </a:p>
          </p:txBody>
        </p:sp>
        <p:sp>
          <p:nvSpPr>
            <p:cNvPr id="81" name="Rectangle 85"/>
            <p:cNvSpPr/>
            <p:nvPr/>
          </p:nvSpPr>
          <p:spPr bwMode="auto">
            <a:xfrm>
              <a:off x="6788080" y="2809956"/>
              <a:ext cx="335126" cy="10078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endParaRPr>
            </a:p>
          </p:txBody>
        </p:sp>
        <p:sp>
          <p:nvSpPr>
            <p:cNvPr id="82" name="Rectangle 86"/>
            <p:cNvSpPr/>
            <p:nvPr/>
          </p:nvSpPr>
          <p:spPr bwMode="auto">
            <a:xfrm>
              <a:off x="6788080" y="2961132"/>
              <a:ext cx="335126" cy="10078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endParaRPr>
            </a:p>
          </p:txBody>
        </p:sp>
        <p:sp>
          <p:nvSpPr>
            <p:cNvPr id="83" name="Rectangle 88"/>
            <p:cNvSpPr/>
            <p:nvPr/>
          </p:nvSpPr>
          <p:spPr bwMode="auto">
            <a:xfrm>
              <a:off x="6788080" y="3114497"/>
              <a:ext cx="335126" cy="10078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endParaRPr>
            </a:p>
          </p:txBody>
        </p:sp>
        <p:sp>
          <p:nvSpPr>
            <p:cNvPr id="84" name="Rectangle 89"/>
            <p:cNvSpPr/>
            <p:nvPr/>
          </p:nvSpPr>
          <p:spPr bwMode="auto">
            <a:xfrm>
              <a:off x="6788080" y="3265671"/>
              <a:ext cx="335126" cy="10078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endParaRPr>
            </a:p>
          </p:txBody>
        </p:sp>
        <p:sp>
          <p:nvSpPr>
            <p:cNvPr id="85" name="Rectangle 90"/>
            <p:cNvSpPr/>
            <p:nvPr/>
          </p:nvSpPr>
          <p:spPr bwMode="auto">
            <a:xfrm>
              <a:off x="6788080" y="3419037"/>
              <a:ext cx="335126" cy="10078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endParaRPr>
            </a:p>
          </p:txBody>
        </p:sp>
        <p:sp>
          <p:nvSpPr>
            <p:cNvPr id="86" name="Rectangle 91"/>
            <p:cNvSpPr/>
            <p:nvPr/>
          </p:nvSpPr>
          <p:spPr bwMode="auto">
            <a:xfrm>
              <a:off x="6788080" y="3570212"/>
              <a:ext cx="335126" cy="10078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endParaRPr>
            </a:p>
          </p:txBody>
        </p:sp>
        <p:sp>
          <p:nvSpPr>
            <p:cNvPr id="87" name="Rectangle 92"/>
            <p:cNvSpPr/>
            <p:nvPr/>
          </p:nvSpPr>
          <p:spPr bwMode="auto">
            <a:xfrm>
              <a:off x="6788080" y="3723578"/>
              <a:ext cx="335126" cy="10078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endParaRPr>
            </a:p>
          </p:txBody>
        </p:sp>
        <p:sp>
          <p:nvSpPr>
            <p:cNvPr id="88" name="Rectangle 93"/>
            <p:cNvSpPr/>
            <p:nvPr/>
          </p:nvSpPr>
          <p:spPr bwMode="auto">
            <a:xfrm>
              <a:off x="6788080" y="3874752"/>
              <a:ext cx="335126" cy="10078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endParaRPr>
            </a:p>
          </p:txBody>
        </p:sp>
        <p:sp>
          <p:nvSpPr>
            <p:cNvPr id="89" name="Rectangle 94"/>
            <p:cNvSpPr/>
            <p:nvPr/>
          </p:nvSpPr>
          <p:spPr bwMode="auto">
            <a:xfrm>
              <a:off x="6788080" y="4028117"/>
              <a:ext cx="335126" cy="10078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endParaRPr>
            </a:p>
          </p:txBody>
        </p:sp>
        <p:sp>
          <p:nvSpPr>
            <p:cNvPr id="90" name="Rectangle 95"/>
            <p:cNvSpPr/>
            <p:nvPr/>
          </p:nvSpPr>
          <p:spPr bwMode="auto">
            <a:xfrm>
              <a:off x="6788080" y="4179293"/>
              <a:ext cx="335126" cy="10078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endParaRPr>
            </a:p>
          </p:txBody>
        </p:sp>
        <p:sp>
          <p:nvSpPr>
            <p:cNvPr id="91" name="Rectangle 97"/>
            <p:cNvSpPr/>
            <p:nvPr/>
          </p:nvSpPr>
          <p:spPr bwMode="auto">
            <a:xfrm>
              <a:off x="8115442" y="2809956"/>
              <a:ext cx="335126" cy="10078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endParaRPr>
            </a:p>
          </p:txBody>
        </p:sp>
        <p:sp>
          <p:nvSpPr>
            <p:cNvPr id="92" name="Rectangle 98"/>
            <p:cNvSpPr/>
            <p:nvPr/>
          </p:nvSpPr>
          <p:spPr bwMode="auto">
            <a:xfrm>
              <a:off x="8115442" y="2961132"/>
              <a:ext cx="335126" cy="10078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endParaRPr>
            </a:p>
          </p:txBody>
        </p:sp>
        <p:sp>
          <p:nvSpPr>
            <p:cNvPr id="93" name="Rectangle 99"/>
            <p:cNvSpPr/>
            <p:nvPr/>
          </p:nvSpPr>
          <p:spPr bwMode="auto">
            <a:xfrm>
              <a:off x="8115442" y="3114497"/>
              <a:ext cx="335126" cy="10078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endParaRPr>
            </a:p>
          </p:txBody>
        </p:sp>
        <p:sp>
          <p:nvSpPr>
            <p:cNvPr id="94" name="Rectangle 100"/>
            <p:cNvSpPr/>
            <p:nvPr/>
          </p:nvSpPr>
          <p:spPr bwMode="auto">
            <a:xfrm>
              <a:off x="8115442" y="3265671"/>
              <a:ext cx="335126" cy="10078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endParaRPr>
            </a:p>
          </p:txBody>
        </p:sp>
        <p:sp>
          <p:nvSpPr>
            <p:cNvPr id="95" name="Rectangle 101"/>
            <p:cNvSpPr/>
            <p:nvPr/>
          </p:nvSpPr>
          <p:spPr bwMode="auto">
            <a:xfrm>
              <a:off x="8115442" y="3419037"/>
              <a:ext cx="335126" cy="10078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endParaRPr>
            </a:p>
          </p:txBody>
        </p:sp>
        <p:sp>
          <p:nvSpPr>
            <p:cNvPr id="96" name="Rectangle 102"/>
            <p:cNvSpPr/>
            <p:nvPr/>
          </p:nvSpPr>
          <p:spPr bwMode="auto">
            <a:xfrm>
              <a:off x="8115442" y="3570212"/>
              <a:ext cx="335126" cy="10078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endParaRPr>
            </a:p>
          </p:txBody>
        </p:sp>
        <p:sp>
          <p:nvSpPr>
            <p:cNvPr id="97" name="Rectangle 103"/>
            <p:cNvSpPr/>
            <p:nvPr/>
          </p:nvSpPr>
          <p:spPr bwMode="auto">
            <a:xfrm>
              <a:off x="8115442" y="3723578"/>
              <a:ext cx="335126" cy="10078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endParaRPr>
            </a:p>
          </p:txBody>
        </p:sp>
        <p:sp>
          <p:nvSpPr>
            <p:cNvPr id="98" name="Rectangle 104"/>
            <p:cNvSpPr/>
            <p:nvPr/>
          </p:nvSpPr>
          <p:spPr bwMode="auto">
            <a:xfrm>
              <a:off x="8115442" y="3874752"/>
              <a:ext cx="335126" cy="10078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endParaRPr>
            </a:p>
          </p:txBody>
        </p:sp>
        <p:sp>
          <p:nvSpPr>
            <p:cNvPr id="99" name="Rectangle 105"/>
            <p:cNvSpPr/>
            <p:nvPr/>
          </p:nvSpPr>
          <p:spPr bwMode="auto">
            <a:xfrm>
              <a:off x="8115442" y="4028117"/>
              <a:ext cx="335126" cy="10078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endParaRPr>
            </a:p>
          </p:txBody>
        </p:sp>
        <p:sp>
          <p:nvSpPr>
            <p:cNvPr id="100" name="Rectangle 106"/>
            <p:cNvSpPr/>
            <p:nvPr/>
          </p:nvSpPr>
          <p:spPr bwMode="auto">
            <a:xfrm>
              <a:off x="8115442" y="4179293"/>
              <a:ext cx="335126" cy="10078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endParaRPr>
            </a:p>
          </p:txBody>
        </p:sp>
        <p:sp>
          <p:nvSpPr>
            <p:cNvPr id="101" name="Rectangle 107"/>
            <p:cNvSpPr/>
            <p:nvPr/>
          </p:nvSpPr>
          <p:spPr bwMode="auto">
            <a:xfrm>
              <a:off x="8630179" y="2809956"/>
              <a:ext cx="335124" cy="10078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endParaRPr>
            </a:p>
          </p:txBody>
        </p:sp>
        <p:sp>
          <p:nvSpPr>
            <p:cNvPr id="102" name="Rectangle 108"/>
            <p:cNvSpPr/>
            <p:nvPr/>
          </p:nvSpPr>
          <p:spPr bwMode="auto">
            <a:xfrm>
              <a:off x="8630179" y="2961132"/>
              <a:ext cx="335124" cy="10078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endParaRPr>
            </a:p>
          </p:txBody>
        </p:sp>
        <p:sp>
          <p:nvSpPr>
            <p:cNvPr id="103" name="Rectangle 109"/>
            <p:cNvSpPr/>
            <p:nvPr/>
          </p:nvSpPr>
          <p:spPr bwMode="auto">
            <a:xfrm>
              <a:off x="8630179" y="3114497"/>
              <a:ext cx="335124" cy="10078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endParaRPr>
            </a:p>
          </p:txBody>
        </p:sp>
        <p:sp>
          <p:nvSpPr>
            <p:cNvPr id="104" name="Rectangle 110"/>
            <p:cNvSpPr/>
            <p:nvPr/>
          </p:nvSpPr>
          <p:spPr bwMode="auto">
            <a:xfrm>
              <a:off x="8630179" y="3265671"/>
              <a:ext cx="335124" cy="10078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endParaRPr>
            </a:p>
          </p:txBody>
        </p:sp>
        <p:sp>
          <p:nvSpPr>
            <p:cNvPr id="105" name="Rectangle 111"/>
            <p:cNvSpPr/>
            <p:nvPr/>
          </p:nvSpPr>
          <p:spPr bwMode="auto">
            <a:xfrm>
              <a:off x="8630179" y="3419037"/>
              <a:ext cx="335124" cy="10078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endParaRPr>
            </a:p>
          </p:txBody>
        </p:sp>
        <p:sp>
          <p:nvSpPr>
            <p:cNvPr id="106" name="Rectangle 112"/>
            <p:cNvSpPr/>
            <p:nvPr/>
          </p:nvSpPr>
          <p:spPr bwMode="auto">
            <a:xfrm>
              <a:off x="8630179" y="3570212"/>
              <a:ext cx="335124" cy="10078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endParaRPr>
            </a:p>
          </p:txBody>
        </p:sp>
        <p:sp>
          <p:nvSpPr>
            <p:cNvPr id="107" name="Rectangle 113"/>
            <p:cNvSpPr/>
            <p:nvPr/>
          </p:nvSpPr>
          <p:spPr bwMode="auto">
            <a:xfrm>
              <a:off x="8630179" y="3723578"/>
              <a:ext cx="335124" cy="10078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endParaRPr>
            </a:p>
          </p:txBody>
        </p:sp>
        <p:sp>
          <p:nvSpPr>
            <p:cNvPr id="108" name="Rectangle 114"/>
            <p:cNvSpPr/>
            <p:nvPr/>
          </p:nvSpPr>
          <p:spPr bwMode="auto">
            <a:xfrm>
              <a:off x="8630179" y="3874752"/>
              <a:ext cx="335124" cy="10078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endParaRPr>
            </a:p>
          </p:txBody>
        </p:sp>
        <p:sp>
          <p:nvSpPr>
            <p:cNvPr id="109" name="Rectangle 115"/>
            <p:cNvSpPr/>
            <p:nvPr/>
          </p:nvSpPr>
          <p:spPr bwMode="auto">
            <a:xfrm>
              <a:off x="8630179" y="4028117"/>
              <a:ext cx="335124" cy="10078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endParaRPr>
            </a:p>
          </p:txBody>
        </p:sp>
        <p:sp>
          <p:nvSpPr>
            <p:cNvPr id="110" name="Rectangle 116"/>
            <p:cNvSpPr/>
            <p:nvPr/>
          </p:nvSpPr>
          <p:spPr bwMode="auto">
            <a:xfrm>
              <a:off x="8630179" y="4179293"/>
              <a:ext cx="335124" cy="10078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endParaRPr>
            </a:p>
          </p:txBody>
        </p:sp>
        <p:sp>
          <p:nvSpPr>
            <p:cNvPr id="111" name="Rectangle 117"/>
            <p:cNvSpPr/>
            <p:nvPr/>
          </p:nvSpPr>
          <p:spPr bwMode="auto">
            <a:xfrm>
              <a:off x="9153676" y="2809956"/>
              <a:ext cx="335126" cy="10078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endParaRPr>
            </a:p>
          </p:txBody>
        </p:sp>
        <p:sp>
          <p:nvSpPr>
            <p:cNvPr id="112" name="Rectangle 118"/>
            <p:cNvSpPr/>
            <p:nvPr/>
          </p:nvSpPr>
          <p:spPr bwMode="auto">
            <a:xfrm>
              <a:off x="9153676" y="2961132"/>
              <a:ext cx="335126" cy="10078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endParaRPr>
            </a:p>
          </p:txBody>
        </p:sp>
        <p:sp>
          <p:nvSpPr>
            <p:cNvPr id="113" name="Rectangle 119"/>
            <p:cNvSpPr/>
            <p:nvPr/>
          </p:nvSpPr>
          <p:spPr bwMode="auto">
            <a:xfrm>
              <a:off x="9153676" y="3114497"/>
              <a:ext cx="335126" cy="10078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endParaRPr>
            </a:p>
          </p:txBody>
        </p:sp>
        <p:sp>
          <p:nvSpPr>
            <p:cNvPr id="114" name="Rectangle 120"/>
            <p:cNvSpPr/>
            <p:nvPr/>
          </p:nvSpPr>
          <p:spPr bwMode="auto">
            <a:xfrm>
              <a:off x="9153676" y="3265671"/>
              <a:ext cx="335126" cy="10078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endParaRPr>
            </a:p>
          </p:txBody>
        </p:sp>
        <p:sp>
          <p:nvSpPr>
            <p:cNvPr id="115" name="Rectangle 121"/>
            <p:cNvSpPr/>
            <p:nvPr/>
          </p:nvSpPr>
          <p:spPr bwMode="auto">
            <a:xfrm>
              <a:off x="9153676" y="3419037"/>
              <a:ext cx="335126" cy="10078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endParaRPr>
            </a:p>
          </p:txBody>
        </p:sp>
        <p:sp>
          <p:nvSpPr>
            <p:cNvPr id="116" name="Rectangle 122"/>
            <p:cNvSpPr/>
            <p:nvPr/>
          </p:nvSpPr>
          <p:spPr bwMode="auto">
            <a:xfrm>
              <a:off x="9153676" y="3570212"/>
              <a:ext cx="335126" cy="10078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endParaRPr>
            </a:p>
          </p:txBody>
        </p:sp>
        <p:sp>
          <p:nvSpPr>
            <p:cNvPr id="117" name="Rectangle 123"/>
            <p:cNvSpPr/>
            <p:nvPr/>
          </p:nvSpPr>
          <p:spPr bwMode="auto">
            <a:xfrm>
              <a:off x="9153676" y="3723578"/>
              <a:ext cx="335126" cy="10078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endParaRPr>
            </a:p>
          </p:txBody>
        </p:sp>
        <p:sp>
          <p:nvSpPr>
            <p:cNvPr id="118" name="Rectangle 124"/>
            <p:cNvSpPr/>
            <p:nvPr/>
          </p:nvSpPr>
          <p:spPr bwMode="auto">
            <a:xfrm>
              <a:off x="9153676" y="3874752"/>
              <a:ext cx="335126" cy="10078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endParaRPr>
            </a:p>
          </p:txBody>
        </p:sp>
        <p:sp>
          <p:nvSpPr>
            <p:cNvPr id="119" name="Rectangle 125"/>
            <p:cNvSpPr/>
            <p:nvPr/>
          </p:nvSpPr>
          <p:spPr bwMode="auto">
            <a:xfrm>
              <a:off x="9153676" y="4028117"/>
              <a:ext cx="335126" cy="10078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endParaRPr>
            </a:p>
          </p:txBody>
        </p:sp>
        <p:sp>
          <p:nvSpPr>
            <p:cNvPr id="120" name="Rectangle 126"/>
            <p:cNvSpPr/>
            <p:nvPr/>
          </p:nvSpPr>
          <p:spPr bwMode="auto">
            <a:xfrm>
              <a:off x="9153676" y="4179293"/>
              <a:ext cx="335126" cy="10078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endParaRPr>
            </a:p>
          </p:txBody>
        </p:sp>
        <p:sp>
          <p:nvSpPr>
            <p:cNvPr id="121" name="Rectangle 127"/>
            <p:cNvSpPr/>
            <p:nvPr/>
          </p:nvSpPr>
          <p:spPr bwMode="auto">
            <a:xfrm>
              <a:off x="9668413" y="2809956"/>
              <a:ext cx="335124" cy="10078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endParaRPr>
            </a:p>
          </p:txBody>
        </p:sp>
        <p:sp>
          <p:nvSpPr>
            <p:cNvPr id="122" name="Rectangle 128"/>
            <p:cNvSpPr/>
            <p:nvPr/>
          </p:nvSpPr>
          <p:spPr bwMode="auto">
            <a:xfrm>
              <a:off x="9668413" y="2961132"/>
              <a:ext cx="335124" cy="10078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endParaRPr>
            </a:p>
          </p:txBody>
        </p:sp>
        <p:sp>
          <p:nvSpPr>
            <p:cNvPr id="123" name="Rectangle 129"/>
            <p:cNvSpPr/>
            <p:nvPr/>
          </p:nvSpPr>
          <p:spPr bwMode="auto">
            <a:xfrm>
              <a:off x="9668413" y="3114497"/>
              <a:ext cx="335124" cy="10078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endParaRPr>
            </a:p>
          </p:txBody>
        </p:sp>
        <p:sp>
          <p:nvSpPr>
            <p:cNvPr id="124" name="Rectangle 130"/>
            <p:cNvSpPr/>
            <p:nvPr/>
          </p:nvSpPr>
          <p:spPr bwMode="auto">
            <a:xfrm>
              <a:off x="9668413" y="3265671"/>
              <a:ext cx="335124" cy="10078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endParaRPr>
            </a:p>
          </p:txBody>
        </p:sp>
        <p:sp>
          <p:nvSpPr>
            <p:cNvPr id="125" name="Rectangle 131"/>
            <p:cNvSpPr/>
            <p:nvPr/>
          </p:nvSpPr>
          <p:spPr bwMode="auto">
            <a:xfrm>
              <a:off x="9668413" y="3419037"/>
              <a:ext cx="335124" cy="10078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endParaRPr>
            </a:p>
          </p:txBody>
        </p:sp>
        <p:sp>
          <p:nvSpPr>
            <p:cNvPr id="126" name="Rectangle 132"/>
            <p:cNvSpPr/>
            <p:nvPr/>
          </p:nvSpPr>
          <p:spPr bwMode="auto">
            <a:xfrm>
              <a:off x="9668413" y="3570212"/>
              <a:ext cx="335124" cy="10078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endParaRPr>
            </a:p>
          </p:txBody>
        </p:sp>
        <p:sp>
          <p:nvSpPr>
            <p:cNvPr id="127" name="Rectangle 133"/>
            <p:cNvSpPr/>
            <p:nvPr/>
          </p:nvSpPr>
          <p:spPr bwMode="auto">
            <a:xfrm>
              <a:off x="9668413" y="3723578"/>
              <a:ext cx="335124" cy="10078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endParaRPr>
            </a:p>
          </p:txBody>
        </p:sp>
        <p:sp>
          <p:nvSpPr>
            <p:cNvPr id="128" name="Rectangle 134"/>
            <p:cNvSpPr/>
            <p:nvPr/>
          </p:nvSpPr>
          <p:spPr bwMode="auto">
            <a:xfrm>
              <a:off x="9668413" y="3874752"/>
              <a:ext cx="335124" cy="10078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endParaRPr>
            </a:p>
          </p:txBody>
        </p:sp>
        <p:sp>
          <p:nvSpPr>
            <p:cNvPr id="129" name="Rectangle 135"/>
            <p:cNvSpPr/>
            <p:nvPr/>
          </p:nvSpPr>
          <p:spPr bwMode="auto">
            <a:xfrm>
              <a:off x="9668413" y="4028117"/>
              <a:ext cx="335124" cy="10078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endParaRPr>
            </a:p>
          </p:txBody>
        </p:sp>
        <p:sp>
          <p:nvSpPr>
            <p:cNvPr id="130" name="Rectangle 136"/>
            <p:cNvSpPr/>
            <p:nvPr/>
          </p:nvSpPr>
          <p:spPr bwMode="auto">
            <a:xfrm>
              <a:off x="9668413" y="4179293"/>
              <a:ext cx="335124" cy="10078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endParaRPr>
            </a:p>
          </p:txBody>
        </p:sp>
        <p:sp>
          <p:nvSpPr>
            <p:cNvPr id="137" name="Rounded Rectangle 143"/>
            <p:cNvSpPr/>
            <p:nvPr/>
          </p:nvSpPr>
          <p:spPr>
            <a:xfrm>
              <a:off x="2317166" y="2530167"/>
              <a:ext cx="1969804" cy="56788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9419" tIns="109710" rIns="219419" bIns="109710" rtlCol="0" anchor="ctr"/>
            <a:lstStyle/>
            <a:p>
              <a:pPr algn="ctr"/>
              <a:endParaRPr lang="bg-BG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Lato Light"/>
              </a:endParaRPr>
            </a:p>
          </p:txBody>
        </p:sp>
        <p:sp>
          <p:nvSpPr>
            <p:cNvPr id="139" name="Rounded Rectangle 145"/>
            <p:cNvSpPr/>
            <p:nvPr/>
          </p:nvSpPr>
          <p:spPr>
            <a:xfrm>
              <a:off x="5167825" y="2546095"/>
              <a:ext cx="1969804" cy="56788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9419" tIns="109710" rIns="219419" bIns="109710" rtlCol="0" anchor="ctr"/>
            <a:lstStyle/>
            <a:p>
              <a:pPr algn="ctr"/>
              <a:endParaRPr lang="bg-BG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Lato Light"/>
              </a:endParaRPr>
            </a:p>
          </p:txBody>
        </p:sp>
        <p:sp>
          <p:nvSpPr>
            <p:cNvPr id="141" name="Rounded Rectangle 147"/>
            <p:cNvSpPr/>
            <p:nvPr/>
          </p:nvSpPr>
          <p:spPr>
            <a:xfrm>
              <a:off x="8065190" y="2546095"/>
              <a:ext cx="1969804" cy="56788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9419" tIns="109710" rIns="219419" bIns="109710" rtlCol="0" anchor="ctr"/>
            <a:lstStyle/>
            <a:p>
              <a:pPr algn="ctr"/>
              <a:endParaRPr lang="bg-BG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Lato Light"/>
              </a:endParaRPr>
            </a:p>
          </p:txBody>
        </p:sp>
      </p:grpSp>
      <p:sp>
        <p:nvSpPr>
          <p:cNvPr id="144" name="TextBox 31"/>
          <p:cNvSpPr txBox="1">
            <a:spLocks noChangeArrowheads="1"/>
          </p:cNvSpPr>
          <p:nvPr/>
        </p:nvSpPr>
        <p:spPr bwMode="auto">
          <a:xfrm>
            <a:off x="5445873" y="2060848"/>
            <a:ext cx="144142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Lato Light" charset="0"/>
                <a:ea typeface="MS PGothic" panose="020B0600070205080204" charset="-128"/>
                <a:cs typeface="MS PGothic" panose="020B0600070205080204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Lato Light" charset="0"/>
                <a:ea typeface="MS PGothic" panose="020B0600070205080204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MS PGothic" panose="020B0600070205080204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MS PGothic" panose="020B0600070205080204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MS PGothic" panose="020B0600070205080204" charset="-128"/>
              </a:defRPr>
            </a:lvl5pPr>
            <a:lvl6pPr marL="2514600" indent="-228600" defTabSz="182753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charset="-128"/>
              </a:defRPr>
            </a:lvl6pPr>
            <a:lvl7pPr marL="2971800" indent="-228600" defTabSz="182753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charset="-128"/>
              </a:defRPr>
            </a:lvl7pPr>
            <a:lvl8pPr marL="3429000" indent="-228600" defTabSz="182753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charset="-128"/>
              </a:defRPr>
            </a:lvl8pPr>
            <a:lvl9pPr marL="3886200" indent="-228600" defTabSz="182753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charset="-128"/>
              </a:defRPr>
            </a:lvl9pPr>
          </a:lstStyle>
          <a:p>
            <a:pPr algn="ctr" eaLnBrk="1" hangingPunct="1"/>
            <a:r>
              <a:rPr lang="zh-CN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cs typeface="Aparajita" panose="020B0604020202020204" pitchFamily="34" charset="0"/>
              </a:rPr>
              <a:t>请输入你的标题</a:t>
            </a:r>
            <a:endParaRPr lang="id-ID" sz="1400" b="1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+mn-ea"/>
              <a:cs typeface="Aparajita" panose="020B0604020202020204" pitchFamily="34" charset="0"/>
            </a:endParaRPr>
          </a:p>
        </p:txBody>
      </p:sp>
      <p:sp>
        <p:nvSpPr>
          <p:cNvPr id="145" name="TextBox 31"/>
          <p:cNvSpPr txBox="1">
            <a:spLocks noChangeArrowheads="1"/>
          </p:cNvSpPr>
          <p:nvPr/>
        </p:nvSpPr>
        <p:spPr bwMode="auto">
          <a:xfrm>
            <a:off x="8326193" y="2060848"/>
            <a:ext cx="144142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Lato Light" charset="0"/>
                <a:ea typeface="MS PGothic" panose="020B0600070205080204" charset="-128"/>
                <a:cs typeface="MS PGothic" panose="020B0600070205080204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Lato Light" charset="0"/>
                <a:ea typeface="MS PGothic" panose="020B0600070205080204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MS PGothic" panose="020B0600070205080204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MS PGothic" panose="020B0600070205080204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MS PGothic" panose="020B0600070205080204" charset="-128"/>
              </a:defRPr>
            </a:lvl5pPr>
            <a:lvl6pPr marL="2514600" indent="-228600" defTabSz="182753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charset="-128"/>
              </a:defRPr>
            </a:lvl6pPr>
            <a:lvl7pPr marL="2971800" indent="-228600" defTabSz="182753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charset="-128"/>
              </a:defRPr>
            </a:lvl7pPr>
            <a:lvl8pPr marL="3429000" indent="-228600" defTabSz="182753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charset="-128"/>
              </a:defRPr>
            </a:lvl8pPr>
            <a:lvl9pPr marL="3886200" indent="-228600" defTabSz="182753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charset="-128"/>
              </a:defRPr>
            </a:lvl9pPr>
          </a:lstStyle>
          <a:p>
            <a:pPr algn="ctr" eaLnBrk="1" hangingPunct="1"/>
            <a:r>
              <a:rPr lang="zh-CN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cs typeface="Aparajita" panose="020B0604020202020204" pitchFamily="34" charset="0"/>
              </a:rPr>
              <a:t>请输入你的标题</a:t>
            </a:r>
            <a:endParaRPr lang="id-ID" sz="1400" b="1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+mn-ea"/>
              <a:cs typeface="Aparajita" panose="020B0604020202020204" pitchFamily="34" charset="0"/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2286818" y="4365104"/>
            <a:ext cx="2224212" cy="13476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Open Sans" pitchFamily="34" charset="0"/>
              </a:rPr>
              <a:t>您的内容打在这里，或者通过复制您的文本后，在此框中选择粘贴。</a:t>
            </a:r>
            <a:endParaRPr lang="zh-CN" altLang="en-US" sz="1400" spc="300" dirty="0"/>
          </a:p>
        </p:txBody>
      </p:sp>
      <p:sp>
        <p:nvSpPr>
          <p:cNvPr id="147" name="TextBox 146"/>
          <p:cNvSpPr txBox="1"/>
          <p:nvPr/>
        </p:nvSpPr>
        <p:spPr>
          <a:xfrm>
            <a:off x="5167138" y="4365104"/>
            <a:ext cx="2224212" cy="13476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Open Sans" pitchFamily="34" charset="0"/>
              </a:rPr>
              <a:t>您的内容打在这里，或者通过复制您的文本后，在此框中选择粘贴。</a:t>
            </a:r>
            <a:endParaRPr lang="zh-CN" altLang="en-US" sz="1400" spc="300" dirty="0"/>
          </a:p>
        </p:txBody>
      </p:sp>
      <p:sp>
        <p:nvSpPr>
          <p:cNvPr id="148" name="TextBox 147"/>
          <p:cNvSpPr txBox="1"/>
          <p:nvPr/>
        </p:nvSpPr>
        <p:spPr>
          <a:xfrm>
            <a:off x="7975450" y="4365104"/>
            <a:ext cx="2224212" cy="13476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Open Sans" pitchFamily="34" charset="0"/>
              </a:rPr>
              <a:t>您的内容打在这里，或者通过复制您的文本后，在此框中选择粘贴。</a:t>
            </a:r>
            <a:endParaRPr lang="zh-CN" altLang="en-US" sz="1400" spc="3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0"/>
      <p:bldP spid="144" grpId="0"/>
      <p:bldP spid="145" grpId="0"/>
      <p:bldP spid="146" grpId="0"/>
      <p:bldP spid="147" grpId="0"/>
      <p:bldP spid="14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 flipH="1">
            <a:off x="-194358" y="217178"/>
            <a:ext cx="777432" cy="653712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 flipH="1">
            <a:off x="-58057" y="761631"/>
            <a:ext cx="388716" cy="326856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797873" y="611396"/>
            <a:ext cx="20569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C00000"/>
                </a:solidFill>
              </a:rPr>
              <a:t>3</a:t>
            </a:r>
            <a:r>
              <a:rPr lang="en-US" altLang="zh-CN" b="1" dirty="0"/>
              <a:t>  </a:t>
            </a:r>
            <a:r>
              <a:rPr lang="zh-CN" altLang="en-US" b="1" dirty="0"/>
              <a:t>请输入你的题目</a:t>
            </a:r>
          </a:p>
        </p:txBody>
      </p:sp>
      <p:sp>
        <p:nvSpPr>
          <p:cNvPr id="5" name="左中括号 4"/>
          <p:cNvSpPr/>
          <p:nvPr/>
        </p:nvSpPr>
        <p:spPr>
          <a:xfrm>
            <a:off x="694606" y="544034"/>
            <a:ext cx="72008" cy="504056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2" name="组合 21"/>
          <p:cNvGrpSpPr/>
          <p:nvPr/>
        </p:nvGrpSpPr>
        <p:grpSpPr>
          <a:xfrm>
            <a:off x="4539010" y="1861720"/>
            <a:ext cx="2943690" cy="4206513"/>
            <a:chOff x="9284021" y="3522557"/>
            <a:chExt cx="5905752" cy="8439279"/>
          </a:xfrm>
        </p:grpSpPr>
        <p:grpSp>
          <p:nvGrpSpPr>
            <p:cNvPr id="6" name="Group 5"/>
            <p:cNvGrpSpPr/>
            <p:nvPr/>
          </p:nvGrpSpPr>
          <p:grpSpPr>
            <a:xfrm>
              <a:off x="11662085" y="6398163"/>
              <a:ext cx="2334579" cy="4821669"/>
              <a:chOff x="11662085" y="6398163"/>
              <a:chExt cx="2334579" cy="4821669"/>
            </a:xfrm>
            <a:solidFill>
              <a:schemeClr val="accent3"/>
            </a:solidFill>
          </p:grpSpPr>
          <p:sp>
            <p:nvSpPr>
              <p:cNvPr id="7" name="Freeform 123"/>
              <p:cNvSpPr>
                <a:spLocks noChangeArrowheads="1"/>
              </p:cNvSpPr>
              <p:nvPr/>
            </p:nvSpPr>
            <p:spPr bwMode="auto">
              <a:xfrm>
                <a:off x="12238256" y="6398163"/>
                <a:ext cx="1187673" cy="3916586"/>
              </a:xfrm>
              <a:custGeom>
                <a:avLst/>
                <a:gdLst>
                  <a:gd name="T0" fmla="*/ 0 w 1934"/>
                  <a:gd name="T1" fmla="*/ 6364 h 6365"/>
                  <a:gd name="T2" fmla="*/ 0 w 1934"/>
                  <a:gd name="T3" fmla="*/ 0 h 6365"/>
                  <a:gd name="T4" fmla="*/ 1933 w 1934"/>
                  <a:gd name="T5" fmla="*/ 1529 h 6365"/>
                  <a:gd name="T6" fmla="*/ 1933 w 1934"/>
                  <a:gd name="T7" fmla="*/ 6364 h 6365"/>
                  <a:gd name="T8" fmla="*/ 0 w 1934"/>
                  <a:gd name="T9" fmla="*/ 6364 h 6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34" h="6365">
                    <a:moveTo>
                      <a:pt x="0" y="6364"/>
                    </a:moveTo>
                    <a:lnTo>
                      <a:pt x="0" y="0"/>
                    </a:lnTo>
                    <a:lnTo>
                      <a:pt x="1933" y="1529"/>
                    </a:lnTo>
                    <a:lnTo>
                      <a:pt x="1933" y="6364"/>
                    </a:lnTo>
                    <a:lnTo>
                      <a:pt x="0" y="6364"/>
                    </a:lnTo>
                  </a:path>
                </a:pathLst>
              </a:custGeom>
              <a:solidFill>
                <a:srgbClr val="C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000" dirty="0">
                  <a:latin typeface="微软雅黑" panose="020B0503020204020204" charset="-122"/>
                </a:endParaRPr>
              </a:p>
            </p:txBody>
          </p:sp>
          <p:sp>
            <p:nvSpPr>
              <p:cNvPr id="8" name="Freeform 126"/>
              <p:cNvSpPr>
                <a:spLocks noChangeArrowheads="1"/>
              </p:cNvSpPr>
              <p:nvPr/>
            </p:nvSpPr>
            <p:spPr bwMode="auto">
              <a:xfrm>
                <a:off x="11662085" y="10214185"/>
                <a:ext cx="2334579" cy="1005647"/>
              </a:xfrm>
              <a:custGeom>
                <a:avLst/>
                <a:gdLst>
                  <a:gd name="T0" fmla="*/ 1895 w 3798"/>
                  <a:gd name="T1" fmla="*/ 1641 h 1642"/>
                  <a:gd name="T2" fmla="*/ 3797 w 3798"/>
                  <a:gd name="T3" fmla="*/ 0 h 1642"/>
                  <a:gd name="T4" fmla="*/ 1895 w 3798"/>
                  <a:gd name="T5" fmla="*/ 0 h 1642"/>
                  <a:gd name="T6" fmla="*/ 0 w 3798"/>
                  <a:gd name="T7" fmla="*/ 0 h 1642"/>
                  <a:gd name="T8" fmla="*/ 1895 w 3798"/>
                  <a:gd name="T9" fmla="*/ 1641 h 16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98" h="1642">
                    <a:moveTo>
                      <a:pt x="1895" y="1641"/>
                    </a:moveTo>
                    <a:lnTo>
                      <a:pt x="3797" y="0"/>
                    </a:lnTo>
                    <a:lnTo>
                      <a:pt x="1895" y="0"/>
                    </a:lnTo>
                    <a:lnTo>
                      <a:pt x="0" y="0"/>
                    </a:lnTo>
                    <a:lnTo>
                      <a:pt x="1895" y="1641"/>
                    </a:lnTo>
                  </a:path>
                </a:pathLst>
              </a:custGeom>
              <a:solidFill>
                <a:srgbClr val="C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000" dirty="0">
                  <a:latin typeface="微软雅黑" panose="020B0503020204020204" charset="-122"/>
                </a:endParaRPr>
              </a:p>
            </p:txBody>
          </p:sp>
        </p:grpSp>
        <p:grpSp>
          <p:nvGrpSpPr>
            <p:cNvPr id="9" name="Group 3"/>
            <p:cNvGrpSpPr/>
            <p:nvPr/>
          </p:nvGrpSpPr>
          <p:grpSpPr>
            <a:xfrm>
              <a:off x="12849758" y="3522557"/>
              <a:ext cx="2340015" cy="6196958"/>
              <a:chOff x="12849758" y="3522557"/>
              <a:chExt cx="2340015" cy="6196958"/>
            </a:xfrm>
            <a:solidFill>
              <a:schemeClr val="accent2"/>
            </a:solidFill>
          </p:grpSpPr>
          <p:sp>
            <p:nvSpPr>
              <p:cNvPr id="10" name="Freeform 119"/>
              <p:cNvSpPr>
                <a:spLocks noChangeArrowheads="1"/>
              </p:cNvSpPr>
              <p:nvPr/>
            </p:nvSpPr>
            <p:spPr bwMode="auto">
              <a:xfrm>
                <a:off x="13428647" y="4427639"/>
                <a:ext cx="1182237" cy="5291876"/>
              </a:xfrm>
              <a:custGeom>
                <a:avLst/>
                <a:gdLst>
                  <a:gd name="T0" fmla="*/ 0 w 1927"/>
                  <a:gd name="T1" fmla="*/ 0 h 8596"/>
                  <a:gd name="T2" fmla="*/ 0 w 1927"/>
                  <a:gd name="T3" fmla="*/ 8595 h 8596"/>
                  <a:gd name="T4" fmla="*/ 1926 w 1927"/>
                  <a:gd name="T5" fmla="*/ 7072 h 8596"/>
                  <a:gd name="T6" fmla="*/ 1926 w 1927"/>
                  <a:gd name="T7" fmla="*/ 0 h 8596"/>
                  <a:gd name="T8" fmla="*/ 0 w 1927"/>
                  <a:gd name="T9" fmla="*/ 0 h 85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27" h="8596">
                    <a:moveTo>
                      <a:pt x="0" y="0"/>
                    </a:moveTo>
                    <a:lnTo>
                      <a:pt x="0" y="8595"/>
                    </a:lnTo>
                    <a:lnTo>
                      <a:pt x="1926" y="7072"/>
                    </a:lnTo>
                    <a:lnTo>
                      <a:pt x="1926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000" dirty="0">
                  <a:latin typeface="微软雅黑" panose="020B0503020204020204" charset="-122"/>
                </a:endParaRPr>
              </a:p>
            </p:txBody>
          </p:sp>
          <p:sp>
            <p:nvSpPr>
              <p:cNvPr id="11" name="Freeform 121"/>
              <p:cNvSpPr>
                <a:spLocks noChangeArrowheads="1"/>
              </p:cNvSpPr>
              <p:nvPr/>
            </p:nvSpPr>
            <p:spPr bwMode="auto">
              <a:xfrm>
                <a:off x="12849758" y="3522557"/>
                <a:ext cx="2340015" cy="1005647"/>
              </a:xfrm>
              <a:custGeom>
                <a:avLst/>
                <a:gdLst>
                  <a:gd name="T0" fmla="*/ 1901 w 3804"/>
                  <a:gd name="T1" fmla="*/ 0 h 1641"/>
                  <a:gd name="T2" fmla="*/ 3803 w 3804"/>
                  <a:gd name="T3" fmla="*/ 1640 h 1641"/>
                  <a:gd name="T4" fmla="*/ 1901 w 3804"/>
                  <a:gd name="T5" fmla="*/ 1640 h 1641"/>
                  <a:gd name="T6" fmla="*/ 0 w 3804"/>
                  <a:gd name="T7" fmla="*/ 1640 h 1641"/>
                  <a:gd name="T8" fmla="*/ 1901 w 3804"/>
                  <a:gd name="T9" fmla="*/ 0 h 16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04" h="1641">
                    <a:moveTo>
                      <a:pt x="1901" y="0"/>
                    </a:moveTo>
                    <a:lnTo>
                      <a:pt x="3803" y="1640"/>
                    </a:lnTo>
                    <a:lnTo>
                      <a:pt x="1901" y="1640"/>
                    </a:lnTo>
                    <a:lnTo>
                      <a:pt x="0" y="1640"/>
                    </a:lnTo>
                    <a:lnTo>
                      <a:pt x="1901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000" dirty="0">
                  <a:latin typeface="微软雅黑" panose="020B0503020204020204" charset="-122"/>
                </a:endParaRPr>
              </a:p>
            </p:txBody>
          </p:sp>
        </p:grpSp>
        <p:grpSp>
          <p:nvGrpSpPr>
            <p:cNvPr id="12" name="Group 4"/>
            <p:cNvGrpSpPr/>
            <p:nvPr/>
          </p:nvGrpSpPr>
          <p:grpSpPr>
            <a:xfrm>
              <a:off x="10471694" y="4155843"/>
              <a:ext cx="2337297" cy="4965721"/>
              <a:chOff x="10471694" y="4155843"/>
              <a:chExt cx="2337297" cy="4965721"/>
            </a:xfrm>
            <a:solidFill>
              <a:schemeClr val="accent1"/>
            </a:solidFill>
          </p:grpSpPr>
          <p:sp>
            <p:nvSpPr>
              <p:cNvPr id="13" name="Freeform 127"/>
              <p:cNvSpPr>
                <a:spLocks noChangeArrowheads="1"/>
              </p:cNvSpPr>
              <p:nvPr/>
            </p:nvSpPr>
            <p:spPr bwMode="auto">
              <a:xfrm>
                <a:off x="11050583" y="5058207"/>
                <a:ext cx="1182237" cy="4063357"/>
              </a:xfrm>
              <a:custGeom>
                <a:avLst/>
                <a:gdLst>
                  <a:gd name="T0" fmla="*/ 1926 w 1927"/>
                  <a:gd name="T1" fmla="*/ 0 h 6601"/>
                  <a:gd name="T2" fmla="*/ 1926 w 1927"/>
                  <a:gd name="T3" fmla="*/ 6600 h 6601"/>
                  <a:gd name="T4" fmla="*/ 0 w 1927"/>
                  <a:gd name="T5" fmla="*/ 5077 h 6601"/>
                  <a:gd name="T6" fmla="*/ 0 w 1927"/>
                  <a:gd name="T7" fmla="*/ 0 h 6601"/>
                  <a:gd name="T8" fmla="*/ 1926 w 1927"/>
                  <a:gd name="T9" fmla="*/ 0 h 66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27" h="6601">
                    <a:moveTo>
                      <a:pt x="1926" y="0"/>
                    </a:moveTo>
                    <a:lnTo>
                      <a:pt x="1926" y="6600"/>
                    </a:lnTo>
                    <a:lnTo>
                      <a:pt x="0" y="5077"/>
                    </a:lnTo>
                    <a:lnTo>
                      <a:pt x="0" y="0"/>
                    </a:lnTo>
                    <a:lnTo>
                      <a:pt x="1926" y="0"/>
                    </a:lnTo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000" dirty="0">
                  <a:latin typeface="微软雅黑" panose="020B0503020204020204" charset="-122"/>
                </a:endParaRPr>
              </a:p>
            </p:txBody>
          </p:sp>
          <p:sp>
            <p:nvSpPr>
              <p:cNvPr id="14" name="Freeform 129"/>
              <p:cNvSpPr>
                <a:spLocks noChangeArrowheads="1"/>
              </p:cNvSpPr>
              <p:nvPr/>
            </p:nvSpPr>
            <p:spPr bwMode="auto">
              <a:xfrm>
                <a:off x="10471694" y="4155843"/>
                <a:ext cx="2337297" cy="1005647"/>
              </a:xfrm>
              <a:custGeom>
                <a:avLst/>
                <a:gdLst>
                  <a:gd name="T0" fmla="*/ 1901 w 3803"/>
                  <a:gd name="T1" fmla="*/ 0 h 1642"/>
                  <a:gd name="T2" fmla="*/ 0 w 3803"/>
                  <a:gd name="T3" fmla="*/ 1641 h 1642"/>
                  <a:gd name="T4" fmla="*/ 1901 w 3803"/>
                  <a:gd name="T5" fmla="*/ 1641 h 1642"/>
                  <a:gd name="T6" fmla="*/ 3802 w 3803"/>
                  <a:gd name="T7" fmla="*/ 1641 h 1642"/>
                  <a:gd name="T8" fmla="*/ 1901 w 3803"/>
                  <a:gd name="T9" fmla="*/ 0 h 16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03" h="1642">
                    <a:moveTo>
                      <a:pt x="1901" y="0"/>
                    </a:moveTo>
                    <a:lnTo>
                      <a:pt x="0" y="1641"/>
                    </a:lnTo>
                    <a:lnTo>
                      <a:pt x="1901" y="1641"/>
                    </a:lnTo>
                    <a:lnTo>
                      <a:pt x="3802" y="1641"/>
                    </a:lnTo>
                    <a:lnTo>
                      <a:pt x="1901" y="0"/>
                    </a:lnTo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000" dirty="0">
                  <a:latin typeface="微软雅黑" panose="020B0503020204020204" charset="-122"/>
                </a:endParaRPr>
              </a:p>
            </p:txBody>
          </p:sp>
        </p:grpSp>
        <p:grpSp>
          <p:nvGrpSpPr>
            <p:cNvPr id="15" name="Group 6"/>
            <p:cNvGrpSpPr/>
            <p:nvPr/>
          </p:nvGrpSpPr>
          <p:grpSpPr>
            <a:xfrm>
              <a:off x="9284021" y="6544933"/>
              <a:ext cx="2340015" cy="5416903"/>
              <a:chOff x="9284021" y="6544933"/>
              <a:chExt cx="2340015" cy="5416903"/>
            </a:xfrm>
          </p:grpSpPr>
          <p:sp>
            <p:nvSpPr>
              <p:cNvPr id="16" name="Freeform 130"/>
              <p:cNvSpPr>
                <a:spLocks noChangeArrowheads="1"/>
              </p:cNvSpPr>
              <p:nvPr/>
            </p:nvSpPr>
            <p:spPr bwMode="auto">
              <a:xfrm>
                <a:off x="9862910" y="6544933"/>
                <a:ext cx="1184955" cy="4514539"/>
              </a:xfrm>
              <a:custGeom>
                <a:avLst/>
                <a:gdLst>
                  <a:gd name="T0" fmla="*/ 1932 w 1933"/>
                  <a:gd name="T1" fmla="*/ 7333 h 7334"/>
                  <a:gd name="T2" fmla="*/ 1932 w 1933"/>
                  <a:gd name="T3" fmla="*/ 0 h 7334"/>
                  <a:gd name="T4" fmla="*/ 0 w 1933"/>
                  <a:gd name="T5" fmla="*/ 1529 h 7334"/>
                  <a:gd name="T6" fmla="*/ 0 w 1933"/>
                  <a:gd name="T7" fmla="*/ 7333 h 7334"/>
                  <a:gd name="T8" fmla="*/ 1932 w 1933"/>
                  <a:gd name="T9" fmla="*/ 7333 h 7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33" h="7334">
                    <a:moveTo>
                      <a:pt x="1932" y="7333"/>
                    </a:moveTo>
                    <a:lnTo>
                      <a:pt x="1932" y="0"/>
                    </a:lnTo>
                    <a:lnTo>
                      <a:pt x="0" y="1529"/>
                    </a:lnTo>
                    <a:lnTo>
                      <a:pt x="0" y="7333"/>
                    </a:lnTo>
                    <a:lnTo>
                      <a:pt x="1932" y="7333"/>
                    </a:lnTo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2000" dirty="0">
                  <a:latin typeface="微软雅黑" panose="020B0503020204020204" charset="-122"/>
                </a:endParaRPr>
              </a:p>
            </p:txBody>
          </p:sp>
          <p:sp>
            <p:nvSpPr>
              <p:cNvPr id="17" name="Freeform 132"/>
              <p:cNvSpPr>
                <a:spLocks noChangeArrowheads="1"/>
              </p:cNvSpPr>
              <p:nvPr/>
            </p:nvSpPr>
            <p:spPr bwMode="auto">
              <a:xfrm>
                <a:off x="9284021" y="10956189"/>
                <a:ext cx="2340015" cy="1005647"/>
              </a:xfrm>
              <a:custGeom>
                <a:avLst/>
                <a:gdLst>
                  <a:gd name="T0" fmla="*/ 1902 w 3804"/>
                  <a:gd name="T1" fmla="*/ 1640 h 1641"/>
                  <a:gd name="T2" fmla="*/ 0 w 3804"/>
                  <a:gd name="T3" fmla="*/ 0 h 1641"/>
                  <a:gd name="T4" fmla="*/ 1902 w 3804"/>
                  <a:gd name="T5" fmla="*/ 0 h 1641"/>
                  <a:gd name="T6" fmla="*/ 3803 w 3804"/>
                  <a:gd name="T7" fmla="*/ 0 h 1641"/>
                  <a:gd name="T8" fmla="*/ 1902 w 3804"/>
                  <a:gd name="T9" fmla="*/ 1640 h 16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04" h="1641">
                    <a:moveTo>
                      <a:pt x="1902" y="1640"/>
                    </a:moveTo>
                    <a:lnTo>
                      <a:pt x="0" y="0"/>
                    </a:lnTo>
                    <a:lnTo>
                      <a:pt x="1902" y="0"/>
                    </a:lnTo>
                    <a:lnTo>
                      <a:pt x="3803" y="0"/>
                    </a:lnTo>
                    <a:lnTo>
                      <a:pt x="1902" y="1640"/>
                    </a:lnTo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2000" dirty="0">
                  <a:latin typeface="微软雅黑" panose="020B0503020204020204" charset="-122"/>
                </a:endParaRP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11062795" y="5036620"/>
              <a:ext cx="686652" cy="492406"/>
            </a:xfrm>
            <a:prstGeom prst="rect">
              <a:avLst/>
            </a:prstGeom>
            <a:noFill/>
          </p:spPr>
          <p:txBody>
            <a:bodyPr wrap="none" lIns="182843" tIns="91422" rIns="182843" bIns="91422" rtlCol="0">
              <a:spAutoFit/>
            </a:bodyPr>
            <a:lstStyle/>
            <a:p>
              <a:r>
                <a:rPr lang="id-ID" sz="2000" b="1" dirty="0">
                  <a:solidFill>
                    <a:schemeClr val="bg1"/>
                  </a:solidFill>
                  <a:latin typeface="微软雅黑" panose="020B0503020204020204" charset="-122"/>
                  <a:cs typeface="Aparajita" panose="020B0604020202020204" pitchFamily="34" charset="0"/>
                </a:rPr>
                <a:t>01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3438349" y="4502392"/>
              <a:ext cx="686652" cy="492406"/>
            </a:xfrm>
            <a:prstGeom prst="rect">
              <a:avLst/>
            </a:prstGeom>
            <a:noFill/>
          </p:spPr>
          <p:txBody>
            <a:bodyPr wrap="none" lIns="182843" tIns="91422" rIns="182843" bIns="91422" rtlCol="0">
              <a:spAutoFit/>
            </a:bodyPr>
            <a:lstStyle/>
            <a:p>
              <a:r>
                <a:rPr lang="id-ID" sz="2000" b="1" dirty="0">
                  <a:solidFill>
                    <a:schemeClr val="bg1"/>
                  </a:solidFill>
                  <a:latin typeface="微软雅黑" panose="020B0503020204020204" charset="-122"/>
                  <a:cs typeface="Aparajita" panose="020B0604020202020204" pitchFamily="34" charset="0"/>
                </a:rPr>
                <a:t>02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9862910" y="10058754"/>
              <a:ext cx="686652" cy="492406"/>
            </a:xfrm>
            <a:prstGeom prst="rect">
              <a:avLst/>
            </a:prstGeom>
            <a:noFill/>
          </p:spPr>
          <p:txBody>
            <a:bodyPr wrap="none" lIns="182843" tIns="91422" rIns="182843" bIns="91422" rtlCol="0">
              <a:spAutoFit/>
            </a:bodyPr>
            <a:lstStyle/>
            <a:p>
              <a:r>
                <a:rPr lang="id-ID" sz="2000" b="1" dirty="0">
                  <a:solidFill>
                    <a:schemeClr val="bg1"/>
                  </a:solidFill>
                  <a:latin typeface="微软雅黑" panose="020B0503020204020204" charset="-122"/>
                  <a:cs typeface="Aparajita" panose="020B0604020202020204" pitchFamily="34" charset="0"/>
                </a:rPr>
                <a:t>03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2222723" y="9741795"/>
              <a:ext cx="686652" cy="492406"/>
            </a:xfrm>
            <a:prstGeom prst="rect">
              <a:avLst/>
            </a:prstGeom>
            <a:noFill/>
          </p:spPr>
          <p:txBody>
            <a:bodyPr wrap="none" lIns="182843" tIns="91422" rIns="182843" bIns="91422" rtlCol="0">
              <a:spAutoFit/>
            </a:bodyPr>
            <a:lstStyle/>
            <a:p>
              <a:r>
                <a:rPr lang="id-ID" sz="2000" b="1" dirty="0">
                  <a:solidFill>
                    <a:schemeClr val="bg1"/>
                  </a:solidFill>
                  <a:latin typeface="微软雅黑" panose="020B0503020204020204" charset="-122"/>
                  <a:cs typeface="Aparajita" panose="020B0604020202020204" pitchFamily="34" charset="0"/>
                </a:rPr>
                <a:t>04</a:t>
              </a:r>
            </a:p>
          </p:txBody>
        </p:sp>
      </p:grpSp>
      <p:sp>
        <p:nvSpPr>
          <p:cNvPr id="23" name="Rectangle 80"/>
          <p:cNvSpPr/>
          <p:nvPr/>
        </p:nvSpPr>
        <p:spPr>
          <a:xfrm>
            <a:off x="7607374" y="2204864"/>
            <a:ext cx="1699878" cy="437006"/>
          </a:xfrm>
          <a:prstGeom prst="rect">
            <a:avLst/>
          </a:prstGeom>
        </p:spPr>
        <p:txBody>
          <a:bodyPr wrap="none" lIns="219419" tIns="109710" rIns="219419" bIns="109710">
            <a:spAutoFit/>
          </a:bodyPr>
          <a:lstStyle/>
          <a:p>
            <a:r>
              <a:rPr lang="zh-CN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Aparajita" panose="020B0604020202020204" pitchFamily="34" charset="0"/>
              </a:rPr>
              <a:t>请输入你的标题</a:t>
            </a:r>
            <a:endParaRPr lang="en-US" sz="1400" b="1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Aparajita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607374" y="2474263"/>
            <a:ext cx="3347690" cy="1191059"/>
          </a:xfrm>
          <a:prstGeom prst="rect">
            <a:avLst/>
          </a:prstGeom>
          <a:noFill/>
        </p:spPr>
        <p:txBody>
          <a:bodyPr wrap="square" lIns="219419" tIns="109710" rIns="219419" bIns="10971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Open Sans" pitchFamily="34" charset="0"/>
              </a:rPr>
              <a:t>您的内容打在这里，或者通过复制您的文本后，在此框中选择粘贴。</a:t>
            </a:r>
            <a:endParaRPr lang="en-US" sz="1400" dirty="0">
              <a:latin typeface="+mn-ea"/>
              <a:cs typeface="Aparajita" panose="020B0604020202020204" pitchFamily="34" charset="0"/>
            </a:endParaRPr>
          </a:p>
        </p:txBody>
      </p:sp>
      <p:sp>
        <p:nvSpPr>
          <p:cNvPr id="25" name="Rectangle 80"/>
          <p:cNvSpPr/>
          <p:nvPr/>
        </p:nvSpPr>
        <p:spPr>
          <a:xfrm>
            <a:off x="7607374" y="4529418"/>
            <a:ext cx="1699878" cy="437006"/>
          </a:xfrm>
          <a:prstGeom prst="rect">
            <a:avLst/>
          </a:prstGeom>
        </p:spPr>
        <p:txBody>
          <a:bodyPr wrap="none" lIns="219419" tIns="109710" rIns="219419" bIns="109710">
            <a:spAutoFit/>
          </a:bodyPr>
          <a:lstStyle/>
          <a:p>
            <a:r>
              <a:rPr lang="zh-CN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Aparajita" panose="020B0604020202020204" pitchFamily="34" charset="0"/>
              </a:rPr>
              <a:t>请输入你的标题</a:t>
            </a:r>
            <a:endParaRPr lang="en-US" sz="1400" b="1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Aparajita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607374" y="4798817"/>
            <a:ext cx="3347690" cy="1191059"/>
          </a:xfrm>
          <a:prstGeom prst="rect">
            <a:avLst/>
          </a:prstGeom>
          <a:noFill/>
        </p:spPr>
        <p:txBody>
          <a:bodyPr wrap="square" lIns="219419" tIns="109710" rIns="219419" bIns="10971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Open Sans" pitchFamily="34" charset="0"/>
              </a:rPr>
              <a:t>您的内容打在这里，或者通过复制您的文本后，在此框中选择粘贴。</a:t>
            </a:r>
            <a:endParaRPr lang="en-US" sz="1400" dirty="0">
              <a:latin typeface="+mn-ea"/>
              <a:cs typeface="Aparajita" panose="020B0604020202020204" pitchFamily="34" charset="0"/>
            </a:endParaRPr>
          </a:p>
        </p:txBody>
      </p:sp>
      <p:sp>
        <p:nvSpPr>
          <p:cNvPr id="27" name="Rectangle 80"/>
          <p:cNvSpPr/>
          <p:nvPr/>
        </p:nvSpPr>
        <p:spPr>
          <a:xfrm>
            <a:off x="2747516" y="4589512"/>
            <a:ext cx="1699878" cy="437006"/>
          </a:xfrm>
          <a:prstGeom prst="rect">
            <a:avLst/>
          </a:prstGeom>
        </p:spPr>
        <p:txBody>
          <a:bodyPr wrap="none" lIns="219419" tIns="109710" rIns="219419" bIns="109710">
            <a:spAutoFit/>
          </a:bodyPr>
          <a:lstStyle/>
          <a:p>
            <a:r>
              <a:rPr lang="zh-CN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Aparajita" panose="020B0604020202020204" pitchFamily="34" charset="0"/>
              </a:rPr>
              <a:t>请输入你的标题</a:t>
            </a:r>
            <a:endParaRPr lang="en-US" sz="1400" b="1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Aparajita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235348" y="4858911"/>
            <a:ext cx="3347690" cy="1191059"/>
          </a:xfrm>
          <a:prstGeom prst="rect">
            <a:avLst/>
          </a:prstGeom>
          <a:noFill/>
        </p:spPr>
        <p:txBody>
          <a:bodyPr wrap="square" lIns="219419" tIns="109710" rIns="219419" bIns="10971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Open Sans" pitchFamily="34" charset="0"/>
              </a:rPr>
              <a:t>您的内容打在这里，或者通过复制您的文本后，在此框中选择粘贴。</a:t>
            </a:r>
            <a:endParaRPr lang="en-US" sz="1400" dirty="0">
              <a:latin typeface="+mn-ea"/>
              <a:cs typeface="Aparajita" panose="020B0604020202020204" pitchFamily="34" charset="0"/>
            </a:endParaRPr>
          </a:p>
        </p:txBody>
      </p:sp>
      <p:sp>
        <p:nvSpPr>
          <p:cNvPr id="29" name="Rectangle 80"/>
          <p:cNvSpPr/>
          <p:nvPr/>
        </p:nvSpPr>
        <p:spPr>
          <a:xfrm>
            <a:off x="2703822" y="2112558"/>
            <a:ext cx="1699878" cy="437006"/>
          </a:xfrm>
          <a:prstGeom prst="rect">
            <a:avLst/>
          </a:prstGeom>
        </p:spPr>
        <p:txBody>
          <a:bodyPr wrap="none" lIns="219419" tIns="109710" rIns="219419" bIns="109710">
            <a:spAutoFit/>
          </a:bodyPr>
          <a:lstStyle/>
          <a:p>
            <a:r>
              <a:rPr lang="zh-CN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Aparajita" panose="020B0604020202020204" pitchFamily="34" charset="0"/>
              </a:rPr>
              <a:t>请输入你的标题</a:t>
            </a:r>
            <a:endParaRPr lang="en-US" sz="1400" b="1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Aparajita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235348" y="2381957"/>
            <a:ext cx="3347690" cy="1191059"/>
          </a:xfrm>
          <a:prstGeom prst="rect">
            <a:avLst/>
          </a:prstGeom>
          <a:noFill/>
        </p:spPr>
        <p:txBody>
          <a:bodyPr wrap="square" lIns="219419" tIns="109710" rIns="219419" bIns="10971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Open Sans" pitchFamily="34" charset="0"/>
              </a:rPr>
              <a:t>您的内容打在这里，或者通过复制您的文本后，在此框中选择粘贴。</a:t>
            </a:r>
            <a:endParaRPr lang="en-US" sz="1400" dirty="0">
              <a:latin typeface="+mn-ea"/>
              <a:cs typeface="Aparajita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49765" y="4137263"/>
            <a:ext cx="16193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造字工房尚雅体演示版常规体" pitchFamily="50" charset="-122"/>
                <a:ea typeface="造字工房尚雅体演示版常规体" pitchFamily="50" charset="-122"/>
              </a:rPr>
              <a:t>PART</a:t>
            </a:r>
          </a:p>
        </p:txBody>
      </p:sp>
      <p:sp>
        <p:nvSpPr>
          <p:cNvPr id="12" name="等腰三角形 11"/>
          <p:cNvSpPr/>
          <p:nvPr/>
        </p:nvSpPr>
        <p:spPr>
          <a:xfrm rot="512239">
            <a:off x="3477837" y="3538931"/>
            <a:ext cx="314715" cy="271306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等腰三角形 12"/>
          <p:cNvSpPr/>
          <p:nvPr/>
        </p:nvSpPr>
        <p:spPr>
          <a:xfrm rot="20371609">
            <a:off x="3995378" y="3751964"/>
            <a:ext cx="157357" cy="135653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等腰三角形 13"/>
          <p:cNvSpPr/>
          <p:nvPr/>
        </p:nvSpPr>
        <p:spPr>
          <a:xfrm rot="20371609">
            <a:off x="3124426" y="3774407"/>
            <a:ext cx="211765" cy="155966"/>
          </a:xfrm>
          <a:prstGeom prst="triangl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等腰三角形 14"/>
          <p:cNvSpPr/>
          <p:nvPr/>
        </p:nvSpPr>
        <p:spPr>
          <a:xfrm rot="3761573">
            <a:off x="2621230" y="3463058"/>
            <a:ext cx="588992" cy="403978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等腰三角形 15"/>
          <p:cNvSpPr/>
          <p:nvPr/>
        </p:nvSpPr>
        <p:spPr>
          <a:xfrm rot="20371609">
            <a:off x="3987995" y="3447181"/>
            <a:ext cx="211765" cy="155966"/>
          </a:xfrm>
          <a:prstGeom prst="triangl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2958273" y="2074407"/>
            <a:ext cx="79701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造字工房尚雅体演示版常规体" pitchFamily="50" charset="-122"/>
                <a:ea typeface="造字工房尚雅体演示版常规体" pitchFamily="50" charset="-122"/>
              </a:rPr>
              <a:t>4</a:t>
            </a:r>
            <a:endParaRPr lang="zh-CN" altLang="en-US" sz="9600" b="1" dirty="0">
              <a:solidFill>
                <a:schemeClr val="tx1">
                  <a:lumMod val="85000"/>
                  <a:lumOff val="15000"/>
                </a:schemeClr>
              </a:solidFill>
              <a:latin typeface="造字工房尚雅体演示版常规体" pitchFamily="50" charset="-122"/>
              <a:ea typeface="造字工房尚雅体演示版常规体" pitchFamily="50" charset="-12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375126" y="2955654"/>
            <a:ext cx="40350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spc="300" dirty="0">
                <a:latin typeface="+mn-ea"/>
              </a:rPr>
              <a:t>请 输入你的题 目</a:t>
            </a:r>
          </a:p>
        </p:txBody>
      </p:sp>
      <p:cxnSp>
        <p:nvCxnSpPr>
          <p:cNvPr id="33" name="直接连接符 32"/>
          <p:cNvCxnSpPr/>
          <p:nvPr/>
        </p:nvCxnSpPr>
        <p:spPr>
          <a:xfrm flipH="1">
            <a:off x="6067126" y="2638182"/>
            <a:ext cx="388716" cy="326856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 flipH="1">
            <a:off x="9082926" y="3247397"/>
            <a:ext cx="654557" cy="534334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 flipH="1">
            <a:off x="8803430" y="2638182"/>
            <a:ext cx="388716" cy="32685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 flipH="1">
            <a:off x="6744019" y="3685485"/>
            <a:ext cx="654557" cy="534334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/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945210" y="1749258"/>
            <a:ext cx="1105802" cy="815646"/>
            <a:chOff x="-1604504" y="2147667"/>
            <a:chExt cx="3687215" cy="2719712"/>
          </a:xfrm>
        </p:grpSpPr>
        <p:cxnSp>
          <p:nvCxnSpPr>
            <p:cNvPr id="2" name="直接连接符 1"/>
            <p:cNvCxnSpPr/>
            <p:nvPr/>
          </p:nvCxnSpPr>
          <p:spPr>
            <a:xfrm flipH="1">
              <a:off x="-1604504" y="2687623"/>
              <a:ext cx="2592288" cy="2179756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直接连接符 2"/>
            <p:cNvCxnSpPr/>
            <p:nvPr/>
          </p:nvCxnSpPr>
          <p:spPr>
            <a:xfrm flipH="1">
              <a:off x="-509577" y="2147667"/>
              <a:ext cx="2592288" cy="2179756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组合 4"/>
          <p:cNvGrpSpPr/>
          <p:nvPr/>
        </p:nvGrpSpPr>
        <p:grpSpPr>
          <a:xfrm flipH="1" flipV="1">
            <a:off x="1270670" y="4341546"/>
            <a:ext cx="1105802" cy="815646"/>
            <a:chOff x="-1604504" y="2147667"/>
            <a:chExt cx="3687215" cy="2719712"/>
          </a:xfrm>
        </p:grpSpPr>
        <p:cxnSp>
          <p:nvCxnSpPr>
            <p:cNvPr id="6" name="直接连接符 5"/>
            <p:cNvCxnSpPr/>
            <p:nvPr/>
          </p:nvCxnSpPr>
          <p:spPr>
            <a:xfrm flipH="1">
              <a:off x="-1604504" y="2687623"/>
              <a:ext cx="2592288" cy="2179756"/>
            </a:xfrm>
            <a:prstGeom prst="line">
              <a:avLst/>
            </a:prstGeom>
            <a:ln w="762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 flipH="1">
              <a:off x="-509577" y="2147667"/>
              <a:ext cx="2592288" cy="2179756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>
          <a:xfrm>
            <a:off x="1719268" y="2492896"/>
            <a:ext cx="41549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zh-CN" altLang="en-US" dirty="0"/>
              <a:t>目</a:t>
            </a:r>
            <a:endParaRPr lang="en-US" altLang="zh-CN" dirty="0"/>
          </a:p>
          <a:p>
            <a:pPr>
              <a:lnSpc>
                <a:spcPct val="250000"/>
              </a:lnSpc>
            </a:pPr>
            <a:r>
              <a:rPr lang="zh-CN" altLang="en-US" dirty="0"/>
              <a:t>录</a:t>
            </a:r>
            <a:endParaRPr lang="en-US" altLang="zh-CN" dirty="0"/>
          </a:p>
        </p:txBody>
      </p:sp>
      <p:sp>
        <p:nvSpPr>
          <p:cNvPr id="11" name="矩形 10"/>
          <p:cNvSpPr/>
          <p:nvPr/>
        </p:nvSpPr>
        <p:spPr>
          <a:xfrm>
            <a:off x="1261668" y="3329697"/>
            <a:ext cx="22502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1000" dirty="0">
                <a:solidFill>
                  <a:prstClr val="black"/>
                </a:solidFill>
              </a:rPr>
              <a:t>CONTENTS</a:t>
            </a:r>
            <a:endParaRPr lang="zh-CN" altLang="en-US" sz="1000" dirty="0">
              <a:solidFill>
                <a:prstClr val="black"/>
              </a:solidFill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4696533" y="1124744"/>
            <a:ext cx="4896544" cy="959414"/>
            <a:chOff x="4727054" y="1768670"/>
            <a:chExt cx="4896544" cy="959414"/>
          </a:xfrm>
        </p:grpSpPr>
        <p:sp>
          <p:nvSpPr>
            <p:cNvPr id="13" name="TextBox 12"/>
            <p:cNvSpPr txBox="1"/>
            <p:nvPr/>
          </p:nvSpPr>
          <p:spPr>
            <a:xfrm>
              <a:off x="4822629" y="182839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1</a:t>
              </a:r>
              <a:endParaRPr lang="zh-CN" altLang="en-US" dirty="0"/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4727054" y="1768670"/>
              <a:ext cx="504056" cy="488790"/>
              <a:chOff x="4727054" y="1768670"/>
              <a:chExt cx="504056" cy="488790"/>
            </a:xfrm>
          </p:grpSpPr>
          <p:sp>
            <p:nvSpPr>
              <p:cNvPr id="12" name="左中括号 11"/>
              <p:cNvSpPr/>
              <p:nvPr/>
            </p:nvSpPr>
            <p:spPr>
              <a:xfrm>
                <a:off x="4727054" y="1768670"/>
                <a:ext cx="144016" cy="488790"/>
              </a:xfrm>
              <a:prstGeom prst="leftBracket">
                <a:avLst/>
              </a:prstGeom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左中括号 13"/>
              <p:cNvSpPr/>
              <p:nvPr/>
            </p:nvSpPr>
            <p:spPr>
              <a:xfrm flipH="1">
                <a:off x="5087094" y="1768670"/>
                <a:ext cx="144016" cy="488790"/>
              </a:xfrm>
              <a:prstGeom prst="leftBracket">
                <a:avLst/>
              </a:prstGeom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5375126" y="1772816"/>
              <a:ext cx="18004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b="1" dirty="0"/>
                <a:t>请输入你的题目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447134" y="2204864"/>
              <a:ext cx="41764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请在此处添加详细描述文本，尽量与标题文本语言风格相符合，语言描述尽量简洁生动。</a:t>
              </a: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4696533" y="2449466"/>
            <a:ext cx="4896544" cy="955268"/>
            <a:chOff x="4727054" y="3140968"/>
            <a:chExt cx="4896544" cy="955268"/>
          </a:xfrm>
        </p:grpSpPr>
        <p:sp>
          <p:nvSpPr>
            <p:cNvPr id="21" name="TextBox 20"/>
            <p:cNvSpPr txBox="1"/>
            <p:nvPr/>
          </p:nvSpPr>
          <p:spPr>
            <a:xfrm>
              <a:off x="4822629" y="3200697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2</a:t>
              </a:r>
              <a:endParaRPr lang="zh-CN" altLang="en-US" dirty="0"/>
            </a:p>
          </p:txBody>
        </p:sp>
        <p:grpSp>
          <p:nvGrpSpPr>
            <p:cNvPr id="22" name="组合 21"/>
            <p:cNvGrpSpPr/>
            <p:nvPr/>
          </p:nvGrpSpPr>
          <p:grpSpPr>
            <a:xfrm>
              <a:off x="4727054" y="3140968"/>
              <a:ext cx="504056" cy="488790"/>
              <a:chOff x="4727054" y="1768670"/>
              <a:chExt cx="504056" cy="488790"/>
            </a:xfrm>
          </p:grpSpPr>
          <p:sp>
            <p:nvSpPr>
              <p:cNvPr id="23" name="左中括号 22"/>
              <p:cNvSpPr/>
              <p:nvPr/>
            </p:nvSpPr>
            <p:spPr>
              <a:xfrm>
                <a:off x="4727054" y="1768670"/>
                <a:ext cx="144016" cy="488790"/>
              </a:xfrm>
              <a:prstGeom prst="leftBracket">
                <a:avLst/>
              </a:prstGeom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左中括号 23"/>
              <p:cNvSpPr/>
              <p:nvPr/>
            </p:nvSpPr>
            <p:spPr>
              <a:xfrm flipH="1">
                <a:off x="5087094" y="1768670"/>
                <a:ext cx="144016" cy="488790"/>
              </a:xfrm>
              <a:prstGeom prst="leftBracket">
                <a:avLst/>
              </a:prstGeom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5375126" y="3145114"/>
              <a:ext cx="18004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b="1" dirty="0"/>
                <a:t>请输入你的题目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447134" y="3573016"/>
              <a:ext cx="41764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请在此处添加详细描述文本，尽量与标题文本语言风格相符合，语言描述尽量简洁生动。</a:t>
              </a: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4696533" y="3770042"/>
            <a:ext cx="4896544" cy="978578"/>
            <a:chOff x="4727054" y="4413802"/>
            <a:chExt cx="4896544" cy="978578"/>
          </a:xfrm>
        </p:grpSpPr>
        <p:sp>
          <p:nvSpPr>
            <p:cNvPr id="27" name="TextBox 26"/>
            <p:cNvSpPr txBox="1"/>
            <p:nvPr/>
          </p:nvSpPr>
          <p:spPr>
            <a:xfrm>
              <a:off x="4822629" y="4473531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3</a:t>
              </a:r>
              <a:endParaRPr lang="zh-CN" altLang="en-US" dirty="0"/>
            </a:p>
          </p:txBody>
        </p:sp>
        <p:grpSp>
          <p:nvGrpSpPr>
            <p:cNvPr id="28" name="组合 27"/>
            <p:cNvGrpSpPr/>
            <p:nvPr/>
          </p:nvGrpSpPr>
          <p:grpSpPr>
            <a:xfrm>
              <a:off x="4727054" y="4413802"/>
              <a:ext cx="504056" cy="488790"/>
              <a:chOff x="4727054" y="1768670"/>
              <a:chExt cx="504056" cy="488790"/>
            </a:xfrm>
          </p:grpSpPr>
          <p:sp>
            <p:nvSpPr>
              <p:cNvPr id="29" name="左中括号 28"/>
              <p:cNvSpPr/>
              <p:nvPr/>
            </p:nvSpPr>
            <p:spPr>
              <a:xfrm>
                <a:off x="4727054" y="1768670"/>
                <a:ext cx="144016" cy="488790"/>
              </a:xfrm>
              <a:prstGeom prst="leftBracket">
                <a:avLst/>
              </a:prstGeom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" name="左中括号 29"/>
              <p:cNvSpPr/>
              <p:nvPr/>
            </p:nvSpPr>
            <p:spPr>
              <a:xfrm flipH="1">
                <a:off x="5087094" y="1768670"/>
                <a:ext cx="144016" cy="488790"/>
              </a:xfrm>
              <a:prstGeom prst="leftBracket">
                <a:avLst/>
              </a:prstGeom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5375126" y="4417948"/>
              <a:ext cx="18004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b="1" dirty="0"/>
                <a:t>请输入你的题目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447134" y="4869160"/>
              <a:ext cx="41764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请在此处添加详细描述文本，尽量与标题文本语言风格相符合，语言描述尽量简洁生动。</a:t>
              </a:r>
            </a:p>
          </p:txBody>
        </p:sp>
      </p:grpSp>
      <p:cxnSp>
        <p:nvCxnSpPr>
          <p:cNvPr id="36" name="直接连接符 35"/>
          <p:cNvCxnSpPr/>
          <p:nvPr/>
        </p:nvCxnSpPr>
        <p:spPr>
          <a:xfrm flipH="1">
            <a:off x="8857297" y="764704"/>
            <a:ext cx="777432" cy="65371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 flipH="1">
            <a:off x="8255446" y="2921425"/>
            <a:ext cx="388716" cy="326856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 flipH="1">
            <a:off x="10631710" y="5314403"/>
            <a:ext cx="388716" cy="326856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>
          <a:xfrm flipH="1">
            <a:off x="9593077" y="3537213"/>
            <a:ext cx="777432" cy="653712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组合 37"/>
          <p:cNvGrpSpPr/>
          <p:nvPr/>
        </p:nvGrpSpPr>
        <p:grpSpPr>
          <a:xfrm>
            <a:off x="4727054" y="5113927"/>
            <a:ext cx="4896544" cy="978578"/>
            <a:chOff x="4727054" y="4413802"/>
            <a:chExt cx="4896544" cy="978578"/>
          </a:xfrm>
        </p:grpSpPr>
        <p:sp>
          <p:nvSpPr>
            <p:cNvPr id="41" name="TextBox 26"/>
            <p:cNvSpPr txBox="1"/>
            <p:nvPr/>
          </p:nvSpPr>
          <p:spPr>
            <a:xfrm>
              <a:off x="4822629" y="4473531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4</a:t>
              </a:r>
              <a:endParaRPr lang="zh-CN" altLang="en-US" dirty="0"/>
            </a:p>
          </p:txBody>
        </p:sp>
        <p:grpSp>
          <p:nvGrpSpPr>
            <p:cNvPr id="42" name="组合 41"/>
            <p:cNvGrpSpPr/>
            <p:nvPr/>
          </p:nvGrpSpPr>
          <p:grpSpPr>
            <a:xfrm>
              <a:off x="4727054" y="4413802"/>
              <a:ext cx="504056" cy="488790"/>
              <a:chOff x="4727054" y="1768670"/>
              <a:chExt cx="504056" cy="488790"/>
            </a:xfrm>
          </p:grpSpPr>
          <p:sp>
            <p:nvSpPr>
              <p:cNvPr id="45" name="左中括号 44"/>
              <p:cNvSpPr/>
              <p:nvPr/>
            </p:nvSpPr>
            <p:spPr>
              <a:xfrm>
                <a:off x="4727054" y="1768670"/>
                <a:ext cx="144016" cy="488790"/>
              </a:xfrm>
              <a:prstGeom prst="leftBracket">
                <a:avLst/>
              </a:prstGeom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6" name="左中括号 45"/>
              <p:cNvSpPr/>
              <p:nvPr/>
            </p:nvSpPr>
            <p:spPr>
              <a:xfrm flipH="1">
                <a:off x="5087094" y="1768670"/>
                <a:ext cx="144016" cy="488790"/>
              </a:xfrm>
              <a:prstGeom prst="leftBracket">
                <a:avLst/>
              </a:prstGeom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3" name="TextBox 30"/>
            <p:cNvSpPr txBox="1"/>
            <p:nvPr/>
          </p:nvSpPr>
          <p:spPr>
            <a:xfrm>
              <a:off x="5375126" y="4417948"/>
              <a:ext cx="18004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b="1" dirty="0"/>
                <a:t>请输入你的题目</a:t>
              </a:r>
            </a:p>
          </p:txBody>
        </p:sp>
        <p:sp>
          <p:nvSpPr>
            <p:cNvPr id="44" name="TextBox 31"/>
            <p:cNvSpPr txBox="1"/>
            <p:nvPr/>
          </p:nvSpPr>
          <p:spPr>
            <a:xfrm>
              <a:off x="5447134" y="4869160"/>
              <a:ext cx="41764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请在此处添加详细描述文本，尽量与标题文本语言风格相符合，语言描述尽量简洁生动。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 flipH="1">
            <a:off x="11639822" y="296059"/>
            <a:ext cx="777432" cy="871309"/>
            <a:chOff x="8415343" y="292006"/>
            <a:chExt cx="777432" cy="871309"/>
          </a:xfrm>
        </p:grpSpPr>
        <p:cxnSp>
          <p:nvCxnSpPr>
            <p:cNvPr id="3" name="直接连接符 2"/>
            <p:cNvCxnSpPr/>
            <p:nvPr/>
          </p:nvCxnSpPr>
          <p:spPr>
            <a:xfrm flipH="1">
              <a:off x="8415343" y="292006"/>
              <a:ext cx="777432" cy="653712"/>
            </a:xfrm>
            <a:prstGeom prst="line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 flipH="1">
              <a:off x="8551644" y="836459"/>
              <a:ext cx="388716" cy="326856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/>
        </p:nvSpPr>
        <p:spPr>
          <a:xfrm>
            <a:off x="9263558" y="692696"/>
            <a:ext cx="20569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/>
              <a:t>请输入你的题目  </a:t>
            </a:r>
            <a:r>
              <a:rPr lang="en-US" altLang="zh-CN" b="1" dirty="0">
                <a:solidFill>
                  <a:srgbClr val="C00000"/>
                </a:solidFill>
              </a:rPr>
              <a:t>4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6" name="左中括号 5"/>
          <p:cNvSpPr/>
          <p:nvPr/>
        </p:nvSpPr>
        <p:spPr>
          <a:xfrm flipH="1">
            <a:off x="11464547" y="610690"/>
            <a:ext cx="72008" cy="504056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5159102" y="2392184"/>
            <a:ext cx="5357268" cy="2837514"/>
          </a:xfrm>
          <a:prstGeom prst="rect">
            <a:avLst/>
          </a:prstGeom>
          <a:solidFill>
            <a:srgbClr val="C00000">
              <a:alpha val="6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TextBox 14"/>
          <p:cNvSpPr txBox="1"/>
          <p:nvPr/>
        </p:nvSpPr>
        <p:spPr>
          <a:xfrm>
            <a:off x="6023381" y="3355174"/>
            <a:ext cx="4177599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spc="3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Open Sans" pitchFamily="34" charset="0"/>
              </a:rPr>
              <a:t>您的内容打在这里，或者通过复制您的文本后，在此框中选择粘贴。您的内容打在这里，或者通过复制您的文本后，在此框中选择粘贴。</a:t>
            </a:r>
            <a:endParaRPr lang="en-US" altLang="zh-CN" sz="1400" spc="3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Open Sans" pitchFamily="34" charset="0"/>
            </a:endParaRPr>
          </a:p>
          <a:p>
            <a:pPr>
              <a:lnSpc>
                <a:spcPct val="150000"/>
              </a:lnSpc>
            </a:pPr>
            <a:endParaRPr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023198" y="2949848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</a:rPr>
              <a:t>请输入你的标题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2062758" y="1062028"/>
            <a:ext cx="3528392" cy="5279367"/>
            <a:chOff x="2062758" y="1062028"/>
            <a:chExt cx="3528392" cy="5279367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6669" y="1084811"/>
              <a:ext cx="3504389" cy="5256584"/>
            </a:xfrm>
            <a:prstGeom prst="rect">
              <a:avLst/>
            </a:prstGeom>
          </p:spPr>
        </p:pic>
        <p:sp>
          <p:nvSpPr>
            <p:cNvPr id="13" name="矩形 12"/>
            <p:cNvSpPr/>
            <p:nvPr/>
          </p:nvSpPr>
          <p:spPr>
            <a:xfrm>
              <a:off x="2062758" y="1062028"/>
              <a:ext cx="3528392" cy="5247292"/>
            </a:xfrm>
            <a:prstGeom prst="rect">
              <a:avLst/>
            </a:prstGeom>
            <a:solidFill>
              <a:schemeClr val="tx1">
                <a:lumMod val="85000"/>
                <a:lumOff val="15000"/>
                <a:alpha val="48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 flipH="1">
            <a:off x="11639822" y="296059"/>
            <a:ext cx="777432" cy="871309"/>
            <a:chOff x="8415343" y="292006"/>
            <a:chExt cx="777432" cy="871309"/>
          </a:xfrm>
        </p:grpSpPr>
        <p:cxnSp>
          <p:nvCxnSpPr>
            <p:cNvPr id="3" name="直接连接符 2"/>
            <p:cNvCxnSpPr/>
            <p:nvPr/>
          </p:nvCxnSpPr>
          <p:spPr>
            <a:xfrm flipH="1">
              <a:off x="8415343" y="292006"/>
              <a:ext cx="777432" cy="653712"/>
            </a:xfrm>
            <a:prstGeom prst="line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 flipH="1">
              <a:off x="8551644" y="836459"/>
              <a:ext cx="388716" cy="326856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/>
        </p:nvSpPr>
        <p:spPr>
          <a:xfrm>
            <a:off x="9263558" y="692696"/>
            <a:ext cx="20569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/>
              <a:t>请输入你的题目  </a:t>
            </a:r>
            <a:r>
              <a:rPr lang="en-US" altLang="zh-CN" b="1" dirty="0">
                <a:solidFill>
                  <a:srgbClr val="C00000"/>
                </a:solidFill>
              </a:rPr>
              <a:t>4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6" name="左中括号 5"/>
          <p:cNvSpPr/>
          <p:nvPr/>
        </p:nvSpPr>
        <p:spPr>
          <a:xfrm flipH="1">
            <a:off x="11464547" y="610690"/>
            <a:ext cx="72008" cy="504056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2030034" y="1988840"/>
            <a:ext cx="8280920" cy="3816424"/>
          </a:xfrm>
          <a:prstGeom prst="rect">
            <a:avLst/>
          </a:prstGeom>
          <a:solidFill>
            <a:schemeClr val="tx1">
              <a:lumMod val="85000"/>
              <a:lumOff val="15000"/>
              <a:alpha val="66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2134766" y="2132856"/>
            <a:ext cx="7992888" cy="3528392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14"/>
          <p:cNvSpPr txBox="1"/>
          <p:nvPr/>
        </p:nvSpPr>
        <p:spPr>
          <a:xfrm>
            <a:off x="3071053" y="3474286"/>
            <a:ext cx="4177599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spc="3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Open Sans" pitchFamily="34" charset="0"/>
              </a:rPr>
              <a:t>您的内容打在这里，或者通过复制您的文本后，在此框中选择粘贴。您的内容打在这里，或者通过复制您的文本后，在此框中选择粘贴。</a:t>
            </a:r>
            <a:endParaRPr lang="en-US" altLang="zh-CN" sz="1400" spc="3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Open Sans" pitchFamily="34" charset="0"/>
            </a:endParaRPr>
          </a:p>
          <a:p>
            <a:pPr>
              <a:lnSpc>
                <a:spcPct val="150000"/>
              </a:lnSpc>
            </a:pPr>
            <a:endParaRPr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070870" y="3068960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</a:rPr>
              <a:t>请输入你的标题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59" t="26308" r="33141" b="10693"/>
          <a:stretch>
            <a:fillRect/>
          </a:stretch>
        </p:blipFill>
        <p:spPr>
          <a:xfrm>
            <a:off x="7650578" y="3176972"/>
            <a:ext cx="1612980" cy="15121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 flipH="1">
            <a:off x="11639822" y="296059"/>
            <a:ext cx="777432" cy="871309"/>
            <a:chOff x="8415343" y="292006"/>
            <a:chExt cx="777432" cy="871309"/>
          </a:xfrm>
        </p:grpSpPr>
        <p:cxnSp>
          <p:nvCxnSpPr>
            <p:cNvPr id="3" name="直接连接符 2"/>
            <p:cNvCxnSpPr/>
            <p:nvPr/>
          </p:nvCxnSpPr>
          <p:spPr>
            <a:xfrm flipH="1">
              <a:off x="8415343" y="292006"/>
              <a:ext cx="777432" cy="653712"/>
            </a:xfrm>
            <a:prstGeom prst="line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 flipH="1">
              <a:off x="8551644" y="836459"/>
              <a:ext cx="388716" cy="326856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/>
        </p:nvSpPr>
        <p:spPr>
          <a:xfrm>
            <a:off x="9263558" y="692696"/>
            <a:ext cx="20569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/>
              <a:t>请输入你的题目  </a:t>
            </a:r>
            <a:r>
              <a:rPr lang="en-US" altLang="zh-CN" b="1" dirty="0">
                <a:solidFill>
                  <a:srgbClr val="C00000"/>
                </a:solidFill>
              </a:rPr>
              <a:t>4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6" name="左中括号 5"/>
          <p:cNvSpPr/>
          <p:nvPr/>
        </p:nvSpPr>
        <p:spPr>
          <a:xfrm flipH="1">
            <a:off x="11464547" y="610690"/>
            <a:ext cx="72008" cy="504056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그룹 35"/>
          <p:cNvGrpSpPr/>
          <p:nvPr/>
        </p:nvGrpSpPr>
        <p:grpSpPr>
          <a:xfrm>
            <a:off x="7103318" y="5373216"/>
            <a:ext cx="3827955" cy="826341"/>
            <a:chOff x="4917617" y="5290833"/>
            <a:chExt cx="2870966" cy="619756"/>
          </a:xfrm>
        </p:grpSpPr>
        <p:sp>
          <p:nvSpPr>
            <p:cNvPr id="8" name="Rectangle 3"/>
            <p:cNvSpPr txBox="1">
              <a:spLocks noChangeArrowheads="1"/>
            </p:cNvSpPr>
            <p:nvPr/>
          </p:nvSpPr>
          <p:spPr bwMode="auto">
            <a:xfrm>
              <a:off x="4917617" y="5551307"/>
              <a:ext cx="2870966" cy="359282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>
              <a:lvl1pPr marL="342900" indent="-342900" eaLnBrk="0" hangingPunct="0">
                <a:spcBef>
                  <a:spcPct val="20000"/>
                </a:spcBef>
                <a:buFont typeface="Arial" panose="020B0604020202020204" pitchFamily="34" charset="0"/>
                <a:buNone/>
                <a:defRPr lang="en-US" altLang="ko-KR" sz="2000" dirty="0" smtClean="0">
                  <a:latin typeface="Microsoft Sans Serif" panose="020B0604020202020204" pitchFamily="34" charset="0"/>
                  <a:ea typeface="+mj-ea"/>
                  <a:cs typeface="Microsoft Sans Serif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latin typeface="+mn-lt"/>
                  <a:ea typeface="+mn-ea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latin typeface="+mn-lt"/>
                  <a:ea typeface="+mn-ea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latin typeface="+mn-lt"/>
                  <a:ea typeface="+mn-ea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latin typeface="+mn-lt"/>
                  <a:ea typeface="+mn-ea"/>
                </a:defRPr>
              </a:lvl5pPr>
              <a:lvl6pPr marL="25146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6pPr>
              <a:lvl7pPr marL="29718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7pPr>
              <a:lvl8pPr marL="3429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8pPr>
              <a:lvl9pPr marL="3886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zh-CN" altLang="en-US" sz="1100" spc="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  <a:cs typeface="Open Sans" pitchFamily="34" charset="0"/>
                </a:rPr>
                <a:t>您的内容打在这里，或者通过复制您的文本后，在此框中选择粘贴。</a:t>
              </a:r>
              <a:endParaRPr lang="en-US" altLang="zh-CN" sz="1100" dirty="0">
                <a:latin typeface="+mn-ea"/>
                <a:cs typeface="Aparajita" panose="020B0604020202020204" pitchFamily="34" charset="0"/>
              </a:endParaRPr>
            </a:p>
          </p:txBody>
        </p:sp>
        <p:sp>
          <p:nvSpPr>
            <p:cNvPr id="9" name="speed"/>
            <p:cNvSpPr txBox="1">
              <a:spLocks noChangeArrowheads="1"/>
            </p:cNvSpPr>
            <p:nvPr/>
          </p:nvSpPr>
          <p:spPr bwMode="auto">
            <a:xfrm>
              <a:off x="4920897" y="5290833"/>
              <a:ext cx="2820179" cy="215492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>
              <a:spAutoFit/>
              <a:sp3d>
                <a:bevelT w="0" h="0"/>
              </a:sp3d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 algn="ctr">
                <a:buClr>
                  <a:prstClr val="white"/>
                </a:buClr>
                <a:defRPr/>
              </a:pPr>
              <a:r>
                <a:rPr lang="zh-CN" altLang="en-US" sz="1865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ea typeface="+mn-ea"/>
                  <a:cs typeface="Tahoma" panose="020B0604030504040204" pitchFamily="34" charset="0"/>
                </a:rPr>
                <a:t>请输入你的标题</a:t>
              </a:r>
              <a:endParaRPr lang="en-US" altLang="ko-KR" sz="1865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Tahoma" panose="020B0604030504040204" pitchFamily="34" charset="0"/>
              </a:endParaRPr>
            </a:p>
          </p:txBody>
        </p:sp>
      </p:grpSp>
      <p:graphicFrame>
        <p:nvGraphicFramePr>
          <p:cNvPr id="10" name="차트 8"/>
          <p:cNvGraphicFramePr/>
          <p:nvPr/>
        </p:nvGraphicFramePr>
        <p:xfrm>
          <a:off x="7179009" y="1574522"/>
          <a:ext cx="3617600" cy="32107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1" name="그룹 27"/>
          <p:cNvGrpSpPr/>
          <p:nvPr/>
        </p:nvGrpSpPr>
        <p:grpSpPr>
          <a:xfrm>
            <a:off x="8239756" y="4869245"/>
            <a:ext cx="1654568" cy="167730"/>
            <a:chOff x="2205466" y="1877811"/>
            <a:chExt cx="1484277" cy="150467"/>
          </a:xfrm>
        </p:grpSpPr>
        <p:grpSp>
          <p:nvGrpSpPr>
            <p:cNvPr id="12" name="그룹 14"/>
            <p:cNvGrpSpPr/>
            <p:nvPr/>
          </p:nvGrpSpPr>
          <p:grpSpPr bwMode="auto">
            <a:xfrm>
              <a:off x="2205466" y="1877811"/>
              <a:ext cx="758934" cy="150187"/>
              <a:chOff x="5917382" y="2991488"/>
              <a:chExt cx="939363" cy="184233"/>
            </a:xfrm>
          </p:grpSpPr>
          <p:sp>
            <p:nvSpPr>
              <p:cNvPr id="16" name="직사각형 32"/>
              <p:cNvSpPr/>
              <p:nvPr/>
            </p:nvSpPr>
            <p:spPr>
              <a:xfrm>
                <a:off x="5917382" y="3018539"/>
                <a:ext cx="123789" cy="122686"/>
              </a:xfrm>
              <a:prstGeom prst="rect">
                <a:avLst/>
              </a:prstGeom>
              <a:solidFill>
                <a:srgbClr val="BF1B50"/>
              </a:solidFill>
              <a:ln w="12700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ko-KR" altLang="en-US" sz="1465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7" name="Rectangle 3"/>
              <p:cNvSpPr txBox="1">
                <a:spLocks noChangeArrowheads="1"/>
              </p:cNvSpPr>
              <p:nvPr/>
            </p:nvSpPr>
            <p:spPr bwMode="auto">
              <a:xfrm>
                <a:off x="6133406" y="2991488"/>
                <a:ext cx="723339" cy="184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>
                <a:spAutoFit/>
                <a:scene3d>
                  <a:camera prst="orthographicFront"/>
                  <a:lightRig rig="threePt" dir="t"/>
                </a:scene3d>
                <a:sp3d>
                  <a:bevelT w="1270" h="1270"/>
                </a:sp3d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9pPr>
              </a:lstStyle>
              <a:p>
                <a:pPr>
                  <a:lnSpc>
                    <a:spcPct val="110000"/>
                  </a:lnSpc>
                  <a:defRPr/>
                </a:pPr>
                <a:r>
                  <a:rPr lang="zh-CN" altLang="en-US" sz="1065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内容</a:t>
                </a:r>
                <a:r>
                  <a:rPr lang="en-US" altLang="zh-CN" sz="1065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  <a:endParaRPr lang="en-US" altLang="ko-KR" sz="106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13" name="그룹 15"/>
            <p:cNvGrpSpPr/>
            <p:nvPr/>
          </p:nvGrpSpPr>
          <p:grpSpPr bwMode="auto">
            <a:xfrm>
              <a:off x="3005529" y="1878091"/>
              <a:ext cx="684214" cy="150187"/>
              <a:chOff x="6001765" y="2991832"/>
              <a:chExt cx="846879" cy="184233"/>
            </a:xfrm>
          </p:grpSpPr>
          <p:sp>
            <p:nvSpPr>
              <p:cNvPr id="14" name="직사각형 30"/>
              <p:cNvSpPr/>
              <p:nvPr/>
            </p:nvSpPr>
            <p:spPr>
              <a:xfrm>
                <a:off x="6001765" y="3016597"/>
                <a:ext cx="123790" cy="124632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ko-KR" altLang="en-US" sz="1465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5" name="Rectangle 3"/>
              <p:cNvSpPr txBox="1">
                <a:spLocks noChangeArrowheads="1"/>
              </p:cNvSpPr>
              <p:nvPr/>
            </p:nvSpPr>
            <p:spPr bwMode="auto">
              <a:xfrm>
                <a:off x="6248947" y="2991832"/>
                <a:ext cx="599697" cy="184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>
                <a:spAutoFit/>
                <a:scene3d>
                  <a:camera prst="orthographicFront"/>
                  <a:lightRig rig="threePt" dir="t"/>
                </a:scene3d>
                <a:sp3d>
                  <a:bevelT w="1270" h="1270"/>
                </a:sp3d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9pPr>
              </a:lstStyle>
              <a:p>
                <a:pPr>
                  <a:lnSpc>
                    <a:spcPct val="110000"/>
                  </a:lnSpc>
                  <a:defRPr/>
                </a:pPr>
                <a:r>
                  <a:rPr lang="zh-CN" altLang="en-US" sz="1065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内容</a:t>
                </a:r>
                <a:r>
                  <a:rPr lang="en-US" altLang="zh-CN" sz="1065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  <a:endParaRPr lang="en-US" altLang="ko-KR" sz="106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sp>
        <p:nvSpPr>
          <p:cNvPr id="18" name="TextBox 14"/>
          <p:cNvSpPr txBox="1"/>
          <p:nvPr/>
        </p:nvSpPr>
        <p:spPr>
          <a:xfrm>
            <a:off x="1197527" y="2466174"/>
            <a:ext cx="4177599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Open Sans" pitchFamily="34" charset="0"/>
              </a:rPr>
              <a:t>您的内容打在这里，或者通过复制您的文本后，在此框中选择粘贴。您的内容打在这里，或者通过复制您的文本后，在此框中选择粘贴。</a:t>
            </a:r>
            <a:endParaRPr lang="en-US" altLang="zh-CN" sz="1400" spc="300" dirty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Open Sans" pitchFamily="34" charset="0"/>
            </a:endParaRPr>
          </a:p>
          <a:p>
            <a:pPr>
              <a:lnSpc>
                <a:spcPct val="150000"/>
              </a:lnSpc>
            </a:pP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197344" y="2060848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请输入你的标题</a:t>
            </a:r>
          </a:p>
        </p:txBody>
      </p:sp>
      <p:sp>
        <p:nvSpPr>
          <p:cNvPr id="22" name="TextBox 14"/>
          <p:cNvSpPr txBox="1"/>
          <p:nvPr/>
        </p:nvSpPr>
        <p:spPr>
          <a:xfrm>
            <a:off x="1197344" y="4131350"/>
            <a:ext cx="4177599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Open Sans" pitchFamily="34" charset="0"/>
              </a:rPr>
              <a:t>您的内容打在这里，或者通过复制您的文本后，在此框中选择粘贴。您的内容打在这里，或者通过复制您的文本后，在此框中选择粘贴。</a:t>
            </a:r>
            <a:endParaRPr lang="en-US" altLang="zh-CN" sz="1400" spc="300" dirty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Open Sans" pitchFamily="34" charset="0"/>
            </a:endParaRPr>
          </a:p>
          <a:p>
            <a:pPr>
              <a:lnSpc>
                <a:spcPct val="150000"/>
              </a:lnSpc>
            </a:pP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24" name="直接连接符 23"/>
          <p:cNvCxnSpPr/>
          <p:nvPr/>
        </p:nvCxnSpPr>
        <p:spPr>
          <a:xfrm>
            <a:off x="6239222" y="1574522"/>
            <a:ext cx="0" cy="4625035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P spid="18" grpId="0"/>
      <p:bldP spid="19" grpId="0"/>
      <p:bldP spid="2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 flipH="1">
            <a:off x="11639822" y="296059"/>
            <a:ext cx="777432" cy="871309"/>
            <a:chOff x="8415343" y="292006"/>
            <a:chExt cx="777432" cy="871309"/>
          </a:xfrm>
        </p:grpSpPr>
        <p:cxnSp>
          <p:nvCxnSpPr>
            <p:cNvPr id="3" name="直接连接符 2"/>
            <p:cNvCxnSpPr/>
            <p:nvPr/>
          </p:nvCxnSpPr>
          <p:spPr>
            <a:xfrm flipH="1">
              <a:off x="8415343" y="292006"/>
              <a:ext cx="777432" cy="653712"/>
            </a:xfrm>
            <a:prstGeom prst="line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 flipH="1">
              <a:off x="8551644" y="836459"/>
              <a:ext cx="388716" cy="326856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/>
        </p:nvSpPr>
        <p:spPr>
          <a:xfrm>
            <a:off x="9263558" y="692696"/>
            <a:ext cx="20569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/>
              <a:t>请输入你的题目  </a:t>
            </a:r>
            <a:r>
              <a:rPr lang="en-US" altLang="zh-CN" b="1" dirty="0">
                <a:solidFill>
                  <a:srgbClr val="C00000"/>
                </a:solidFill>
              </a:rPr>
              <a:t>4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6" name="左中括号 5"/>
          <p:cNvSpPr/>
          <p:nvPr/>
        </p:nvSpPr>
        <p:spPr>
          <a:xfrm flipH="1">
            <a:off x="11464547" y="610690"/>
            <a:ext cx="72008" cy="504056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5" name="组合 14"/>
          <p:cNvGrpSpPr/>
          <p:nvPr/>
        </p:nvGrpSpPr>
        <p:grpSpPr>
          <a:xfrm>
            <a:off x="4583038" y="2420888"/>
            <a:ext cx="2885200" cy="2884486"/>
            <a:chOff x="4952097" y="2353076"/>
            <a:chExt cx="2885200" cy="2884486"/>
          </a:xfrm>
        </p:grpSpPr>
        <p:sp>
          <p:nvSpPr>
            <p:cNvPr id="7" name="圆角矩形 2"/>
            <p:cNvSpPr/>
            <p:nvPr/>
          </p:nvSpPr>
          <p:spPr>
            <a:xfrm>
              <a:off x="4952097" y="2353076"/>
              <a:ext cx="1376513" cy="1376513"/>
            </a:xfrm>
            <a:prstGeom prst="roundRect">
              <a:avLst/>
            </a:prstGeom>
            <a:solidFill>
              <a:schemeClr val="tx1">
                <a:lumMod val="75000"/>
                <a:lumOff val="25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圆角矩形 22"/>
            <p:cNvSpPr/>
            <p:nvPr/>
          </p:nvSpPr>
          <p:spPr>
            <a:xfrm>
              <a:off x="6460784" y="2353076"/>
              <a:ext cx="1376513" cy="1376513"/>
            </a:xfrm>
            <a:prstGeom prst="roundRect">
              <a:avLst/>
            </a:prstGeom>
            <a:solidFill>
              <a:srgbClr val="C0000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圆角矩形 23"/>
            <p:cNvSpPr/>
            <p:nvPr/>
          </p:nvSpPr>
          <p:spPr>
            <a:xfrm>
              <a:off x="4952097" y="3861049"/>
              <a:ext cx="1376513" cy="1376513"/>
            </a:xfrm>
            <a:prstGeom prst="roundRect">
              <a:avLst/>
            </a:prstGeom>
            <a:solidFill>
              <a:srgbClr val="C0000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圆角矩形 24"/>
            <p:cNvSpPr/>
            <p:nvPr/>
          </p:nvSpPr>
          <p:spPr>
            <a:xfrm>
              <a:off x="6455246" y="3861048"/>
              <a:ext cx="1376513" cy="1376513"/>
            </a:xfrm>
            <a:prstGeom prst="roundRect">
              <a:avLst/>
            </a:prstGeom>
            <a:solidFill>
              <a:schemeClr val="tx1">
                <a:lumMod val="75000"/>
                <a:lumOff val="25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5356041" y="2674207"/>
              <a:ext cx="53216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800" dirty="0">
                  <a:solidFill>
                    <a:schemeClr val="bg1"/>
                  </a:solidFill>
                </a:rPr>
                <a:t>S</a:t>
              </a:r>
              <a:endParaRPr lang="zh-CN" altLang="en-US" sz="4800" dirty="0">
                <a:solidFill>
                  <a:schemeClr val="bg1"/>
                </a:solidFill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6787182" y="2670011"/>
              <a:ext cx="53216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800" dirty="0">
                  <a:solidFill>
                    <a:schemeClr val="bg1"/>
                  </a:solidFill>
                </a:rPr>
                <a:t>W</a:t>
              </a:r>
              <a:endParaRPr lang="zh-CN" altLang="en-US" sz="4800" dirty="0">
                <a:solidFill>
                  <a:schemeClr val="bg1"/>
                </a:solidFill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6859190" y="4154303"/>
              <a:ext cx="53216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800" dirty="0">
                  <a:solidFill>
                    <a:schemeClr val="bg1"/>
                  </a:solidFill>
                </a:rPr>
                <a:t>O</a:t>
              </a:r>
              <a:endParaRPr lang="zh-CN" altLang="en-US" sz="4800" dirty="0">
                <a:solidFill>
                  <a:schemeClr val="bg1"/>
                </a:solidFill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5375126" y="4182179"/>
              <a:ext cx="53216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800" dirty="0">
                  <a:solidFill>
                    <a:schemeClr val="bg1"/>
                  </a:solidFill>
                </a:rPr>
                <a:t>T</a:t>
              </a:r>
              <a:endParaRPr lang="zh-CN" altLang="en-US" sz="4800" dirty="0">
                <a:solidFill>
                  <a:schemeClr val="bg1"/>
                </a:solidFill>
              </a:endParaRPr>
            </a:p>
          </p:txBody>
        </p:sp>
      </p:grpSp>
      <p:sp>
        <p:nvSpPr>
          <p:cNvPr id="16" name="Rectangle 80"/>
          <p:cNvSpPr/>
          <p:nvPr/>
        </p:nvSpPr>
        <p:spPr>
          <a:xfrm>
            <a:off x="7391350" y="2564904"/>
            <a:ext cx="1699878" cy="437006"/>
          </a:xfrm>
          <a:prstGeom prst="rect">
            <a:avLst/>
          </a:prstGeom>
        </p:spPr>
        <p:txBody>
          <a:bodyPr wrap="none" lIns="219419" tIns="109710" rIns="219419" bIns="109710">
            <a:spAutoFit/>
          </a:bodyPr>
          <a:lstStyle/>
          <a:p>
            <a:r>
              <a:rPr lang="zh-CN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Open Sans Light" panose="020B0306030504020204" pitchFamily="34" charset="0"/>
                <a:cs typeface="Aparajita" panose="020B0604020202020204" pitchFamily="34" charset="0"/>
              </a:rPr>
              <a:t>请输入你的标题</a:t>
            </a:r>
            <a:endParaRPr lang="en-US" sz="14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Open Sans Light" panose="020B0306030504020204" pitchFamily="34" charset="0"/>
              <a:cs typeface="Aparajita" panose="020B0604020202020204" pitchFamily="34" charset="0"/>
            </a:endParaRPr>
          </a:p>
        </p:txBody>
      </p:sp>
      <p:sp>
        <p:nvSpPr>
          <p:cNvPr id="17" name="TextBox 10"/>
          <p:cNvSpPr txBox="1"/>
          <p:nvPr/>
        </p:nvSpPr>
        <p:spPr>
          <a:xfrm>
            <a:off x="7405118" y="2834303"/>
            <a:ext cx="3977837" cy="867894"/>
          </a:xfrm>
          <a:prstGeom prst="rect">
            <a:avLst/>
          </a:prstGeom>
          <a:noFill/>
        </p:spPr>
        <p:txBody>
          <a:bodyPr wrap="square" lIns="219419" tIns="109710" rIns="219419" bIns="10971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Open Sans" pitchFamily="34" charset="0"/>
              </a:rPr>
              <a:t>您的内容打在这里，或者通过复制您的文本后，在此框中选择粘贴。</a:t>
            </a:r>
            <a:endParaRPr lang="en-US" sz="1400" dirty="0">
              <a:latin typeface="微软雅黑" panose="020B0503020204020204" charset="-122"/>
              <a:cs typeface="Aparajita" panose="020B0604020202020204" pitchFamily="34" charset="0"/>
            </a:endParaRPr>
          </a:p>
        </p:txBody>
      </p:sp>
      <p:sp>
        <p:nvSpPr>
          <p:cNvPr id="18" name="Rectangle 80"/>
          <p:cNvSpPr/>
          <p:nvPr/>
        </p:nvSpPr>
        <p:spPr>
          <a:xfrm>
            <a:off x="7463358" y="4091907"/>
            <a:ext cx="1699878" cy="437006"/>
          </a:xfrm>
          <a:prstGeom prst="rect">
            <a:avLst/>
          </a:prstGeom>
        </p:spPr>
        <p:txBody>
          <a:bodyPr wrap="none" lIns="219419" tIns="109710" rIns="219419" bIns="109710">
            <a:spAutoFit/>
          </a:bodyPr>
          <a:lstStyle/>
          <a:p>
            <a:r>
              <a:rPr lang="zh-CN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Open Sans Light" panose="020B0306030504020204" pitchFamily="34" charset="0"/>
                <a:cs typeface="Aparajita" panose="020B0604020202020204" pitchFamily="34" charset="0"/>
              </a:rPr>
              <a:t>请输入你的标题</a:t>
            </a:r>
            <a:endParaRPr lang="en-US" sz="14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Open Sans Light" panose="020B0306030504020204" pitchFamily="34" charset="0"/>
              <a:cs typeface="Aparajita" panose="020B0604020202020204" pitchFamily="34" charset="0"/>
            </a:endParaRPr>
          </a:p>
        </p:txBody>
      </p:sp>
      <p:sp>
        <p:nvSpPr>
          <p:cNvPr id="19" name="TextBox 10"/>
          <p:cNvSpPr txBox="1"/>
          <p:nvPr/>
        </p:nvSpPr>
        <p:spPr>
          <a:xfrm>
            <a:off x="7477126" y="4361306"/>
            <a:ext cx="3977837" cy="867894"/>
          </a:xfrm>
          <a:prstGeom prst="rect">
            <a:avLst/>
          </a:prstGeom>
          <a:noFill/>
        </p:spPr>
        <p:txBody>
          <a:bodyPr wrap="square" lIns="219419" tIns="109710" rIns="219419" bIns="10971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Open Sans" pitchFamily="34" charset="0"/>
              </a:rPr>
              <a:t>您的内容打在这里，或者通过复制您的文本后，在此框中选择粘贴。</a:t>
            </a:r>
            <a:endParaRPr lang="en-US" sz="1400" dirty="0">
              <a:latin typeface="微软雅黑" panose="020B0503020204020204" charset="-122"/>
              <a:cs typeface="Aparajita" panose="020B0604020202020204" pitchFamily="34" charset="0"/>
            </a:endParaRPr>
          </a:p>
        </p:txBody>
      </p:sp>
      <p:sp>
        <p:nvSpPr>
          <p:cNvPr id="20" name="Rectangle 80"/>
          <p:cNvSpPr/>
          <p:nvPr/>
        </p:nvSpPr>
        <p:spPr>
          <a:xfrm>
            <a:off x="2883160" y="4077072"/>
            <a:ext cx="1699878" cy="437006"/>
          </a:xfrm>
          <a:prstGeom prst="rect">
            <a:avLst/>
          </a:prstGeom>
        </p:spPr>
        <p:txBody>
          <a:bodyPr wrap="none" lIns="219419" tIns="109710" rIns="219419" bIns="109710">
            <a:spAutoFit/>
          </a:bodyPr>
          <a:lstStyle/>
          <a:p>
            <a:pPr algn="r"/>
            <a:r>
              <a:rPr lang="zh-CN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Open Sans Light" panose="020B0306030504020204" pitchFamily="34" charset="0"/>
                <a:cs typeface="Aparajita" panose="020B0604020202020204" pitchFamily="34" charset="0"/>
              </a:rPr>
              <a:t>请输入你的标题</a:t>
            </a:r>
            <a:endParaRPr lang="en-US" sz="14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Open Sans Light" panose="020B0306030504020204" pitchFamily="34" charset="0"/>
              <a:cs typeface="Aparajita" panose="020B0604020202020204" pitchFamily="34" charset="0"/>
            </a:endParaRPr>
          </a:p>
        </p:txBody>
      </p:sp>
      <p:sp>
        <p:nvSpPr>
          <p:cNvPr id="21" name="TextBox 10"/>
          <p:cNvSpPr txBox="1"/>
          <p:nvPr/>
        </p:nvSpPr>
        <p:spPr>
          <a:xfrm>
            <a:off x="605201" y="4346471"/>
            <a:ext cx="3977837" cy="867894"/>
          </a:xfrm>
          <a:prstGeom prst="rect">
            <a:avLst/>
          </a:prstGeom>
          <a:noFill/>
        </p:spPr>
        <p:txBody>
          <a:bodyPr wrap="square" lIns="219419" tIns="109710" rIns="219419" bIns="10971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4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Open Sans" pitchFamily="34" charset="0"/>
              </a:rPr>
              <a:t>您的内容打在这里，或者通过复制您的文本后，在此框中选择粘贴。</a:t>
            </a:r>
            <a:endParaRPr lang="en-US" sz="1400" dirty="0">
              <a:latin typeface="微软雅黑" panose="020B0503020204020204" charset="-122"/>
              <a:cs typeface="Aparajita" panose="020B0604020202020204" pitchFamily="34" charset="0"/>
            </a:endParaRPr>
          </a:p>
        </p:txBody>
      </p:sp>
      <p:sp>
        <p:nvSpPr>
          <p:cNvPr id="22" name="Rectangle 80"/>
          <p:cNvSpPr/>
          <p:nvPr/>
        </p:nvSpPr>
        <p:spPr>
          <a:xfrm>
            <a:off x="2883160" y="2564904"/>
            <a:ext cx="1699878" cy="437006"/>
          </a:xfrm>
          <a:prstGeom prst="rect">
            <a:avLst/>
          </a:prstGeom>
        </p:spPr>
        <p:txBody>
          <a:bodyPr wrap="none" lIns="219419" tIns="109710" rIns="219419" bIns="109710">
            <a:spAutoFit/>
          </a:bodyPr>
          <a:lstStyle/>
          <a:p>
            <a:pPr algn="r"/>
            <a:r>
              <a:rPr lang="zh-CN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Open Sans Light" panose="020B0306030504020204" pitchFamily="34" charset="0"/>
                <a:cs typeface="Aparajita" panose="020B0604020202020204" pitchFamily="34" charset="0"/>
              </a:rPr>
              <a:t>请输入你的标题</a:t>
            </a:r>
            <a:endParaRPr lang="en-US" sz="14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Open Sans Light" panose="020B0306030504020204" pitchFamily="34" charset="0"/>
              <a:cs typeface="Aparajita" panose="020B0604020202020204" pitchFamily="34" charset="0"/>
            </a:endParaRPr>
          </a:p>
        </p:txBody>
      </p:sp>
      <p:sp>
        <p:nvSpPr>
          <p:cNvPr id="23" name="TextBox 10"/>
          <p:cNvSpPr txBox="1"/>
          <p:nvPr/>
        </p:nvSpPr>
        <p:spPr>
          <a:xfrm>
            <a:off x="605201" y="2834303"/>
            <a:ext cx="3977837" cy="867894"/>
          </a:xfrm>
          <a:prstGeom prst="rect">
            <a:avLst/>
          </a:prstGeom>
          <a:noFill/>
        </p:spPr>
        <p:txBody>
          <a:bodyPr wrap="square" lIns="219419" tIns="109710" rIns="219419" bIns="10971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4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Open Sans" pitchFamily="34" charset="0"/>
              </a:rPr>
              <a:t>您的内容打在这里，或者通过复制您的文本后，在此框中选择粘贴。</a:t>
            </a:r>
            <a:endParaRPr lang="en-US" sz="1400" dirty="0">
              <a:latin typeface="微软雅黑" panose="020B0503020204020204" charset="-122"/>
              <a:cs typeface="Aparajita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 flipH="1">
            <a:off x="11639822" y="296059"/>
            <a:ext cx="777432" cy="871309"/>
            <a:chOff x="8415343" y="292006"/>
            <a:chExt cx="777432" cy="871309"/>
          </a:xfrm>
        </p:grpSpPr>
        <p:cxnSp>
          <p:nvCxnSpPr>
            <p:cNvPr id="3" name="直接连接符 2"/>
            <p:cNvCxnSpPr/>
            <p:nvPr/>
          </p:nvCxnSpPr>
          <p:spPr>
            <a:xfrm flipH="1">
              <a:off x="8415343" y="292006"/>
              <a:ext cx="777432" cy="653712"/>
            </a:xfrm>
            <a:prstGeom prst="line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 flipH="1">
              <a:off x="8551644" y="836459"/>
              <a:ext cx="388716" cy="326856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/>
        </p:nvSpPr>
        <p:spPr>
          <a:xfrm>
            <a:off x="9263558" y="692696"/>
            <a:ext cx="20569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/>
              <a:t>请输入你的题目  </a:t>
            </a:r>
            <a:r>
              <a:rPr lang="en-US" altLang="zh-CN" b="1" dirty="0">
                <a:solidFill>
                  <a:srgbClr val="C00000"/>
                </a:solidFill>
              </a:rPr>
              <a:t>4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6" name="左中括号 5"/>
          <p:cNvSpPr/>
          <p:nvPr/>
        </p:nvSpPr>
        <p:spPr>
          <a:xfrm flipH="1">
            <a:off x="11464547" y="610690"/>
            <a:ext cx="72008" cy="504056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7" name="图表 6"/>
          <p:cNvGraphicFramePr/>
          <p:nvPr/>
        </p:nvGraphicFramePr>
        <p:xfrm>
          <a:off x="3364715" y="2276872"/>
          <a:ext cx="7962529" cy="43282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80"/>
          <p:cNvSpPr/>
          <p:nvPr/>
        </p:nvSpPr>
        <p:spPr>
          <a:xfrm>
            <a:off x="766614" y="2058369"/>
            <a:ext cx="1699878" cy="437006"/>
          </a:xfrm>
          <a:prstGeom prst="rect">
            <a:avLst/>
          </a:prstGeom>
        </p:spPr>
        <p:txBody>
          <a:bodyPr wrap="none" lIns="219419" tIns="109710" rIns="219419" bIns="109710">
            <a:spAutoFit/>
          </a:bodyPr>
          <a:lstStyle/>
          <a:p>
            <a:r>
              <a:rPr lang="zh-CN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Open Sans Light" panose="020B0306030504020204" pitchFamily="34" charset="0"/>
                <a:cs typeface="Aparajita" panose="020B0604020202020204" pitchFamily="34" charset="0"/>
              </a:rPr>
              <a:t>请输入你的标题</a:t>
            </a:r>
            <a:endParaRPr lang="en-US" sz="14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Open Sans Light" panose="020B0306030504020204" pitchFamily="34" charset="0"/>
              <a:cs typeface="Aparajita" panose="020B0604020202020204" pitchFamily="34" charset="0"/>
            </a:endParaRPr>
          </a:p>
        </p:txBody>
      </p:sp>
      <p:sp>
        <p:nvSpPr>
          <p:cNvPr id="9" name="TextBox 10"/>
          <p:cNvSpPr txBox="1"/>
          <p:nvPr/>
        </p:nvSpPr>
        <p:spPr>
          <a:xfrm>
            <a:off x="780382" y="2327768"/>
            <a:ext cx="3977837" cy="867894"/>
          </a:xfrm>
          <a:prstGeom prst="rect">
            <a:avLst/>
          </a:prstGeom>
          <a:noFill/>
        </p:spPr>
        <p:txBody>
          <a:bodyPr wrap="square" lIns="219419" tIns="109710" rIns="219419" bIns="10971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Open Sans" pitchFamily="34" charset="0"/>
              </a:rPr>
              <a:t>您的内容打在这里，或者通过复制您的文本后，在此框中选择粘贴。</a:t>
            </a:r>
            <a:endParaRPr lang="en-US" sz="1400" dirty="0">
              <a:latin typeface="微软雅黑" panose="020B0503020204020204" charset="-122"/>
              <a:cs typeface="Aparajita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8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862958" y="1714302"/>
            <a:ext cx="3816424" cy="3429397"/>
            <a:chOff x="3862958" y="1655787"/>
            <a:chExt cx="3816424" cy="3429397"/>
          </a:xfrm>
        </p:grpSpPr>
        <p:sp>
          <p:nvSpPr>
            <p:cNvPr id="3" name="TextBox 2"/>
            <p:cNvSpPr txBox="1"/>
            <p:nvPr/>
          </p:nvSpPr>
          <p:spPr>
            <a:xfrm>
              <a:off x="4186994" y="3024497"/>
              <a:ext cx="330250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5400" spc="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造字工房尚雅体演示版常规体" pitchFamily="50" charset="-122"/>
                  <a:ea typeface="造字工房尚雅体演示版常规体" pitchFamily="50" charset="-122"/>
                </a:rPr>
                <a:t>THANKS</a:t>
              </a:r>
              <a:endParaRPr lang="zh-CN" altLang="en-US" sz="54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造字工房尚雅体演示版常规体" pitchFamily="50" charset="-122"/>
                <a:ea typeface="造字工房尚雅体演示版常规体" pitchFamily="50" charset="-122"/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4873233" y="1655787"/>
              <a:ext cx="1870045" cy="741200"/>
              <a:chOff x="4796735" y="1439763"/>
              <a:chExt cx="1870045" cy="741200"/>
            </a:xfrm>
          </p:grpSpPr>
          <p:sp>
            <p:nvSpPr>
              <p:cNvPr id="12" name="等腰三角形 11"/>
              <p:cNvSpPr/>
              <p:nvPr/>
            </p:nvSpPr>
            <p:spPr>
              <a:xfrm rot="512239">
                <a:off x="5758296" y="1651656"/>
                <a:ext cx="396044" cy="341417"/>
              </a:xfrm>
              <a:prstGeom prst="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等腰三角形 12"/>
              <p:cNvSpPr/>
              <p:nvPr/>
            </p:nvSpPr>
            <p:spPr>
              <a:xfrm rot="20371609">
                <a:off x="6409581" y="1919741"/>
                <a:ext cx="198022" cy="170708"/>
              </a:xfrm>
              <a:prstGeom prst="triangl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等腰三角形 13"/>
              <p:cNvSpPr/>
              <p:nvPr/>
            </p:nvSpPr>
            <p:spPr>
              <a:xfrm rot="20371609">
                <a:off x="5313555" y="1947984"/>
                <a:ext cx="266490" cy="196271"/>
              </a:xfrm>
              <a:prstGeom prst="triangl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等腰三角形 14"/>
              <p:cNvSpPr/>
              <p:nvPr/>
            </p:nvSpPr>
            <p:spPr>
              <a:xfrm rot="3761573">
                <a:off x="4680323" y="1556175"/>
                <a:ext cx="741200" cy="508375"/>
              </a:xfrm>
              <a:prstGeom prst="triangl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等腰三角形 15"/>
              <p:cNvSpPr/>
              <p:nvPr/>
            </p:nvSpPr>
            <p:spPr>
              <a:xfrm rot="20371609">
                <a:off x="6400290" y="1536196"/>
                <a:ext cx="266490" cy="196271"/>
              </a:xfrm>
              <a:prstGeom prst="triangl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" name="圆角矩形 4"/>
            <p:cNvSpPr/>
            <p:nvPr/>
          </p:nvSpPr>
          <p:spPr>
            <a:xfrm>
              <a:off x="4871070" y="4653136"/>
              <a:ext cx="1944216" cy="432048"/>
            </a:xfrm>
            <a:prstGeom prst="round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solidFill>
                    <a:schemeClr val="bg1"/>
                  </a:solidFill>
                  <a:latin typeface="汉仪大圣体简" panose="00020600040101010101" pitchFamily="18" charset="-122"/>
                  <a:ea typeface="汉仪大圣体简" panose="00020600040101010101" pitchFamily="18" charset="-122"/>
                </a:rPr>
                <a:t>请输入你的内容</a:t>
              </a: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3862958" y="2204865"/>
              <a:ext cx="360040" cy="2602150"/>
              <a:chOff x="3934966" y="1988841"/>
              <a:chExt cx="360040" cy="2602150"/>
            </a:xfrm>
          </p:grpSpPr>
          <p:sp>
            <p:nvSpPr>
              <p:cNvPr id="10" name="左中括号 9"/>
              <p:cNvSpPr/>
              <p:nvPr/>
            </p:nvSpPr>
            <p:spPr>
              <a:xfrm>
                <a:off x="4029132" y="2080364"/>
                <a:ext cx="265874" cy="2423282"/>
              </a:xfrm>
              <a:prstGeom prst="leftBracket">
                <a:avLst/>
              </a:prstGeom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" name="左中括号 10"/>
              <p:cNvSpPr/>
              <p:nvPr/>
            </p:nvSpPr>
            <p:spPr>
              <a:xfrm>
                <a:off x="3934966" y="1988841"/>
                <a:ext cx="360040" cy="2602150"/>
              </a:xfrm>
              <a:prstGeom prst="leftBracket">
                <a:avLst/>
              </a:prstGeom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7" name="组合 6"/>
            <p:cNvGrpSpPr/>
            <p:nvPr/>
          </p:nvGrpSpPr>
          <p:grpSpPr>
            <a:xfrm flipH="1">
              <a:off x="7319342" y="2185087"/>
              <a:ext cx="360040" cy="2602150"/>
              <a:chOff x="3934966" y="1988841"/>
              <a:chExt cx="360040" cy="2602150"/>
            </a:xfrm>
          </p:grpSpPr>
          <p:sp>
            <p:nvSpPr>
              <p:cNvPr id="8" name="左中括号 7"/>
              <p:cNvSpPr/>
              <p:nvPr/>
            </p:nvSpPr>
            <p:spPr>
              <a:xfrm>
                <a:off x="4006974" y="2080364"/>
                <a:ext cx="265874" cy="2423282"/>
              </a:xfrm>
              <a:prstGeom prst="leftBracket">
                <a:avLst/>
              </a:prstGeom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" name="左中括号 8"/>
              <p:cNvSpPr/>
              <p:nvPr/>
            </p:nvSpPr>
            <p:spPr>
              <a:xfrm>
                <a:off x="3934966" y="1988841"/>
                <a:ext cx="360040" cy="2602150"/>
              </a:xfrm>
              <a:prstGeom prst="leftBracket">
                <a:avLst/>
              </a:prstGeom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25" name="组合 24"/>
          <p:cNvGrpSpPr/>
          <p:nvPr/>
        </p:nvGrpSpPr>
        <p:grpSpPr>
          <a:xfrm rot="10800000">
            <a:off x="8909219" y="2293464"/>
            <a:ext cx="3687215" cy="2719712"/>
            <a:chOff x="-1604504" y="2147667"/>
            <a:chExt cx="3687215" cy="2719712"/>
          </a:xfrm>
        </p:grpSpPr>
        <p:cxnSp>
          <p:nvCxnSpPr>
            <p:cNvPr id="23" name="直接连接符 22"/>
            <p:cNvCxnSpPr/>
            <p:nvPr/>
          </p:nvCxnSpPr>
          <p:spPr>
            <a:xfrm flipH="1">
              <a:off x="-1604504" y="2687623"/>
              <a:ext cx="2592288" cy="2179756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 flipH="1">
              <a:off x="-509577" y="2147667"/>
              <a:ext cx="2592288" cy="2179756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组合 25"/>
          <p:cNvGrpSpPr/>
          <p:nvPr/>
        </p:nvGrpSpPr>
        <p:grpSpPr>
          <a:xfrm rot="15539734">
            <a:off x="-1516550" y="1473563"/>
            <a:ext cx="3687215" cy="2719712"/>
            <a:chOff x="-1604504" y="2147667"/>
            <a:chExt cx="3687215" cy="2719712"/>
          </a:xfrm>
        </p:grpSpPr>
        <p:cxnSp>
          <p:nvCxnSpPr>
            <p:cNvPr id="27" name="直接连接符 26"/>
            <p:cNvCxnSpPr/>
            <p:nvPr/>
          </p:nvCxnSpPr>
          <p:spPr>
            <a:xfrm flipH="1">
              <a:off x="-1604504" y="2687623"/>
              <a:ext cx="2592288" cy="2179756"/>
            </a:xfrm>
            <a:prstGeom prst="line">
              <a:avLst/>
            </a:prstGeom>
            <a:ln w="762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 flipH="1">
              <a:off x="-509577" y="2147667"/>
              <a:ext cx="2592288" cy="2179756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49765" y="4137263"/>
            <a:ext cx="16193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造字工房尚雅体演示版常规体" pitchFamily="50" charset="-122"/>
                <a:ea typeface="造字工房尚雅体演示版常规体" pitchFamily="50" charset="-122"/>
              </a:rPr>
              <a:t>PART</a:t>
            </a:r>
          </a:p>
        </p:txBody>
      </p:sp>
      <p:sp>
        <p:nvSpPr>
          <p:cNvPr id="12" name="等腰三角形 11"/>
          <p:cNvSpPr/>
          <p:nvPr/>
        </p:nvSpPr>
        <p:spPr>
          <a:xfrm rot="512239">
            <a:off x="3477837" y="3538931"/>
            <a:ext cx="314715" cy="271306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等腰三角形 12"/>
          <p:cNvSpPr/>
          <p:nvPr/>
        </p:nvSpPr>
        <p:spPr>
          <a:xfrm rot="20371609">
            <a:off x="3995378" y="3751964"/>
            <a:ext cx="157357" cy="135653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等腰三角形 13"/>
          <p:cNvSpPr/>
          <p:nvPr/>
        </p:nvSpPr>
        <p:spPr>
          <a:xfrm rot="20371609">
            <a:off x="3124426" y="3774407"/>
            <a:ext cx="211765" cy="155966"/>
          </a:xfrm>
          <a:prstGeom prst="triangl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等腰三角形 14"/>
          <p:cNvSpPr/>
          <p:nvPr/>
        </p:nvSpPr>
        <p:spPr>
          <a:xfrm rot="3761573">
            <a:off x="2621230" y="3463058"/>
            <a:ext cx="588992" cy="403978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等腰三角形 15"/>
          <p:cNvSpPr/>
          <p:nvPr/>
        </p:nvSpPr>
        <p:spPr>
          <a:xfrm rot="20371609">
            <a:off x="3987995" y="3447181"/>
            <a:ext cx="211765" cy="155966"/>
          </a:xfrm>
          <a:prstGeom prst="triangl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2958273" y="2074407"/>
            <a:ext cx="79701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造字工房尚雅体演示版常规体" pitchFamily="50" charset="-122"/>
                <a:ea typeface="造字工房尚雅体演示版常规体" pitchFamily="50" charset="-122"/>
              </a:rPr>
              <a:t>1</a:t>
            </a:r>
            <a:endParaRPr lang="zh-CN" altLang="en-US" sz="9600" b="1" dirty="0">
              <a:solidFill>
                <a:schemeClr val="tx1">
                  <a:lumMod val="85000"/>
                  <a:lumOff val="15000"/>
                </a:schemeClr>
              </a:solidFill>
              <a:latin typeface="造字工房尚雅体演示版常规体" pitchFamily="50" charset="-122"/>
              <a:ea typeface="造字工房尚雅体演示版常规体" pitchFamily="50" charset="-12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375126" y="2955654"/>
            <a:ext cx="40350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spc="300" dirty="0">
                <a:latin typeface="+mn-ea"/>
              </a:rPr>
              <a:t>请 输入你的题 目</a:t>
            </a:r>
          </a:p>
        </p:txBody>
      </p:sp>
      <p:cxnSp>
        <p:nvCxnSpPr>
          <p:cNvPr id="33" name="直接连接符 32"/>
          <p:cNvCxnSpPr/>
          <p:nvPr/>
        </p:nvCxnSpPr>
        <p:spPr>
          <a:xfrm flipH="1">
            <a:off x="6067126" y="2638182"/>
            <a:ext cx="388716" cy="326856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 flipH="1">
            <a:off x="9082926" y="3247397"/>
            <a:ext cx="654557" cy="534334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 flipH="1">
            <a:off x="8803430" y="2638182"/>
            <a:ext cx="388716" cy="32685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 flipH="1">
            <a:off x="6744019" y="3685485"/>
            <a:ext cx="654557" cy="534334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H="1">
            <a:off x="-194358" y="217178"/>
            <a:ext cx="777432" cy="653712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 flipH="1">
            <a:off x="-58057" y="761631"/>
            <a:ext cx="388716" cy="326856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>
            <a:off x="797873" y="611396"/>
            <a:ext cx="20569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C00000"/>
                </a:solidFill>
              </a:rPr>
              <a:t>1</a:t>
            </a:r>
            <a:r>
              <a:rPr lang="en-US" altLang="zh-CN" b="1" dirty="0"/>
              <a:t>  </a:t>
            </a:r>
            <a:r>
              <a:rPr lang="zh-CN" altLang="en-US" b="1" dirty="0"/>
              <a:t>请输入你的题目</a:t>
            </a:r>
          </a:p>
        </p:txBody>
      </p:sp>
      <p:sp>
        <p:nvSpPr>
          <p:cNvPr id="6" name="左中括号 5"/>
          <p:cNvSpPr/>
          <p:nvPr/>
        </p:nvSpPr>
        <p:spPr>
          <a:xfrm>
            <a:off x="694606" y="544034"/>
            <a:ext cx="72008" cy="504056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337" y="2062002"/>
            <a:ext cx="4692781" cy="313258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389070" y="3220290"/>
            <a:ext cx="4680520" cy="1994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Open Sans" pitchFamily="34" charset="0"/>
              </a:rPr>
              <a:t>您的内容打在这里，或者通过复制您的文本后，在此框中选择粘贴。您的内容打在这里，或者通过复制您的文本后，在此框中选择粘贴。您的内容打在这里，或者通过复制您的文本后，在此框中选择粘贴。您的内容打在这里，或者通过复制您的文本后，在此框中选择粘贴。</a:t>
            </a:r>
            <a:endParaRPr lang="en-US" altLang="zh-CN" sz="1400" spc="300" dirty="0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Open Sans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83238" y="2843644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/>
              <a:t>请输入你的题目</a:t>
            </a:r>
          </a:p>
        </p:txBody>
      </p:sp>
      <p:cxnSp>
        <p:nvCxnSpPr>
          <p:cNvPr id="11" name="直接连接符 10"/>
          <p:cNvCxnSpPr/>
          <p:nvPr/>
        </p:nvCxnSpPr>
        <p:spPr>
          <a:xfrm flipH="1">
            <a:off x="6383238" y="3035624"/>
            <a:ext cx="388716" cy="326856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H="1">
            <a:off x="10487694" y="4509120"/>
            <a:ext cx="388716" cy="32685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 flipH="1">
            <a:off x="-194358" y="217178"/>
            <a:ext cx="777432" cy="653712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 flipH="1">
            <a:off x="-58057" y="761631"/>
            <a:ext cx="388716" cy="326856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797873" y="611396"/>
            <a:ext cx="20569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C00000"/>
                </a:solidFill>
              </a:rPr>
              <a:t>1</a:t>
            </a:r>
            <a:r>
              <a:rPr lang="en-US" altLang="zh-CN" b="1" dirty="0"/>
              <a:t>  </a:t>
            </a:r>
            <a:r>
              <a:rPr lang="zh-CN" altLang="en-US" b="1" dirty="0"/>
              <a:t>请输入你的题目</a:t>
            </a:r>
          </a:p>
        </p:txBody>
      </p:sp>
      <p:sp>
        <p:nvSpPr>
          <p:cNvPr id="5" name="左中括号 4"/>
          <p:cNvSpPr/>
          <p:nvPr/>
        </p:nvSpPr>
        <p:spPr>
          <a:xfrm>
            <a:off x="694606" y="544034"/>
            <a:ext cx="72008" cy="504056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486694" y="2697887"/>
            <a:ext cx="295232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Open Sans" pitchFamily="34" charset="0"/>
              </a:rPr>
              <a:t>请输入你的标题</a:t>
            </a:r>
            <a:endParaRPr lang="en-US" altLang="zh-CN" b="1" spc="300" dirty="0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Open Sans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4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Open Sans" pitchFamily="34" charset="0"/>
              </a:rPr>
              <a:t>您的内容打在这里，或者通过复制您的文本后，在此框中选择粘贴。您的内容打在这里，或者通过复制您的文本后，在此框中选择粘贴。</a:t>
            </a:r>
            <a:endParaRPr lang="en-US" altLang="zh-CN" sz="1400" spc="300" dirty="0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Open Sans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91050" y="2697887"/>
            <a:ext cx="295232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Open Sans" pitchFamily="34" charset="0"/>
              </a:rPr>
              <a:t>请输入你的标题</a:t>
            </a:r>
            <a:endParaRPr lang="en-US" altLang="zh-CN" b="1" spc="300" dirty="0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Open Sans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4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Open Sans" pitchFamily="34" charset="0"/>
              </a:rPr>
              <a:t>您的内容打在这里，或者通过复制您的文本后，在此框中选择粘贴。您的内容打在这里，或者通过复制您的文本后，在此框中选择粘贴。</a:t>
            </a:r>
            <a:endParaRPr lang="en-US" altLang="zh-CN" sz="1400" spc="300" dirty="0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Open Sans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95406" y="2697887"/>
            <a:ext cx="295232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Open Sans" pitchFamily="34" charset="0"/>
              </a:rPr>
              <a:t>请输入你的标题</a:t>
            </a:r>
            <a:endParaRPr lang="en-US" altLang="zh-CN" b="1" spc="300" dirty="0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Open Sans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4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Open Sans" pitchFamily="34" charset="0"/>
              </a:rPr>
              <a:t>您的内容打在这里，或者通过复制您的文本后，在此框中选择粘贴。您的内容打在这里，或者通过复制您的文本后，在此框中选择粘贴。</a:t>
            </a:r>
            <a:endParaRPr lang="en-US" altLang="zh-CN" sz="1400" spc="300" dirty="0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Open Sans" pitchFamily="34" charset="0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7679382" y="2739408"/>
            <a:ext cx="0" cy="204061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4439022" y="2739408"/>
            <a:ext cx="0" cy="204061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 flipH="1">
            <a:off x="10017807" y="1051584"/>
            <a:ext cx="777432" cy="653712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 flipH="1">
            <a:off x="10406523" y="1378440"/>
            <a:ext cx="388716" cy="326856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 flipH="1">
            <a:off x="982976" y="5521128"/>
            <a:ext cx="388716" cy="32685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 flipH="1">
            <a:off x="982976" y="5589240"/>
            <a:ext cx="777432" cy="653712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 flipH="1">
            <a:off x="-194358" y="217178"/>
            <a:ext cx="777432" cy="653712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 flipH="1">
            <a:off x="-58057" y="761631"/>
            <a:ext cx="388716" cy="326856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797873" y="611396"/>
            <a:ext cx="20569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C00000"/>
                </a:solidFill>
              </a:rPr>
              <a:t>1</a:t>
            </a:r>
            <a:r>
              <a:rPr lang="en-US" altLang="zh-CN" b="1" dirty="0"/>
              <a:t>  </a:t>
            </a:r>
            <a:r>
              <a:rPr lang="zh-CN" altLang="en-US" b="1" dirty="0"/>
              <a:t>请输入你的题目</a:t>
            </a:r>
          </a:p>
        </p:txBody>
      </p:sp>
      <p:sp>
        <p:nvSpPr>
          <p:cNvPr id="5" name="左中括号 4"/>
          <p:cNvSpPr/>
          <p:nvPr/>
        </p:nvSpPr>
        <p:spPr>
          <a:xfrm>
            <a:off x="694606" y="544034"/>
            <a:ext cx="72008" cy="504056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310" y="-282192"/>
            <a:ext cx="3593592" cy="243436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834" y="2251282"/>
            <a:ext cx="3590544" cy="239572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834" y="4745290"/>
            <a:ext cx="3590544" cy="239572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54646" y="2923790"/>
            <a:ext cx="4680520" cy="1994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Open Sans" pitchFamily="34" charset="0"/>
              </a:rPr>
              <a:t>您的内容打在这里，或者通过复制您的文本后，在此框中选择粘贴。您的内容打在这里，或者通过复制您的文本后，在此框中选择粘贴。您的内容打在这里，或者通过复制您的文本后，在此框中选择粘贴。您的内容打在这里，或者通过复制您的文本后，在此框中选择粘贴。</a:t>
            </a:r>
            <a:endParaRPr lang="en-US" altLang="zh-CN" sz="1400" spc="300" dirty="0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Open Sans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48814" y="2420888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/>
              <a:t>请输入你的题目</a:t>
            </a:r>
          </a:p>
        </p:txBody>
      </p:sp>
      <p:cxnSp>
        <p:nvCxnSpPr>
          <p:cNvPr id="13" name="直接连接符 12"/>
          <p:cNvCxnSpPr/>
          <p:nvPr/>
        </p:nvCxnSpPr>
        <p:spPr>
          <a:xfrm>
            <a:off x="1048814" y="5013176"/>
            <a:ext cx="4392488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 flipH="1">
            <a:off x="-194358" y="217178"/>
            <a:ext cx="777432" cy="653712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 flipH="1">
            <a:off x="-58057" y="761631"/>
            <a:ext cx="388716" cy="326856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797873" y="611396"/>
            <a:ext cx="20569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C00000"/>
                </a:solidFill>
              </a:rPr>
              <a:t>1</a:t>
            </a:r>
            <a:r>
              <a:rPr lang="en-US" altLang="zh-CN" b="1" dirty="0"/>
              <a:t>  </a:t>
            </a:r>
            <a:r>
              <a:rPr lang="zh-CN" altLang="en-US" b="1" dirty="0"/>
              <a:t>请输入你的题目</a:t>
            </a:r>
          </a:p>
        </p:txBody>
      </p:sp>
      <p:sp>
        <p:nvSpPr>
          <p:cNvPr id="5" name="左中括号 4"/>
          <p:cNvSpPr/>
          <p:nvPr/>
        </p:nvSpPr>
        <p:spPr>
          <a:xfrm>
            <a:off x="694606" y="544034"/>
            <a:ext cx="72008" cy="504056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382" y="-60127"/>
            <a:ext cx="4676313" cy="7017519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1585958" y="2528900"/>
            <a:ext cx="4686352" cy="2664296"/>
            <a:chOff x="1048814" y="2420888"/>
            <a:chExt cx="4686352" cy="2664296"/>
          </a:xfrm>
        </p:grpSpPr>
        <p:sp>
          <p:nvSpPr>
            <p:cNvPr id="8" name="TextBox 7"/>
            <p:cNvSpPr txBox="1"/>
            <p:nvPr/>
          </p:nvSpPr>
          <p:spPr>
            <a:xfrm>
              <a:off x="1054646" y="2923790"/>
              <a:ext cx="4680520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spc="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Open Sans" pitchFamily="34" charset="0"/>
                </a:rPr>
                <a:t>您的内容打在这里，或者通过复制您的文本后，在此框中选择粘贴。您的内容打在这里，或者通过复制您的文本后，在此框中选择粘贴。</a:t>
              </a:r>
              <a:endParaRPr lang="en-US" altLang="zh-CN" sz="14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Open Sans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048814" y="2420888"/>
              <a:ext cx="1800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/>
                <a:t>请输入你的题目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054646" y="4023355"/>
              <a:ext cx="4680520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spc="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Open Sans" pitchFamily="34" charset="0"/>
                </a:rPr>
                <a:t>您的内容打在这里，或者通过复制您的文本后，在此框中选择粘贴。您的内容打在这里，或者通过复制您的文本后，在此框中选择粘贴。</a:t>
              </a:r>
              <a:endParaRPr lang="en-US" altLang="zh-CN" sz="14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Open Sans" pitchFamily="34" charset="0"/>
              </a:endParaRPr>
            </a:p>
          </p:txBody>
        </p:sp>
      </p:grpSp>
      <p:sp>
        <p:nvSpPr>
          <p:cNvPr id="11" name="矩形 10"/>
          <p:cNvSpPr/>
          <p:nvPr/>
        </p:nvSpPr>
        <p:spPr>
          <a:xfrm>
            <a:off x="1270670" y="2132856"/>
            <a:ext cx="6692820" cy="3456384"/>
          </a:xfrm>
          <a:prstGeom prst="rect">
            <a:avLst/>
          </a:prstGeom>
          <a:noFill/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49765" y="4137263"/>
            <a:ext cx="16193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造字工房尚雅体演示版常规体" pitchFamily="50" charset="-122"/>
                <a:ea typeface="造字工房尚雅体演示版常规体" pitchFamily="50" charset="-122"/>
              </a:rPr>
              <a:t>PART</a:t>
            </a:r>
          </a:p>
        </p:txBody>
      </p:sp>
      <p:sp>
        <p:nvSpPr>
          <p:cNvPr id="12" name="等腰三角形 11"/>
          <p:cNvSpPr/>
          <p:nvPr/>
        </p:nvSpPr>
        <p:spPr>
          <a:xfrm rot="512239">
            <a:off x="3477837" y="3538931"/>
            <a:ext cx="314715" cy="271306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等腰三角形 12"/>
          <p:cNvSpPr/>
          <p:nvPr/>
        </p:nvSpPr>
        <p:spPr>
          <a:xfrm rot="20371609">
            <a:off x="3995378" y="3751964"/>
            <a:ext cx="157357" cy="135653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等腰三角形 13"/>
          <p:cNvSpPr/>
          <p:nvPr/>
        </p:nvSpPr>
        <p:spPr>
          <a:xfrm rot="20371609">
            <a:off x="3124426" y="3774407"/>
            <a:ext cx="211765" cy="155966"/>
          </a:xfrm>
          <a:prstGeom prst="triangl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等腰三角形 14"/>
          <p:cNvSpPr/>
          <p:nvPr/>
        </p:nvSpPr>
        <p:spPr>
          <a:xfrm rot="3761573">
            <a:off x="2621230" y="3463058"/>
            <a:ext cx="588992" cy="403978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等腰三角形 15"/>
          <p:cNvSpPr/>
          <p:nvPr/>
        </p:nvSpPr>
        <p:spPr>
          <a:xfrm rot="20371609">
            <a:off x="3987995" y="3447181"/>
            <a:ext cx="211765" cy="155966"/>
          </a:xfrm>
          <a:prstGeom prst="triangl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2958273" y="2074407"/>
            <a:ext cx="79701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造字工房尚雅体演示版常规体" pitchFamily="50" charset="-122"/>
                <a:ea typeface="造字工房尚雅体演示版常规体" pitchFamily="50" charset="-122"/>
              </a:rPr>
              <a:t>2</a:t>
            </a:r>
            <a:endParaRPr lang="zh-CN" altLang="en-US" sz="9600" b="1" dirty="0">
              <a:solidFill>
                <a:schemeClr val="tx1">
                  <a:lumMod val="85000"/>
                  <a:lumOff val="15000"/>
                </a:schemeClr>
              </a:solidFill>
              <a:latin typeface="造字工房尚雅体演示版常规体" pitchFamily="50" charset="-122"/>
              <a:ea typeface="造字工房尚雅体演示版常规体" pitchFamily="50" charset="-12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375126" y="2955654"/>
            <a:ext cx="40350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spc="300" dirty="0">
                <a:latin typeface="+mn-ea"/>
              </a:rPr>
              <a:t>请 输入你的题 目</a:t>
            </a:r>
          </a:p>
        </p:txBody>
      </p:sp>
      <p:cxnSp>
        <p:nvCxnSpPr>
          <p:cNvPr id="33" name="直接连接符 32"/>
          <p:cNvCxnSpPr/>
          <p:nvPr/>
        </p:nvCxnSpPr>
        <p:spPr>
          <a:xfrm flipH="1">
            <a:off x="6067126" y="2638182"/>
            <a:ext cx="388716" cy="326856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 flipH="1">
            <a:off x="9082926" y="3247397"/>
            <a:ext cx="654557" cy="534334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 flipH="1">
            <a:off x="8803430" y="2638182"/>
            <a:ext cx="388716" cy="32685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 flipH="1">
            <a:off x="6744019" y="3685485"/>
            <a:ext cx="654557" cy="534334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 flipH="1">
            <a:off x="11639822" y="296059"/>
            <a:ext cx="777432" cy="871309"/>
            <a:chOff x="8415343" y="292006"/>
            <a:chExt cx="777432" cy="871309"/>
          </a:xfrm>
        </p:grpSpPr>
        <p:cxnSp>
          <p:nvCxnSpPr>
            <p:cNvPr id="2" name="直接连接符 1"/>
            <p:cNvCxnSpPr/>
            <p:nvPr/>
          </p:nvCxnSpPr>
          <p:spPr>
            <a:xfrm flipH="1">
              <a:off x="8415343" y="292006"/>
              <a:ext cx="777432" cy="653712"/>
            </a:xfrm>
            <a:prstGeom prst="line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直接连接符 2"/>
            <p:cNvCxnSpPr/>
            <p:nvPr/>
          </p:nvCxnSpPr>
          <p:spPr>
            <a:xfrm flipH="1">
              <a:off x="8551644" y="836459"/>
              <a:ext cx="388716" cy="326856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矩形 3"/>
          <p:cNvSpPr/>
          <p:nvPr/>
        </p:nvSpPr>
        <p:spPr>
          <a:xfrm>
            <a:off x="9263558" y="692696"/>
            <a:ext cx="20569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/>
              <a:t>请输入你的题目  </a:t>
            </a:r>
            <a:r>
              <a:rPr lang="en-US" altLang="zh-CN" b="1" dirty="0">
                <a:solidFill>
                  <a:srgbClr val="C00000"/>
                </a:solidFill>
              </a:rPr>
              <a:t>2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5" name="左中括号 4"/>
          <p:cNvSpPr/>
          <p:nvPr/>
        </p:nvSpPr>
        <p:spPr>
          <a:xfrm flipH="1">
            <a:off x="11464547" y="610690"/>
            <a:ext cx="72008" cy="504056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236" y="2105185"/>
            <a:ext cx="2177740" cy="3268031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6112289" y="2105183"/>
            <a:ext cx="2178687" cy="3268031"/>
          </a:xfrm>
          <a:prstGeom prst="rect">
            <a:avLst/>
          </a:prstGeom>
          <a:solidFill>
            <a:srgbClr val="262626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435" y="2105185"/>
            <a:ext cx="2177740" cy="3268031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3913106" y="2105184"/>
            <a:ext cx="2178687" cy="3268031"/>
          </a:xfrm>
          <a:prstGeom prst="rect">
            <a:avLst/>
          </a:prstGeom>
          <a:solidFill>
            <a:srgbClr val="C000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8363071" y="1988840"/>
            <a:ext cx="291671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Open Sans" pitchFamily="34" charset="0"/>
              </a:rPr>
              <a:t>您的内容打在这里，或者通过复制您的文本后，在此框中选择粘贴。您的内容打在这里，或者通过复制您的文本后，在此框中选择粘贴。</a:t>
            </a:r>
            <a:endParaRPr lang="en-US" altLang="zh-CN" sz="1400" spc="300" dirty="0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Open Sans" pitchFamily="34" charset="0"/>
            </a:endParaRPr>
          </a:p>
          <a:p>
            <a:pPr>
              <a:lnSpc>
                <a:spcPct val="150000"/>
              </a:lnSpc>
            </a:pPr>
            <a:endParaRPr lang="zh-CN" alt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1054646" y="3773939"/>
            <a:ext cx="2916711" cy="1671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Open Sans" pitchFamily="34" charset="0"/>
              </a:rPr>
              <a:t>您的内容打在这里，或者通过复制您的文本后，在此框中选择粘贴。您的内容打在这里，或者通过复制您的文本后，在此框中选择粘贴。</a:t>
            </a:r>
            <a:endParaRPr lang="en-US" altLang="zh-CN" sz="1400" spc="300" dirty="0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Open Sans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54646" y="3356992"/>
            <a:ext cx="2069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Open Sans" pitchFamily="34" charset="0"/>
              </a:rPr>
              <a:t>请输入你的标题</a:t>
            </a:r>
            <a:endParaRPr lang="en-US" altLang="zh-CN" b="1" spc="300" dirty="0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Open Sans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000373" y="3779748"/>
            <a:ext cx="2069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Open Sans" pitchFamily="34" charset="0"/>
              </a:rPr>
              <a:t>请输入你的标题</a:t>
            </a:r>
            <a:endParaRPr lang="en-US" altLang="zh-CN" b="1" spc="300" dirty="0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Open Sans" pitchFamily="34" charset="0"/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1145089" y="3789040"/>
            <a:ext cx="2069797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8939135" y="3726324"/>
            <a:ext cx="2069797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/>
      <p:bldP spid="18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emp">
      <a:majorFont>
        <a:latin typeface="Arial"/>
        <a:ea typeface="微软雅黑 Light"/>
        <a:cs typeface=""/>
      </a:majorFont>
      <a:minorFont>
        <a:latin typeface="Arial"/>
        <a:ea typeface="微软雅黑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1751</Words>
  <Application>Microsoft Office PowerPoint</Application>
  <PresentationFormat>自定义</PresentationFormat>
  <Paragraphs>159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4" baseType="lpstr">
      <vt:lpstr>Lato Light</vt:lpstr>
      <vt:lpstr>汉仪大圣体简</vt:lpstr>
      <vt:lpstr>微软雅黑</vt:lpstr>
      <vt:lpstr>微软雅黑 Light</vt:lpstr>
      <vt:lpstr>造字工房尚雅体演示版常规体</vt:lpstr>
      <vt:lpstr>Arial</vt:lpstr>
      <vt:lpstr>Calibri</vt:lpstr>
      <vt:lpstr>Tahoma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cp:lastModifiedBy>天 下</cp:lastModifiedBy>
  <cp:revision>57</cp:revision>
  <dcterms:created xsi:type="dcterms:W3CDTF">2020-04-06T05:50:32Z</dcterms:created>
  <dcterms:modified xsi:type="dcterms:W3CDTF">2021-01-05T05:07:25Z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