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60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438">
          <p15:clr>
            <a:srgbClr val="A4A3A4"/>
          </p15:clr>
        </p15:guide>
        <p15:guide id="3" pos="7265">
          <p15:clr>
            <a:srgbClr val="A4A3A4"/>
          </p15:clr>
        </p15:guide>
        <p15:guide id="4" orient="horz" pos="3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4CE"/>
    <a:srgbClr val="1D273B"/>
    <a:srgbClr val="666666"/>
    <a:srgbClr val="7F7F7F"/>
    <a:srgbClr val="1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3837" autoAdjust="0"/>
  </p:normalViewPr>
  <p:slideViewPr>
    <p:cSldViewPr snapToGrid="0" showGuides="1">
      <p:cViewPr varScale="1">
        <p:scale>
          <a:sx n="88" d="100"/>
          <a:sy n="88" d="100"/>
        </p:scale>
        <p:origin x="318" y="96"/>
      </p:cViewPr>
      <p:guideLst>
        <p:guide orient="horz" pos="346"/>
        <p:guide pos="438"/>
        <p:guide pos="7265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0A40-8FE2-409E-A682-0B22879EDE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E26D-CBED-4235-A535-488C330125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私人订制请加</a:t>
            </a:r>
            <a:r>
              <a:rPr lang="en-US" altLang="zh-CN" dirty="0"/>
              <a:t>QQ</a:t>
            </a:r>
            <a:r>
              <a:rPr lang="zh-CN" altLang="en-US" dirty="0"/>
              <a:t>：</a:t>
            </a:r>
            <a:r>
              <a:rPr lang="en-US" altLang="zh-CN" dirty="0"/>
              <a:t>407149051 </a:t>
            </a:r>
            <a:r>
              <a:rPr lang="zh-CN" altLang="en-US" dirty="0"/>
              <a:t>或微信</a:t>
            </a:r>
            <a:r>
              <a:rPr lang="en-US" altLang="zh-CN" dirty="0"/>
              <a:t>:18672765781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E26D-CBED-4235-A535-488C330125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E26D-CBED-4235-A535-488C330125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E26D-CBED-4235-A535-488C330125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E26D-CBED-4235-A535-488C330125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B939-3CD5-48CF-8153-9B4C12D4E4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E8A0-EBC6-4D14-8FAF-AD77BF802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67000" y="25672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YOUR OWN LIFE 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84742" y="1280160"/>
            <a:ext cx="585102" cy="434340"/>
          </a:xfrm>
          <a:prstGeom prst="parallelogram">
            <a:avLst>
              <a:gd name="adj" fmla="val 34320"/>
            </a:avLst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65608" y="2997611"/>
            <a:ext cx="6260784" cy="285157"/>
          </a:xfrm>
          <a:prstGeom prst="rect">
            <a:avLst/>
          </a:prstGeom>
          <a:solidFill>
            <a:srgbClr val="1D273B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124451" y="3592286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AM PXIAOBAI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70856" y="4499429"/>
            <a:ext cx="450288" cy="0"/>
          </a:xfrm>
          <a:prstGeom prst="line">
            <a:avLst/>
          </a:prstGeom>
          <a:ln w="25400"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9"/>
          <p:cNvSpPr/>
          <p:nvPr/>
        </p:nvSpPr>
        <p:spPr>
          <a:xfrm flipV="1">
            <a:off x="5660231" y="1331116"/>
            <a:ext cx="552450" cy="382131"/>
          </a:xfrm>
          <a:prstGeom prst="parallelogram">
            <a:avLst>
              <a:gd name="adj" fmla="val 343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31838" y="1949450"/>
            <a:ext cx="3442879" cy="4248150"/>
          </a:xfrm>
          <a:prstGeom prst="roundRect">
            <a:avLst>
              <a:gd name="adj" fmla="val 5009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4374561" y="1949450"/>
            <a:ext cx="3442880" cy="4248150"/>
          </a:xfrm>
          <a:prstGeom prst="roundRect">
            <a:avLst>
              <a:gd name="adj" fmla="val 5009"/>
            </a:avLst>
          </a:prstGeom>
          <a:solidFill>
            <a:srgbClr val="7F7F7F">
              <a:alpha val="2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8017285" y="1949450"/>
            <a:ext cx="3442879" cy="4248150"/>
          </a:xfrm>
          <a:prstGeom prst="roundRect">
            <a:avLst>
              <a:gd name="adj" fmla="val 5009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951627" y="1447800"/>
            <a:ext cx="1003300" cy="1003300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KSO_Shape"/>
          <p:cNvSpPr/>
          <p:nvPr/>
        </p:nvSpPr>
        <p:spPr>
          <a:xfrm>
            <a:off x="2218327" y="1773629"/>
            <a:ext cx="469900" cy="351642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94351" y="1447800"/>
            <a:ext cx="1003300" cy="1003300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9237074" y="1447800"/>
            <a:ext cx="1003300" cy="1003300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KSO_Shape"/>
          <p:cNvSpPr/>
          <p:nvPr/>
        </p:nvSpPr>
        <p:spPr bwMode="auto">
          <a:xfrm>
            <a:off x="5861051" y="1758423"/>
            <a:ext cx="469900" cy="382053"/>
          </a:xfrm>
          <a:custGeom>
            <a:avLst/>
            <a:gdLst>
              <a:gd name="T0" fmla="*/ 651924 w 6442393"/>
              <a:gd name="T1" fmla="*/ 577512 h 5234968"/>
              <a:gd name="T2" fmla="*/ 900199 w 6442393"/>
              <a:gd name="T3" fmla="*/ 1116181 h 5234968"/>
              <a:gd name="T4" fmla="*/ 1148473 w 6442393"/>
              <a:gd name="T5" fmla="*/ 577512 h 5234968"/>
              <a:gd name="T6" fmla="*/ 900199 w 6442393"/>
              <a:gd name="T7" fmla="*/ 618930 h 5234968"/>
              <a:gd name="T8" fmla="*/ 1518895 w 6442393"/>
              <a:gd name="T9" fmla="*/ 516204 h 5234968"/>
              <a:gd name="T10" fmla="*/ 1270621 w 6442393"/>
              <a:gd name="T11" fmla="*/ 556920 h 5234968"/>
              <a:gd name="T12" fmla="*/ 1021879 w 6442393"/>
              <a:gd name="T13" fmla="*/ 1095823 h 5234968"/>
              <a:gd name="T14" fmla="*/ 281502 w 6442393"/>
              <a:gd name="T15" fmla="*/ 516204 h 5234968"/>
              <a:gd name="T16" fmla="*/ 778519 w 6442393"/>
              <a:gd name="T17" fmla="*/ 1095823 h 5234968"/>
              <a:gd name="T18" fmla="*/ 529776 w 6442393"/>
              <a:gd name="T19" fmla="*/ 556920 h 5234968"/>
              <a:gd name="T20" fmla="*/ 900199 w 6442393"/>
              <a:gd name="T21" fmla="*/ 253422 h 5234968"/>
              <a:gd name="T22" fmla="*/ 748098 w 6442393"/>
              <a:gd name="T23" fmla="*/ 481338 h 5234968"/>
              <a:gd name="T24" fmla="*/ 900199 w 6442393"/>
              <a:gd name="T25" fmla="*/ 506142 h 5234968"/>
              <a:gd name="T26" fmla="*/ 1052299 w 6442393"/>
              <a:gd name="T27" fmla="*/ 481338 h 5234968"/>
              <a:gd name="T28" fmla="*/ 1382473 w 6442393"/>
              <a:gd name="T29" fmla="*/ 209196 h 5234968"/>
              <a:gd name="T30" fmla="*/ 1237777 w 6442393"/>
              <a:gd name="T31" fmla="*/ 449966 h 5234968"/>
              <a:gd name="T32" fmla="*/ 1236274 w 6442393"/>
              <a:gd name="T33" fmla="*/ 450216 h 5234968"/>
              <a:gd name="T34" fmla="*/ 1236102 w 6442393"/>
              <a:gd name="T35" fmla="*/ 450216 h 5234968"/>
              <a:gd name="T36" fmla="*/ 1236105 w 6442393"/>
              <a:gd name="T37" fmla="*/ 450245 h 5234968"/>
              <a:gd name="T38" fmla="*/ 1236274 w 6442393"/>
              <a:gd name="T39" fmla="*/ 450216 h 5234968"/>
              <a:gd name="T40" fmla="*/ 1237627 w 6442393"/>
              <a:gd name="T41" fmla="*/ 450216 h 5234968"/>
              <a:gd name="T42" fmla="*/ 1237777 w 6442393"/>
              <a:gd name="T43" fmla="*/ 449966 h 5234968"/>
              <a:gd name="T44" fmla="*/ 1535509 w 6442393"/>
              <a:gd name="T45" fmla="*/ 400374 h 5234968"/>
              <a:gd name="T46" fmla="*/ 418158 w 6442393"/>
              <a:gd name="T47" fmla="*/ 209196 h 5234968"/>
              <a:gd name="T48" fmla="*/ 264888 w 6442393"/>
              <a:gd name="T49" fmla="*/ 400374 h 5234968"/>
              <a:gd name="T50" fmla="*/ 562361 w 6442393"/>
              <a:gd name="T51" fmla="*/ 449923 h 5234968"/>
              <a:gd name="T52" fmla="*/ 562536 w 6442393"/>
              <a:gd name="T53" fmla="*/ 450216 h 5234968"/>
              <a:gd name="T54" fmla="*/ 563962 w 6442393"/>
              <a:gd name="T55" fmla="*/ 450216 h 5234968"/>
              <a:gd name="T56" fmla="*/ 563956 w 6442393"/>
              <a:gd name="T57" fmla="*/ 450189 h 5234968"/>
              <a:gd name="T58" fmla="*/ 562361 w 6442393"/>
              <a:gd name="T59" fmla="*/ 449923 h 5234968"/>
              <a:gd name="T60" fmla="*/ 956592 w 6442393"/>
              <a:gd name="T61" fmla="*/ 168714 h 5234968"/>
              <a:gd name="T62" fmla="*/ 1134199 w 6442393"/>
              <a:gd name="T63" fmla="*/ 435240 h 5234968"/>
              <a:gd name="T64" fmla="*/ 1294021 w 6442393"/>
              <a:gd name="T65" fmla="*/ 168714 h 5234968"/>
              <a:gd name="T66" fmla="*/ 506610 w 6442393"/>
              <a:gd name="T67" fmla="*/ 168714 h 5234968"/>
              <a:gd name="T68" fmla="*/ 666432 w 6442393"/>
              <a:gd name="T69" fmla="*/ 435240 h 5234968"/>
              <a:gd name="T70" fmla="*/ 843805 w 6442393"/>
              <a:gd name="T71" fmla="*/ 168714 h 5234968"/>
              <a:gd name="T72" fmla="*/ 337428 w 6442393"/>
              <a:gd name="T73" fmla="*/ 0 h 5234968"/>
              <a:gd name="T74" fmla="*/ 1463203 w 6442393"/>
              <a:gd name="T75" fmla="*/ 0 h 5234968"/>
              <a:gd name="T76" fmla="*/ 1800397 w 6442393"/>
              <a:gd name="T77" fmla="*/ 450216 h 5234968"/>
              <a:gd name="T78" fmla="*/ 900199 w 6442393"/>
              <a:gd name="T79" fmla="*/ 1462969 h 5234968"/>
              <a:gd name="T80" fmla="*/ 0 w 6442393"/>
              <a:gd name="T81" fmla="*/ 450216 h 52349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42393" h="5234968">
                <a:moveTo>
                  <a:pt x="2332793" y="2066523"/>
                </a:moveTo>
                <a:lnTo>
                  <a:pt x="3221197" y="3994050"/>
                </a:lnTo>
                <a:lnTo>
                  <a:pt x="4109600" y="2066523"/>
                </a:lnTo>
                <a:lnTo>
                  <a:pt x="3221197" y="2214730"/>
                </a:lnTo>
                <a:lnTo>
                  <a:pt x="2332793" y="2066523"/>
                </a:lnTo>
                <a:close/>
                <a:moveTo>
                  <a:pt x="5435089" y="1847143"/>
                </a:moveTo>
                <a:lnTo>
                  <a:pt x="4546685" y="1992838"/>
                </a:lnTo>
                <a:lnTo>
                  <a:pt x="3656607" y="3921202"/>
                </a:lnTo>
                <a:lnTo>
                  <a:pt x="5435089" y="1847143"/>
                </a:lnTo>
                <a:close/>
                <a:moveTo>
                  <a:pt x="1007304" y="1847143"/>
                </a:moveTo>
                <a:lnTo>
                  <a:pt x="2785787" y="3921202"/>
                </a:lnTo>
                <a:lnTo>
                  <a:pt x="1895708" y="1992838"/>
                </a:lnTo>
                <a:lnTo>
                  <a:pt x="1007304" y="1847143"/>
                </a:lnTo>
                <a:close/>
                <a:moveTo>
                  <a:pt x="3221197" y="906825"/>
                </a:moveTo>
                <a:lnTo>
                  <a:pt x="2676934" y="1722382"/>
                </a:lnTo>
                <a:lnTo>
                  <a:pt x="3221197" y="1811138"/>
                </a:lnTo>
                <a:lnTo>
                  <a:pt x="3765459" y="1722382"/>
                </a:lnTo>
                <a:lnTo>
                  <a:pt x="3221197" y="906825"/>
                </a:lnTo>
                <a:close/>
                <a:moveTo>
                  <a:pt x="4946927" y="748570"/>
                </a:moveTo>
                <a:lnTo>
                  <a:pt x="4429161" y="1610121"/>
                </a:lnTo>
                <a:lnTo>
                  <a:pt x="4423781" y="1611017"/>
                </a:lnTo>
                <a:lnTo>
                  <a:pt x="4423167" y="1611017"/>
                </a:lnTo>
                <a:lnTo>
                  <a:pt x="4423178" y="1611118"/>
                </a:lnTo>
                <a:lnTo>
                  <a:pt x="4423781" y="1611017"/>
                </a:lnTo>
                <a:lnTo>
                  <a:pt x="4428622" y="1611017"/>
                </a:lnTo>
                <a:lnTo>
                  <a:pt x="4429161" y="1610121"/>
                </a:lnTo>
                <a:lnTo>
                  <a:pt x="5494539" y="1432667"/>
                </a:lnTo>
                <a:lnTo>
                  <a:pt x="4946927" y="748570"/>
                </a:lnTo>
                <a:close/>
                <a:moveTo>
                  <a:pt x="1496303" y="748570"/>
                </a:moveTo>
                <a:lnTo>
                  <a:pt x="947854" y="1432667"/>
                </a:lnTo>
                <a:lnTo>
                  <a:pt x="2012305" y="1609967"/>
                </a:lnTo>
                <a:lnTo>
                  <a:pt x="2012934" y="1611017"/>
                </a:lnTo>
                <a:lnTo>
                  <a:pt x="2018036" y="1611017"/>
                </a:lnTo>
                <a:lnTo>
                  <a:pt x="2018015" y="1610918"/>
                </a:lnTo>
                <a:lnTo>
                  <a:pt x="2012305" y="1609967"/>
                </a:lnTo>
                <a:lnTo>
                  <a:pt x="1496303" y="748570"/>
                </a:lnTo>
                <a:close/>
                <a:moveTo>
                  <a:pt x="3422992" y="603713"/>
                </a:moveTo>
                <a:lnTo>
                  <a:pt x="4058524" y="1557428"/>
                </a:lnTo>
                <a:lnTo>
                  <a:pt x="4630418" y="603713"/>
                </a:lnTo>
                <a:lnTo>
                  <a:pt x="3422992" y="603713"/>
                </a:lnTo>
                <a:close/>
                <a:moveTo>
                  <a:pt x="1812813" y="603713"/>
                </a:moveTo>
                <a:lnTo>
                  <a:pt x="2384707" y="1557428"/>
                </a:lnTo>
                <a:lnTo>
                  <a:pt x="3019401" y="603713"/>
                </a:lnTo>
                <a:lnTo>
                  <a:pt x="1812813" y="603713"/>
                </a:lnTo>
                <a:close/>
                <a:moveTo>
                  <a:pt x="1207426" y="0"/>
                </a:moveTo>
                <a:lnTo>
                  <a:pt x="5235805" y="0"/>
                </a:lnTo>
                <a:lnTo>
                  <a:pt x="6442393" y="1611017"/>
                </a:lnTo>
                <a:lnTo>
                  <a:pt x="3221197" y="5234968"/>
                </a:lnTo>
                <a:lnTo>
                  <a:pt x="0" y="1611017"/>
                </a:lnTo>
                <a:lnTo>
                  <a:pt x="1207426" y="0"/>
                </a:lnTo>
                <a:close/>
              </a:path>
            </a:pathLst>
          </a:cu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9503774" y="1746610"/>
            <a:ext cx="469900" cy="405680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36740" y="2719686"/>
            <a:ext cx="16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6412" y="3170745"/>
            <a:ext cx="2073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$59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6362" y="4116007"/>
            <a:ext cx="2873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158309" y="4028096"/>
            <a:ext cx="5899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1236255" y="5382079"/>
            <a:ext cx="2434046" cy="478971"/>
          </a:xfrm>
          <a:prstGeom prst="roundRect">
            <a:avLst>
              <a:gd name="adj" fmla="val 6227"/>
            </a:avLst>
          </a:prstGeom>
          <a:solidFill>
            <a:srgbClr val="7F7F7F">
              <a:alpha val="1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36741" y="5436898"/>
            <a:ext cx="16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79465" y="2719686"/>
            <a:ext cx="16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59137" y="3170745"/>
            <a:ext cx="2073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$69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59087" y="4116007"/>
            <a:ext cx="2873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801034" y="4028096"/>
            <a:ext cx="5899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4878980" y="5382079"/>
            <a:ext cx="2434046" cy="478971"/>
          </a:xfrm>
          <a:prstGeom prst="roundRect">
            <a:avLst>
              <a:gd name="adj" fmla="val 6227"/>
            </a:avLst>
          </a:prstGeom>
          <a:solidFill>
            <a:srgbClr val="7F7F7F">
              <a:alpha val="1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5279466" y="5436898"/>
            <a:ext cx="16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22188" y="2719686"/>
            <a:ext cx="16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01860" y="3170745"/>
            <a:ext cx="2073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$78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01810" y="4116007"/>
            <a:ext cx="2873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443757" y="4028096"/>
            <a:ext cx="5899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8521703" y="5382079"/>
            <a:ext cx="2434046" cy="478971"/>
          </a:xfrm>
          <a:prstGeom prst="roundRect">
            <a:avLst>
              <a:gd name="adj" fmla="val 6227"/>
            </a:avLst>
          </a:prstGeom>
          <a:solidFill>
            <a:srgbClr val="7F7F7F">
              <a:alpha val="1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8922189" y="5436898"/>
            <a:ext cx="16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50031" y="595403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PRICE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 b="29255"/>
          <a:stretch>
            <a:fillRect/>
          </a:stretch>
        </p:blipFill>
        <p:spPr>
          <a:xfrm>
            <a:off x="0" y="-1"/>
            <a:ext cx="12192000" cy="3448051"/>
          </a:xfrm>
          <a:prstGeom prst="rect">
            <a:avLst/>
          </a:prstGeom>
        </p:spPr>
      </p:pic>
      <p:sp>
        <p:nvSpPr>
          <p:cNvPr id="44" name="平行四边形 43"/>
          <p:cNvSpPr/>
          <p:nvPr/>
        </p:nvSpPr>
        <p:spPr>
          <a:xfrm flipH="1">
            <a:off x="1278194" y="-325830"/>
            <a:ext cx="9635612" cy="3773879"/>
          </a:xfrm>
          <a:prstGeom prst="parallelogram">
            <a:avLst/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70922" y="240472"/>
            <a:ext cx="3467345" cy="6415156"/>
            <a:chOff x="370922" y="240472"/>
            <a:chExt cx="3467345" cy="641515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68" t="10452" r="39606" b="8955"/>
            <a:stretch>
              <a:fillRect/>
            </a:stretch>
          </p:blipFill>
          <p:spPr>
            <a:xfrm>
              <a:off x="876300" y="1066800"/>
              <a:ext cx="2490357" cy="468630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22" y="240472"/>
              <a:ext cx="3467345" cy="6415156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343645" y="2946400"/>
            <a:ext cx="1003300" cy="1003300"/>
            <a:chOff x="4076945" y="2946400"/>
            <a:chExt cx="1003300" cy="1003300"/>
          </a:xfrm>
        </p:grpSpPr>
        <p:sp>
          <p:nvSpPr>
            <p:cNvPr id="38" name="椭圆 37"/>
            <p:cNvSpPr/>
            <p:nvPr/>
          </p:nvSpPr>
          <p:spPr>
            <a:xfrm>
              <a:off x="4076945" y="2946400"/>
              <a:ext cx="1003300" cy="1003300"/>
            </a:xfrm>
            <a:prstGeom prst="ellipse">
              <a:avLst/>
            </a:prstGeom>
            <a:solidFill>
              <a:srgbClr val="1D273B"/>
            </a:solidFill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KSO_Shape"/>
            <p:cNvSpPr/>
            <p:nvPr/>
          </p:nvSpPr>
          <p:spPr>
            <a:xfrm>
              <a:off x="4343645" y="3272229"/>
              <a:ext cx="469900" cy="351642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343645" y="826869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SERVICE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4416977" y="4319151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343645" y="1596310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4343644" y="4659562"/>
            <a:ext cx="65701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 b="105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D273B">
                  <a:alpha val="60000"/>
                </a:srgbClr>
              </a:gs>
              <a:gs pos="100000">
                <a:srgbClr val="1D273B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: 形状 16"/>
          <p:cNvSpPr/>
          <p:nvPr/>
        </p:nvSpPr>
        <p:spPr>
          <a:xfrm>
            <a:off x="1916243" y="2561251"/>
            <a:ext cx="1140908" cy="1646607"/>
          </a:xfrm>
          <a:custGeom>
            <a:avLst/>
            <a:gdLst/>
            <a:ahLst/>
            <a:cxnLst/>
            <a:rect l="l" t="t" r="r" b="b"/>
            <a:pathLst>
              <a:path w="1140908" h="1646607">
                <a:moveTo>
                  <a:pt x="592039" y="0"/>
                </a:moveTo>
                <a:cubicBezTo>
                  <a:pt x="957951" y="0"/>
                  <a:pt x="1140908" y="270666"/>
                  <a:pt x="1140908" y="811997"/>
                </a:cubicBezTo>
                <a:cubicBezTo>
                  <a:pt x="1140908" y="1078552"/>
                  <a:pt x="1091229" y="1284292"/>
                  <a:pt x="991870" y="1429218"/>
                </a:cubicBezTo>
                <a:cubicBezTo>
                  <a:pt x="892512" y="1574144"/>
                  <a:pt x="748956" y="1646607"/>
                  <a:pt x="561203" y="1646607"/>
                </a:cubicBezTo>
                <a:cubicBezTo>
                  <a:pt x="187068" y="1646607"/>
                  <a:pt x="0" y="1380738"/>
                  <a:pt x="0" y="849000"/>
                </a:cubicBezTo>
                <a:cubicBezTo>
                  <a:pt x="0" y="573538"/>
                  <a:pt x="50708" y="363172"/>
                  <a:pt x="152121" y="217903"/>
                </a:cubicBezTo>
                <a:cubicBezTo>
                  <a:pt x="253535" y="72635"/>
                  <a:pt x="400175" y="0"/>
                  <a:pt x="592039" y="0"/>
                </a:cubicBezTo>
                <a:close/>
                <a:moveTo>
                  <a:pt x="577649" y="254906"/>
                </a:moveTo>
                <a:cubicBezTo>
                  <a:pt x="416620" y="254906"/>
                  <a:pt x="336106" y="450196"/>
                  <a:pt x="336106" y="840777"/>
                </a:cubicBezTo>
                <a:cubicBezTo>
                  <a:pt x="336106" y="1208060"/>
                  <a:pt x="414564" y="1391702"/>
                  <a:pt x="571482" y="1391702"/>
                </a:cubicBezTo>
                <a:cubicBezTo>
                  <a:pt x="725659" y="1391702"/>
                  <a:pt x="802747" y="1202578"/>
                  <a:pt x="802747" y="824332"/>
                </a:cubicBezTo>
                <a:cubicBezTo>
                  <a:pt x="802747" y="444714"/>
                  <a:pt x="727714" y="254906"/>
                  <a:pt x="577649" y="254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1148076" y="2495550"/>
            <a:ext cx="3973142" cy="1866898"/>
          </a:xfrm>
          <a:prstGeom prst="parallelogram">
            <a:avLst>
              <a:gd name="adj" fmla="val 90384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100" y="2495550"/>
            <a:ext cx="5920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48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2100" y="3366567"/>
            <a:ext cx="5920014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7151" y="2105560"/>
            <a:ext cx="1455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r="20882"/>
          <a:stretch>
            <a:fillRect/>
          </a:stretch>
        </p:blipFill>
        <p:spPr>
          <a:xfrm>
            <a:off x="0" y="0"/>
            <a:ext cx="613532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5325" y="1047750"/>
            <a:ext cx="7392797" cy="4762500"/>
          </a:xfrm>
          <a:prstGeom prst="rect">
            <a:avLst/>
          </a:prstGeom>
          <a:solidFill>
            <a:srgbClr val="1D273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18926" y="1860396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FUTURE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67093" y="1719108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318926" y="2629837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318926" y="3594883"/>
            <a:ext cx="58051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88500" y="1746542"/>
            <a:ext cx="1946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504046" y="1921629"/>
            <a:ext cx="1071754" cy="1071754"/>
            <a:chOff x="8605646" y="2093960"/>
            <a:chExt cx="1071754" cy="1071754"/>
          </a:xfrm>
        </p:grpSpPr>
        <p:sp>
          <p:nvSpPr>
            <p:cNvPr id="11" name="椭圆 10"/>
            <p:cNvSpPr/>
            <p:nvPr/>
          </p:nvSpPr>
          <p:spPr>
            <a:xfrm>
              <a:off x="8605646" y="2093960"/>
              <a:ext cx="1071754" cy="1071754"/>
            </a:xfrm>
            <a:prstGeom prst="ellipse">
              <a:avLst/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KSO_Shape"/>
            <p:cNvSpPr/>
            <p:nvPr/>
          </p:nvSpPr>
          <p:spPr bwMode="auto">
            <a:xfrm flipH="1">
              <a:off x="8818346" y="2391017"/>
              <a:ext cx="646352" cy="477639"/>
            </a:xfrm>
            <a:custGeom>
              <a:avLst/>
              <a:gdLst>
                <a:gd name="T0" fmla="*/ 452521 w 3346"/>
                <a:gd name="T1" fmla="*/ 1329699 h 2470"/>
                <a:gd name="T2" fmla="*/ 452521 w 3346"/>
                <a:gd name="T3" fmla="*/ 562565 h 2470"/>
                <a:gd name="T4" fmla="*/ 173798 w 3346"/>
                <a:gd name="T5" fmla="*/ 732142 h 2470"/>
                <a:gd name="T6" fmla="*/ 0 w 3346"/>
                <a:gd name="T7" fmla="*/ 486121 h 2470"/>
                <a:gd name="T8" fmla="*/ 469201 w 3346"/>
                <a:gd name="T9" fmla="*/ 68369 h 2470"/>
                <a:gd name="T10" fmla="*/ 707030 w 3346"/>
                <a:gd name="T11" fmla="*/ 4307 h 2470"/>
                <a:gd name="T12" fmla="*/ 1076687 w 3346"/>
                <a:gd name="T13" fmla="*/ 0 h 2470"/>
                <a:gd name="T14" fmla="*/ 1364019 w 3346"/>
                <a:gd name="T15" fmla="*/ 78598 h 2470"/>
                <a:gd name="T16" fmla="*/ 1800397 w 3346"/>
                <a:gd name="T17" fmla="*/ 483967 h 2470"/>
                <a:gd name="T18" fmla="*/ 1628751 w 3346"/>
                <a:gd name="T19" fmla="*/ 732142 h 2470"/>
                <a:gd name="T20" fmla="*/ 1339267 w 3346"/>
                <a:gd name="T21" fmla="*/ 568487 h 2470"/>
                <a:gd name="T22" fmla="*/ 1337115 w 3346"/>
                <a:gd name="T23" fmla="*/ 1327546 h 2470"/>
                <a:gd name="T24" fmla="*/ 452521 w 3346"/>
                <a:gd name="T25" fmla="*/ 1329699 h 24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46" h="2470">
                  <a:moveTo>
                    <a:pt x="841" y="2470"/>
                  </a:moveTo>
                  <a:cubicBezTo>
                    <a:pt x="841" y="1045"/>
                    <a:pt x="841" y="1045"/>
                    <a:pt x="841" y="1045"/>
                  </a:cubicBezTo>
                  <a:cubicBezTo>
                    <a:pt x="323" y="1360"/>
                    <a:pt x="323" y="1360"/>
                    <a:pt x="323" y="1360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872" y="127"/>
                    <a:pt x="872" y="127"/>
                    <a:pt x="872" y="127"/>
                  </a:cubicBezTo>
                  <a:cubicBezTo>
                    <a:pt x="1314" y="8"/>
                    <a:pt x="1314" y="8"/>
                    <a:pt x="1314" y="8"/>
                  </a:cubicBezTo>
                  <a:cubicBezTo>
                    <a:pt x="1314" y="8"/>
                    <a:pt x="1633" y="330"/>
                    <a:pt x="2001" y="0"/>
                  </a:cubicBezTo>
                  <a:cubicBezTo>
                    <a:pt x="2535" y="146"/>
                    <a:pt x="2535" y="146"/>
                    <a:pt x="2535" y="146"/>
                  </a:cubicBezTo>
                  <a:cubicBezTo>
                    <a:pt x="3346" y="899"/>
                    <a:pt x="3346" y="899"/>
                    <a:pt x="3346" y="899"/>
                  </a:cubicBezTo>
                  <a:cubicBezTo>
                    <a:pt x="3027" y="1360"/>
                    <a:pt x="3027" y="1360"/>
                    <a:pt x="3027" y="1360"/>
                  </a:cubicBezTo>
                  <a:cubicBezTo>
                    <a:pt x="2489" y="1056"/>
                    <a:pt x="2489" y="1056"/>
                    <a:pt x="2489" y="1056"/>
                  </a:cubicBezTo>
                  <a:cubicBezTo>
                    <a:pt x="2485" y="2466"/>
                    <a:pt x="2485" y="2466"/>
                    <a:pt x="2485" y="2466"/>
                  </a:cubicBezTo>
                  <a:cubicBezTo>
                    <a:pt x="841" y="2470"/>
                    <a:pt x="841" y="2470"/>
                    <a:pt x="841" y="247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788500" y="3689530"/>
            <a:ext cx="1946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sp>
        <p:nvSpPr>
          <p:cNvPr id="20" name="椭圆 19"/>
          <p:cNvSpPr/>
          <p:nvPr/>
        </p:nvSpPr>
        <p:spPr>
          <a:xfrm>
            <a:off x="8504046" y="3864617"/>
            <a:ext cx="1071754" cy="1071754"/>
          </a:xfrm>
          <a:prstGeom prst="ellipse">
            <a:avLst/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KSO_Shape"/>
          <p:cNvSpPr/>
          <p:nvPr/>
        </p:nvSpPr>
        <p:spPr bwMode="auto">
          <a:xfrm>
            <a:off x="8919970" y="4086209"/>
            <a:ext cx="239906" cy="62857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平行四边形 24"/>
          <p:cNvSpPr/>
          <p:nvPr/>
        </p:nvSpPr>
        <p:spPr>
          <a:xfrm>
            <a:off x="5921761" y="-569450"/>
            <a:ext cx="5988498" cy="6843250"/>
          </a:xfrm>
          <a:prstGeom prst="parallelogram">
            <a:avLst>
              <a:gd name="adj" fmla="val 46615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18744" b="215"/>
          <a:stretch>
            <a:fillRect/>
          </a:stretch>
        </p:blipFill>
        <p:spPr>
          <a:xfrm>
            <a:off x="5954592" y="0"/>
            <a:ext cx="6023920" cy="6843250"/>
          </a:xfrm>
          <a:custGeom>
            <a:avLst/>
            <a:gdLst>
              <a:gd name="connsiteX0" fmla="*/ 647976 w 6023920"/>
              <a:gd name="connsiteY0" fmla="*/ 5257800 h 6843250"/>
              <a:gd name="connsiteX1" fmla="*/ 3875050 w 6023920"/>
              <a:gd name="connsiteY1" fmla="*/ 5257800 h 6843250"/>
              <a:gd name="connsiteX2" fmla="*/ 3227074 w 6023920"/>
              <a:gd name="connsiteY2" fmla="*/ 6843250 h 6843250"/>
              <a:gd name="connsiteX3" fmla="*/ 0 w 6023920"/>
              <a:gd name="connsiteY3" fmla="*/ 6843250 h 6843250"/>
              <a:gd name="connsiteX4" fmla="*/ 2796846 w 6023920"/>
              <a:gd name="connsiteY4" fmla="*/ 0 h 6843250"/>
              <a:gd name="connsiteX5" fmla="*/ 6023920 w 6023920"/>
              <a:gd name="connsiteY5" fmla="*/ 0 h 6843250"/>
              <a:gd name="connsiteX6" fmla="*/ 4007408 w 6023920"/>
              <a:gd name="connsiteY6" fmla="*/ 4933950 h 6843250"/>
              <a:gd name="connsiteX7" fmla="*/ 780334 w 6023920"/>
              <a:gd name="connsiteY7" fmla="*/ 4933950 h 68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3920" h="6843250">
                <a:moveTo>
                  <a:pt x="647976" y="5257800"/>
                </a:moveTo>
                <a:lnTo>
                  <a:pt x="3875050" y="5257800"/>
                </a:lnTo>
                <a:lnTo>
                  <a:pt x="3227074" y="6843250"/>
                </a:lnTo>
                <a:lnTo>
                  <a:pt x="0" y="6843250"/>
                </a:lnTo>
                <a:close/>
                <a:moveTo>
                  <a:pt x="2796846" y="0"/>
                </a:moveTo>
                <a:lnTo>
                  <a:pt x="6023920" y="0"/>
                </a:lnTo>
                <a:lnTo>
                  <a:pt x="4007408" y="4933950"/>
                </a:lnTo>
                <a:lnTo>
                  <a:pt x="780334" y="4933950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771132" y="798513"/>
            <a:ext cx="482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DEVELOPEMENT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919299" y="657225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71132" y="2245063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771132" y="3016016"/>
            <a:ext cx="397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19299" y="5543550"/>
            <a:ext cx="470450" cy="470450"/>
            <a:chOff x="6489065" y="4959350"/>
            <a:chExt cx="578485" cy="578485"/>
          </a:xfrm>
        </p:grpSpPr>
        <p:sp>
          <p:nvSpPr>
            <p:cNvPr id="34" name="椭圆 33"/>
            <p:cNvSpPr/>
            <p:nvPr/>
          </p:nvSpPr>
          <p:spPr>
            <a:xfrm>
              <a:off x="6489065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KSO_Shape"/>
            <p:cNvSpPr/>
            <p:nvPr/>
          </p:nvSpPr>
          <p:spPr bwMode="auto">
            <a:xfrm flipH="1">
              <a:off x="6603871" y="5119688"/>
              <a:ext cx="348872" cy="257808"/>
            </a:xfrm>
            <a:custGeom>
              <a:avLst/>
              <a:gdLst>
                <a:gd name="T0" fmla="*/ 452521 w 3346"/>
                <a:gd name="T1" fmla="*/ 1329699 h 2470"/>
                <a:gd name="T2" fmla="*/ 452521 w 3346"/>
                <a:gd name="T3" fmla="*/ 562565 h 2470"/>
                <a:gd name="T4" fmla="*/ 173798 w 3346"/>
                <a:gd name="T5" fmla="*/ 732142 h 2470"/>
                <a:gd name="T6" fmla="*/ 0 w 3346"/>
                <a:gd name="T7" fmla="*/ 486121 h 2470"/>
                <a:gd name="T8" fmla="*/ 469201 w 3346"/>
                <a:gd name="T9" fmla="*/ 68369 h 2470"/>
                <a:gd name="T10" fmla="*/ 707030 w 3346"/>
                <a:gd name="T11" fmla="*/ 4307 h 2470"/>
                <a:gd name="T12" fmla="*/ 1076687 w 3346"/>
                <a:gd name="T13" fmla="*/ 0 h 2470"/>
                <a:gd name="T14" fmla="*/ 1364019 w 3346"/>
                <a:gd name="T15" fmla="*/ 78598 h 2470"/>
                <a:gd name="T16" fmla="*/ 1800397 w 3346"/>
                <a:gd name="T17" fmla="*/ 483967 h 2470"/>
                <a:gd name="T18" fmla="*/ 1628751 w 3346"/>
                <a:gd name="T19" fmla="*/ 732142 h 2470"/>
                <a:gd name="T20" fmla="*/ 1339267 w 3346"/>
                <a:gd name="T21" fmla="*/ 568487 h 2470"/>
                <a:gd name="T22" fmla="*/ 1337115 w 3346"/>
                <a:gd name="T23" fmla="*/ 1327546 h 2470"/>
                <a:gd name="T24" fmla="*/ 452521 w 3346"/>
                <a:gd name="T25" fmla="*/ 1329699 h 24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46" h="2470">
                  <a:moveTo>
                    <a:pt x="841" y="2470"/>
                  </a:moveTo>
                  <a:cubicBezTo>
                    <a:pt x="841" y="1045"/>
                    <a:pt x="841" y="1045"/>
                    <a:pt x="841" y="1045"/>
                  </a:cubicBezTo>
                  <a:cubicBezTo>
                    <a:pt x="323" y="1360"/>
                    <a:pt x="323" y="1360"/>
                    <a:pt x="323" y="1360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872" y="127"/>
                    <a:pt x="872" y="127"/>
                    <a:pt x="872" y="127"/>
                  </a:cubicBezTo>
                  <a:cubicBezTo>
                    <a:pt x="1314" y="8"/>
                    <a:pt x="1314" y="8"/>
                    <a:pt x="1314" y="8"/>
                  </a:cubicBezTo>
                  <a:cubicBezTo>
                    <a:pt x="1314" y="8"/>
                    <a:pt x="1633" y="330"/>
                    <a:pt x="2001" y="0"/>
                  </a:cubicBezTo>
                  <a:cubicBezTo>
                    <a:pt x="2535" y="146"/>
                    <a:pt x="2535" y="146"/>
                    <a:pt x="2535" y="146"/>
                  </a:cubicBezTo>
                  <a:cubicBezTo>
                    <a:pt x="3346" y="899"/>
                    <a:pt x="3346" y="899"/>
                    <a:pt x="3346" y="899"/>
                  </a:cubicBezTo>
                  <a:cubicBezTo>
                    <a:pt x="3027" y="1360"/>
                    <a:pt x="3027" y="1360"/>
                    <a:pt x="3027" y="1360"/>
                  </a:cubicBezTo>
                  <a:cubicBezTo>
                    <a:pt x="2489" y="1056"/>
                    <a:pt x="2489" y="1056"/>
                    <a:pt x="2489" y="1056"/>
                  </a:cubicBezTo>
                  <a:cubicBezTo>
                    <a:pt x="2485" y="2466"/>
                    <a:pt x="2485" y="2466"/>
                    <a:pt x="2485" y="2466"/>
                  </a:cubicBezTo>
                  <a:cubicBezTo>
                    <a:pt x="841" y="2470"/>
                    <a:pt x="841" y="2470"/>
                    <a:pt x="841" y="247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90719" y="5543550"/>
            <a:ext cx="470450" cy="470450"/>
            <a:chOff x="7360593" y="4959350"/>
            <a:chExt cx="578485" cy="578485"/>
          </a:xfrm>
        </p:grpSpPr>
        <p:sp>
          <p:nvSpPr>
            <p:cNvPr id="37" name="椭圆 36"/>
            <p:cNvSpPr/>
            <p:nvPr/>
          </p:nvSpPr>
          <p:spPr>
            <a:xfrm>
              <a:off x="7360593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7593650" y="5101383"/>
              <a:ext cx="112371" cy="294418"/>
            </a:xfrm>
            <a:custGeom>
              <a:avLst/>
              <a:gdLst>
                <a:gd name="T0" fmla="*/ 519631 w 496888"/>
                <a:gd name="T1" fmla="*/ 767582 h 1300163"/>
                <a:gd name="T2" fmla="*/ 728041 w 496888"/>
                <a:gd name="T3" fmla="*/ 1509903 h 1300163"/>
                <a:gd name="T4" fmla="*/ 366114 w 496888"/>
                <a:gd name="T5" fmla="*/ 1905000 h 1300163"/>
                <a:gd name="T6" fmla="*/ 0 w 496888"/>
                <a:gd name="T7" fmla="*/ 1543369 h 1300163"/>
                <a:gd name="T8" fmla="*/ 160029 w 496888"/>
                <a:gd name="T9" fmla="*/ 935383 h 1300163"/>
                <a:gd name="T10" fmla="*/ 208797 w 496888"/>
                <a:gd name="T11" fmla="*/ 376813 h 1300163"/>
                <a:gd name="T12" fmla="*/ 511722 w 496888"/>
                <a:gd name="T13" fmla="*/ 376813 h 1300163"/>
                <a:gd name="T14" fmla="*/ 441317 w 496888"/>
                <a:gd name="T15" fmla="*/ 485078 h 1300163"/>
                <a:gd name="T16" fmla="*/ 497363 w 496888"/>
                <a:gd name="T17" fmla="*/ 686675 h 1300163"/>
                <a:gd name="T18" fmla="*/ 190733 w 496888"/>
                <a:gd name="T19" fmla="*/ 823406 h 1300163"/>
                <a:gd name="T20" fmla="*/ 279664 w 496888"/>
                <a:gd name="T21" fmla="*/ 485078 h 1300163"/>
                <a:gd name="T22" fmla="*/ 253771 w 496888"/>
                <a:gd name="T23" fmla="*/ 0 h 1300163"/>
                <a:gd name="T24" fmla="*/ 456566 w 496888"/>
                <a:gd name="T25" fmla="*/ 0 h 1300163"/>
                <a:gd name="T26" fmla="*/ 579175 w 496888"/>
                <a:gd name="T27" fmla="*/ 255861 h 1300163"/>
                <a:gd name="T28" fmla="*/ 141886 w 496888"/>
                <a:gd name="T29" fmla="*/ 255861 h 1300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6888" h="1300163">
                  <a:moveTo>
                    <a:pt x="354648" y="523875"/>
                  </a:moveTo>
                  <a:lnTo>
                    <a:pt x="496888" y="1030509"/>
                  </a:lnTo>
                  <a:lnTo>
                    <a:pt x="249873" y="1300163"/>
                  </a:lnTo>
                  <a:lnTo>
                    <a:pt x="0" y="1053350"/>
                  </a:lnTo>
                  <a:lnTo>
                    <a:pt x="109220" y="638399"/>
                  </a:lnTo>
                  <a:lnTo>
                    <a:pt x="354648" y="523875"/>
                  </a:lnTo>
                  <a:close/>
                  <a:moveTo>
                    <a:pt x="142504" y="257175"/>
                  </a:moveTo>
                  <a:lnTo>
                    <a:pt x="349250" y="257175"/>
                  </a:lnTo>
                  <a:lnTo>
                    <a:pt x="301199" y="331066"/>
                  </a:lnTo>
                  <a:lnTo>
                    <a:pt x="339450" y="468656"/>
                  </a:lnTo>
                  <a:lnTo>
                    <a:pt x="130175" y="561975"/>
                  </a:lnTo>
                  <a:lnTo>
                    <a:pt x="190871" y="331066"/>
                  </a:lnTo>
                  <a:lnTo>
                    <a:pt x="142504" y="257175"/>
                  </a:lnTo>
                  <a:close/>
                  <a:moveTo>
                    <a:pt x="173199" y="0"/>
                  </a:moveTo>
                  <a:lnTo>
                    <a:pt x="311606" y="0"/>
                  </a:lnTo>
                  <a:lnTo>
                    <a:pt x="395287" y="174625"/>
                  </a:lnTo>
                  <a:lnTo>
                    <a:pt x="96837" y="174625"/>
                  </a:lnTo>
                  <a:lnTo>
                    <a:pt x="17319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62138" y="5543550"/>
            <a:ext cx="470450" cy="470450"/>
            <a:chOff x="8232121" y="4959350"/>
            <a:chExt cx="578485" cy="578485"/>
          </a:xfrm>
        </p:grpSpPr>
        <p:sp>
          <p:nvSpPr>
            <p:cNvPr id="40" name="椭圆 39"/>
            <p:cNvSpPr/>
            <p:nvPr/>
          </p:nvSpPr>
          <p:spPr>
            <a:xfrm>
              <a:off x="8232121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8391811" y="5119688"/>
              <a:ext cx="259104" cy="257808"/>
            </a:xfrm>
            <a:custGeom>
              <a:avLst/>
              <a:gdLst>
                <a:gd name="T0" fmla="*/ 2147483646 w 4969"/>
                <a:gd name="T1" fmla="*/ 2147483646 h 4944"/>
                <a:gd name="T2" fmla="*/ 2147483646 w 4969"/>
                <a:gd name="T3" fmla="*/ 0 h 4944"/>
                <a:gd name="T4" fmla="*/ 2147483646 w 4969"/>
                <a:gd name="T5" fmla="*/ 2147483646 h 4944"/>
                <a:gd name="T6" fmla="*/ 2147483646 w 4969"/>
                <a:gd name="T7" fmla="*/ 2147483646 h 4944"/>
                <a:gd name="T8" fmla="*/ 2147483646 w 4969"/>
                <a:gd name="T9" fmla="*/ 2147483646 h 4944"/>
                <a:gd name="T10" fmla="*/ 0 w 4969"/>
                <a:gd name="T11" fmla="*/ 2147483646 h 4944"/>
                <a:gd name="T12" fmla="*/ 2147483646 w 4969"/>
                <a:gd name="T13" fmla="*/ 2147483646 h 4944"/>
                <a:gd name="T14" fmla="*/ 2147483646 w 4969"/>
                <a:gd name="T15" fmla="*/ 2147483646 h 4944"/>
                <a:gd name="T16" fmla="*/ 2147483646 w 4969"/>
                <a:gd name="T17" fmla="*/ 2147483646 h 4944"/>
                <a:gd name="T18" fmla="*/ 2147483646 w 4969"/>
                <a:gd name="T19" fmla="*/ 2147483646 h 4944"/>
                <a:gd name="T20" fmla="*/ 2147483646 w 4969"/>
                <a:gd name="T21" fmla="*/ 2147483646 h 4944"/>
                <a:gd name="T22" fmla="*/ 2147483646 w 4969"/>
                <a:gd name="T23" fmla="*/ 2147483646 h 4944"/>
                <a:gd name="T24" fmla="*/ 2147483646 w 4969"/>
                <a:gd name="T25" fmla="*/ 2147483646 h 4944"/>
                <a:gd name="T26" fmla="*/ 2147483646 w 4969"/>
                <a:gd name="T27" fmla="*/ 2147483646 h 4944"/>
                <a:gd name="T28" fmla="*/ 2147483646 w 4969"/>
                <a:gd name="T29" fmla="*/ 2147483646 h 4944"/>
                <a:gd name="T30" fmla="*/ 2147483646 w 4969"/>
                <a:gd name="T31" fmla="*/ 2147483646 h 4944"/>
                <a:gd name="T32" fmla="*/ 2147483646 w 4969"/>
                <a:gd name="T33" fmla="*/ 2147483646 h 4944"/>
                <a:gd name="T34" fmla="*/ 2147483646 w 4969"/>
                <a:gd name="T35" fmla="*/ 2147483646 h 4944"/>
                <a:gd name="T36" fmla="*/ 2147483646 w 4969"/>
                <a:gd name="T37" fmla="*/ 2147483646 h 4944"/>
                <a:gd name="T38" fmla="*/ 2147483646 w 4969"/>
                <a:gd name="T39" fmla="*/ 2147483646 h 4944"/>
                <a:gd name="T40" fmla="*/ 2147483646 w 4969"/>
                <a:gd name="T41" fmla="*/ 2147483646 h 4944"/>
                <a:gd name="T42" fmla="*/ 2147483646 w 4969"/>
                <a:gd name="T43" fmla="*/ 2147483646 h 4944"/>
                <a:gd name="T44" fmla="*/ 2147483646 w 4969"/>
                <a:gd name="T45" fmla="*/ 2147483646 h 4944"/>
                <a:gd name="T46" fmla="*/ 2147483646 w 4969"/>
                <a:gd name="T47" fmla="*/ 2147483646 h 4944"/>
                <a:gd name="T48" fmla="*/ 2147483646 w 4969"/>
                <a:gd name="T49" fmla="*/ 2147483646 h 4944"/>
                <a:gd name="T50" fmla="*/ 2147483646 w 4969"/>
                <a:gd name="T51" fmla="*/ 2147483646 h 4944"/>
                <a:gd name="T52" fmla="*/ 2147483646 w 4969"/>
                <a:gd name="T53" fmla="*/ 2147483646 h 4944"/>
                <a:gd name="T54" fmla="*/ 2147483646 w 4969"/>
                <a:gd name="T55" fmla="*/ 2147483646 h 4944"/>
                <a:gd name="T56" fmla="*/ 2147483646 w 4969"/>
                <a:gd name="T57" fmla="*/ 2147483646 h 4944"/>
                <a:gd name="T58" fmla="*/ 2147483646 w 4969"/>
                <a:gd name="T59" fmla="*/ 2147483646 h 4944"/>
                <a:gd name="T60" fmla="*/ 2147483646 w 4969"/>
                <a:gd name="T61" fmla="*/ 2147483646 h 4944"/>
                <a:gd name="T62" fmla="*/ 2147483646 w 4969"/>
                <a:gd name="T63" fmla="*/ 2147483646 h 4944"/>
                <a:gd name="T64" fmla="*/ 2147483646 w 4969"/>
                <a:gd name="T65" fmla="*/ 2147483646 h 4944"/>
                <a:gd name="T66" fmla="*/ 2147483646 w 4969"/>
                <a:gd name="T67" fmla="*/ 2147483646 h 4944"/>
                <a:gd name="T68" fmla="*/ 2147483646 w 4969"/>
                <a:gd name="T69" fmla="*/ 2147483646 h 4944"/>
                <a:gd name="T70" fmla="*/ 2147483646 w 4969"/>
                <a:gd name="T71" fmla="*/ 2147483646 h 4944"/>
                <a:gd name="T72" fmla="*/ 2147483646 w 4969"/>
                <a:gd name="T73" fmla="*/ 2147483646 h 4944"/>
                <a:gd name="T74" fmla="*/ 2147483646 w 4969"/>
                <a:gd name="T75" fmla="*/ 2147483646 h 4944"/>
                <a:gd name="T76" fmla="*/ 2147483646 w 4969"/>
                <a:gd name="T77" fmla="*/ 2147483646 h 4944"/>
                <a:gd name="T78" fmla="*/ 2147483646 w 4969"/>
                <a:gd name="T79" fmla="*/ 2147483646 h 4944"/>
                <a:gd name="T80" fmla="*/ 2147483646 w 4969"/>
                <a:gd name="T81" fmla="*/ 2147483646 h 4944"/>
                <a:gd name="T82" fmla="*/ 2147483646 w 4969"/>
                <a:gd name="T83" fmla="*/ 2147483646 h 4944"/>
                <a:gd name="T84" fmla="*/ 2147483646 w 4969"/>
                <a:gd name="T85" fmla="*/ 2147483646 h 4944"/>
                <a:gd name="T86" fmla="*/ 2147483646 w 4969"/>
                <a:gd name="T87" fmla="*/ 2147483646 h 4944"/>
                <a:gd name="T88" fmla="*/ 2147483646 w 4969"/>
                <a:gd name="T89" fmla="*/ 2147483646 h 4944"/>
                <a:gd name="T90" fmla="*/ 2147483646 w 4969"/>
                <a:gd name="T91" fmla="*/ 2147483646 h 49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9" h="4944">
                  <a:moveTo>
                    <a:pt x="4149" y="362"/>
                  </a:moveTo>
                  <a:lnTo>
                    <a:pt x="814" y="362"/>
                  </a:lnTo>
                  <a:lnTo>
                    <a:pt x="814" y="0"/>
                  </a:lnTo>
                  <a:lnTo>
                    <a:pt x="4149" y="0"/>
                  </a:lnTo>
                  <a:lnTo>
                    <a:pt x="4149" y="362"/>
                  </a:lnTo>
                  <a:close/>
                  <a:moveTo>
                    <a:pt x="4159" y="602"/>
                  </a:moveTo>
                  <a:lnTo>
                    <a:pt x="3924" y="602"/>
                  </a:lnTo>
                  <a:lnTo>
                    <a:pt x="4724" y="4662"/>
                  </a:lnTo>
                  <a:lnTo>
                    <a:pt x="4969" y="4623"/>
                  </a:lnTo>
                  <a:lnTo>
                    <a:pt x="4159" y="602"/>
                  </a:lnTo>
                  <a:close/>
                  <a:moveTo>
                    <a:pt x="812" y="602"/>
                  </a:moveTo>
                  <a:lnTo>
                    <a:pt x="0" y="4623"/>
                  </a:lnTo>
                  <a:lnTo>
                    <a:pt x="246" y="4662"/>
                  </a:lnTo>
                  <a:lnTo>
                    <a:pt x="1046" y="602"/>
                  </a:lnTo>
                  <a:lnTo>
                    <a:pt x="812" y="602"/>
                  </a:lnTo>
                  <a:close/>
                  <a:moveTo>
                    <a:pt x="2723" y="1800"/>
                  </a:moveTo>
                  <a:lnTo>
                    <a:pt x="2723" y="1800"/>
                  </a:lnTo>
                  <a:lnTo>
                    <a:pt x="2737" y="1786"/>
                  </a:lnTo>
                  <a:lnTo>
                    <a:pt x="2749" y="1770"/>
                  </a:lnTo>
                  <a:lnTo>
                    <a:pt x="2760" y="1755"/>
                  </a:lnTo>
                  <a:lnTo>
                    <a:pt x="2771" y="1737"/>
                  </a:lnTo>
                  <a:lnTo>
                    <a:pt x="2780" y="1718"/>
                  </a:lnTo>
                  <a:lnTo>
                    <a:pt x="2789" y="1698"/>
                  </a:lnTo>
                  <a:lnTo>
                    <a:pt x="2797" y="1677"/>
                  </a:lnTo>
                  <a:lnTo>
                    <a:pt x="2804" y="1655"/>
                  </a:lnTo>
                  <a:lnTo>
                    <a:pt x="2811" y="1631"/>
                  </a:lnTo>
                  <a:lnTo>
                    <a:pt x="2816" y="1606"/>
                  </a:lnTo>
                  <a:lnTo>
                    <a:pt x="2821" y="1580"/>
                  </a:lnTo>
                  <a:lnTo>
                    <a:pt x="2825" y="1553"/>
                  </a:lnTo>
                  <a:lnTo>
                    <a:pt x="2828" y="1525"/>
                  </a:lnTo>
                  <a:lnTo>
                    <a:pt x="2830" y="1495"/>
                  </a:lnTo>
                  <a:lnTo>
                    <a:pt x="2831" y="1466"/>
                  </a:lnTo>
                  <a:lnTo>
                    <a:pt x="2832" y="1434"/>
                  </a:lnTo>
                  <a:lnTo>
                    <a:pt x="2832" y="602"/>
                  </a:lnTo>
                  <a:lnTo>
                    <a:pt x="2606" y="602"/>
                  </a:lnTo>
                  <a:lnTo>
                    <a:pt x="2606" y="1865"/>
                  </a:lnTo>
                  <a:lnTo>
                    <a:pt x="2621" y="1861"/>
                  </a:lnTo>
                  <a:lnTo>
                    <a:pt x="2635" y="1855"/>
                  </a:lnTo>
                  <a:lnTo>
                    <a:pt x="2651" y="1849"/>
                  </a:lnTo>
                  <a:lnTo>
                    <a:pt x="2666" y="1842"/>
                  </a:lnTo>
                  <a:lnTo>
                    <a:pt x="2681" y="1833"/>
                  </a:lnTo>
                  <a:lnTo>
                    <a:pt x="2695" y="1823"/>
                  </a:lnTo>
                  <a:lnTo>
                    <a:pt x="2710" y="1813"/>
                  </a:lnTo>
                  <a:lnTo>
                    <a:pt x="2723" y="1800"/>
                  </a:lnTo>
                  <a:close/>
                  <a:moveTo>
                    <a:pt x="3073" y="602"/>
                  </a:moveTo>
                  <a:lnTo>
                    <a:pt x="3073" y="1434"/>
                  </a:lnTo>
                  <a:lnTo>
                    <a:pt x="3073" y="1478"/>
                  </a:lnTo>
                  <a:lnTo>
                    <a:pt x="3071" y="1520"/>
                  </a:lnTo>
                  <a:lnTo>
                    <a:pt x="3067" y="1561"/>
                  </a:lnTo>
                  <a:lnTo>
                    <a:pt x="3062" y="1601"/>
                  </a:lnTo>
                  <a:lnTo>
                    <a:pt x="3055" y="1640"/>
                  </a:lnTo>
                  <a:lnTo>
                    <a:pt x="3048" y="1677"/>
                  </a:lnTo>
                  <a:lnTo>
                    <a:pt x="3039" y="1714"/>
                  </a:lnTo>
                  <a:lnTo>
                    <a:pt x="3028" y="1748"/>
                  </a:lnTo>
                  <a:lnTo>
                    <a:pt x="3016" y="1781"/>
                  </a:lnTo>
                  <a:lnTo>
                    <a:pt x="3002" y="1813"/>
                  </a:lnTo>
                  <a:lnTo>
                    <a:pt x="2988" y="1842"/>
                  </a:lnTo>
                  <a:lnTo>
                    <a:pt x="2972" y="1872"/>
                  </a:lnTo>
                  <a:lnTo>
                    <a:pt x="2954" y="1899"/>
                  </a:lnTo>
                  <a:lnTo>
                    <a:pt x="2935" y="1925"/>
                  </a:lnTo>
                  <a:lnTo>
                    <a:pt x="2915" y="1948"/>
                  </a:lnTo>
                  <a:lnTo>
                    <a:pt x="2893" y="1972"/>
                  </a:lnTo>
                  <a:lnTo>
                    <a:pt x="2867" y="1996"/>
                  </a:lnTo>
                  <a:lnTo>
                    <a:pt x="2839" y="2018"/>
                  </a:lnTo>
                  <a:lnTo>
                    <a:pt x="2811" y="2037"/>
                  </a:lnTo>
                  <a:lnTo>
                    <a:pt x="2783" y="2053"/>
                  </a:lnTo>
                  <a:lnTo>
                    <a:pt x="2756" y="2068"/>
                  </a:lnTo>
                  <a:lnTo>
                    <a:pt x="2727" y="2079"/>
                  </a:lnTo>
                  <a:lnTo>
                    <a:pt x="2700" y="2089"/>
                  </a:lnTo>
                  <a:lnTo>
                    <a:pt x="2673" y="2097"/>
                  </a:lnTo>
                  <a:lnTo>
                    <a:pt x="2647" y="2104"/>
                  </a:lnTo>
                  <a:lnTo>
                    <a:pt x="2621" y="2109"/>
                  </a:lnTo>
                  <a:lnTo>
                    <a:pt x="2597" y="2114"/>
                  </a:lnTo>
                  <a:lnTo>
                    <a:pt x="2574" y="2116"/>
                  </a:lnTo>
                  <a:lnTo>
                    <a:pt x="2534" y="2118"/>
                  </a:lnTo>
                  <a:lnTo>
                    <a:pt x="2501" y="2119"/>
                  </a:lnTo>
                  <a:lnTo>
                    <a:pt x="2484" y="2119"/>
                  </a:lnTo>
                  <a:lnTo>
                    <a:pt x="2364" y="2118"/>
                  </a:lnTo>
                  <a:lnTo>
                    <a:pt x="2364" y="602"/>
                  </a:lnTo>
                  <a:lnTo>
                    <a:pt x="1292" y="602"/>
                  </a:lnTo>
                  <a:lnTo>
                    <a:pt x="485" y="4699"/>
                  </a:lnTo>
                  <a:lnTo>
                    <a:pt x="2046" y="4944"/>
                  </a:lnTo>
                  <a:lnTo>
                    <a:pt x="2485" y="2753"/>
                  </a:lnTo>
                  <a:lnTo>
                    <a:pt x="2923" y="4944"/>
                  </a:lnTo>
                  <a:lnTo>
                    <a:pt x="4486" y="4699"/>
                  </a:lnTo>
                  <a:lnTo>
                    <a:pt x="3677" y="602"/>
                  </a:lnTo>
                  <a:lnTo>
                    <a:pt x="3073" y="60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933558" y="5543550"/>
            <a:ext cx="470450" cy="470450"/>
            <a:chOff x="9103649" y="4959350"/>
            <a:chExt cx="578485" cy="578485"/>
          </a:xfrm>
        </p:grpSpPr>
        <p:sp>
          <p:nvSpPr>
            <p:cNvPr id="43" name="椭圆 42"/>
            <p:cNvSpPr/>
            <p:nvPr/>
          </p:nvSpPr>
          <p:spPr>
            <a:xfrm>
              <a:off x="9103649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9218455" y="5166025"/>
              <a:ext cx="348872" cy="165133"/>
            </a:xfrm>
            <a:custGeom>
              <a:avLst/>
              <a:gdLst>
                <a:gd name="T0" fmla="*/ 89134 w 5108"/>
                <a:gd name="T1" fmla="*/ 109382 h 2419"/>
                <a:gd name="T2" fmla="*/ 135006 w 5108"/>
                <a:gd name="T3" fmla="*/ 141114 h 2419"/>
                <a:gd name="T4" fmla="*/ 204374 w 5108"/>
                <a:gd name="T5" fmla="*/ 178819 h 2419"/>
                <a:gd name="T6" fmla="*/ 258078 w 5108"/>
                <a:gd name="T7" fmla="*/ 199352 h 2419"/>
                <a:gd name="T8" fmla="*/ 306187 w 5108"/>
                <a:gd name="T9" fmla="*/ 211671 h 2419"/>
                <a:gd name="T10" fmla="*/ 357654 w 5108"/>
                <a:gd name="T11" fmla="*/ 219138 h 2419"/>
                <a:gd name="T12" fmla="*/ 411731 w 5108"/>
                <a:gd name="T13" fmla="*/ 218764 h 2419"/>
                <a:gd name="T14" fmla="*/ 467672 w 5108"/>
                <a:gd name="T15" fmla="*/ 209805 h 2419"/>
                <a:gd name="T16" fmla="*/ 525479 w 5108"/>
                <a:gd name="T17" fmla="*/ 190765 h 2419"/>
                <a:gd name="T18" fmla="*/ 584777 w 5108"/>
                <a:gd name="T19" fmla="*/ 159780 h 2419"/>
                <a:gd name="T20" fmla="*/ 644075 w 5108"/>
                <a:gd name="T21" fmla="*/ 114982 h 2419"/>
                <a:gd name="T22" fmla="*/ 703000 w 5108"/>
                <a:gd name="T23" fmla="*/ 55624 h 2419"/>
                <a:gd name="T24" fmla="*/ 747381 w 5108"/>
                <a:gd name="T25" fmla="*/ 0 h 2419"/>
                <a:gd name="T26" fmla="*/ 754094 w 5108"/>
                <a:gd name="T27" fmla="*/ 17173 h 2419"/>
                <a:gd name="T28" fmla="*/ 766401 w 5108"/>
                <a:gd name="T29" fmla="*/ 32105 h 2419"/>
                <a:gd name="T30" fmla="*/ 779454 w 5108"/>
                <a:gd name="T31" fmla="*/ 37705 h 2419"/>
                <a:gd name="T32" fmla="*/ 796982 w 5108"/>
                <a:gd name="T33" fmla="*/ 36212 h 2419"/>
                <a:gd name="T34" fmla="*/ 819732 w 5108"/>
                <a:gd name="T35" fmla="*/ 25012 h 2419"/>
                <a:gd name="T36" fmla="*/ 847330 w 5108"/>
                <a:gd name="T37" fmla="*/ 0 h 2419"/>
                <a:gd name="T38" fmla="*/ 1231835 w 5108"/>
                <a:gd name="T39" fmla="*/ 397584 h 2419"/>
                <a:gd name="T40" fmla="*/ 1296728 w 5108"/>
                <a:gd name="T41" fmla="*/ 424462 h 2419"/>
                <a:gd name="T42" fmla="*/ 1356399 w 5108"/>
                <a:gd name="T43" fmla="*/ 442008 h 2419"/>
                <a:gd name="T44" fmla="*/ 1429496 w 5108"/>
                <a:gd name="T45" fmla="*/ 455448 h 2419"/>
                <a:gd name="T46" fmla="*/ 1513408 w 5108"/>
                <a:gd name="T47" fmla="*/ 461421 h 2419"/>
                <a:gd name="T48" fmla="*/ 1606644 w 5108"/>
                <a:gd name="T49" fmla="*/ 454328 h 2419"/>
                <a:gd name="T50" fmla="*/ 1680115 w 5108"/>
                <a:gd name="T51" fmla="*/ 437902 h 2419"/>
                <a:gd name="T52" fmla="*/ 1731208 w 5108"/>
                <a:gd name="T53" fmla="*/ 421103 h 2419"/>
                <a:gd name="T54" fmla="*/ 1749109 w 5108"/>
                <a:gd name="T55" fmla="*/ 421103 h 2419"/>
                <a:gd name="T56" fmla="*/ 1782674 w 5108"/>
                <a:gd name="T57" fmla="*/ 426329 h 2419"/>
                <a:gd name="T58" fmla="*/ 1814375 w 5108"/>
                <a:gd name="T59" fmla="*/ 440142 h 2419"/>
                <a:gd name="T60" fmla="*/ 1843837 w 5108"/>
                <a:gd name="T61" fmla="*/ 464781 h 2419"/>
                <a:gd name="T62" fmla="*/ 1861366 w 5108"/>
                <a:gd name="T63" fmla="*/ 493526 h 2419"/>
                <a:gd name="T64" fmla="*/ 1869570 w 5108"/>
                <a:gd name="T65" fmla="*/ 518165 h 2419"/>
                <a:gd name="T66" fmla="*/ 1873673 w 5108"/>
                <a:gd name="T67" fmla="*/ 547284 h 2419"/>
                <a:gd name="T68" fmla="*/ 1874046 w 5108"/>
                <a:gd name="T69" fmla="*/ 582376 h 2419"/>
                <a:gd name="T70" fmla="*/ 1869197 w 5108"/>
                <a:gd name="T71" fmla="*/ 622694 h 2419"/>
                <a:gd name="T72" fmla="*/ 1858755 w 5108"/>
                <a:gd name="T73" fmla="*/ 669732 h 2419"/>
                <a:gd name="T74" fmla="*/ 1871808 w 5108"/>
                <a:gd name="T75" fmla="*/ 668239 h 2419"/>
                <a:gd name="T76" fmla="*/ 1892320 w 5108"/>
                <a:gd name="T77" fmla="*/ 671972 h 2419"/>
                <a:gd name="T78" fmla="*/ 1901644 w 5108"/>
                <a:gd name="T79" fmla="*/ 679439 h 2419"/>
                <a:gd name="T80" fmla="*/ 1905000 w 5108"/>
                <a:gd name="T81" fmla="*/ 693625 h 2419"/>
                <a:gd name="T82" fmla="*/ 1900152 w 5108"/>
                <a:gd name="T83" fmla="*/ 714904 h 2419"/>
                <a:gd name="T84" fmla="*/ 1883369 w 5108"/>
                <a:gd name="T85" fmla="*/ 746262 h 2419"/>
                <a:gd name="T86" fmla="*/ 1856517 w 5108"/>
                <a:gd name="T87" fmla="*/ 769035 h 2419"/>
                <a:gd name="T88" fmla="*/ 1796846 w 5108"/>
                <a:gd name="T89" fmla="*/ 801514 h 2419"/>
                <a:gd name="T90" fmla="*/ 1698389 w 5108"/>
                <a:gd name="T91" fmla="*/ 842205 h 2419"/>
                <a:gd name="T92" fmla="*/ 1618206 w 5108"/>
                <a:gd name="T93" fmla="*/ 866098 h 2419"/>
                <a:gd name="T94" fmla="*/ 1543990 w 5108"/>
                <a:gd name="T95" fmla="*/ 882524 h 2419"/>
                <a:gd name="T96" fmla="*/ 1461196 w 5108"/>
                <a:gd name="T97" fmla="*/ 895216 h 2419"/>
                <a:gd name="T98" fmla="*/ 1369825 w 5108"/>
                <a:gd name="T99" fmla="*/ 902309 h 2419"/>
                <a:gd name="T100" fmla="*/ 1269503 w 5108"/>
                <a:gd name="T101" fmla="*/ 902309 h 2419"/>
                <a:gd name="T102" fmla="*/ 1160976 w 5108"/>
                <a:gd name="T103" fmla="*/ 894096 h 2419"/>
                <a:gd name="T104" fmla="*/ 1044617 w 5108"/>
                <a:gd name="T105" fmla="*/ 876177 h 2419"/>
                <a:gd name="T106" fmla="*/ 919681 w 5108"/>
                <a:gd name="T107" fmla="*/ 847058 h 2419"/>
                <a:gd name="T108" fmla="*/ 787659 w 5108"/>
                <a:gd name="T109" fmla="*/ 805620 h 2419"/>
                <a:gd name="T110" fmla="*/ 683607 w 5108"/>
                <a:gd name="T111" fmla="*/ 870577 h 2419"/>
                <a:gd name="T112" fmla="*/ 45499 w 5108"/>
                <a:gd name="T113" fmla="*/ 602908 h 2419"/>
                <a:gd name="T114" fmla="*/ 32073 w 5108"/>
                <a:gd name="T115" fmla="*/ 546911 h 2419"/>
                <a:gd name="T116" fmla="*/ 22750 w 5108"/>
                <a:gd name="T117" fmla="*/ 480087 h 2419"/>
                <a:gd name="T118" fmla="*/ 20139 w 5108"/>
                <a:gd name="T119" fmla="*/ 410650 h 2419"/>
                <a:gd name="T120" fmla="*/ 24241 w 5108"/>
                <a:gd name="T121" fmla="*/ 327026 h 2419"/>
                <a:gd name="T122" fmla="*/ 38040 w 5108"/>
                <a:gd name="T123" fmla="*/ 231084 h 2419"/>
                <a:gd name="T124" fmla="*/ 64146 w 5108"/>
                <a:gd name="T125" fmla="*/ 124315 h 24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08" h="2419">
                  <a:moveTo>
                    <a:pt x="196" y="256"/>
                  </a:moveTo>
                  <a:lnTo>
                    <a:pt x="196" y="256"/>
                  </a:lnTo>
                  <a:lnTo>
                    <a:pt x="207" y="266"/>
                  </a:lnTo>
                  <a:lnTo>
                    <a:pt x="239" y="293"/>
                  </a:lnTo>
                  <a:lnTo>
                    <a:pt x="263" y="311"/>
                  </a:lnTo>
                  <a:lnTo>
                    <a:pt x="291" y="332"/>
                  </a:lnTo>
                  <a:lnTo>
                    <a:pt x="324" y="355"/>
                  </a:lnTo>
                  <a:lnTo>
                    <a:pt x="362" y="378"/>
                  </a:lnTo>
                  <a:lnTo>
                    <a:pt x="403" y="404"/>
                  </a:lnTo>
                  <a:lnTo>
                    <a:pt x="447" y="429"/>
                  </a:lnTo>
                  <a:lnTo>
                    <a:pt x="496" y="455"/>
                  </a:lnTo>
                  <a:lnTo>
                    <a:pt x="548" y="479"/>
                  </a:lnTo>
                  <a:lnTo>
                    <a:pt x="605" y="503"/>
                  </a:lnTo>
                  <a:lnTo>
                    <a:pt x="633" y="514"/>
                  </a:lnTo>
                  <a:lnTo>
                    <a:pt x="663" y="525"/>
                  </a:lnTo>
                  <a:lnTo>
                    <a:pt x="692" y="534"/>
                  </a:lnTo>
                  <a:lnTo>
                    <a:pt x="724" y="544"/>
                  </a:lnTo>
                  <a:lnTo>
                    <a:pt x="756" y="553"/>
                  </a:lnTo>
                  <a:lnTo>
                    <a:pt x="788" y="561"/>
                  </a:lnTo>
                  <a:lnTo>
                    <a:pt x="821" y="567"/>
                  </a:lnTo>
                  <a:lnTo>
                    <a:pt x="855" y="573"/>
                  </a:lnTo>
                  <a:lnTo>
                    <a:pt x="889" y="579"/>
                  </a:lnTo>
                  <a:lnTo>
                    <a:pt x="923" y="583"/>
                  </a:lnTo>
                  <a:lnTo>
                    <a:pt x="959" y="587"/>
                  </a:lnTo>
                  <a:lnTo>
                    <a:pt x="994" y="588"/>
                  </a:lnTo>
                  <a:lnTo>
                    <a:pt x="1029" y="589"/>
                  </a:lnTo>
                  <a:lnTo>
                    <a:pt x="1066" y="588"/>
                  </a:lnTo>
                  <a:lnTo>
                    <a:pt x="1104" y="586"/>
                  </a:lnTo>
                  <a:lnTo>
                    <a:pt x="1141" y="582"/>
                  </a:lnTo>
                  <a:lnTo>
                    <a:pt x="1178" y="577"/>
                  </a:lnTo>
                  <a:lnTo>
                    <a:pt x="1216" y="571"/>
                  </a:lnTo>
                  <a:lnTo>
                    <a:pt x="1254" y="562"/>
                  </a:lnTo>
                  <a:lnTo>
                    <a:pt x="1293" y="553"/>
                  </a:lnTo>
                  <a:lnTo>
                    <a:pt x="1331" y="540"/>
                  </a:lnTo>
                  <a:lnTo>
                    <a:pt x="1370" y="527"/>
                  </a:lnTo>
                  <a:lnTo>
                    <a:pt x="1409" y="511"/>
                  </a:lnTo>
                  <a:lnTo>
                    <a:pt x="1449" y="494"/>
                  </a:lnTo>
                  <a:lnTo>
                    <a:pt x="1488" y="473"/>
                  </a:lnTo>
                  <a:lnTo>
                    <a:pt x="1528" y="453"/>
                  </a:lnTo>
                  <a:lnTo>
                    <a:pt x="1568" y="428"/>
                  </a:lnTo>
                  <a:lnTo>
                    <a:pt x="1608" y="401"/>
                  </a:lnTo>
                  <a:lnTo>
                    <a:pt x="1647" y="373"/>
                  </a:lnTo>
                  <a:lnTo>
                    <a:pt x="1687" y="343"/>
                  </a:lnTo>
                  <a:lnTo>
                    <a:pt x="1727" y="308"/>
                  </a:lnTo>
                  <a:lnTo>
                    <a:pt x="1767" y="273"/>
                  </a:lnTo>
                  <a:lnTo>
                    <a:pt x="1807" y="234"/>
                  </a:lnTo>
                  <a:lnTo>
                    <a:pt x="1846" y="193"/>
                  </a:lnTo>
                  <a:lnTo>
                    <a:pt x="1885" y="149"/>
                  </a:lnTo>
                  <a:lnTo>
                    <a:pt x="1926" y="102"/>
                  </a:lnTo>
                  <a:lnTo>
                    <a:pt x="1965" y="52"/>
                  </a:lnTo>
                  <a:lnTo>
                    <a:pt x="2004" y="0"/>
                  </a:lnTo>
                  <a:lnTo>
                    <a:pt x="2006" y="9"/>
                  </a:lnTo>
                  <a:lnTo>
                    <a:pt x="2010" y="20"/>
                  </a:lnTo>
                  <a:lnTo>
                    <a:pt x="2015" y="33"/>
                  </a:lnTo>
                  <a:lnTo>
                    <a:pt x="2022" y="46"/>
                  </a:lnTo>
                  <a:lnTo>
                    <a:pt x="2031" y="61"/>
                  </a:lnTo>
                  <a:lnTo>
                    <a:pt x="2042" y="74"/>
                  </a:lnTo>
                  <a:lnTo>
                    <a:pt x="2048" y="81"/>
                  </a:lnTo>
                  <a:lnTo>
                    <a:pt x="2055" y="86"/>
                  </a:lnTo>
                  <a:lnTo>
                    <a:pt x="2064" y="91"/>
                  </a:lnTo>
                  <a:lnTo>
                    <a:pt x="2072" y="96"/>
                  </a:lnTo>
                  <a:lnTo>
                    <a:pt x="2081" y="100"/>
                  </a:lnTo>
                  <a:lnTo>
                    <a:pt x="2090" y="101"/>
                  </a:lnTo>
                  <a:lnTo>
                    <a:pt x="2101" y="102"/>
                  </a:lnTo>
                  <a:lnTo>
                    <a:pt x="2112" y="102"/>
                  </a:lnTo>
                  <a:lnTo>
                    <a:pt x="2125" y="101"/>
                  </a:lnTo>
                  <a:lnTo>
                    <a:pt x="2137" y="97"/>
                  </a:lnTo>
                  <a:lnTo>
                    <a:pt x="2151" y="92"/>
                  </a:lnTo>
                  <a:lnTo>
                    <a:pt x="2166" y="86"/>
                  </a:lnTo>
                  <a:lnTo>
                    <a:pt x="2181" y="77"/>
                  </a:lnTo>
                  <a:lnTo>
                    <a:pt x="2198" y="67"/>
                  </a:lnTo>
                  <a:lnTo>
                    <a:pt x="2215" y="53"/>
                  </a:lnTo>
                  <a:lnTo>
                    <a:pt x="2233" y="39"/>
                  </a:lnTo>
                  <a:lnTo>
                    <a:pt x="2252" y="20"/>
                  </a:lnTo>
                  <a:lnTo>
                    <a:pt x="2272" y="0"/>
                  </a:lnTo>
                  <a:lnTo>
                    <a:pt x="3273" y="846"/>
                  </a:lnTo>
                  <a:lnTo>
                    <a:pt x="3273" y="1051"/>
                  </a:lnTo>
                  <a:lnTo>
                    <a:pt x="3303" y="1065"/>
                  </a:lnTo>
                  <a:lnTo>
                    <a:pt x="3337" y="1082"/>
                  </a:lnTo>
                  <a:lnTo>
                    <a:pt x="3385" y="1102"/>
                  </a:lnTo>
                  <a:lnTo>
                    <a:pt x="3443" y="1125"/>
                  </a:lnTo>
                  <a:lnTo>
                    <a:pt x="3477" y="1137"/>
                  </a:lnTo>
                  <a:lnTo>
                    <a:pt x="3513" y="1150"/>
                  </a:lnTo>
                  <a:lnTo>
                    <a:pt x="3552" y="1162"/>
                  </a:lnTo>
                  <a:lnTo>
                    <a:pt x="3593" y="1173"/>
                  </a:lnTo>
                  <a:lnTo>
                    <a:pt x="3637" y="1184"/>
                  </a:lnTo>
                  <a:lnTo>
                    <a:pt x="3682" y="1195"/>
                  </a:lnTo>
                  <a:lnTo>
                    <a:pt x="3731" y="1205"/>
                  </a:lnTo>
                  <a:lnTo>
                    <a:pt x="3781" y="1213"/>
                  </a:lnTo>
                  <a:lnTo>
                    <a:pt x="3833" y="1220"/>
                  </a:lnTo>
                  <a:lnTo>
                    <a:pt x="3886" y="1228"/>
                  </a:lnTo>
                  <a:lnTo>
                    <a:pt x="3942" y="1231"/>
                  </a:lnTo>
                  <a:lnTo>
                    <a:pt x="4000" y="1235"/>
                  </a:lnTo>
                  <a:lnTo>
                    <a:pt x="4058" y="1236"/>
                  </a:lnTo>
                  <a:lnTo>
                    <a:pt x="4118" y="1235"/>
                  </a:lnTo>
                  <a:lnTo>
                    <a:pt x="4181" y="1231"/>
                  </a:lnTo>
                  <a:lnTo>
                    <a:pt x="4243" y="1225"/>
                  </a:lnTo>
                  <a:lnTo>
                    <a:pt x="4308" y="1217"/>
                  </a:lnTo>
                  <a:lnTo>
                    <a:pt x="4372" y="1206"/>
                  </a:lnTo>
                  <a:lnTo>
                    <a:pt x="4438" y="1191"/>
                  </a:lnTo>
                  <a:lnTo>
                    <a:pt x="4472" y="1183"/>
                  </a:lnTo>
                  <a:lnTo>
                    <a:pt x="4505" y="1173"/>
                  </a:lnTo>
                  <a:lnTo>
                    <a:pt x="4540" y="1163"/>
                  </a:lnTo>
                  <a:lnTo>
                    <a:pt x="4574" y="1152"/>
                  </a:lnTo>
                  <a:lnTo>
                    <a:pt x="4608" y="1140"/>
                  </a:lnTo>
                  <a:lnTo>
                    <a:pt x="4642" y="1128"/>
                  </a:lnTo>
                  <a:lnTo>
                    <a:pt x="4648" y="1128"/>
                  </a:lnTo>
                  <a:lnTo>
                    <a:pt x="4664" y="1126"/>
                  </a:lnTo>
                  <a:lnTo>
                    <a:pt x="4690" y="1128"/>
                  </a:lnTo>
                  <a:lnTo>
                    <a:pt x="4723" y="1131"/>
                  </a:lnTo>
                  <a:lnTo>
                    <a:pt x="4741" y="1134"/>
                  </a:lnTo>
                  <a:lnTo>
                    <a:pt x="4760" y="1137"/>
                  </a:lnTo>
                  <a:lnTo>
                    <a:pt x="4780" y="1142"/>
                  </a:lnTo>
                  <a:lnTo>
                    <a:pt x="4802" y="1150"/>
                  </a:lnTo>
                  <a:lnTo>
                    <a:pt x="4823" y="1157"/>
                  </a:lnTo>
                  <a:lnTo>
                    <a:pt x="4844" y="1167"/>
                  </a:lnTo>
                  <a:lnTo>
                    <a:pt x="4865" y="1179"/>
                  </a:lnTo>
                  <a:lnTo>
                    <a:pt x="4886" y="1191"/>
                  </a:lnTo>
                  <a:lnTo>
                    <a:pt x="4906" y="1207"/>
                  </a:lnTo>
                  <a:lnTo>
                    <a:pt x="4925" y="1225"/>
                  </a:lnTo>
                  <a:lnTo>
                    <a:pt x="4944" y="1245"/>
                  </a:lnTo>
                  <a:lnTo>
                    <a:pt x="4962" y="1268"/>
                  </a:lnTo>
                  <a:lnTo>
                    <a:pt x="4977" y="1294"/>
                  </a:lnTo>
                  <a:lnTo>
                    <a:pt x="4984" y="1307"/>
                  </a:lnTo>
                  <a:lnTo>
                    <a:pt x="4991" y="1322"/>
                  </a:lnTo>
                  <a:lnTo>
                    <a:pt x="4997" y="1336"/>
                  </a:lnTo>
                  <a:lnTo>
                    <a:pt x="5003" y="1352"/>
                  </a:lnTo>
                  <a:lnTo>
                    <a:pt x="5008" y="1369"/>
                  </a:lnTo>
                  <a:lnTo>
                    <a:pt x="5013" y="1388"/>
                  </a:lnTo>
                  <a:lnTo>
                    <a:pt x="5017" y="1406"/>
                  </a:lnTo>
                  <a:lnTo>
                    <a:pt x="5021" y="1424"/>
                  </a:lnTo>
                  <a:lnTo>
                    <a:pt x="5023" y="1445"/>
                  </a:lnTo>
                  <a:lnTo>
                    <a:pt x="5024" y="1466"/>
                  </a:lnTo>
                  <a:lnTo>
                    <a:pt x="5025" y="1488"/>
                  </a:lnTo>
                  <a:lnTo>
                    <a:pt x="5027" y="1511"/>
                  </a:lnTo>
                  <a:lnTo>
                    <a:pt x="5027" y="1534"/>
                  </a:lnTo>
                  <a:lnTo>
                    <a:pt x="5025" y="1560"/>
                  </a:lnTo>
                  <a:lnTo>
                    <a:pt x="5023" y="1585"/>
                  </a:lnTo>
                  <a:lnTo>
                    <a:pt x="5021" y="1612"/>
                  </a:lnTo>
                  <a:lnTo>
                    <a:pt x="5017" y="1639"/>
                  </a:lnTo>
                  <a:lnTo>
                    <a:pt x="5012" y="1668"/>
                  </a:lnTo>
                  <a:lnTo>
                    <a:pt x="5007" y="1698"/>
                  </a:lnTo>
                  <a:lnTo>
                    <a:pt x="5000" y="1728"/>
                  </a:lnTo>
                  <a:lnTo>
                    <a:pt x="4992" y="1761"/>
                  </a:lnTo>
                  <a:lnTo>
                    <a:pt x="4984" y="1794"/>
                  </a:lnTo>
                  <a:lnTo>
                    <a:pt x="4994" y="1792"/>
                  </a:lnTo>
                  <a:lnTo>
                    <a:pt x="5005" y="1790"/>
                  </a:lnTo>
                  <a:lnTo>
                    <a:pt x="5019" y="1790"/>
                  </a:lnTo>
                  <a:lnTo>
                    <a:pt x="5034" y="1790"/>
                  </a:lnTo>
                  <a:lnTo>
                    <a:pt x="5051" y="1793"/>
                  </a:lnTo>
                  <a:lnTo>
                    <a:pt x="5067" y="1797"/>
                  </a:lnTo>
                  <a:lnTo>
                    <a:pt x="5074" y="1800"/>
                  </a:lnTo>
                  <a:lnTo>
                    <a:pt x="5082" y="1804"/>
                  </a:lnTo>
                  <a:lnTo>
                    <a:pt x="5088" y="1808"/>
                  </a:lnTo>
                  <a:lnTo>
                    <a:pt x="5094" y="1814"/>
                  </a:lnTo>
                  <a:lnTo>
                    <a:pt x="5099" y="1820"/>
                  </a:lnTo>
                  <a:lnTo>
                    <a:pt x="5104" y="1827"/>
                  </a:lnTo>
                  <a:lnTo>
                    <a:pt x="5106" y="1837"/>
                  </a:lnTo>
                  <a:lnTo>
                    <a:pt x="5108" y="1847"/>
                  </a:lnTo>
                  <a:lnTo>
                    <a:pt x="5108" y="1858"/>
                  </a:lnTo>
                  <a:lnTo>
                    <a:pt x="5107" y="1870"/>
                  </a:lnTo>
                  <a:lnTo>
                    <a:pt x="5105" y="1883"/>
                  </a:lnTo>
                  <a:lnTo>
                    <a:pt x="5101" y="1899"/>
                  </a:lnTo>
                  <a:lnTo>
                    <a:pt x="5095" y="1915"/>
                  </a:lnTo>
                  <a:lnTo>
                    <a:pt x="5086" y="1933"/>
                  </a:lnTo>
                  <a:lnTo>
                    <a:pt x="5077" y="1954"/>
                  </a:lnTo>
                  <a:lnTo>
                    <a:pt x="5064" y="1976"/>
                  </a:lnTo>
                  <a:lnTo>
                    <a:pt x="5050" y="1999"/>
                  </a:lnTo>
                  <a:lnTo>
                    <a:pt x="5033" y="2025"/>
                  </a:lnTo>
                  <a:lnTo>
                    <a:pt x="5019" y="2035"/>
                  </a:lnTo>
                  <a:lnTo>
                    <a:pt x="4978" y="2060"/>
                  </a:lnTo>
                  <a:lnTo>
                    <a:pt x="4949" y="2079"/>
                  </a:lnTo>
                  <a:lnTo>
                    <a:pt x="4911" y="2099"/>
                  </a:lnTo>
                  <a:lnTo>
                    <a:pt x="4868" y="2123"/>
                  </a:lnTo>
                  <a:lnTo>
                    <a:pt x="4818" y="2147"/>
                  </a:lnTo>
                  <a:lnTo>
                    <a:pt x="4762" y="2174"/>
                  </a:lnTo>
                  <a:lnTo>
                    <a:pt x="4698" y="2201"/>
                  </a:lnTo>
                  <a:lnTo>
                    <a:pt x="4630" y="2229"/>
                  </a:lnTo>
                  <a:lnTo>
                    <a:pt x="4554" y="2256"/>
                  </a:lnTo>
                  <a:lnTo>
                    <a:pt x="4474" y="2282"/>
                  </a:lnTo>
                  <a:lnTo>
                    <a:pt x="4431" y="2296"/>
                  </a:lnTo>
                  <a:lnTo>
                    <a:pt x="4386" y="2308"/>
                  </a:lnTo>
                  <a:lnTo>
                    <a:pt x="4339" y="2320"/>
                  </a:lnTo>
                  <a:lnTo>
                    <a:pt x="4293" y="2332"/>
                  </a:lnTo>
                  <a:lnTo>
                    <a:pt x="4243" y="2343"/>
                  </a:lnTo>
                  <a:lnTo>
                    <a:pt x="4193" y="2354"/>
                  </a:lnTo>
                  <a:lnTo>
                    <a:pt x="4140" y="2364"/>
                  </a:lnTo>
                  <a:lnTo>
                    <a:pt x="4088" y="2374"/>
                  </a:lnTo>
                  <a:lnTo>
                    <a:pt x="4033" y="2383"/>
                  </a:lnTo>
                  <a:lnTo>
                    <a:pt x="3977" y="2391"/>
                  </a:lnTo>
                  <a:lnTo>
                    <a:pt x="3918" y="2398"/>
                  </a:lnTo>
                  <a:lnTo>
                    <a:pt x="3859" y="2405"/>
                  </a:lnTo>
                  <a:lnTo>
                    <a:pt x="3798" y="2409"/>
                  </a:lnTo>
                  <a:lnTo>
                    <a:pt x="3736" y="2414"/>
                  </a:lnTo>
                  <a:lnTo>
                    <a:pt x="3673" y="2417"/>
                  </a:lnTo>
                  <a:lnTo>
                    <a:pt x="3608" y="2419"/>
                  </a:lnTo>
                  <a:lnTo>
                    <a:pt x="3541" y="2419"/>
                  </a:lnTo>
                  <a:lnTo>
                    <a:pt x="3474" y="2419"/>
                  </a:lnTo>
                  <a:lnTo>
                    <a:pt x="3404" y="2417"/>
                  </a:lnTo>
                  <a:lnTo>
                    <a:pt x="3333" y="2414"/>
                  </a:lnTo>
                  <a:lnTo>
                    <a:pt x="3261" y="2409"/>
                  </a:lnTo>
                  <a:lnTo>
                    <a:pt x="3188" y="2403"/>
                  </a:lnTo>
                  <a:lnTo>
                    <a:pt x="3113" y="2395"/>
                  </a:lnTo>
                  <a:lnTo>
                    <a:pt x="3037" y="2386"/>
                  </a:lnTo>
                  <a:lnTo>
                    <a:pt x="2960" y="2375"/>
                  </a:lnTo>
                  <a:lnTo>
                    <a:pt x="2880" y="2362"/>
                  </a:lnTo>
                  <a:lnTo>
                    <a:pt x="2801" y="2347"/>
                  </a:lnTo>
                  <a:lnTo>
                    <a:pt x="2719" y="2331"/>
                  </a:lnTo>
                  <a:lnTo>
                    <a:pt x="2636" y="2312"/>
                  </a:lnTo>
                  <a:lnTo>
                    <a:pt x="2552" y="2292"/>
                  </a:lnTo>
                  <a:lnTo>
                    <a:pt x="2466" y="2269"/>
                  </a:lnTo>
                  <a:lnTo>
                    <a:pt x="2380" y="2245"/>
                  </a:lnTo>
                  <a:lnTo>
                    <a:pt x="2292" y="2218"/>
                  </a:lnTo>
                  <a:lnTo>
                    <a:pt x="2203" y="2190"/>
                  </a:lnTo>
                  <a:lnTo>
                    <a:pt x="2112" y="2158"/>
                  </a:lnTo>
                  <a:lnTo>
                    <a:pt x="2020" y="2125"/>
                  </a:lnTo>
                  <a:lnTo>
                    <a:pt x="1927" y="2088"/>
                  </a:lnTo>
                  <a:lnTo>
                    <a:pt x="1833" y="2050"/>
                  </a:lnTo>
                  <a:lnTo>
                    <a:pt x="1833" y="2332"/>
                  </a:lnTo>
                  <a:lnTo>
                    <a:pt x="25" y="2307"/>
                  </a:lnTo>
                  <a:lnTo>
                    <a:pt x="0" y="1640"/>
                  </a:lnTo>
                  <a:lnTo>
                    <a:pt x="122" y="1615"/>
                  </a:lnTo>
                  <a:lnTo>
                    <a:pt x="115" y="1590"/>
                  </a:lnTo>
                  <a:lnTo>
                    <a:pt x="106" y="1560"/>
                  </a:lnTo>
                  <a:lnTo>
                    <a:pt x="95" y="1517"/>
                  </a:lnTo>
                  <a:lnTo>
                    <a:pt x="86" y="1465"/>
                  </a:lnTo>
                  <a:lnTo>
                    <a:pt x="75" y="1401"/>
                  </a:lnTo>
                  <a:lnTo>
                    <a:pt x="70" y="1366"/>
                  </a:lnTo>
                  <a:lnTo>
                    <a:pt x="65" y="1327"/>
                  </a:lnTo>
                  <a:lnTo>
                    <a:pt x="61" y="1286"/>
                  </a:lnTo>
                  <a:lnTo>
                    <a:pt x="59" y="1242"/>
                  </a:lnTo>
                  <a:lnTo>
                    <a:pt x="56" y="1197"/>
                  </a:lnTo>
                  <a:lnTo>
                    <a:pt x="54" y="1150"/>
                  </a:lnTo>
                  <a:lnTo>
                    <a:pt x="54" y="1100"/>
                  </a:lnTo>
                  <a:lnTo>
                    <a:pt x="54" y="1046"/>
                  </a:lnTo>
                  <a:lnTo>
                    <a:pt x="56" y="992"/>
                  </a:lnTo>
                  <a:lnTo>
                    <a:pt x="60" y="935"/>
                  </a:lnTo>
                  <a:lnTo>
                    <a:pt x="65" y="876"/>
                  </a:lnTo>
                  <a:lnTo>
                    <a:pt x="71" y="815"/>
                  </a:lnTo>
                  <a:lnTo>
                    <a:pt x="80" y="752"/>
                  </a:lnTo>
                  <a:lnTo>
                    <a:pt x="89" y="686"/>
                  </a:lnTo>
                  <a:lnTo>
                    <a:pt x="102" y="619"/>
                  </a:lnTo>
                  <a:lnTo>
                    <a:pt x="115" y="550"/>
                  </a:lnTo>
                  <a:lnTo>
                    <a:pt x="132" y="479"/>
                  </a:lnTo>
                  <a:lnTo>
                    <a:pt x="150" y="407"/>
                  </a:lnTo>
                  <a:lnTo>
                    <a:pt x="172" y="333"/>
                  </a:lnTo>
                  <a:lnTo>
                    <a:pt x="196" y="25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04978" y="5543550"/>
            <a:ext cx="470450" cy="470450"/>
            <a:chOff x="9860371" y="4959350"/>
            <a:chExt cx="578485" cy="578485"/>
          </a:xfrm>
        </p:grpSpPr>
        <p:sp>
          <p:nvSpPr>
            <p:cNvPr id="46" name="椭圆 45"/>
            <p:cNvSpPr/>
            <p:nvPr/>
          </p:nvSpPr>
          <p:spPr>
            <a:xfrm>
              <a:off x="9860371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9975177" y="5103519"/>
              <a:ext cx="348872" cy="290145"/>
            </a:xfrm>
            <a:custGeom>
              <a:avLst/>
              <a:gdLst>
                <a:gd name="T0" fmla="*/ 1885529 w 1553210"/>
                <a:gd name="T1" fmla="*/ 1192428 h 1292344"/>
                <a:gd name="T2" fmla="*/ 1899938 w 1553210"/>
                <a:gd name="T3" fmla="*/ 1260922 h 1292344"/>
                <a:gd name="T4" fmla="*/ 1878520 w 1553210"/>
                <a:gd name="T5" fmla="*/ 1297115 h 1292344"/>
                <a:gd name="T6" fmla="*/ 1839969 w 1553210"/>
                <a:gd name="T7" fmla="*/ 1323579 h 1292344"/>
                <a:gd name="T8" fmla="*/ 1787398 w 1553210"/>
                <a:gd name="T9" fmla="*/ 1332920 h 1292344"/>
                <a:gd name="T10" fmla="*/ 1686541 w 1553210"/>
                <a:gd name="T11" fmla="*/ 1306067 h 1292344"/>
                <a:gd name="T12" fmla="*/ 1589967 w 1553210"/>
                <a:gd name="T13" fmla="*/ 1233680 h 1292344"/>
                <a:gd name="T14" fmla="*/ 1695108 w 1553210"/>
                <a:gd name="T15" fmla="*/ 1193595 h 1292344"/>
                <a:gd name="T16" fmla="*/ 1826729 w 1553210"/>
                <a:gd name="T17" fmla="*/ 1104475 h 1292344"/>
                <a:gd name="T18" fmla="*/ 1723534 w 1553210"/>
                <a:gd name="T19" fmla="*/ 1097080 h 1292344"/>
                <a:gd name="T20" fmla="*/ 1613720 w 1553210"/>
                <a:gd name="T21" fmla="*/ 1117706 h 1292344"/>
                <a:gd name="T22" fmla="*/ 1530776 w 1553210"/>
                <a:gd name="T23" fmla="*/ 1160126 h 1292344"/>
                <a:gd name="T24" fmla="*/ 1414342 w 1553210"/>
                <a:gd name="T25" fmla="*/ 1262479 h 1292344"/>
                <a:gd name="T26" fmla="*/ 1247285 w 1553210"/>
                <a:gd name="T27" fmla="*/ 1461347 h 1292344"/>
                <a:gd name="T28" fmla="*/ 1144480 w 1553210"/>
                <a:gd name="T29" fmla="*/ 1549689 h 1292344"/>
                <a:gd name="T30" fmla="*/ 1072439 w 1553210"/>
                <a:gd name="T31" fmla="*/ 1579266 h 1292344"/>
                <a:gd name="T32" fmla="*/ 967688 w 1553210"/>
                <a:gd name="T33" fmla="*/ 1579655 h 1292344"/>
                <a:gd name="T34" fmla="*/ 847749 w 1553210"/>
                <a:gd name="T35" fmla="*/ 1530619 h 1292344"/>
                <a:gd name="T36" fmla="*/ 688479 w 1553210"/>
                <a:gd name="T37" fmla="*/ 1414645 h 1292344"/>
                <a:gd name="T38" fmla="*/ 345018 w 1553210"/>
                <a:gd name="T39" fmla="*/ 266195 h 1292344"/>
                <a:gd name="T40" fmla="*/ 306077 w 1553210"/>
                <a:gd name="T41" fmla="*/ 401239 h 1292344"/>
                <a:gd name="T42" fmla="*/ 292058 w 1553210"/>
                <a:gd name="T43" fmla="*/ 559632 h 1292344"/>
                <a:gd name="T44" fmla="*/ 324380 w 1553210"/>
                <a:gd name="T45" fmla="*/ 835556 h 1292344"/>
                <a:gd name="T46" fmla="*/ 13240 w 1553210"/>
                <a:gd name="T47" fmla="*/ 955032 h 1292344"/>
                <a:gd name="T48" fmla="*/ 0 w 1553210"/>
                <a:gd name="T49" fmla="*/ 844506 h 1292344"/>
                <a:gd name="T50" fmla="*/ 6621 w 1553210"/>
                <a:gd name="T51" fmla="*/ 735149 h 1292344"/>
                <a:gd name="T52" fmla="*/ 31932 w 1553210"/>
                <a:gd name="T53" fmla="*/ 628904 h 1292344"/>
                <a:gd name="T54" fmla="*/ 75157 w 1553210"/>
                <a:gd name="T55" fmla="*/ 528109 h 1292344"/>
                <a:gd name="T56" fmla="*/ 179129 w 1553210"/>
                <a:gd name="T57" fmla="*/ 380223 h 1292344"/>
                <a:gd name="T58" fmla="*/ 285828 w 1553210"/>
                <a:gd name="T59" fmla="*/ 283707 h 1292344"/>
                <a:gd name="T60" fmla="*/ 625395 w 1553210"/>
                <a:gd name="T61" fmla="*/ 146330 h 1292344"/>
                <a:gd name="T62" fmla="*/ 696267 w 1553210"/>
                <a:gd name="T63" fmla="*/ 160340 h 1292344"/>
                <a:gd name="T64" fmla="*/ 768309 w 1553210"/>
                <a:gd name="T65" fmla="*/ 198478 h 1292344"/>
                <a:gd name="T66" fmla="*/ 891363 w 1553210"/>
                <a:gd name="T67" fmla="*/ 314453 h 1292344"/>
                <a:gd name="T68" fmla="*/ 1013638 w 1553210"/>
                <a:gd name="T69" fmla="*/ 511374 h 1292344"/>
                <a:gd name="T70" fmla="*/ 496110 w 1553210"/>
                <a:gd name="T71" fmla="*/ 1099804 h 1292344"/>
                <a:gd name="T72" fmla="*/ 390580 w 1553210"/>
                <a:gd name="T73" fmla="*/ 654980 h 1292344"/>
                <a:gd name="T74" fmla="*/ 398368 w 1553210"/>
                <a:gd name="T75" fmla="*/ 418751 h 1292344"/>
                <a:gd name="T76" fmla="*/ 444319 w 1553210"/>
                <a:gd name="T77" fmla="*/ 273978 h 1292344"/>
                <a:gd name="T78" fmla="*/ 486375 w 1553210"/>
                <a:gd name="T79" fmla="*/ 210543 h 1292344"/>
                <a:gd name="T80" fmla="*/ 538166 w 1553210"/>
                <a:gd name="T81" fmla="*/ 168513 h 1292344"/>
                <a:gd name="T82" fmla="*/ 599693 w 1553210"/>
                <a:gd name="T83" fmla="*/ 147887 h 1292344"/>
                <a:gd name="T84" fmla="*/ 965351 w 1553210"/>
                <a:gd name="T85" fmla="*/ 160729 h 1292344"/>
                <a:gd name="T86" fmla="*/ 1142923 w 1553210"/>
                <a:gd name="T87" fmla="*/ 240509 h 1292344"/>
                <a:gd name="T88" fmla="*/ 1288173 w 1553210"/>
                <a:gd name="T89" fmla="*/ 364267 h 1292344"/>
                <a:gd name="T90" fmla="*/ 1389419 w 1553210"/>
                <a:gd name="T91" fmla="*/ 526162 h 1292344"/>
                <a:gd name="T92" fmla="*/ 1158888 w 1553210"/>
                <a:gd name="T93" fmla="*/ 623067 h 1292344"/>
                <a:gd name="T94" fmla="*/ 1093078 w 1553210"/>
                <a:gd name="T95" fmla="*/ 459225 h 1292344"/>
                <a:gd name="T96" fmla="*/ 1011691 w 1553210"/>
                <a:gd name="T97" fmla="*/ 317177 h 1292344"/>
                <a:gd name="T98" fmla="*/ 918622 w 1553210"/>
                <a:gd name="T99" fmla="*/ 202371 h 1292344"/>
                <a:gd name="T100" fmla="*/ 598136 w 1553210"/>
                <a:gd name="T101" fmla="*/ 390 h 1292344"/>
                <a:gd name="T102" fmla="*/ 620333 w 1553210"/>
                <a:gd name="T103" fmla="*/ 10897 h 1292344"/>
                <a:gd name="T104" fmla="*/ 628510 w 1553210"/>
                <a:gd name="T105" fmla="*/ 35415 h 1292344"/>
                <a:gd name="T106" fmla="*/ 617606 w 1553210"/>
                <a:gd name="T107" fmla="*/ 57988 h 1292344"/>
                <a:gd name="T108" fmla="*/ 478587 w 1553210"/>
                <a:gd name="T109" fmla="*/ 93013 h 1292344"/>
                <a:gd name="T110" fmla="*/ 447044 w 1553210"/>
                <a:gd name="T111" fmla="*/ 67717 h 1292344"/>
                <a:gd name="T112" fmla="*/ 450549 w 1553210"/>
                <a:gd name="T113" fmla="*/ 43198 h 1292344"/>
                <a:gd name="T114" fmla="*/ 471578 w 1553210"/>
                <a:gd name="T115" fmla="*/ 28410 h 1292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3210" h="1292344">
                  <a:moveTo>
                    <a:pt x="1460500" y="965052"/>
                  </a:moveTo>
                  <a:lnTo>
                    <a:pt x="1476375" y="965052"/>
                  </a:lnTo>
                  <a:lnTo>
                    <a:pt x="1492568" y="965687"/>
                  </a:lnTo>
                  <a:lnTo>
                    <a:pt x="1508125" y="967274"/>
                  </a:lnTo>
                  <a:lnTo>
                    <a:pt x="1515428" y="968227"/>
                  </a:lnTo>
                  <a:lnTo>
                    <a:pt x="1523048" y="969496"/>
                  </a:lnTo>
                  <a:lnTo>
                    <a:pt x="1530033" y="970766"/>
                  </a:lnTo>
                  <a:lnTo>
                    <a:pt x="1537335" y="972671"/>
                  </a:lnTo>
                  <a:lnTo>
                    <a:pt x="1544003" y="974576"/>
                  </a:lnTo>
                  <a:lnTo>
                    <a:pt x="1550353" y="976798"/>
                  </a:lnTo>
                  <a:lnTo>
                    <a:pt x="1552258" y="985369"/>
                  </a:lnTo>
                  <a:lnTo>
                    <a:pt x="1553210" y="994258"/>
                  </a:lnTo>
                  <a:lnTo>
                    <a:pt x="1553210" y="1003146"/>
                  </a:lnTo>
                  <a:lnTo>
                    <a:pt x="1552893" y="1011717"/>
                  </a:lnTo>
                  <a:lnTo>
                    <a:pt x="1551305" y="1020289"/>
                  </a:lnTo>
                  <a:lnTo>
                    <a:pt x="1549083" y="1028542"/>
                  </a:lnTo>
                  <a:lnTo>
                    <a:pt x="1547813" y="1032669"/>
                  </a:lnTo>
                  <a:lnTo>
                    <a:pt x="1545908" y="1036479"/>
                  </a:lnTo>
                  <a:lnTo>
                    <a:pt x="1544003" y="1040605"/>
                  </a:lnTo>
                  <a:lnTo>
                    <a:pt x="1542098" y="1044415"/>
                  </a:lnTo>
                  <a:lnTo>
                    <a:pt x="1539875" y="1047907"/>
                  </a:lnTo>
                  <a:lnTo>
                    <a:pt x="1537335" y="1051399"/>
                  </a:lnTo>
                  <a:lnTo>
                    <a:pt x="1534478" y="1055208"/>
                  </a:lnTo>
                  <a:lnTo>
                    <a:pt x="1531620" y="1058065"/>
                  </a:lnTo>
                  <a:lnTo>
                    <a:pt x="1528128" y="1061557"/>
                  </a:lnTo>
                  <a:lnTo>
                    <a:pt x="1524953" y="1064414"/>
                  </a:lnTo>
                  <a:lnTo>
                    <a:pt x="1521460" y="1067589"/>
                  </a:lnTo>
                  <a:lnTo>
                    <a:pt x="1517333" y="1070128"/>
                  </a:lnTo>
                  <a:lnTo>
                    <a:pt x="1513523" y="1072668"/>
                  </a:lnTo>
                  <a:lnTo>
                    <a:pt x="1509078" y="1075525"/>
                  </a:lnTo>
                  <a:lnTo>
                    <a:pt x="1504633" y="1077747"/>
                  </a:lnTo>
                  <a:lnTo>
                    <a:pt x="1500188" y="1079652"/>
                  </a:lnTo>
                  <a:lnTo>
                    <a:pt x="1495108" y="1081239"/>
                  </a:lnTo>
                  <a:lnTo>
                    <a:pt x="1490028" y="1082826"/>
                  </a:lnTo>
                  <a:lnTo>
                    <a:pt x="1484313" y="1084414"/>
                  </a:lnTo>
                  <a:lnTo>
                    <a:pt x="1478915" y="1085366"/>
                  </a:lnTo>
                  <a:lnTo>
                    <a:pt x="1473518" y="1086318"/>
                  </a:lnTo>
                  <a:lnTo>
                    <a:pt x="1468120" y="1086953"/>
                  </a:lnTo>
                  <a:lnTo>
                    <a:pt x="1463040" y="1086953"/>
                  </a:lnTo>
                  <a:lnTo>
                    <a:pt x="1457325" y="1087271"/>
                  </a:lnTo>
                  <a:lnTo>
                    <a:pt x="1452245" y="1086953"/>
                  </a:lnTo>
                  <a:lnTo>
                    <a:pt x="1446530" y="1086636"/>
                  </a:lnTo>
                  <a:lnTo>
                    <a:pt x="1434783" y="1085049"/>
                  </a:lnTo>
                  <a:lnTo>
                    <a:pt x="1423353" y="1082509"/>
                  </a:lnTo>
                  <a:lnTo>
                    <a:pt x="1411605" y="1079652"/>
                  </a:lnTo>
                  <a:lnTo>
                    <a:pt x="1399858" y="1075525"/>
                  </a:lnTo>
                  <a:lnTo>
                    <a:pt x="1387475" y="1070446"/>
                  </a:lnTo>
                  <a:lnTo>
                    <a:pt x="1375093" y="1065367"/>
                  </a:lnTo>
                  <a:lnTo>
                    <a:pt x="1362710" y="1059335"/>
                  </a:lnTo>
                  <a:lnTo>
                    <a:pt x="1350328" y="1052669"/>
                  </a:lnTo>
                  <a:lnTo>
                    <a:pt x="1337945" y="1045367"/>
                  </a:lnTo>
                  <a:lnTo>
                    <a:pt x="1325245" y="1037431"/>
                  </a:lnTo>
                  <a:lnTo>
                    <a:pt x="1312545" y="1029812"/>
                  </a:lnTo>
                  <a:lnTo>
                    <a:pt x="1300163" y="1021241"/>
                  </a:lnTo>
                  <a:lnTo>
                    <a:pt x="1287780" y="1012035"/>
                  </a:lnTo>
                  <a:lnTo>
                    <a:pt x="1296353" y="1006321"/>
                  </a:lnTo>
                  <a:lnTo>
                    <a:pt x="1304925" y="1001241"/>
                  </a:lnTo>
                  <a:lnTo>
                    <a:pt x="1313498" y="996480"/>
                  </a:lnTo>
                  <a:lnTo>
                    <a:pt x="1322388" y="991400"/>
                  </a:lnTo>
                  <a:lnTo>
                    <a:pt x="1331913" y="987591"/>
                  </a:lnTo>
                  <a:lnTo>
                    <a:pt x="1342708" y="983782"/>
                  </a:lnTo>
                  <a:lnTo>
                    <a:pt x="1354773" y="980290"/>
                  </a:lnTo>
                  <a:lnTo>
                    <a:pt x="1367790" y="976798"/>
                  </a:lnTo>
                  <a:lnTo>
                    <a:pt x="1382078" y="973623"/>
                  </a:lnTo>
                  <a:lnTo>
                    <a:pt x="1396683" y="970766"/>
                  </a:lnTo>
                  <a:lnTo>
                    <a:pt x="1412558" y="968544"/>
                  </a:lnTo>
                  <a:lnTo>
                    <a:pt x="1428115" y="966639"/>
                  </a:lnTo>
                  <a:lnTo>
                    <a:pt x="1444308" y="965369"/>
                  </a:lnTo>
                  <a:lnTo>
                    <a:pt x="1460500" y="965052"/>
                  </a:lnTo>
                  <a:close/>
                  <a:moveTo>
                    <a:pt x="1225868" y="742836"/>
                  </a:moveTo>
                  <a:lnTo>
                    <a:pt x="1354138" y="819977"/>
                  </a:lnTo>
                  <a:lnTo>
                    <a:pt x="1489393" y="900927"/>
                  </a:lnTo>
                  <a:lnTo>
                    <a:pt x="1481455" y="899340"/>
                  </a:lnTo>
                  <a:lnTo>
                    <a:pt x="1474788" y="898070"/>
                  </a:lnTo>
                  <a:lnTo>
                    <a:pt x="1466533" y="897117"/>
                  </a:lnTo>
                  <a:lnTo>
                    <a:pt x="1456690" y="895848"/>
                  </a:lnTo>
                  <a:lnTo>
                    <a:pt x="1445578" y="895213"/>
                  </a:lnTo>
                  <a:lnTo>
                    <a:pt x="1433195" y="894895"/>
                  </a:lnTo>
                  <a:lnTo>
                    <a:pt x="1419543" y="894578"/>
                  </a:lnTo>
                  <a:lnTo>
                    <a:pt x="1405255" y="894895"/>
                  </a:lnTo>
                  <a:lnTo>
                    <a:pt x="1390333" y="895848"/>
                  </a:lnTo>
                  <a:lnTo>
                    <a:pt x="1374458" y="897752"/>
                  </a:lnTo>
                  <a:lnTo>
                    <a:pt x="1358265" y="900609"/>
                  </a:lnTo>
                  <a:lnTo>
                    <a:pt x="1350010" y="902197"/>
                  </a:lnTo>
                  <a:lnTo>
                    <a:pt x="1341120" y="904101"/>
                  </a:lnTo>
                  <a:lnTo>
                    <a:pt x="1332865" y="906324"/>
                  </a:lnTo>
                  <a:lnTo>
                    <a:pt x="1324293" y="909181"/>
                  </a:lnTo>
                  <a:lnTo>
                    <a:pt x="1315720" y="911720"/>
                  </a:lnTo>
                  <a:lnTo>
                    <a:pt x="1307148" y="915212"/>
                  </a:lnTo>
                  <a:lnTo>
                    <a:pt x="1298575" y="918387"/>
                  </a:lnTo>
                  <a:lnTo>
                    <a:pt x="1290003" y="922196"/>
                  </a:lnTo>
                  <a:lnTo>
                    <a:pt x="1281430" y="926323"/>
                  </a:lnTo>
                  <a:lnTo>
                    <a:pt x="1272540" y="931085"/>
                  </a:lnTo>
                  <a:lnTo>
                    <a:pt x="1264603" y="935529"/>
                  </a:lnTo>
                  <a:lnTo>
                    <a:pt x="1255713" y="940926"/>
                  </a:lnTo>
                  <a:lnTo>
                    <a:pt x="1248093" y="946322"/>
                  </a:lnTo>
                  <a:lnTo>
                    <a:pt x="1239838" y="951402"/>
                  </a:lnTo>
                  <a:lnTo>
                    <a:pt x="1231900" y="957116"/>
                  </a:lnTo>
                  <a:lnTo>
                    <a:pt x="1224280" y="963147"/>
                  </a:lnTo>
                  <a:lnTo>
                    <a:pt x="1209040" y="974893"/>
                  </a:lnTo>
                  <a:lnTo>
                    <a:pt x="1194435" y="988226"/>
                  </a:lnTo>
                  <a:lnTo>
                    <a:pt x="1180148" y="1001241"/>
                  </a:lnTo>
                  <a:lnTo>
                    <a:pt x="1166813" y="1015209"/>
                  </a:lnTo>
                  <a:lnTo>
                    <a:pt x="1153160" y="1029812"/>
                  </a:lnTo>
                  <a:lnTo>
                    <a:pt x="1140143" y="1044415"/>
                  </a:lnTo>
                  <a:lnTo>
                    <a:pt x="1126808" y="1059335"/>
                  </a:lnTo>
                  <a:lnTo>
                    <a:pt x="1114108" y="1074255"/>
                  </a:lnTo>
                  <a:lnTo>
                    <a:pt x="1089343" y="1104731"/>
                  </a:lnTo>
                  <a:lnTo>
                    <a:pt x="1065530" y="1134571"/>
                  </a:lnTo>
                  <a:lnTo>
                    <a:pt x="1041083" y="1164094"/>
                  </a:lnTo>
                  <a:lnTo>
                    <a:pt x="1029018" y="1178062"/>
                  </a:lnTo>
                  <a:lnTo>
                    <a:pt x="1016953" y="1192030"/>
                  </a:lnTo>
                  <a:lnTo>
                    <a:pt x="1004888" y="1205045"/>
                  </a:lnTo>
                  <a:lnTo>
                    <a:pt x="992188" y="1217426"/>
                  </a:lnTo>
                  <a:lnTo>
                    <a:pt x="979805" y="1229489"/>
                  </a:lnTo>
                  <a:lnTo>
                    <a:pt x="966470" y="1240282"/>
                  </a:lnTo>
                  <a:lnTo>
                    <a:pt x="953453" y="1250758"/>
                  </a:lnTo>
                  <a:lnTo>
                    <a:pt x="946785" y="1255202"/>
                  </a:lnTo>
                  <a:lnTo>
                    <a:pt x="940118" y="1259647"/>
                  </a:lnTo>
                  <a:lnTo>
                    <a:pt x="933133" y="1264091"/>
                  </a:lnTo>
                  <a:lnTo>
                    <a:pt x="926148" y="1268218"/>
                  </a:lnTo>
                  <a:lnTo>
                    <a:pt x="918845" y="1271710"/>
                  </a:lnTo>
                  <a:lnTo>
                    <a:pt x="911860" y="1275519"/>
                  </a:lnTo>
                  <a:lnTo>
                    <a:pt x="904875" y="1278376"/>
                  </a:lnTo>
                  <a:lnTo>
                    <a:pt x="897255" y="1281551"/>
                  </a:lnTo>
                  <a:lnTo>
                    <a:pt x="889635" y="1284090"/>
                  </a:lnTo>
                  <a:lnTo>
                    <a:pt x="882333" y="1286313"/>
                  </a:lnTo>
                  <a:lnTo>
                    <a:pt x="874395" y="1288217"/>
                  </a:lnTo>
                  <a:lnTo>
                    <a:pt x="866458" y="1289805"/>
                  </a:lnTo>
                  <a:lnTo>
                    <a:pt x="858838" y="1290757"/>
                  </a:lnTo>
                  <a:lnTo>
                    <a:pt x="850583" y="1291392"/>
                  </a:lnTo>
                  <a:lnTo>
                    <a:pt x="837565" y="1292344"/>
                  </a:lnTo>
                  <a:lnTo>
                    <a:pt x="825183" y="1292344"/>
                  </a:lnTo>
                  <a:lnTo>
                    <a:pt x="813435" y="1291392"/>
                  </a:lnTo>
                  <a:lnTo>
                    <a:pt x="801370" y="1290439"/>
                  </a:lnTo>
                  <a:lnTo>
                    <a:pt x="788988" y="1288535"/>
                  </a:lnTo>
                  <a:lnTo>
                    <a:pt x="776923" y="1285678"/>
                  </a:lnTo>
                  <a:lnTo>
                    <a:pt x="764858" y="1282503"/>
                  </a:lnTo>
                  <a:lnTo>
                    <a:pt x="753110" y="1278376"/>
                  </a:lnTo>
                  <a:lnTo>
                    <a:pt x="741045" y="1273615"/>
                  </a:lnTo>
                  <a:lnTo>
                    <a:pt x="728663" y="1268218"/>
                  </a:lnTo>
                  <a:lnTo>
                    <a:pt x="716280" y="1262186"/>
                  </a:lnTo>
                  <a:lnTo>
                    <a:pt x="703898" y="1255837"/>
                  </a:lnTo>
                  <a:lnTo>
                    <a:pt x="691198" y="1248536"/>
                  </a:lnTo>
                  <a:lnTo>
                    <a:pt x="678180" y="1240600"/>
                  </a:lnTo>
                  <a:lnTo>
                    <a:pt x="664845" y="1232028"/>
                  </a:lnTo>
                  <a:lnTo>
                    <a:pt x="651193" y="1222505"/>
                  </a:lnTo>
                  <a:lnTo>
                    <a:pt x="637223" y="1212981"/>
                  </a:lnTo>
                  <a:lnTo>
                    <a:pt x="622935" y="1202505"/>
                  </a:lnTo>
                  <a:lnTo>
                    <a:pt x="608330" y="1191077"/>
                  </a:lnTo>
                  <a:lnTo>
                    <a:pt x="593090" y="1179649"/>
                  </a:lnTo>
                  <a:lnTo>
                    <a:pt x="561340" y="1153935"/>
                  </a:lnTo>
                  <a:lnTo>
                    <a:pt x="527050" y="1126317"/>
                  </a:lnTo>
                  <a:lnTo>
                    <a:pt x="450533" y="1063144"/>
                  </a:lnTo>
                  <a:lnTo>
                    <a:pt x="407988" y="1027590"/>
                  </a:lnTo>
                  <a:lnTo>
                    <a:pt x="362268" y="989496"/>
                  </a:lnTo>
                  <a:lnTo>
                    <a:pt x="1225868" y="742836"/>
                  </a:lnTo>
                  <a:close/>
                  <a:moveTo>
                    <a:pt x="293053" y="192058"/>
                  </a:moveTo>
                  <a:lnTo>
                    <a:pt x="287020" y="204439"/>
                  </a:lnTo>
                  <a:lnTo>
                    <a:pt x="281305" y="217137"/>
                  </a:lnTo>
                  <a:lnTo>
                    <a:pt x="275908" y="230787"/>
                  </a:lnTo>
                  <a:lnTo>
                    <a:pt x="271145" y="244120"/>
                  </a:lnTo>
                  <a:lnTo>
                    <a:pt x="266383" y="258406"/>
                  </a:lnTo>
                  <a:lnTo>
                    <a:pt x="261938" y="273008"/>
                  </a:lnTo>
                  <a:lnTo>
                    <a:pt x="258128" y="287611"/>
                  </a:lnTo>
                  <a:lnTo>
                    <a:pt x="254318" y="303484"/>
                  </a:lnTo>
                  <a:lnTo>
                    <a:pt x="251778" y="315229"/>
                  </a:lnTo>
                  <a:lnTo>
                    <a:pt x="249555" y="327293"/>
                  </a:lnTo>
                  <a:lnTo>
                    <a:pt x="247333" y="339673"/>
                  </a:lnTo>
                  <a:lnTo>
                    <a:pt x="245428" y="352054"/>
                  </a:lnTo>
                  <a:lnTo>
                    <a:pt x="243840" y="364752"/>
                  </a:lnTo>
                  <a:lnTo>
                    <a:pt x="242253" y="377450"/>
                  </a:lnTo>
                  <a:lnTo>
                    <a:pt x="241300" y="390148"/>
                  </a:lnTo>
                  <a:lnTo>
                    <a:pt x="240030" y="403481"/>
                  </a:lnTo>
                  <a:lnTo>
                    <a:pt x="238443" y="429512"/>
                  </a:lnTo>
                  <a:lnTo>
                    <a:pt x="238125" y="456495"/>
                  </a:lnTo>
                  <a:lnTo>
                    <a:pt x="238443" y="483479"/>
                  </a:lnTo>
                  <a:lnTo>
                    <a:pt x="239713" y="511414"/>
                  </a:lnTo>
                  <a:lnTo>
                    <a:pt x="241618" y="539032"/>
                  </a:lnTo>
                  <a:lnTo>
                    <a:pt x="244475" y="566968"/>
                  </a:lnTo>
                  <a:lnTo>
                    <a:pt x="248285" y="595539"/>
                  </a:lnTo>
                  <a:lnTo>
                    <a:pt x="252730" y="624109"/>
                  </a:lnTo>
                  <a:lnTo>
                    <a:pt x="258445" y="652997"/>
                  </a:lnTo>
                  <a:lnTo>
                    <a:pt x="264478" y="681568"/>
                  </a:lnTo>
                  <a:lnTo>
                    <a:pt x="271463" y="710456"/>
                  </a:lnTo>
                  <a:lnTo>
                    <a:pt x="279400" y="739344"/>
                  </a:lnTo>
                  <a:lnTo>
                    <a:pt x="330835" y="918069"/>
                  </a:lnTo>
                  <a:lnTo>
                    <a:pt x="70803" y="992353"/>
                  </a:lnTo>
                  <a:lnTo>
                    <a:pt x="19368" y="812675"/>
                  </a:lnTo>
                  <a:lnTo>
                    <a:pt x="16193" y="801565"/>
                  </a:lnTo>
                  <a:lnTo>
                    <a:pt x="13335" y="790454"/>
                  </a:lnTo>
                  <a:lnTo>
                    <a:pt x="10795" y="779026"/>
                  </a:lnTo>
                  <a:lnTo>
                    <a:pt x="8573" y="767915"/>
                  </a:lnTo>
                  <a:lnTo>
                    <a:pt x="6668" y="756487"/>
                  </a:lnTo>
                  <a:lnTo>
                    <a:pt x="4763" y="745058"/>
                  </a:lnTo>
                  <a:lnTo>
                    <a:pt x="3175" y="733630"/>
                  </a:lnTo>
                  <a:lnTo>
                    <a:pt x="2223" y="722519"/>
                  </a:lnTo>
                  <a:lnTo>
                    <a:pt x="953" y="711408"/>
                  </a:lnTo>
                  <a:lnTo>
                    <a:pt x="318" y="699980"/>
                  </a:lnTo>
                  <a:lnTo>
                    <a:pt x="0" y="688869"/>
                  </a:lnTo>
                  <a:lnTo>
                    <a:pt x="0" y="677441"/>
                  </a:lnTo>
                  <a:lnTo>
                    <a:pt x="0" y="666330"/>
                  </a:lnTo>
                  <a:lnTo>
                    <a:pt x="318" y="655220"/>
                  </a:lnTo>
                  <a:lnTo>
                    <a:pt x="635" y="644109"/>
                  </a:lnTo>
                  <a:lnTo>
                    <a:pt x="1270" y="632998"/>
                  </a:lnTo>
                  <a:lnTo>
                    <a:pt x="2540" y="621887"/>
                  </a:lnTo>
                  <a:lnTo>
                    <a:pt x="4128" y="610776"/>
                  </a:lnTo>
                  <a:lnTo>
                    <a:pt x="5398" y="599666"/>
                  </a:lnTo>
                  <a:lnTo>
                    <a:pt x="6985" y="588872"/>
                  </a:lnTo>
                  <a:lnTo>
                    <a:pt x="9208" y="578079"/>
                  </a:lnTo>
                  <a:lnTo>
                    <a:pt x="11430" y="566968"/>
                  </a:lnTo>
                  <a:lnTo>
                    <a:pt x="13653" y="556175"/>
                  </a:lnTo>
                  <a:lnTo>
                    <a:pt x="16828" y="545382"/>
                  </a:lnTo>
                  <a:lnTo>
                    <a:pt x="19368" y="534588"/>
                  </a:lnTo>
                  <a:lnTo>
                    <a:pt x="22860" y="524112"/>
                  </a:lnTo>
                  <a:lnTo>
                    <a:pt x="26035" y="513001"/>
                  </a:lnTo>
                  <a:lnTo>
                    <a:pt x="29845" y="502526"/>
                  </a:lnTo>
                  <a:lnTo>
                    <a:pt x="33655" y="492050"/>
                  </a:lnTo>
                  <a:lnTo>
                    <a:pt x="37783" y="481574"/>
                  </a:lnTo>
                  <a:lnTo>
                    <a:pt x="41910" y="471415"/>
                  </a:lnTo>
                  <a:lnTo>
                    <a:pt x="46355" y="460939"/>
                  </a:lnTo>
                  <a:lnTo>
                    <a:pt x="51118" y="451099"/>
                  </a:lnTo>
                  <a:lnTo>
                    <a:pt x="56198" y="440940"/>
                  </a:lnTo>
                  <a:lnTo>
                    <a:pt x="61278" y="430782"/>
                  </a:lnTo>
                  <a:lnTo>
                    <a:pt x="66675" y="420941"/>
                  </a:lnTo>
                  <a:lnTo>
                    <a:pt x="72390" y="411100"/>
                  </a:lnTo>
                  <a:lnTo>
                    <a:pt x="77788" y="401576"/>
                  </a:lnTo>
                  <a:lnTo>
                    <a:pt x="89853" y="381894"/>
                  </a:lnTo>
                  <a:lnTo>
                    <a:pt x="102870" y="363165"/>
                  </a:lnTo>
                  <a:lnTo>
                    <a:pt x="116523" y="345387"/>
                  </a:lnTo>
                  <a:lnTo>
                    <a:pt x="131128" y="327293"/>
                  </a:lnTo>
                  <a:lnTo>
                    <a:pt x="146050" y="310150"/>
                  </a:lnTo>
                  <a:lnTo>
                    <a:pt x="162243" y="293325"/>
                  </a:lnTo>
                  <a:lnTo>
                    <a:pt x="178753" y="276818"/>
                  </a:lnTo>
                  <a:lnTo>
                    <a:pt x="187325" y="268881"/>
                  </a:lnTo>
                  <a:lnTo>
                    <a:pt x="196215" y="260945"/>
                  </a:lnTo>
                  <a:lnTo>
                    <a:pt x="205105" y="253644"/>
                  </a:lnTo>
                  <a:lnTo>
                    <a:pt x="214313" y="246025"/>
                  </a:lnTo>
                  <a:lnTo>
                    <a:pt x="223520" y="239041"/>
                  </a:lnTo>
                  <a:lnTo>
                    <a:pt x="233045" y="231422"/>
                  </a:lnTo>
                  <a:lnTo>
                    <a:pt x="242570" y="224756"/>
                  </a:lnTo>
                  <a:lnTo>
                    <a:pt x="252413" y="218089"/>
                  </a:lnTo>
                  <a:lnTo>
                    <a:pt x="262255" y="211105"/>
                  </a:lnTo>
                  <a:lnTo>
                    <a:pt x="272415" y="204439"/>
                  </a:lnTo>
                  <a:lnTo>
                    <a:pt x="282575" y="198407"/>
                  </a:lnTo>
                  <a:lnTo>
                    <a:pt x="293053" y="192058"/>
                  </a:lnTo>
                  <a:close/>
                  <a:moveTo>
                    <a:pt x="502603" y="119362"/>
                  </a:moveTo>
                  <a:lnTo>
                    <a:pt x="509905" y="119362"/>
                  </a:lnTo>
                  <a:lnTo>
                    <a:pt x="516890" y="119679"/>
                  </a:lnTo>
                  <a:lnTo>
                    <a:pt x="524193" y="120314"/>
                  </a:lnTo>
                  <a:lnTo>
                    <a:pt x="531178" y="121267"/>
                  </a:lnTo>
                  <a:lnTo>
                    <a:pt x="538480" y="122536"/>
                  </a:lnTo>
                  <a:lnTo>
                    <a:pt x="545783" y="124441"/>
                  </a:lnTo>
                  <a:lnTo>
                    <a:pt x="553085" y="126028"/>
                  </a:lnTo>
                  <a:lnTo>
                    <a:pt x="560388" y="128568"/>
                  </a:lnTo>
                  <a:lnTo>
                    <a:pt x="567690" y="130790"/>
                  </a:lnTo>
                  <a:lnTo>
                    <a:pt x="574993" y="133647"/>
                  </a:lnTo>
                  <a:lnTo>
                    <a:pt x="582295" y="136822"/>
                  </a:lnTo>
                  <a:lnTo>
                    <a:pt x="589598" y="139996"/>
                  </a:lnTo>
                  <a:lnTo>
                    <a:pt x="596900" y="143806"/>
                  </a:lnTo>
                  <a:lnTo>
                    <a:pt x="604203" y="147933"/>
                  </a:lnTo>
                  <a:lnTo>
                    <a:pt x="611823" y="152377"/>
                  </a:lnTo>
                  <a:lnTo>
                    <a:pt x="618808" y="156821"/>
                  </a:lnTo>
                  <a:lnTo>
                    <a:pt x="626428" y="161900"/>
                  </a:lnTo>
                  <a:lnTo>
                    <a:pt x="633730" y="166662"/>
                  </a:lnTo>
                  <a:lnTo>
                    <a:pt x="641033" y="172376"/>
                  </a:lnTo>
                  <a:lnTo>
                    <a:pt x="655638" y="183805"/>
                  </a:lnTo>
                  <a:lnTo>
                    <a:pt x="670243" y="196185"/>
                  </a:lnTo>
                  <a:lnTo>
                    <a:pt x="684530" y="210153"/>
                  </a:lnTo>
                  <a:lnTo>
                    <a:pt x="698818" y="224756"/>
                  </a:lnTo>
                  <a:lnTo>
                    <a:pt x="712788" y="239993"/>
                  </a:lnTo>
                  <a:lnTo>
                    <a:pt x="726758" y="256501"/>
                  </a:lnTo>
                  <a:lnTo>
                    <a:pt x="740410" y="273643"/>
                  </a:lnTo>
                  <a:lnTo>
                    <a:pt x="753428" y="292055"/>
                  </a:lnTo>
                  <a:lnTo>
                    <a:pt x="766445" y="311103"/>
                  </a:lnTo>
                  <a:lnTo>
                    <a:pt x="779145" y="330785"/>
                  </a:lnTo>
                  <a:lnTo>
                    <a:pt x="791528" y="351419"/>
                  </a:lnTo>
                  <a:lnTo>
                    <a:pt x="803593" y="372688"/>
                  </a:lnTo>
                  <a:lnTo>
                    <a:pt x="815340" y="394910"/>
                  </a:lnTo>
                  <a:lnTo>
                    <a:pt x="826453" y="417131"/>
                  </a:lnTo>
                  <a:lnTo>
                    <a:pt x="836930" y="440940"/>
                  </a:lnTo>
                  <a:lnTo>
                    <a:pt x="847090" y="464431"/>
                  </a:lnTo>
                  <a:lnTo>
                    <a:pt x="856933" y="489193"/>
                  </a:lnTo>
                  <a:lnTo>
                    <a:pt x="865823" y="514271"/>
                  </a:lnTo>
                  <a:lnTo>
                    <a:pt x="874395" y="539667"/>
                  </a:lnTo>
                  <a:lnTo>
                    <a:pt x="882333" y="565698"/>
                  </a:lnTo>
                  <a:lnTo>
                    <a:pt x="934403" y="746011"/>
                  </a:lnTo>
                  <a:lnTo>
                    <a:pt x="404495" y="897117"/>
                  </a:lnTo>
                  <a:lnTo>
                    <a:pt x="353378" y="718075"/>
                  </a:lnTo>
                  <a:lnTo>
                    <a:pt x="346075" y="691409"/>
                  </a:lnTo>
                  <a:lnTo>
                    <a:pt x="339408" y="664743"/>
                  </a:lnTo>
                  <a:lnTo>
                    <a:pt x="333693" y="638712"/>
                  </a:lnTo>
                  <a:lnTo>
                    <a:pt x="328613" y="612046"/>
                  </a:lnTo>
                  <a:lnTo>
                    <a:pt x="324485" y="585698"/>
                  </a:lnTo>
                  <a:lnTo>
                    <a:pt x="320993" y="559984"/>
                  </a:lnTo>
                  <a:lnTo>
                    <a:pt x="318453" y="534271"/>
                  </a:lnTo>
                  <a:lnTo>
                    <a:pt x="316230" y="508557"/>
                  </a:lnTo>
                  <a:lnTo>
                    <a:pt x="314960" y="483479"/>
                  </a:lnTo>
                  <a:lnTo>
                    <a:pt x="314643" y="458717"/>
                  </a:lnTo>
                  <a:lnTo>
                    <a:pt x="315278" y="434591"/>
                  </a:lnTo>
                  <a:lnTo>
                    <a:pt x="316548" y="410465"/>
                  </a:lnTo>
                  <a:lnTo>
                    <a:pt x="318453" y="386973"/>
                  </a:lnTo>
                  <a:lnTo>
                    <a:pt x="321310" y="364117"/>
                  </a:lnTo>
                  <a:lnTo>
                    <a:pt x="324803" y="341578"/>
                  </a:lnTo>
                  <a:lnTo>
                    <a:pt x="327025" y="330785"/>
                  </a:lnTo>
                  <a:lnTo>
                    <a:pt x="329248" y="319991"/>
                  </a:lnTo>
                  <a:lnTo>
                    <a:pt x="333693" y="300309"/>
                  </a:lnTo>
                  <a:lnTo>
                    <a:pt x="339090" y="281580"/>
                  </a:lnTo>
                  <a:lnTo>
                    <a:pt x="345123" y="263802"/>
                  </a:lnTo>
                  <a:lnTo>
                    <a:pt x="351473" y="247295"/>
                  </a:lnTo>
                  <a:lnTo>
                    <a:pt x="358458" y="231105"/>
                  </a:lnTo>
                  <a:lnTo>
                    <a:pt x="362268" y="223486"/>
                  </a:lnTo>
                  <a:lnTo>
                    <a:pt x="366078" y="216185"/>
                  </a:lnTo>
                  <a:lnTo>
                    <a:pt x="370205" y="208883"/>
                  </a:lnTo>
                  <a:lnTo>
                    <a:pt x="374333" y="202217"/>
                  </a:lnTo>
                  <a:lnTo>
                    <a:pt x="378460" y="195868"/>
                  </a:lnTo>
                  <a:lnTo>
                    <a:pt x="382905" y="189519"/>
                  </a:lnTo>
                  <a:lnTo>
                    <a:pt x="387350" y="183487"/>
                  </a:lnTo>
                  <a:lnTo>
                    <a:pt x="391795" y="177456"/>
                  </a:lnTo>
                  <a:lnTo>
                    <a:pt x="396558" y="171741"/>
                  </a:lnTo>
                  <a:lnTo>
                    <a:pt x="401638" y="166662"/>
                  </a:lnTo>
                  <a:lnTo>
                    <a:pt x="406400" y="161900"/>
                  </a:lnTo>
                  <a:lnTo>
                    <a:pt x="411798" y="156821"/>
                  </a:lnTo>
                  <a:lnTo>
                    <a:pt x="416878" y="152377"/>
                  </a:lnTo>
                  <a:lnTo>
                    <a:pt x="422275" y="148250"/>
                  </a:lnTo>
                  <a:lnTo>
                    <a:pt x="427355" y="144123"/>
                  </a:lnTo>
                  <a:lnTo>
                    <a:pt x="433070" y="140949"/>
                  </a:lnTo>
                  <a:lnTo>
                    <a:pt x="438785" y="137457"/>
                  </a:lnTo>
                  <a:lnTo>
                    <a:pt x="444818" y="133965"/>
                  </a:lnTo>
                  <a:lnTo>
                    <a:pt x="450215" y="131425"/>
                  </a:lnTo>
                  <a:lnTo>
                    <a:pt x="456248" y="128886"/>
                  </a:lnTo>
                  <a:lnTo>
                    <a:pt x="462280" y="126663"/>
                  </a:lnTo>
                  <a:lnTo>
                    <a:pt x="468630" y="124759"/>
                  </a:lnTo>
                  <a:lnTo>
                    <a:pt x="475298" y="122854"/>
                  </a:lnTo>
                  <a:lnTo>
                    <a:pt x="482283" y="121584"/>
                  </a:lnTo>
                  <a:lnTo>
                    <a:pt x="488950" y="120632"/>
                  </a:lnTo>
                  <a:lnTo>
                    <a:pt x="495935" y="119679"/>
                  </a:lnTo>
                  <a:lnTo>
                    <a:pt x="502603" y="119362"/>
                  </a:lnTo>
                  <a:close/>
                  <a:moveTo>
                    <a:pt x="687388" y="110791"/>
                  </a:moveTo>
                  <a:lnTo>
                    <a:pt x="708025" y="113330"/>
                  </a:lnTo>
                  <a:lnTo>
                    <a:pt x="728028" y="116822"/>
                  </a:lnTo>
                  <a:lnTo>
                    <a:pt x="748030" y="120949"/>
                  </a:lnTo>
                  <a:lnTo>
                    <a:pt x="767715" y="125711"/>
                  </a:lnTo>
                  <a:lnTo>
                    <a:pt x="787083" y="131108"/>
                  </a:lnTo>
                  <a:lnTo>
                    <a:pt x="806133" y="137139"/>
                  </a:lnTo>
                  <a:lnTo>
                    <a:pt x="825183" y="143806"/>
                  </a:lnTo>
                  <a:lnTo>
                    <a:pt x="843915" y="150790"/>
                  </a:lnTo>
                  <a:lnTo>
                    <a:pt x="862013" y="158726"/>
                  </a:lnTo>
                  <a:lnTo>
                    <a:pt x="880110" y="167297"/>
                  </a:lnTo>
                  <a:lnTo>
                    <a:pt x="897573" y="176503"/>
                  </a:lnTo>
                  <a:lnTo>
                    <a:pt x="915035" y="186027"/>
                  </a:lnTo>
                  <a:lnTo>
                    <a:pt x="931863" y="196185"/>
                  </a:lnTo>
                  <a:lnTo>
                    <a:pt x="948373" y="206661"/>
                  </a:lnTo>
                  <a:lnTo>
                    <a:pt x="963930" y="218089"/>
                  </a:lnTo>
                  <a:lnTo>
                    <a:pt x="979805" y="229835"/>
                  </a:lnTo>
                  <a:lnTo>
                    <a:pt x="994728" y="242216"/>
                  </a:lnTo>
                  <a:lnTo>
                    <a:pt x="1009333" y="254914"/>
                  </a:lnTo>
                  <a:lnTo>
                    <a:pt x="1023303" y="268564"/>
                  </a:lnTo>
                  <a:lnTo>
                    <a:pt x="1036955" y="282532"/>
                  </a:lnTo>
                  <a:lnTo>
                    <a:pt x="1050290" y="297135"/>
                  </a:lnTo>
                  <a:lnTo>
                    <a:pt x="1062355" y="312055"/>
                  </a:lnTo>
                  <a:lnTo>
                    <a:pt x="1074420" y="327293"/>
                  </a:lnTo>
                  <a:lnTo>
                    <a:pt x="1085850" y="343165"/>
                  </a:lnTo>
                  <a:lnTo>
                    <a:pt x="1096645" y="359673"/>
                  </a:lnTo>
                  <a:lnTo>
                    <a:pt x="1106805" y="376180"/>
                  </a:lnTo>
                  <a:lnTo>
                    <a:pt x="1116013" y="393640"/>
                  </a:lnTo>
                  <a:lnTo>
                    <a:pt x="1124585" y="411100"/>
                  </a:lnTo>
                  <a:lnTo>
                    <a:pt x="1132840" y="429194"/>
                  </a:lnTo>
                  <a:lnTo>
                    <a:pt x="1140460" y="447924"/>
                  </a:lnTo>
                  <a:lnTo>
                    <a:pt x="1147128" y="466654"/>
                  </a:lnTo>
                  <a:lnTo>
                    <a:pt x="1153160" y="486018"/>
                  </a:lnTo>
                  <a:lnTo>
                    <a:pt x="1205548" y="668553"/>
                  </a:lnTo>
                  <a:lnTo>
                    <a:pt x="1007745" y="725059"/>
                  </a:lnTo>
                  <a:lnTo>
                    <a:pt x="955675" y="544747"/>
                  </a:lnTo>
                  <a:lnTo>
                    <a:pt x="950595" y="526334"/>
                  </a:lnTo>
                  <a:lnTo>
                    <a:pt x="944880" y="508240"/>
                  </a:lnTo>
                  <a:lnTo>
                    <a:pt x="938848" y="490780"/>
                  </a:lnTo>
                  <a:lnTo>
                    <a:pt x="932815" y="473320"/>
                  </a:lnTo>
                  <a:lnTo>
                    <a:pt x="926465" y="456178"/>
                  </a:lnTo>
                  <a:lnTo>
                    <a:pt x="919798" y="439353"/>
                  </a:lnTo>
                  <a:lnTo>
                    <a:pt x="913130" y="422528"/>
                  </a:lnTo>
                  <a:lnTo>
                    <a:pt x="905828" y="406338"/>
                  </a:lnTo>
                  <a:lnTo>
                    <a:pt x="898843" y="390148"/>
                  </a:lnTo>
                  <a:lnTo>
                    <a:pt x="891223" y="374593"/>
                  </a:lnTo>
                  <a:lnTo>
                    <a:pt x="883920" y="358720"/>
                  </a:lnTo>
                  <a:lnTo>
                    <a:pt x="875983" y="343800"/>
                  </a:lnTo>
                  <a:lnTo>
                    <a:pt x="867728" y="328880"/>
                  </a:lnTo>
                  <a:lnTo>
                    <a:pt x="859473" y="314277"/>
                  </a:lnTo>
                  <a:lnTo>
                    <a:pt x="851218" y="299992"/>
                  </a:lnTo>
                  <a:lnTo>
                    <a:pt x="842645" y="285706"/>
                  </a:lnTo>
                  <a:lnTo>
                    <a:pt x="834073" y="272373"/>
                  </a:lnTo>
                  <a:lnTo>
                    <a:pt x="824865" y="258723"/>
                  </a:lnTo>
                  <a:lnTo>
                    <a:pt x="815975" y="246025"/>
                  </a:lnTo>
                  <a:lnTo>
                    <a:pt x="806450" y="233327"/>
                  </a:lnTo>
                  <a:lnTo>
                    <a:pt x="797243" y="220946"/>
                  </a:lnTo>
                  <a:lnTo>
                    <a:pt x="787718" y="209201"/>
                  </a:lnTo>
                  <a:lnTo>
                    <a:pt x="778510" y="197772"/>
                  </a:lnTo>
                  <a:lnTo>
                    <a:pt x="768668" y="186344"/>
                  </a:lnTo>
                  <a:lnTo>
                    <a:pt x="759143" y="175551"/>
                  </a:lnTo>
                  <a:lnTo>
                    <a:pt x="748983" y="165075"/>
                  </a:lnTo>
                  <a:lnTo>
                    <a:pt x="738823" y="154917"/>
                  </a:lnTo>
                  <a:lnTo>
                    <a:pt x="728663" y="145393"/>
                  </a:lnTo>
                  <a:lnTo>
                    <a:pt x="718503" y="136187"/>
                  </a:lnTo>
                  <a:lnTo>
                    <a:pt x="708343" y="127298"/>
                  </a:lnTo>
                  <a:lnTo>
                    <a:pt x="697865" y="118727"/>
                  </a:lnTo>
                  <a:lnTo>
                    <a:pt x="687388" y="110791"/>
                  </a:lnTo>
                  <a:close/>
                  <a:moveTo>
                    <a:pt x="485140" y="0"/>
                  </a:moveTo>
                  <a:lnTo>
                    <a:pt x="487680" y="318"/>
                  </a:lnTo>
                  <a:lnTo>
                    <a:pt x="490220" y="318"/>
                  </a:lnTo>
                  <a:lnTo>
                    <a:pt x="492760" y="953"/>
                  </a:lnTo>
                  <a:lnTo>
                    <a:pt x="495300" y="1905"/>
                  </a:lnTo>
                  <a:lnTo>
                    <a:pt x="497523" y="2857"/>
                  </a:lnTo>
                  <a:lnTo>
                    <a:pt x="499745" y="4127"/>
                  </a:lnTo>
                  <a:lnTo>
                    <a:pt x="501968" y="5714"/>
                  </a:lnTo>
                  <a:lnTo>
                    <a:pt x="503873" y="6984"/>
                  </a:lnTo>
                  <a:lnTo>
                    <a:pt x="505778" y="8889"/>
                  </a:lnTo>
                  <a:lnTo>
                    <a:pt x="507365" y="11111"/>
                  </a:lnTo>
                  <a:lnTo>
                    <a:pt x="508635" y="13333"/>
                  </a:lnTo>
                  <a:lnTo>
                    <a:pt x="510223" y="15555"/>
                  </a:lnTo>
                  <a:lnTo>
                    <a:pt x="510858" y="18412"/>
                  </a:lnTo>
                  <a:lnTo>
                    <a:pt x="511810" y="20952"/>
                  </a:lnTo>
                  <a:lnTo>
                    <a:pt x="512445" y="23492"/>
                  </a:lnTo>
                  <a:lnTo>
                    <a:pt x="512445" y="26031"/>
                  </a:lnTo>
                  <a:lnTo>
                    <a:pt x="512445" y="28888"/>
                  </a:lnTo>
                  <a:lnTo>
                    <a:pt x="512128" y="31428"/>
                  </a:lnTo>
                  <a:lnTo>
                    <a:pt x="511810" y="33968"/>
                  </a:lnTo>
                  <a:lnTo>
                    <a:pt x="510858" y="36190"/>
                  </a:lnTo>
                  <a:lnTo>
                    <a:pt x="509905" y="39047"/>
                  </a:lnTo>
                  <a:lnTo>
                    <a:pt x="508318" y="41269"/>
                  </a:lnTo>
                  <a:lnTo>
                    <a:pt x="507365" y="43174"/>
                  </a:lnTo>
                  <a:lnTo>
                    <a:pt x="505460" y="45396"/>
                  </a:lnTo>
                  <a:lnTo>
                    <a:pt x="503555" y="47301"/>
                  </a:lnTo>
                  <a:lnTo>
                    <a:pt x="501650" y="48570"/>
                  </a:lnTo>
                  <a:lnTo>
                    <a:pt x="499428" y="50158"/>
                  </a:lnTo>
                  <a:lnTo>
                    <a:pt x="497205" y="51110"/>
                  </a:lnTo>
                  <a:lnTo>
                    <a:pt x="494348" y="52380"/>
                  </a:lnTo>
                  <a:lnTo>
                    <a:pt x="491808" y="53015"/>
                  </a:lnTo>
                  <a:lnTo>
                    <a:pt x="396558" y="75236"/>
                  </a:lnTo>
                  <a:lnTo>
                    <a:pt x="393700" y="75871"/>
                  </a:lnTo>
                  <a:lnTo>
                    <a:pt x="390208" y="75871"/>
                  </a:lnTo>
                  <a:lnTo>
                    <a:pt x="385763" y="75554"/>
                  </a:lnTo>
                  <a:lnTo>
                    <a:pt x="381635" y="74601"/>
                  </a:lnTo>
                  <a:lnTo>
                    <a:pt x="377508" y="72697"/>
                  </a:lnTo>
                  <a:lnTo>
                    <a:pt x="373698" y="70474"/>
                  </a:lnTo>
                  <a:lnTo>
                    <a:pt x="370523" y="67300"/>
                  </a:lnTo>
                  <a:lnTo>
                    <a:pt x="367983" y="64125"/>
                  </a:lnTo>
                  <a:lnTo>
                    <a:pt x="365760" y="59999"/>
                  </a:lnTo>
                  <a:lnTo>
                    <a:pt x="364490" y="55237"/>
                  </a:lnTo>
                  <a:lnTo>
                    <a:pt x="363855" y="52697"/>
                  </a:lnTo>
                  <a:lnTo>
                    <a:pt x="363855" y="50158"/>
                  </a:lnTo>
                  <a:lnTo>
                    <a:pt x="363855" y="47301"/>
                  </a:lnTo>
                  <a:lnTo>
                    <a:pt x="364173" y="44761"/>
                  </a:lnTo>
                  <a:lnTo>
                    <a:pt x="364490" y="42221"/>
                  </a:lnTo>
                  <a:lnTo>
                    <a:pt x="365125" y="39682"/>
                  </a:lnTo>
                  <a:lnTo>
                    <a:pt x="366395" y="37460"/>
                  </a:lnTo>
                  <a:lnTo>
                    <a:pt x="367348" y="35237"/>
                  </a:lnTo>
                  <a:lnTo>
                    <a:pt x="368935" y="33015"/>
                  </a:lnTo>
                  <a:lnTo>
                    <a:pt x="370840" y="31111"/>
                  </a:lnTo>
                  <a:lnTo>
                    <a:pt x="372745" y="29206"/>
                  </a:lnTo>
                  <a:lnTo>
                    <a:pt x="374650" y="27619"/>
                  </a:lnTo>
                  <a:lnTo>
                    <a:pt x="376873" y="26031"/>
                  </a:lnTo>
                  <a:lnTo>
                    <a:pt x="379095" y="25079"/>
                  </a:lnTo>
                  <a:lnTo>
                    <a:pt x="381635" y="23809"/>
                  </a:lnTo>
                  <a:lnTo>
                    <a:pt x="384493" y="23174"/>
                  </a:lnTo>
                  <a:lnTo>
                    <a:pt x="479425" y="635"/>
                  </a:lnTo>
                  <a:lnTo>
                    <a:pt x="482283" y="318"/>
                  </a:lnTo>
                  <a:lnTo>
                    <a:pt x="4851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76396" y="5543550"/>
            <a:ext cx="470450" cy="470450"/>
            <a:chOff x="10617093" y="4959350"/>
            <a:chExt cx="578485" cy="578485"/>
          </a:xfrm>
        </p:grpSpPr>
        <p:sp>
          <p:nvSpPr>
            <p:cNvPr id="49" name="椭圆 48"/>
            <p:cNvSpPr/>
            <p:nvPr/>
          </p:nvSpPr>
          <p:spPr>
            <a:xfrm>
              <a:off x="10617093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10825984" y="5119687"/>
              <a:ext cx="160702" cy="257810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28388"/>
          <a:stretch>
            <a:fillRect/>
          </a:stretch>
        </p:blipFill>
        <p:spPr>
          <a:xfrm>
            <a:off x="16730" y="0"/>
            <a:ext cx="476714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直接连接符 30"/>
          <p:cNvCxnSpPr/>
          <p:nvPr/>
        </p:nvCxnSpPr>
        <p:spPr>
          <a:xfrm>
            <a:off x="1971983" y="4547319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42950" y="1771650"/>
            <a:ext cx="3314700" cy="3314700"/>
          </a:xfrm>
          <a:prstGeom prst="ellipse">
            <a:avLst/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4331" y="2782670"/>
            <a:ext cx="4491938" cy="1292661"/>
            <a:chOff x="193928" y="2832854"/>
            <a:chExt cx="4491938" cy="1292661"/>
          </a:xfrm>
        </p:grpSpPr>
        <p:sp>
          <p:nvSpPr>
            <p:cNvPr id="30" name="文本框 29"/>
            <p:cNvSpPr txBox="1"/>
            <p:nvPr/>
          </p:nvSpPr>
          <p:spPr>
            <a:xfrm>
              <a:off x="193928" y="2832854"/>
              <a:ext cx="44919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OUR</a:t>
              </a:r>
              <a:r>
                <a:rPr lang="en-US" altLang="zh-CN" sz="4400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PLAN</a:t>
              </a:r>
              <a:endParaRPr lang="zh-CN" altLang="en-US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22144" y="3602295"/>
              <a:ext cx="3235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783870" y="3429000"/>
            <a:ext cx="8322530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/>
          <p:cNvSpPr/>
          <p:nvPr/>
        </p:nvSpPr>
        <p:spPr>
          <a:xfrm>
            <a:off x="5562600" y="1409700"/>
            <a:ext cx="4381500" cy="2019300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10171" y="971550"/>
            <a:ext cx="12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844115" y="1409699"/>
            <a:ext cx="388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sp>
        <p:nvSpPr>
          <p:cNvPr id="53" name="平行四边形 10"/>
          <p:cNvSpPr/>
          <p:nvPr/>
        </p:nvSpPr>
        <p:spPr>
          <a:xfrm flipV="1">
            <a:off x="6352015" y="3429000"/>
            <a:ext cx="3973085" cy="933450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9191171" y="3953831"/>
            <a:ext cx="12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2018.03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225115" y="4391980"/>
            <a:ext cx="388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sp>
        <p:nvSpPr>
          <p:cNvPr id="13" name="椭圆 12"/>
          <p:cNvSpPr/>
          <p:nvPr/>
        </p:nvSpPr>
        <p:spPr>
          <a:xfrm>
            <a:off x="5533534" y="33945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317606" y="33945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885750" y="33945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10"/>
          <p:cNvSpPr/>
          <p:nvPr/>
        </p:nvSpPr>
        <p:spPr>
          <a:xfrm>
            <a:off x="7927976" y="2544831"/>
            <a:ext cx="4381500" cy="860356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10423623" y="2210471"/>
            <a:ext cx="12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2018.09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457567" y="2648620"/>
            <a:ext cx="388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sp>
        <p:nvSpPr>
          <p:cNvPr id="21" name="椭圆 20"/>
          <p:cNvSpPr/>
          <p:nvPr/>
        </p:nvSpPr>
        <p:spPr>
          <a:xfrm>
            <a:off x="5996568" y="13752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10"/>
          <p:cNvSpPr/>
          <p:nvPr/>
        </p:nvSpPr>
        <p:spPr>
          <a:xfrm>
            <a:off x="6044504" y="1164431"/>
            <a:ext cx="1758852" cy="219073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10"/>
          <p:cNvSpPr/>
          <p:nvPr/>
        </p:nvSpPr>
        <p:spPr>
          <a:xfrm flipV="1">
            <a:off x="6446593" y="1164431"/>
            <a:ext cx="1173407" cy="121444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416947" y="1132402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10"/>
          <p:cNvSpPr/>
          <p:nvPr/>
        </p:nvSpPr>
        <p:spPr>
          <a:xfrm flipV="1">
            <a:off x="8408928" y="3436620"/>
            <a:ext cx="1173407" cy="121444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379282" y="34045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799382" y="4332686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10"/>
          <p:cNvSpPr/>
          <p:nvPr/>
        </p:nvSpPr>
        <p:spPr>
          <a:xfrm>
            <a:off x="6847318" y="3864770"/>
            <a:ext cx="1758852" cy="476130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0" y="3429001"/>
            <a:ext cx="7300802" cy="921"/>
          </a:xfrm>
          <a:prstGeom prst="line">
            <a:avLst/>
          </a:pr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平行四边形 10"/>
          <p:cNvSpPr/>
          <p:nvPr/>
        </p:nvSpPr>
        <p:spPr>
          <a:xfrm flipV="1">
            <a:off x="2139732" y="3429000"/>
            <a:ext cx="3973085" cy="933450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4978888" y="3953831"/>
            <a:ext cx="12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2019.03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012832" y="4391980"/>
            <a:ext cx="388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sp>
        <p:nvSpPr>
          <p:cNvPr id="56" name="椭圆 55"/>
          <p:cNvSpPr/>
          <p:nvPr/>
        </p:nvSpPr>
        <p:spPr>
          <a:xfrm>
            <a:off x="2105323" y="33945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10"/>
          <p:cNvSpPr/>
          <p:nvPr/>
        </p:nvSpPr>
        <p:spPr>
          <a:xfrm>
            <a:off x="823473" y="971550"/>
            <a:ext cx="4207061" cy="2457450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890445" y="589294"/>
            <a:ext cx="12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24389" y="1027443"/>
            <a:ext cx="388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</a:t>
            </a:r>
          </a:p>
        </p:txBody>
      </p:sp>
      <p:sp>
        <p:nvSpPr>
          <p:cNvPr id="25" name="椭圆 24"/>
          <p:cNvSpPr/>
          <p:nvPr/>
        </p:nvSpPr>
        <p:spPr>
          <a:xfrm>
            <a:off x="789064" y="339459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: 形状 56"/>
          <p:cNvSpPr/>
          <p:nvPr/>
        </p:nvSpPr>
        <p:spPr>
          <a:xfrm flipV="1">
            <a:off x="6387066" y="-17206"/>
            <a:ext cx="5804934" cy="6894255"/>
          </a:xfrm>
          <a:custGeom>
            <a:avLst/>
            <a:gdLst>
              <a:gd name="connsiteX0" fmla="*/ 0 w 5804934"/>
              <a:gd name="connsiteY0" fmla="*/ 6894255 h 6894255"/>
              <a:gd name="connsiteX1" fmla="*/ 1827472 w 5804934"/>
              <a:gd name="connsiteY1" fmla="*/ 6894255 h 6894255"/>
              <a:gd name="connsiteX2" fmla="*/ 5482412 w 5804934"/>
              <a:gd name="connsiteY2" fmla="*/ 6894255 h 6894255"/>
              <a:gd name="connsiteX3" fmla="*/ 5804934 w 5804934"/>
              <a:gd name="connsiteY3" fmla="*/ 6894255 h 6894255"/>
              <a:gd name="connsiteX4" fmla="*/ 5804934 w 5804934"/>
              <a:gd name="connsiteY4" fmla="*/ 0 h 6894255"/>
              <a:gd name="connsiteX5" fmla="*/ 5482412 w 5804934"/>
              <a:gd name="connsiteY5" fmla="*/ 0 h 6894255"/>
              <a:gd name="connsiteX6" fmla="*/ 1827472 w 5804934"/>
              <a:gd name="connsiteY6" fmla="*/ 0 h 6894255"/>
              <a:gd name="connsiteX7" fmla="*/ 0 w 5804934"/>
              <a:gd name="connsiteY7" fmla="*/ 0 h 6894255"/>
              <a:gd name="connsiteX8" fmla="*/ 913736 w 5804934"/>
              <a:gd name="connsiteY8" fmla="*/ 3447127 h 68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4934" h="6894255">
                <a:moveTo>
                  <a:pt x="0" y="6894255"/>
                </a:moveTo>
                <a:lnTo>
                  <a:pt x="1827472" y="6894255"/>
                </a:lnTo>
                <a:lnTo>
                  <a:pt x="5482412" y="6894255"/>
                </a:lnTo>
                <a:lnTo>
                  <a:pt x="5804934" y="6894255"/>
                </a:lnTo>
                <a:lnTo>
                  <a:pt x="5804934" y="0"/>
                </a:lnTo>
                <a:lnTo>
                  <a:pt x="5482412" y="0"/>
                </a:lnTo>
                <a:lnTo>
                  <a:pt x="1827472" y="0"/>
                </a:lnTo>
                <a:lnTo>
                  <a:pt x="0" y="0"/>
                </a:lnTo>
                <a:lnTo>
                  <a:pt x="913736" y="3447127"/>
                </a:lnTo>
                <a:close/>
              </a:path>
            </a:pathLst>
          </a:custGeom>
          <a:solidFill>
            <a:srgbClr val="00E4C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181975" y="1771650"/>
            <a:ext cx="3314700" cy="33147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7593356" y="2782670"/>
            <a:ext cx="4491938" cy="1292661"/>
            <a:chOff x="193928" y="2832854"/>
            <a:chExt cx="4491938" cy="1292661"/>
          </a:xfrm>
        </p:grpSpPr>
        <p:sp>
          <p:nvSpPr>
            <p:cNvPr id="39" name="文本框 38"/>
            <p:cNvSpPr txBox="1"/>
            <p:nvPr/>
          </p:nvSpPr>
          <p:spPr>
            <a:xfrm>
              <a:off x="193928" y="2832854"/>
              <a:ext cx="44919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CHANGE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22144" y="3602295"/>
              <a:ext cx="3235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82348" y="8602"/>
            <a:ext cx="913736" cy="6840796"/>
            <a:chOff x="6082348" y="-17205"/>
            <a:chExt cx="913736" cy="684079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082348" y="-17205"/>
              <a:ext cx="913736" cy="3429000"/>
            </a:xfrm>
            <a:prstGeom prst="line">
              <a:avLst/>
            </a:prstGeom>
            <a:ln>
              <a:gradFill>
                <a:gsLst>
                  <a:gs pos="0">
                    <a:srgbClr val="00E4CE"/>
                  </a:gs>
                  <a:gs pos="100000">
                    <a:srgbClr val="00E4CE">
                      <a:alpha val="1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82348" y="3394591"/>
              <a:ext cx="913736" cy="3429000"/>
            </a:xfrm>
            <a:prstGeom prst="line">
              <a:avLst/>
            </a:prstGeom>
            <a:ln>
              <a:gradFill>
                <a:gsLst>
                  <a:gs pos="0">
                    <a:srgbClr val="00E4CE"/>
                  </a:gs>
                  <a:gs pos="100000">
                    <a:srgbClr val="00E4CE">
                      <a:alpha val="1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平行四边形 10"/>
          <p:cNvSpPr/>
          <p:nvPr/>
        </p:nvSpPr>
        <p:spPr>
          <a:xfrm flipV="1">
            <a:off x="3165439" y="3430667"/>
            <a:ext cx="1173407" cy="121444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135793" y="3398638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10"/>
          <p:cNvSpPr/>
          <p:nvPr/>
        </p:nvSpPr>
        <p:spPr>
          <a:xfrm>
            <a:off x="2625832" y="4075331"/>
            <a:ext cx="1321740" cy="303694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596904" y="4328041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86432" y="2518028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955249" y="2552436"/>
            <a:ext cx="3162300" cy="0"/>
          </a:xfrm>
          <a:prstGeom prst="line">
            <a:avLst/>
          </a:pr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平行四边形 10"/>
          <p:cNvSpPr/>
          <p:nvPr/>
        </p:nvSpPr>
        <p:spPr>
          <a:xfrm flipV="1">
            <a:off x="1649059" y="2547913"/>
            <a:ext cx="1173407" cy="121444"/>
          </a:xfrm>
          <a:custGeom>
            <a:avLst/>
            <a:gdLst>
              <a:gd name="connsiteX0" fmla="*/ 0 w 4381500"/>
              <a:gd name="connsiteY0" fmla="*/ 1104900 h 1104900"/>
              <a:gd name="connsiteX1" fmla="*/ 276225 w 4381500"/>
              <a:gd name="connsiteY1" fmla="*/ 0 h 1104900"/>
              <a:gd name="connsiteX2" fmla="*/ 4381500 w 4381500"/>
              <a:gd name="connsiteY2" fmla="*/ 0 h 1104900"/>
              <a:gd name="connsiteX3" fmla="*/ 4105275 w 4381500"/>
              <a:gd name="connsiteY3" fmla="*/ 1104900 h 1104900"/>
              <a:gd name="connsiteX4" fmla="*/ 0 w 4381500"/>
              <a:gd name="connsiteY4" fmla="*/ 1104900 h 1104900"/>
              <a:gd name="connsiteX0-1" fmla="*/ 4105275 w 4381500"/>
              <a:gd name="connsiteY0-2" fmla="*/ 1104900 h 1196340"/>
              <a:gd name="connsiteX1-3" fmla="*/ 0 w 4381500"/>
              <a:gd name="connsiteY1-4" fmla="*/ 1104900 h 1196340"/>
              <a:gd name="connsiteX2-5" fmla="*/ 276225 w 4381500"/>
              <a:gd name="connsiteY2-6" fmla="*/ 0 h 1196340"/>
              <a:gd name="connsiteX3-7" fmla="*/ 4381500 w 4381500"/>
              <a:gd name="connsiteY3-8" fmla="*/ 0 h 1196340"/>
              <a:gd name="connsiteX4-9" fmla="*/ 4196715 w 4381500"/>
              <a:gd name="connsiteY4-10" fmla="*/ 1196340 h 1196340"/>
              <a:gd name="connsiteX0-11" fmla="*/ 4105275 w 4381500"/>
              <a:gd name="connsiteY0-12" fmla="*/ 1104900 h 1104900"/>
              <a:gd name="connsiteX1-13" fmla="*/ 0 w 4381500"/>
              <a:gd name="connsiteY1-14" fmla="*/ 1104900 h 1104900"/>
              <a:gd name="connsiteX2-15" fmla="*/ 276225 w 4381500"/>
              <a:gd name="connsiteY2-16" fmla="*/ 0 h 1104900"/>
              <a:gd name="connsiteX3-17" fmla="*/ 4381500 w 4381500"/>
              <a:gd name="connsiteY3-18" fmla="*/ 0 h 1104900"/>
              <a:gd name="connsiteX0-19" fmla="*/ 0 w 4381500"/>
              <a:gd name="connsiteY0-20" fmla="*/ 1104900 h 1104900"/>
              <a:gd name="connsiteX1-21" fmla="*/ 276225 w 4381500"/>
              <a:gd name="connsiteY1-22" fmla="*/ 0 h 1104900"/>
              <a:gd name="connsiteX2-23" fmla="*/ 4381500 w 4381500"/>
              <a:gd name="connsiteY2-24" fmla="*/ 0 h 110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1500" h="1104900">
                <a:moveTo>
                  <a:pt x="0" y="1104900"/>
                </a:moveTo>
                <a:lnTo>
                  <a:pt x="276225" y="0"/>
                </a:lnTo>
                <a:lnTo>
                  <a:pt x="4381500" y="0"/>
                </a:lnTo>
              </a:path>
            </a:pathLst>
          </a:custGeom>
          <a:noFill/>
          <a:ln>
            <a:gradFill>
              <a:gsLst>
                <a:gs pos="0">
                  <a:srgbClr val="00E4CE"/>
                </a:gs>
                <a:gs pos="100000">
                  <a:srgbClr val="00E4CE">
                    <a:alpha val="2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19413" y="2515884"/>
            <a:ext cx="68817" cy="68817"/>
          </a:xfrm>
          <a:prstGeom prst="ellipse">
            <a:avLst/>
          </a:prstGeom>
          <a:solidFill>
            <a:srgbClr val="1D273B"/>
          </a:solidFill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D273B">
                  <a:alpha val="60000"/>
                </a:srgbClr>
              </a:gs>
              <a:gs pos="100000">
                <a:srgbClr val="1D273B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1916243" y="2561251"/>
            <a:ext cx="1140908" cy="1646607"/>
          </a:xfrm>
          <a:custGeom>
            <a:avLst/>
            <a:gdLst/>
            <a:ahLst/>
            <a:cxnLst/>
            <a:rect l="l" t="t" r="r" b="b"/>
            <a:pathLst>
              <a:path w="1140908" h="1646607">
                <a:moveTo>
                  <a:pt x="592039" y="0"/>
                </a:moveTo>
                <a:cubicBezTo>
                  <a:pt x="957951" y="0"/>
                  <a:pt x="1140908" y="270666"/>
                  <a:pt x="1140908" y="811997"/>
                </a:cubicBezTo>
                <a:cubicBezTo>
                  <a:pt x="1140908" y="1078552"/>
                  <a:pt x="1091229" y="1284292"/>
                  <a:pt x="991870" y="1429218"/>
                </a:cubicBezTo>
                <a:cubicBezTo>
                  <a:pt x="892512" y="1574144"/>
                  <a:pt x="748956" y="1646607"/>
                  <a:pt x="561203" y="1646607"/>
                </a:cubicBezTo>
                <a:cubicBezTo>
                  <a:pt x="187068" y="1646607"/>
                  <a:pt x="0" y="1380738"/>
                  <a:pt x="0" y="849000"/>
                </a:cubicBezTo>
                <a:cubicBezTo>
                  <a:pt x="0" y="573538"/>
                  <a:pt x="50708" y="363172"/>
                  <a:pt x="152121" y="217903"/>
                </a:cubicBezTo>
                <a:cubicBezTo>
                  <a:pt x="253535" y="72635"/>
                  <a:pt x="400175" y="0"/>
                  <a:pt x="592039" y="0"/>
                </a:cubicBezTo>
                <a:close/>
                <a:moveTo>
                  <a:pt x="577649" y="254906"/>
                </a:moveTo>
                <a:cubicBezTo>
                  <a:pt x="416620" y="254906"/>
                  <a:pt x="336106" y="450196"/>
                  <a:pt x="336106" y="840777"/>
                </a:cubicBezTo>
                <a:cubicBezTo>
                  <a:pt x="336106" y="1208060"/>
                  <a:pt x="414564" y="1391702"/>
                  <a:pt x="571482" y="1391702"/>
                </a:cubicBezTo>
                <a:cubicBezTo>
                  <a:pt x="725659" y="1391702"/>
                  <a:pt x="802747" y="1202578"/>
                  <a:pt x="802747" y="824332"/>
                </a:cubicBezTo>
                <a:cubicBezTo>
                  <a:pt x="802747" y="444714"/>
                  <a:pt x="727714" y="254906"/>
                  <a:pt x="577649" y="254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1148076" y="2495550"/>
            <a:ext cx="3973142" cy="1866898"/>
          </a:xfrm>
          <a:prstGeom prst="parallelogram">
            <a:avLst>
              <a:gd name="adj" fmla="val 90384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100" y="24955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48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2100" y="3366567"/>
            <a:ext cx="5920014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7151" y="2105560"/>
            <a:ext cx="1455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6076336" cy="6858000"/>
          </a:xfrm>
          <a:prstGeom prst="rect">
            <a:avLst/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3801"/>
          <a:stretch>
            <a:fillRect/>
          </a:stretch>
        </p:blipFill>
        <p:spPr>
          <a:xfrm>
            <a:off x="452284" y="531668"/>
            <a:ext cx="11287432" cy="58311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19200" y="1123950"/>
            <a:ext cx="4013200" cy="3238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09899" y="1830900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PARTNER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58066" y="1689612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09899" y="2600341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11" name="矩形 9"/>
          <p:cNvSpPr/>
          <p:nvPr/>
        </p:nvSpPr>
        <p:spPr>
          <a:xfrm>
            <a:off x="6889535" y="2953972"/>
            <a:ext cx="585102" cy="4343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9"/>
          <p:cNvSpPr/>
          <p:nvPr/>
        </p:nvSpPr>
        <p:spPr>
          <a:xfrm>
            <a:off x="7041935" y="3106372"/>
            <a:ext cx="585102" cy="4343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89535" y="3966031"/>
            <a:ext cx="3524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4039216" y="1531938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9"/>
          <a:stretch>
            <a:fillRect/>
          </a:stretch>
        </p:blipFill>
        <p:spPr>
          <a:xfrm>
            <a:off x="0" y="0"/>
            <a:ext cx="6725266" cy="6858000"/>
          </a:xfrm>
          <a:custGeom>
            <a:avLst/>
            <a:gdLst>
              <a:gd name="connsiteX0" fmla="*/ 0 w 6725266"/>
              <a:gd name="connsiteY0" fmla="*/ 0 h 6858000"/>
              <a:gd name="connsiteX1" fmla="*/ 5010766 w 6725266"/>
              <a:gd name="connsiteY1" fmla="*/ 0 h 6858000"/>
              <a:gd name="connsiteX2" fmla="*/ 6725266 w 6725266"/>
              <a:gd name="connsiteY2" fmla="*/ 6858000 h 6858000"/>
              <a:gd name="connsiteX3" fmla="*/ 0 w 67252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266" h="6858000">
                <a:moveTo>
                  <a:pt x="0" y="0"/>
                </a:moveTo>
                <a:lnTo>
                  <a:pt x="5010766" y="0"/>
                </a:lnTo>
                <a:lnTo>
                  <a:pt x="67252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平行四边形 16"/>
          <p:cNvSpPr/>
          <p:nvPr/>
        </p:nvSpPr>
        <p:spPr>
          <a:xfrm>
            <a:off x="2191058" y="-1295400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636462" y="1640886"/>
            <a:ext cx="482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DUTY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490316" y="1570332"/>
            <a:ext cx="3975714" cy="3717336"/>
            <a:chOff x="7490316" y="1390650"/>
            <a:chExt cx="3975714" cy="371733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0552245" y="1390650"/>
              <a:ext cx="856635" cy="0"/>
            </a:xfrm>
            <a:prstGeom prst="line">
              <a:avLst/>
            </a:prstGeom>
            <a:ln>
              <a:solidFill>
                <a:srgbClr val="00E4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8230524" y="2424441"/>
              <a:ext cx="3235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90316" y="3353660"/>
              <a:ext cx="39757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</a:t>
              </a:r>
            </a:p>
          </p:txBody>
        </p:sp>
      </p:grpSp>
      <p:sp>
        <p:nvSpPr>
          <p:cNvPr id="24" name="平行四边形 23"/>
          <p:cNvSpPr/>
          <p:nvPr/>
        </p:nvSpPr>
        <p:spPr>
          <a:xfrm>
            <a:off x="10980562" y="3780435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9153525" y="5534761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/>
        </p:nvSpPr>
        <p:spPr>
          <a:xfrm rot="2506017">
            <a:off x="-4863688" y="-2708456"/>
            <a:ext cx="7598929" cy="10789013"/>
          </a:xfrm>
          <a:custGeom>
            <a:avLst/>
            <a:gdLst>
              <a:gd name="connsiteX0" fmla="*/ 0 w 7598929"/>
              <a:gd name="connsiteY0" fmla="*/ 1 h 10789013"/>
              <a:gd name="connsiteX1" fmla="*/ 7598929 w 7598929"/>
              <a:gd name="connsiteY1" fmla="*/ 0 h 10789013"/>
              <a:gd name="connsiteX2" fmla="*/ 7598929 w 7598929"/>
              <a:gd name="connsiteY2" fmla="*/ 10789012 h 10789013"/>
              <a:gd name="connsiteX3" fmla="*/ 6806820 w 7598929"/>
              <a:gd name="connsiteY3" fmla="*/ 10789013 h 10789013"/>
              <a:gd name="connsiteX4" fmla="*/ 6806819 w 7598929"/>
              <a:gd name="connsiteY4" fmla="*/ 4680214 h 10789013"/>
              <a:gd name="connsiteX5" fmla="*/ 6761100 w 7598929"/>
              <a:gd name="connsiteY5" fmla="*/ 4680215 h 10789013"/>
              <a:gd name="connsiteX6" fmla="*/ 6761100 w 7598929"/>
              <a:gd name="connsiteY6" fmla="*/ 10789012 h 10789013"/>
              <a:gd name="connsiteX7" fmla="*/ 6247520 w 7598929"/>
              <a:gd name="connsiteY7" fmla="*/ 10789012 h 10789013"/>
              <a:gd name="connsiteX8" fmla="*/ 6247520 w 7598929"/>
              <a:gd name="connsiteY8" fmla="*/ 3395512 h 10789013"/>
              <a:gd name="connsiteX9" fmla="*/ 6201801 w 7598929"/>
              <a:gd name="connsiteY9" fmla="*/ 3395512 h 10789013"/>
              <a:gd name="connsiteX10" fmla="*/ 6201801 w 7598929"/>
              <a:gd name="connsiteY10" fmla="*/ 10789013 h 10789013"/>
              <a:gd name="connsiteX11" fmla="*/ 5647534 w 7598929"/>
              <a:gd name="connsiteY11" fmla="*/ 10789013 h 10789013"/>
              <a:gd name="connsiteX12" fmla="*/ 5647534 w 7598929"/>
              <a:gd name="connsiteY12" fmla="*/ 3784889 h 10789013"/>
              <a:gd name="connsiteX13" fmla="*/ 5601815 w 7598929"/>
              <a:gd name="connsiteY13" fmla="*/ 3784889 h 10789013"/>
              <a:gd name="connsiteX14" fmla="*/ 5601814 w 7598929"/>
              <a:gd name="connsiteY14" fmla="*/ 10789012 h 10789013"/>
              <a:gd name="connsiteX15" fmla="*/ 0 w 7598929"/>
              <a:gd name="connsiteY15" fmla="*/ 10789013 h 107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98929" h="10789013">
                <a:moveTo>
                  <a:pt x="0" y="1"/>
                </a:moveTo>
                <a:lnTo>
                  <a:pt x="7598929" y="0"/>
                </a:lnTo>
                <a:lnTo>
                  <a:pt x="7598929" y="10789012"/>
                </a:lnTo>
                <a:lnTo>
                  <a:pt x="6806820" y="10789013"/>
                </a:lnTo>
                <a:lnTo>
                  <a:pt x="6806819" y="4680214"/>
                </a:lnTo>
                <a:lnTo>
                  <a:pt x="6761100" y="4680215"/>
                </a:lnTo>
                <a:lnTo>
                  <a:pt x="6761100" y="10789012"/>
                </a:lnTo>
                <a:lnTo>
                  <a:pt x="6247520" y="10789012"/>
                </a:lnTo>
                <a:lnTo>
                  <a:pt x="6247520" y="3395512"/>
                </a:lnTo>
                <a:lnTo>
                  <a:pt x="6201801" y="3395512"/>
                </a:lnTo>
                <a:lnTo>
                  <a:pt x="6201801" y="10789013"/>
                </a:lnTo>
                <a:lnTo>
                  <a:pt x="5647534" y="10789013"/>
                </a:lnTo>
                <a:lnTo>
                  <a:pt x="5647534" y="3784889"/>
                </a:lnTo>
                <a:lnTo>
                  <a:pt x="5601815" y="3784889"/>
                </a:lnTo>
                <a:lnTo>
                  <a:pt x="5601814" y="10789012"/>
                </a:lnTo>
                <a:lnTo>
                  <a:pt x="0" y="10789013"/>
                </a:lnTo>
                <a:close/>
              </a:path>
            </a:pathLst>
          </a:custGeom>
          <a:solidFill>
            <a:srgbClr val="00E4C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86348" y="825910"/>
            <a:ext cx="2064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1D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86348" y="1595351"/>
            <a:ext cx="206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D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800" dirty="0">
              <a:solidFill>
                <a:srgbClr val="1D27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543050" y="787810"/>
            <a:ext cx="856635" cy="0"/>
          </a:xfrm>
          <a:prstGeom prst="line">
            <a:avLst/>
          </a:prstGeom>
          <a:ln>
            <a:solidFill>
              <a:srgbClr val="1D2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452058" y="1032782"/>
            <a:ext cx="4876800" cy="742950"/>
            <a:chOff x="6096000" y="1485486"/>
            <a:chExt cx="4876800" cy="742950"/>
          </a:xfrm>
        </p:grpSpPr>
        <p:sp>
          <p:nvSpPr>
            <p:cNvPr id="10" name="平行四边形 9"/>
            <p:cNvSpPr/>
            <p:nvPr/>
          </p:nvSpPr>
          <p:spPr>
            <a:xfrm>
              <a:off x="6096000" y="1485486"/>
              <a:ext cx="1581150" cy="742950"/>
            </a:xfrm>
            <a:prstGeom prst="parallelogram">
              <a:avLst>
                <a:gd name="adj" fmla="val 90384"/>
              </a:avLst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32575" y="1595351"/>
              <a:ext cx="50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62900" y="1595351"/>
              <a:ext cx="300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23978" y="2382611"/>
            <a:ext cx="4876800" cy="742950"/>
            <a:chOff x="6096000" y="1485486"/>
            <a:chExt cx="4876800" cy="742950"/>
          </a:xfrm>
        </p:grpSpPr>
        <p:sp>
          <p:nvSpPr>
            <p:cNvPr id="20" name="平行四边形 19"/>
            <p:cNvSpPr/>
            <p:nvPr/>
          </p:nvSpPr>
          <p:spPr>
            <a:xfrm>
              <a:off x="6096000" y="1485486"/>
              <a:ext cx="1581150" cy="742950"/>
            </a:xfrm>
            <a:prstGeom prst="parallelogram">
              <a:avLst>
                <a:gd name="adj" fmla="val 89957"/>
              </a:avLst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32575" y="1595351"/>
              <a:ext cx="50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62900" y="1595351"/>
              <a:ext cx="300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13658" y="3732440"/>
            <a:ext cx="4876800" cy="742950"/>
            <a:chOff x="6096000" y="1485486"/>
            <a:chExt cx="4876800" cy="742950"/>
          </a:xfrm>
        </p:grpSpPr>
        <p:sp>
          <p:nvSpPr>
            <p:cNvPr id="24" name="平行四边形 23"/>
            <p:cNvSpPr/>
            <p:nvPr/>
          </p:nvSpPr>
          <p:spPr>
            <a:xfrm>
              <a:off x="6096000" y="1485486"/>
              <a:ext cx="1581150" cy="742950"/>
            </a:xfrm>
            <a:prstGeom prst="parallelogram">
              <a:avLst>
                <a:gd name="adj" fmla="val 90384"/>
              </a:avLst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32575" y="1595351"/>
              <a:ext cx="50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62900" y="1595351"/>
              <a:ext cx="300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06873" y="5082269"/>
            <a:ext cx="4876800" cy="742950"/>
            <a:chOff x="6096000" y="1485486"/>
            <a:chExt cx="4876800" cy="742950"/>
          </a:xfrm>
        </p:grpSpPr>
        <p:sp>
          <p:nvSpPr>
            <p:cNvPr id="28" name="平行四边形 27"/>
            <p:cNvSpPr/>
            <p:nvPr/>
          </p:nvSpPr>
          <p:spPr>
            <a:xfrm>
              <a:off x="6096000" y="1485486"/>
              <a:ext cx="1581150" cy="742950"/>
            </a:xfrm>
            <a:prstGeom prst="parallelogram">
              <a:avLst>
                <a:gd name="adj" fmla="val 89102"/>
              </a:avLst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32575" y="1595351"/>
              <a:ext cx="50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962900" y="1595351"/>
              <a:ext cx="300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2506017">
            <a:off x="-4465223" y="-2708455"/>
            <a:ext cx="7598929" cy="10789013"/>
          </a:xfrm>
          <a:prstGeom prst="rect">
            <a:avLst/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平行四边形 47"/>
          <p:cNvSpPr/>
          <p:nvPr/>
        </p:nvSpPr>
        <p:spPr>
          <a:xfrm>
            <a:off x="3126753" y="5759559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15989"/>
          <a:stretch>
            <a:fillRect/>
          </a:stretch>
        </p:blipFill>
        <p:spPr>
          <a:xfrm>
            <a:off x="0" y="0"/>
            <a:ext cx="5010151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53299" y="693812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CONTACT </a:t>
            </a: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101466" y="552524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953299" y="1463253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6101467" y="2435291"/>
            <a:ext cx="4343770" cy="786162"/>
            <a:chOff x="5758567" y="2435291"/>
            <a:chExt cx="4343770" cy="786162"/>
          </a:xfrm>
        </p:grpSpPr>
        <p:grpSp>
          <p:nvGrpSpPr>
            <p:cNvPr id="18" name="组合 17"/>
            <p:cNvGrpSpPr/>
            <p:nvPr/>
          </p:nvGrpSpPr>
          <p:grpSpPr>
            <a:xfrm>
              <a:off x="5758567" y="2450105"/>
              <a:ext cx="756534" cy="756534"/>
              <a:chOff x="5758566" y="2232694"/>
              <a:chExt cx="993227" cy="99322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758566" y="2232694"/>
                <a:ext cx="993227" cy="993227"/>
              </a:xfrm>
              <a:prstGeom prst="ellipse">
                <a:avLst/>
              </a:prstGeom>
              <a:noFill/>
              <a:ln>
                <a:solidFill>
                  <a:srgbClr val="00E4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KSO_Shape"/>
              <p:cNvSpPr/>
              <p:nvPr/>
            </p:nvSpPr>
            <p:spPr>
              <a:xfrm>
                <a:off x="6060107" y="2424507"/>
                <a:ext cx="390144" cy="609600"/>
              </a:xfrm>
              <a:custGeom>
                <a:avLst/>
                <a:gdLst>
                  <a:gd name="connsiteX0" fmla="*/ 608252 w 1978606"/>
                  <a:gd name="connsiteY0" fmla="*/ 0 h 3092264"/>
                  <a:gd name="connsiteX1" fmla="*/ 720410 w 1978606"/>
                  <a:gd name="connsiteY1" fmla="*/ 112000 h 3092264"/>
                  <a:gd name="connsiteX2" fmla="*/ 877432 w 1978606"/>
                  <a:gd name="connsiteY2" fmla="*/ 672000 h 3092264"/>
                  <a:gd name="connsiteX3" fmla="*/ 832568 w 1978606"/>
                  <a:gd name="connsiteY3" fmla="*/ 828801 h 3092264"/>
                  <a:gd name="connsiteX4" fmla="*/ 563388 w 1978606"/>
                  <a:gd name="connsiteY4" fmla="*/ 985601 h 3092264"/>
                  <a:gd name="connsiteX5" fmla="*/ 1079317 w 1978606"/>
                  <a:gd name="connsiteY5" fmla="*/ 2172802 h 3092264"/>
                  <a:gd name="connsiteX6" fmla="*/ 1348497 w 1978606"/>
                  <a:gd name="connsiteY6" fmla="*/ 2016002 h 3092264"/>
                  <a:gd name="connsiteX7" fmla="*/ 1505519 w 1978606"/>
                  <a:gd name="connsiteY7" fmla="*/ 2038402 h 3092264"/>
                  <a:gd name="connsiteX8" fmla="*/ 1931721 w 1978606"/>
                  <a:gd name="connsiteY8" fmla="*/ 2464003 h 3092264"/>
                  <a:gd name="connsiteX9" fmla="*/ 1954153 w 1978606"/>
                  <a:gd name="connsiteY9" fmla="*/ 2620803 h 3092264"/>
                  <a:gd name="connsiteX10" fmla="*/ 1707404 w 1978606"/>
                  <a:gd name="connsiteY10" fmla="*/ 3001603 h 3092264"/>
                  <a:gd name="connsiteX11" fmla="*/ 1483087 w 1978606"/>
                  <a:gd name="connsiteY11" fmla="*/ 3046403 h 3092264"/>
                  <a:gd name="connsiteX12" fmla="*/ 2596 w 1978606"/>
                  <a:gd name="connsiteY12" fmla="*/ 179200 h 3092264"/>
                  <a:gd name="connsiteX13" fmla="*/ 159618 w 1978606"/>
                  <a:gd name="connsiteY13" fmla="*/ 44800 h 3092264"/>
                  <a:gd name="connsiteX14" fmla="*/ 608252 w 1978606"/>
                  <a:gd name="connsiteY14" fmla="*/ 0 h 3092264"/>
                  <a:gd name="connsiteX0-1" fmla="*/ 608252 w 1978606"/>
                  <a:gd name="connsiteY0-2" fmla="*/ 0 h 3092264"/>
                  <a:gd name="connsiteX1-3" fmla="*/ 720410 w 1978606"/>
                  <a:gd name="connsiteY1-4" fmla="*/ 112000 h 3092264"/>
                  <a:gd name="connsiteX2-5" fmla="*/ 877432 w 1978606"/>
                  <a:gd name="connsiteY2-6" fmla="*/ 672000 h 3092264"/>
                  <a:gd name="connsiteX3-7" fmla="*/ 832568 w 1978606"/>
                  <a:gd name="connsiteY3-8" fmla="*/ 828801 h 3092264"/>
                  <a:gd name="connsiteX4-9" fmla="*/ 563388 w 1978606"/>
                  <a:gd name="connsiteY4-10" fmla="*/ 985601 h 3092264"/>
                  <a:gd name="connsiteX5-11" fmla="*/ 1079317 w 1978606"/>
                  <a:gd name="connsiteY5-12" fmla="*/ 2172802 h 3092264"/>
                  <a:gd name="connsiteX6-13" fmla="*/ 1348497 w 1978606"/>
                  <a:gd name="connsiteY6-14" fmla="*/ 2016002 h 3092264"/>
                  <a:gd name="connsiteX7-15" fmla="*/ 1505519 w 1978606"/>
                  <a:gd name="connsiteY7-16" fmla="*/ 2038402 h 3092264"/>
                  <a:gd name="connsiteX8-17" fmla="*/ 1931721 w 1978606"/>
                  <a:gd name="connsiteY8-18" fmla="*/ 2464003 h 3092264"/>
                  <a:gd name="connsiteX9-19" fmla="*/ 1954153 w 1978606"/>
                  <a:gd name="connsiteY9-20" fmla="*/ 2620803 h 3092264"/>
                  <a:gd name="connsiteX10-21" fmla="*/ 1707404 w 1978606"/>
                  <a:gd name="connsiteY10-22" fmla="*/ 3001603 h 3092264"/>
                  <a:gd name="connsiteX11-23" fmla="*/ 1483087 w 1978606"/>
                  <a:gd name="connsiteY11-24" fmla="*/ 3046403 h 3092264"/>
                  <a:gd name="connsiteX12-25" fmla="*/ 2596 w 1978606"/>
                  <a:gd name="connsiteY12-26" fmla="*/ 179200 h 3092264"/>
                  <a:gd name="connsiteX13-27" fmla="*/ 159618 w 1978606"/>
                  <a:gd name="connsiteY13-28" fmla="*/ 44800 h 3092264"/>
                  <a:gd name="connsiteX14-29" fmla="*/ 608252 w 1978606"/>
                  <a:gd name="connsiteY14-30" fmla="*/ 0 h 3092264"/>
                  <a:gd name="connsiteX0-31" fmla="*/ 608252 w 1978606"/>
                  <a:gd name="connsiteY0-32" fmla="*/ 0 h 3092264"/>
                  <a:gd name="connsiteX1-33" fmla="*/ 720410 w 1978606"/>
                  <a:gd name="connsiteY1-34" fmla="*/ 112000 h 3092264"/>
                  <a:gd name="connsiteX2-35" fmla="*/ 877432 w 1978606"/>
                  <a:gd name="connsiteY2-36" fmla="*/ 672000 h 3092264"/>
                  <a:gd name="connsiteX3-37" fmla="*/ 832568 w 1978606"/>
                  <a:gd name="connsiteY3-38" fmla="*/ 828801 h 3092264"/>
                  <a:gd name="connsiteX4-39" fmla="*/ 563388 w 1978606"/>
                  <a:gd name="connsiteY4-40" fmla="*/ 985601 h 3092264"/>
                  <a:gd name="connsiteX5-41" fmla="*/ 1079317 w 1978606"/>
                  <a:gd name="connsiteY5-42" fmla="*/ 2172802 h 3092264"/>
                  <a:gd name="connsiteX6-43" fmla="*/ 1326200 w 1978606"/>
                  <a:gd name="connsiteY6-44" fmla="*/ 2010428 h 3092264"/>
                  <a:gd name="connsiteX7-45" fmla="*/ 1505519 w 1978606"/>
                  <a:gd name="connsiteY7-46" fmla="*/ 2038402 h 3092264"/>
                  <a:gd name="connsiteX8-47" fmla="*/ 1931721 w 1978606"/>
                  <a:gd name="connsiteY8-48" fmla="*/ 2464003 h 3092264"/>
                  <a:gd name="connsiteX9-49" fmla="*/ 1954153 w 1978606"/>
                  <a:gd name="connsiteY9-50" fmla="*/ 2620803 h 3092264"/>
                  <a:gd name="connsiteX10-51" fmla="*/ 1707404 w 1978606"/>
                  <a:gd name="connsiteY10-52" fmla="*/ 3001603 h 3092264"/>
                  <a:gd name="connsiteX11-53" fmla="*/ 1483087 w 1978606"/>
                  <a:gd name="connsiteY11-54" fmla="*/ 3046403 h 3092264"/>
                  <a:gd name="connsiteX12-55" fmla="*/ 2596 w 1978606"/>
                  <a:gd name="connsiteY12-56" fmla="*/ 179200 h 3092264"/>
                  <a:gd name="connsiteX13-57" fmla="*/ 159618 w 1978606"/>
                  <a:gd name="connsiteY13-58" fmla="*/ 44800 h 3092264"/>
                  <a:gd name="connsiteX14-59" fmla="*/ 608252 w 1978606"/>
                  <a:gd name="connsiteY14-60" fmla="*/ 0 h 3092264"/>
                  <a:gd name="connsiteX0-61" fmla="*/ 608252 w 1978606"/>
                  <a:gd name="connsiteY0-62" fmla="*/ 0 h 3092264"/>
                  <a:gd name="connsiteX1-63" fmla="*/ 720410 w 1978606"/>
                  <a:gd name="connsiteY1-64" fmla="*/ 112000 h 3092264"/>
                  <a:gd name="connsiteX2-65" fmla="*/ 877432 w 1978606"/>
                  <a:gd name="connsiteY2-66" fmla="*/ 672000 h 3092264"/>
                  <a:gd name="connsiteX3-67" fmla="*/ 832568 w 1978606"/>
                  <a:gd name="connsiteY3-68" fmla="*/ 828801 h 3092264"/>
                  <a:gd name="connsiteX4-69" fmla="*/ 563388 w 1978606"/>
                  <a:gd name="connsiteY4-70" fmla="*/ 985601 h 3092264"/>
                  <a:gd name="connsiteX5-71" fmla="*/ 1079317 w 1978606"/>
                  <a:gd name="connsiteY5-72" fmla="*/ 2172802 h 3092264"/>
                  <a:gd name="connsiteX6-73" fmla="*/ 1337349 w 1978606"/>
                  <a:gd name="connsiteY6-74" fmla="*/ 2010428 h 3092264"/>
                  <a:gd name="connsiteX7-75" fmla="*/ 1505519 w 1978606"/>
                  <a:gd name="connsiteY7-76" fmla="*/ 2038402 h 3092264"/>
                  <a:gd name="connsiteX8-77" fmla="*/ 1931721 w 1978606"/>
                  <a:gd name="connsiteY8-78" fmla="*/ 2464003 h 3092264"/>
                  <a:gd name="connsiteX9-79" fmla="*/ 1954153 w 1978606"/>
                  <a:gd name="connsiteY9-80" fmla="*/ 2620803 h 3092264"/>
                  <a:gd name="connsiteX10-81" fmla="*/ 1707404 w 1978606"/>
                  <a:gd name="connsiteY10-82" fmla="*/ 3001603 h 3092264"/>
                  <a:gd name="connsiteX11-83" fmla="*/ 1483087 w 1978606"/>
                  <a:gd name="connsiteY11-84" fmla="*/ 3046403 h 3092264"/>
                  <a:gd name="connsiteX12-85" fmla="*/ 2596 w 1978606"/>
                  <a:gd name="connsiteY12-86" fmla="*/ 179200 h 3092264"/>
                  <a:gd name="connsiteX13-87" fmla="*/ 159618 w 1978606"/>
                  <a:gd name="connsiteY13-88" fmla="*/ 44800 h 3092264"/>
                  <a:gd name="connsiteX14-89" fmla="*/ 608252 w 1978606"/>
                  <a:gd name="connsiteY14-90" fmla="*/ 0 h 3092264"/>
                  <a:gd name="connsiteX0-91" fmla="*/ 608252 w 1978606"/>
                  <a:gd name="connsiteY0-92" fmla="*/ 0 h 3092264"/>
                  <a:gd name="connsiteX1-93" fmla="*/ 720410 w 1978606"/>
                  <a:gd name="connsiteY1-94" fmla="*/ 112000 h 3092264"/>
                  <a:gd name="connsiteX2-95" fmla="*/ 877432 w 1978606"/>
                  <a:gd name="connsiteY2-96" fmla="*/ 672000 h 3092264"/>
                  <a:gd name="connsiteX3-97" fmla="*/ 832568 w 1978606"/>
                  <a:gd name="connsiteY3-98" fmla="*/ 828801 h 3092264"/>
                  <a:gd name="connsiteX4-99" fmla="*/ 563388 w 1978606"/>
                  <a:gd name="connsiteY4-100" fmla="*/ 985601 h 3092264"/>
                  <a:gd name="connsiteX5-101" fmla="*/ 1079317 w 1978606"/>
                  <a:gd name="connsiteY5-102" fmla="*/ 2172802 h 3092264"/>
                  <a:gd name="connsiteX6-103" fmla="*/ 1337349 w 1978606"/>
                  <a:gd name="connsiteY6-104" fmla="*/ 2010428 h 3092264"/>
                  <a:gd name="connsiteX7-105" fmla="*/ 1505519 w 1978606"/>
                  <a:gd name="connsiteY7-106" fmla="*/ 2038402 h 3092264"/>
                  <a:gd name="connsiteX8-107" fmla="*/ 1931721 w 1978606"/>
                  <a:gd name="connsiteY8-108" fmla="*/ 2464003 h 3092264"/>
                  <a:gd name="connsiteX9-109" fmla="*/ 1954153 w 1978606"/>
                  <a:gd name="connsiteY9-110" fmla="*/ 2620803 h 3092264"/>
                  <a:gd name="connsiteX10-111" fmla="*/ 1707404 w 1978606"/>
                  <a:gd name="connsiteY10-112" fmla="*/ 3001603 h 3092264"/>
                  <a:gd name="connsiteX11-113" fmla="*/ 1483087 w 1978606"/>
                  <a:gd name="connsiteY11-114" fmla="*/ 3046403 h 3092264"/>
                  <a:gd name="connsiteX12-115" fmla="*/ 2596 w 1978606"/>
                  <a:gd name="connsiteY12-116" fmla="*/ 179200 h 3092264"/>
                  <a:gd name="connsiteX13-117" fmla="*/ 159618 w 1978606"/>
                  <a:gd name="connsiteY13-118" fmla="*/ 44800 h 3092264"/>
                  <a:gd name="connsiteX14-119" fmla="*/ 608252 w 1978606"/>
                  <a:gd name="connsiteY14-120" fmla="*/ 0 h 3092264"/>
                  <a:gd name="connsiteX0-121" fmla="*/ 608252 w 1978606"/>
                  <a:gd name="connsiteY0-122" fmla="*/ 0 h 3092264"/>
                  <a:gd name="connsiteX1-123" fmla="*/ 720410 w 1978606"/>
                  <a:gd name="connsiteY1-124" fmla="*/ 112000 h 3092264"/>
                  <a:gd name="connsiteX2-125" fmla="*/ 877432 w 1978606"/>
                  <a:gd name="connsiteY2-126" fmla="*/ 672000 h 3092264"/>
                  <a:gd name="connsiteX3-127" fmla="*/ 832568 w 1978606"/>
                  <a:gd name="connsiteY3-128" fmla="*/ 828801 h 3092264"/>
                  <a:gd name="connsiteX4-129" fmla="*/ 563388 w 1978606"/>
                  <a:gd name="connsiteY4-130" fmla="*/ 985601 h 3092264"/>
                  <a:gd name="connsiteX5-131" fmla="*/ 1079317 w 1978606"/>
                  <a:gd name="connsiteY5-132" fmla="*/ 2172802 h 3092264"/>
                  <a:gd name="connsiteX6-133" fmla="*/ 1337349 w 1978606"/>
                  <a:gd name="connsiteY6-134" fmla="*/ 2010428 h 3092264"/>
                  <a:gd name="connsiteX7-135" fmla="*/ 1505519 w 1978606"/>
                  <a:gd name="connsiteY7-136" fmla="*/ 2038402 h 3092264"/>
                  <a:gd name="connsiteX8-137" fmla="*/ 1931721 w 1978606"/>
                  <a:gd name="connsiteY8-138" fmla="*/ 2464003 h 3092264"/>
                  <a:gd name="connsiteX9-139" fmla="*/ 1954153 w 1978606"/>
                  <a:gd name="connsiteY9-140" fmla="*/ 2620803 h 3092264"/>
                  <a:gd name="connsiteX10-141" fmla="*/ 1707404 w 1978606"/>
                  <a:gd name="connsiteY10-142" fmla="*/ 3001603 h 3092264"/>
                  <a:gd name="connsiteX11-143" fmla="*/ 1483087 w 1978606"/>
                  <a:gd name="connsiteY11-144" fmla="*/ 3046403 h 3092264"/>
                  <a:gd name="connsiteX12-145" fmla="*/ 2596 w 1978606"/>
                  <a:gd name="connsiteY12-146" fmla="*/ 179200 h 3092264"/>
                  <a:gd name="connsiteX13-147" fmla="*/ 159618 w 1978606"/>
                  <a:gd name="connsiteY13-148" fmla="*/ 44800 h 3092264"/>
                  <a:gd name="connsiteX14-149" fmla="*/ 608252 w 1978606"/>
                  <a:gd name="connsiteY14-150" fmla="*/ 0 h 30922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978606" h="3092264">
                    <a:moveTo>
                      <a:pt x="608252" y="0"/>
                    </a:moveTo>
                    <a:cubicBezTo>
                      <a:pt x="675547" y="0"/>
                      <a:pt x="697978" y="44800"/>
                      <a:pt x="720410" y="112000"/>
                    </a:cubicBezTo>
                    <a:cubicBezTo>
                      <a:pt x="787705" y="291200"/>
                      <a:pt x="832568" y="492800"/>
                      <a:pt x="877432" y="672000"/>
                    </a:cubicBezTo>
                    <a:cubicBezTo>
                      <a:pt x="899864" y="761601"/>
                      <a:pt x="877432" y="806401"/>
                      <a:pt x="832568" y="828801"/>
                    </a:cubicBezTo>
                    <a:cubicBezTo>
                      <a:pt x="742842" y="896001"/>
                      <a:pt x="653115" y="940801"/>
                      <a:pt x="563388" y="985601"/>
                    </a:cubicBezTo>
                    <a:cubicBezTo>
                      <a:pt x="563388" y="1388801"/>
                      <a:pt x="675547" y="1747202"/>
                      <a:pt x="1079317" y="2172802"/>
                    </a:cubicBezTo>
                    <a:cubicBezTo>
                      <a:pt x="1169044" y="2105602"/>
                      <a:pt x="1270188" y="2055228"/>
                      <a:pt x="1337349" y="2010428"/>
                    </a:cubicBezTo>
                    <a:cubicBezTo>
                      <a:pt x="1404510" y="1965628"/>
                      <a:pt x="1454947" y="1993602"/>
                      <a:pt x="1505519" y="2038402"/>
                    </a:cubicBezTo>
                    <a:cubicBezTo>
                      <a:pt x="1640109" y="2172802"/>
                      <a:pt x="1797131" y="2307202"/>
                      <a:pt x="1931721" y="2464003"/>
                    </a:cubicBezTo>
                    <a:cubicBezTo>
                      <a:pt x="1976584" y="2508803"/>
                      <a:pt x="1999016" y="2576003"/>
                      <a:pt x="1954153" y="2620803"/>
                    </a:cubicBezTo>
                    <a:cubicBezTo>
                      <a:pt x="1864426" y="2755203"/>
                      <a:pt x="1797131" y="2867203"/>
                      <a:pt x="1707404" y="3001603"/>
                    </a:cubicBezTo>
                    <a:cubicBezTo>
                      <a:pt x="1640109" y="3113603"/>
                      <a:pt x="1572814" y="3113603"/>
                      <a:pt x="1483087" y="3046403"/>
                    </a:cubicBezTo>
                    <a:cubicBezTo>
                      <a:pt x="496093" y="2329602"/>
                      <a:pt x="-42267" y="1568002"/>
                      <a:pt x="2596" y="179200"/>
                    </a:cubicBezTo>
                    <a:cubicBezTo>
                      <a:pt x="2596" y="89600"/>
                      <a:pt x="25028" y="44800"/>
                      <a:pt x="159618" y="44800"/>
                    </a:cubicBezTo>
                    <a:cubicBezTo>
                      <a:pt x="294208" y="22400"/>
                      <a:pt x="451230" y="0"/>
                      <a:pt x="608252" y="0"/>
                    </a:cubicBezTo>
                    <a:close/>
                  </a:path>
                </a:pathLst>
              </a:custGeom>
              <a:solidFill>
                <a:srgbClr val="00E4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93592" y="2435291"/>
              <a:ext cx="3308745" cy="786162"/>
              <a:chOff x="6793592" y="2430824"/>
              <a:chExt cx="3308745" cy="78616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793592" y="2847654"/>
                <a:ext cx="3308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18672765781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793592" y="2430824"/>
                <a:ext cx="3308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E4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PHONE NUMBER </a:t>
                </a:r>
                <a:endParaRPr lang="zh-CN" altLang="en-US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101467" y="3870435"/>
            <a:ext cx="4343770" cy="786162"/>
            <a:chOff x="5758567" y="3429000"/>
            <a:chExt cx="4343770" cy="786162"/>
          </a:xfrm>
        </p:grpSpPr>
        <p:sp>
          <p:nvSpPr>
            <p:cNvPr id="23" name="椭圆 22"/>
            <p:cNvSpPr/>
            <p:nvPr/>
          </p:nvSpPr>
          <p:spPr>
            <a:xfrm>
              <a:off x="5758567" y="3443814"/>
              <a:ext cx="756534" cy="756534"/>
            </a:xfrm>
            <a:prstGeom prst="ellipse">
              <a:avLst/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93592" y="3429000"/>
              <a:ext cx="3308745" cy="786162"/>
              <a:chOff x="6793592" y="2430824"/>
              <a:chExt cx="3308745" cy="78616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793592" y="2847654"/>
                <a:ext cx="3308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407149051@qq.com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793592" y="2430824"/>
                <a:ext cx="3308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E4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EMAIL</a:t>
                </a:r>
                <a:endParaRPr lang="zh-CN" altLang="en-US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KSO_Shape"/>
            <p:cNvSpPr/>
            <p:nvPr/>
          </p:nvSpPr>
          <p:spPr>
            <a:xfrm>
              <a:off x="5956300" y="3701426"/>
              <a:ext cx="361068" cy="241312"/>
            </a:xfrm>
            <a:custGeom>
              <a:avLst/>
              <a:gdLst/>
              <a:ahLst/>
              <a:cxnLst/>
              <a:rect l="l" t="t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01467" y="5305578"/>
            <a:ext cx="4343770" cy="786162"/>
            <a:chOff x="5758567" y="4422709"/>
            <a:chExt cx="4343770" cy="786162"/>
          </a:xfrm>
        </p:grpSpPr>
        <p:grpSp>
          <p:nvGrpSpPr>
            <p:cNvPr id="31" name="组合 30"/>
            <p:cNvGrpSpPr/>
            <p:nvPr/>
          </p:nvGrpSpPr>
          <p:grpSpPr>
            <a:xfrm>
              <a:off x="6793592" y="4422709"/>
              <a:ext cx="3308745" cy="786162"/>
              <a:chOff x="6793592" y="2430824"/>
              <a:chExt cx="3308745" cy="78616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793592" y="2847654"/>
                <a:ext cx="3308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18672765781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793592" y="2430824"/>
                <a:ext cx="3308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E4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WE-CHAT</a:t>
                </a:r>
                <a:endParaRPr lang="zh-CN" altLang="en-US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5758567" y="4437523"/>
              <a:ext cx="756534" cy="756534"/>
              <a:chOff x="5758567" y="4437523"/>
              <a:chExt cx="756534" cy="756534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758567" y="4437523"/>
                <a:ext cx="756534" cy="756534"/>
              </a:xfrm>
              <a:prstGeom prst="ellipse">
                <a:avLst/>
              </a:prstGeom>
              <a:noFill/>
              <a:ln>
                <a:solidFill>
                  <a:srgbClr val="00E4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KSO_Shape"/>
              <p:cNvSpPr/>
              <p:nvPr/>
            </p:nvSpPr>
            <p:spPr>
              <a:xfrm>
                <a:off x="5956300" y="4647594"/>
                <a:ext cx="361068" cy="336394"/>
              </a:xfrm>
              <a:custGeom>
                <a:avLst/>
                <a:gdLst/>
                <a:ahLst/>
                <a:cxnLst/>
                <a:rect l="l" t="t" r="r" b="b"/>
                <a:pathLst>
                  <a:path w="969654" h="90353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rgbClr val="00E4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7" name="平行四边形 46"/>
          <p:cNvSpPr/>
          <p:nvPr/>
        </p:nvSpPr>
        <p:spPr>
          <a:xfrm>
            <a:off x="-818054" y="2986096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平行四边形 48"/>
          <p:cNvSpPr/>
          <p:nvPr/>
        </p:nvSpPr>
        <p:spPr>
          <a:xfrm>
            <a:off x="11020425" y="-2388568"/>
            <a:ext cx="2343150" cy="3467100"/>
          </a:xfrm>
          <a:prstGeom prst="parallelogram">
            <a:avLst>
              <a:gd name="adj" fmla="val 70528"/>
            </a:avLst>
          </a:prstGeom>
          <a:solidFill>
            <a:srgbClr val="00E4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9"/>
          <p:cNvSpPr/>
          <p:nvPr/>
        </p:nvSpPr>
        <p:spPr>
          <a:xfrm>
            <a:off x="11088237" y="5939340"/>
            <a:ext cx="585102" cy="4343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9"/>
          <p:cNvSpPr/>
          <p:nvPr/>
        </p:nvSpPr>
        <p:spPr>
          <a:xfrm>
            <a:off x="11240637" y="6091740"/>
            <a:ext cx="585102" cy="4343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67000" y="25672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84742" y="1280160"/>
            <a:ext cx="585102" cy="434340"/>
          </a:xfrm>
          <a:prstGeom prst="parallelogram">
            <a:avLst>
              <a:gd name="adj" fmla="val 34320"/>
            </a:avLst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41520" y="2997611"/>
            <a:ext cx="3108960" cy="285157"/>
          </a:xfrm>
          <a:prstGeom prst="rect">
            <a:avLst/>
          </a:prstGeom>
          <a:solidFill>
            <a:srgbClr val="1D273B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124451" y="3592286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AM PXIAOBAI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70856" y="4499429"/>
            <a:ext cx="450288" cy="0"/>
          </a:xfrm>
          <a:prstGeom prst="line">
            <a:avLst/>
          </a:prstGeom>
          <a:ln w="25400"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9"/>
          <p:cNvSpPr/>
          <p:nvPr/>
        </p:nvSpPr>
        <p:spPr>
          <a:xfrm flipV="1">
            <a:off x="5660231" y="1331116"/>
            <a:ext cx="552450" cy="382131"/>
          </a:xfrm>
          <a:prstGeom prst="parallelogram">
            <a:avLst>
              <a:gd name="adj" fmla="val 343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1000">
                <a:srgbClr val="1D273B">
                  <a:alpha val="60000"/>
                </a:srgbClr>
              </a:gs>
              <a:gs pos="100000">
                <a:srgbClr val="1D273B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3325734" y="2553029"/>
            <a:ext cx="698934" cy="1627077"/>
          </a:xfrm>
          <a:custGeom>
            <a:avLst/>
            <a:gdLst/>
            <a:ahLst/>
            <a:cxnLst/>
            <a:rect l="l" t="t" r="r" b="b"/>
            <a:pathLst>
              <a:path w="698934" h="1627077">
                <a:moveTo>
                  <a:pt x="487198" y="0"/>
                </a:moveTo>
                <a:lnTo>
                  <a:pt x="698934" y="0"/>
                </a:lnTo>
                <a:lnTo>
                  <a:pt x="698934" y="1627077"/>
                </a:lnTo>
                <a:lnTo>
                  <a:pt x="364885" y="1627077"/>
                </a:lnTo>
                <a:lnTo>
                  <a:pt x="364885" y="374135"/>
                </a:lnTo>
                <a:cubicBezTo>
                  <a:pt x="323771" y="409767"/>
                  <a:pt x="267582" y="441801"/>
                  <a:pt x="196318" y="470238"/>
                </a:cubicBezTo>
                <a:cubicBezTo>
                  <a:pt x="125055" y="498675"/>
                  <a:pt x="59615" y="516320"/>
                  <a:pt x="0" y="523172"/>
                </a:cubicBezTo>
                <a:lnTo>
                  <a:pt x="0" y="238460"/>
                </a:lnTo>
                <a:cubicBezTo>
                  <a:pt x="187753" y="183641"/>
                  <a:pt x="350152" y="104155"/>
                  <a:pt x="487198" y="0"/>
                </a:cubicBezTo>
                <a:close/>
              </a:path>
            </a:pathLst>
          </a:cu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1916243" y="2561251"/>
            <a:ext cx="1140908" cy="1646607"/>
          </a:xfrm>
          <a:custGeom>
            <a:avLst/>
            <a:gdLst/>
            <a:ahLst/>
            <a:cxnLst/>
            <a:rect l="l" t="t" r="r" b="b"/>
            <a:pathLst>
              <a:path w="1140908" h="1646607">
                <a:moveTo>
                  <a:pt x="592039" y="0"/>
                </a:moveTo>
                <a:cubicBezTo>
                  <a:pt x="957951" y="0"/>
                  <a:pt x="1140908" y="270666"/>
                  <a:pt x="1140908" y="811997"/>
                </a:cubicBezTo>
                <a:cubicBezTo>
                  <a:pt x="1140908" y="1078552"/>
                  <a:pt x="1091229" y="1284292"/>
                  <a:pt x="991870" y="1429218"/>
                </a:cubicBezTo>
                <a:cubicBezTo>
                  <a:pt x="892512" y="1574144"/>
                  <a:pt x="748956" y="1646607"/>
                  <a:pt x="561203" y="1646607"/>
                </a:cubicBezTo>
                <a:cubicBezTo>
                  <a:pt x="187068" y="1646607"/>
                  <a:pt x="0" y="1380738"/>
                  <a:pt x="0" y="849000"/>
                </a:cubicBezTo>
                <a:cubicBezTo>
                  <a:pt x="0" y="573538"/>
                  <a:pt x="50708" y="363172"/>
                  <a:pt x="152121" y="217903"/>
                </a:cubicBezTo>
                <a:cubicBezTo>
                  <a:pt x="253535" y="72635"/>
                  <a:pt x="400175" y="0"/>
                  <a:pt x="592039" y="0"/>
                </a:cubicBezTo>
                <a:close/>
                <a:moveTo>
                  <a:pt x="577649" y="254906"/>
                </a:moveTo>
                <a:cubicBezTo>
                  <a:pt x="416620" y="254906"/>
                  <a:pt x="336106" y="450196"/>
                  <a:pt x="336106" y="840777"/>
                </a:cubicBezTo>
                <a:cubicBezTo>
                  <a:pt x="336106" y="1208060"/>
                  <a:pt x="414564" y="1391702"/>
                  <a:pt x="571482" y="1391702"/>
                </a:cubicBezTo>
                <a:cubicBezTo>
                  <a:pt x="725659" y="1391702"/>
                  <a:pt x="802747" y="1202578"/>
                  <a:pt x="802747" y="824332"/>
                </a:cubicBezTo>
                <a:cubicBezTo>
                  <a:pt x="802747" y="444714"/>
                  <a:pt x="727714" y="254906"/>
                  <a:pt x="577649" y="254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1148076" y="2495550"/>
            <a:ext cx="3973142" cy="1866898"/>
          </a:xfrm>
          <a:prstGeom prst="parallelogram">
            <a:avLst>
              <a:gd name="adj" fmla="val 90384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100" y="24955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48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2100" y="3366567"/>
            <a:ext cx="5920014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9"/>
          <p:cNvSpPr/>
          <p:nvPr/>
        </p:nvSpPr>
        <p:spPr>
          <a:xfrm>
            <a:off x="3578507" y="-1597411"/>
            <a:ext cx="16204930" cy="120294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 b="29722"/>
          <a:stretch>
            <a:fillRect/>
          </a:stretch>
        </p:blipFill>
        <p:spPr>
          <a:xfrm>
            <a:off x="703792" y="704850"/>
            <a:ext cx="10784417" cy="5448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3792" y="704850"/>
            <a:ext cx="5392208" cy="5448300"/>
          </a:xfrm>
          <a:prstGeom prst="rect">
            <a:avLst/>
          </a:prstGeom>
          <a:solidFill>
            <a:srgbClr val="1D27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1" y="704850"/>
            <a:ext cx="5392208" cy="5448300"/>
          </a:xfrm>
          <a:prstGeom prst="rect">
            <a:avLst/>
          </a:prstGeom>
          <a:gradFill flip="none" rotWithShape="1">
            <a:gsLst>
              <a:gs pos="100000">
                <a:srgbClr val="00E4CE">
                  <a:alpha val="80000"/>
                </a:srgbClr>
              </a:gs>
              <a:gs pos="58000">
                <a:srgbClr val="00E4CE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08762" y="1347602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COMPANY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8762" y="2117043"/>
            <a:ext cx="206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1265464" y="1049067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08762" y="3162522"/>
            <a:ext cx="449193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791592" y="5079323"/>
            <a:ext cx="0" cy="58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078775" y="5048668"/>
            <a:ext cx="378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4804389" y="-1504950"/>
            <a:ext cx="7749561" cy="6858000"/>
          </a:xfrm>
          <a:prstGeom prst="parallelogram">
            <a:avLst>
              <a:gd name="adj" fmla="val 61111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/>
          <a:stretch>
            <a:fillRect/>
          </a:stretch>
        </p:blipFill>
        <p:spPr>
          <a:xfrm>
            <a:off x="4461489" y="0"/>
            <a:ext cx="10271161" cy="6858000"/>
          </a:xfrm>
          <a:custGeom>
            <a:avLst/>
            <a:gdLst>
              <a:gd name="connsiteX0" fmla="*/ 4213017 w 10271161"/>
              <a:gd name="connsiteY0" fmla="*/ 0 h 6858000"/>
              <a:gd name="connsiteX1" fmla="*/ 10271161 w 10271161"/>
              <a:gd name="connsiteY1" fmla="*/ 0 h 6858000"/>
              <a:gd name="connsiteX2" fmla="*/ 10271161 w 10271161"/>
              <a:gd name="connsiteY2" fmla="*/ 6858000 h 6858000"/>
              <a:gd name="connsiteX3" fmla="*/ 0 w 102711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1161" h="6858000">
                <a:moveTo>
                  <a:pt x="4213017" y="0"/>
                </a:moveTo>
                <a:lnTo>
                  <a:pt x="10271161" y="0"/>
                </a:lnTo>
                <a:lnTo>
                  <a:pt x="102711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695325" y="1204026"/>
            <a:ext cx="1171575" cy="444500"/>
          </a:xfrm>
          <a:prstGeom prst="rect">
            <a:avLst/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1D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2000" dirty="0">
              <a:solidFill>
                <a:srgbClr val="1D27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365" y="1855586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TEAM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4365" y="3927796"/>
            <a:ext cx="3975714" cy="17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4365" y="2550835"/>
            <a:ext cx="449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1999-2017</a:t>
            </a:r>
            <a:endParaRPr lang="zh-CN" altLang="en-US" sz="28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86765" y="3288710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695325" y="1388194"/>
            <a:ext cx="4978402" cy="4115478"/>
            <a:chOff x="1595438" y="968375"/>
            <a:chExt cx="5953125" cy="4921250"/>
          </a:xfrm>
          <a:solidFill>
            <a:schemeClr val="bg1">
              <a:lumMod val="50000"/>
            </a:schemeClr>
          </a:solidFill>
        </p:grpSpPr>
        <p:sp>
          <p:nvSpPr>
            <p:cNvPr id="10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6340898" y="798513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PLACE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6489065" y="657225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340898" y="1567954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grpSp>
        <p:nvGrpSpPr>
          <p:cNvPr id="92" name="组合 91"/>
          <p:cNvGrpSpPr/>
          <p:nvPr/>
        </p:nvGrpSpPr>
        <p:grpSpPr>
          <a:xfrm>
            <a:off x="6489065" y="2300493"/>
            <a:ext cx="5618882" cy="1109247"/>
            <a:chOff x="6489065" y="2300493"/>
            <a:chExt cx="5618882" cy="1109247"/>
          </a:xfrm>
        </p:grpSpPr>
        <p:sp>
          <p:nvSpPr>
            <p:cNvPr id="3" name="椭圆 2"/>
            <p:cNvSpPr/>
            <p:nvPr/>
          </p:nvSpPr>
          <p:spPr>
            <a:xfrm>
              <a:off x="6489065" y="2367336"/>
              <a:ext cx="975560" cy="975560"/>
            </a:xfrm>
            <a:prstGeom prst="ellipse">
              <a:avLst/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KSO_Shape"/>
            <p:cNvSpPr/>
            <p:nvPr/>
          </p:nvSpPr>
          <p:spPr bwMode="auto">
            <a:xfrm>
              <a:off x="6793678" y="2658163"/>
              <a:ext cx="366334" cy="393908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875651" y="2300493"/>
              <a:ext cx="4232296" cy="1109247"/>
              <a:chOff x="7875651" y="2300493"/>
              <a:chExt cx="4232296" cy="110924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875651" y="2300493"/>
                <a:ext cx="206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E4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lang="zh-CN" altLang="en-US" b="1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7875651" y="2652610"/>
                <a:ext cx="4232296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>
                        <a:alpha val="6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489065" y="3631529"/>
            <a:ext cx="5618882" cy="1109247"/>
            <a:chOff x="6489065" y="3568045"/>
            <a:chExt cx="5618882" cy="1109247"/>
          </a:xfrm>
        </p:grpSpPr>
        <p:sp>
          <p:nvSpPr>
            <p:cNvPr id="77" name="椭圆 76"/>
            <p:cNvSpPr/>
            <p:nvPr/>
          </p:nvSpPr>
          <p:spPr>
            <a:xfrm>
              <a:off x="6489065" y="3634888"/>
              <a:ext cx="975560" cy="975560"/>
            </a:xfrm>
            <a:prstGeom prst="ellipse">
              <a:avLst/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7875651" y="3568045"/>
              <a:ext cx="4232296" cy="1109247"/>
              <a:chOff x="7875651" y="2300493"/>
              <a:chExt cx="4232296" cy="1109247"/>
            </a:xfrm>
          </p:grpSpPr>
          <p:sp>
            <p:nvSpPr>
              <p:cNvPr id="80" name="文本框 79"/>
              <p:cNvSpPr txBox="1"/>
              <p:nvPr/>
            </p:nvSpPr>
            <p:spPr>
              <a:xfrm>
                <a:off x="7875651" y="2300493"/>
                <a:ext cx="206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E4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lang="zh-CN" altLang="en-US" b="1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7875651" y="2652610"/>
                <a:ext cx="4232296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>
                        <a:alpha val="6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</p:grpSp>
        <p:sp>
          <p:nvSpPr>
            <p:cNvPr id="88" name="KSO_Shape"/>
            <p:cNvSpPr/>
            <p:nvPr/>
          </p:nvSpPr>
          <p:spPr bwMode="auto">
            <a:xfrm>
              <a:off x="6743853" y="3976660"/>
              <a:ext cx="465984" cy="292017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489065" y="4962565"/>
            <a:ext cx="5618882" cy="1109247"/>
            <a:chOff x="6489065" y="4962565"/>
            <a:chExt cx="5618882" cy="1109247"/>
          </a:xfrm>
        </p:grpSpPr>
        <p:sp>
          <p:nvSpPr>
            <p:cNvPr id="83" name="椭圆 82"/>
            <p:cNvSpPr/>
            <p:nvPr/>
          </p:nvSpPr>
          <p:spPr>
            <a:xfrm>
              <a:off x="6489065" y="5029408"/>
              <a:ext cx="975560" cy="975560"/>
            </a:xfrm>
            <a:prstGeom prst="ellipse">
              <a:avLst/>
            </a:prstGeom>
            <a:noFill/>
            <a:ln>
              <a:solidFill>
                <a:srgbClr val="00E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7875651" y="4962565"/>
              <a:ext cx="4232296" cy="1109247"/>
              <a:chOff x="7875651" y="2300493"/>
              <a:chExt cx="4232296" cy="1109247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7875651" y="2300493"/>
                <a:ext cx="206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E4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lang="zh-CN" altLang="en-US" b="1" dirty="0">
                  <a:solidFill>
                    <a:srgbClr val="00E4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7875651" y="2652610"/>
                <a:ext cx="4232296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>
                        <a:alpha val="6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</p:grpSp>
        <p:sp>
          <p:nvSpPr>
            <p:cNvPr id="89" name="KSO_Shape"/>
            <p:cNvSpPr/>
            <p:nvPr/>
          </p:nvSpPr>
          <p:spPr bwMode="auto">
            <a:xfrm>
              <a:off x="6766685" y="5331898"/>
              <a:ext cx="420320" cy="370582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E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D273B">
                  <a:alpha val="60000"/>
                </a:srgbClr>
              </a:gs>
              <a:gs pos="100000">
                <a:srgbClr val="1D273B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1916243" y="2561251"/>
            <a:ext cx="1140908" cy="1646607"/>
          </a:xfrm>
          <a:custGeom>
            <a:avLst/>
            <a:gdLst/>
            <a:ahLst/>
            <a:cxnLst/>
            <a:rect l="l" t="t" r="r" b="b"/>
            <a:pathLst>
              <a:path w="1140908" h="1646607">
                <a:moveTo>
                  <a:pt x="592039" y="0"/>
                </a:moveTo>
                <a:cubicBezTo>
                  <a:pt x="957951" y="0"/>
                  <a:pt x="1140908" y="270666"/>
                  <a:pt x="1140908" y="811997"/>
                </a:cubicBezTo>
                <a:cubicBezTo>
                  <a:pt x="1140908" y="1078552"/>
                  <a:pt x="1091229" y="1284292"/>
                  <a:pt x="991870" y="1429218"/>
                </a:cubicBezTo>
                <a:cubicBezTo>
                  <a:pt x="892512" y="1574144"/>
                  <a:pt x="748956" y="1646607"/>
                  <a:pt x="561203" y="1646607"/>
                </a:cubicBezTo>
                <a:cubicBezTo>
                  <a:pt x="187068" y="1646607"/>
                  <a:pt x="0" y="1380738"/>
                  <a:pt x="0" y="849000"/>
                </a:cubicBezTo>
                <a:cubicBezTo>
                  <a:pt x="0" y="573538"/>
                  <a:pt x="50708" y="363172"/>
                  <a:pt x="152121" y="217903"/>
                </a:cubicBezTo>
                <a:cubicBezTo>
                  <a:pt x="253535" y="72635"/>
                  <a:pt x="400175" y="0"/>
                  <a:pt x="592039" y="0"/>
                </a:cubicBezTo>
                <a:close/>
                <a:moveTo>
                  <a:pt x="577649" y="254906"/>
                </a:moveTo>
                <a:cubicBezTo>
                  <a:pt x="416620" y="254906"/>
                  <a:pt x="336106" y="450196"/>
                  <a:pt x="336106" y="840777"/>
                </a:cubicBezTo>
                <a:cubicBezTo>
                  <a:pt x="336106" y="1208060"/>
                  <a:pt x="414564" y="1391702"/>
                  <a:pt x="571482" y="1391702"/>
                </a:cubicBezTo>
                <a:cubicBezTo>
                  <a:pt x="725659" y="1391702"/>
                  <a:pt x="802747" y="1202578"/>
                  <a:pt x="802747" y="824332"/>
                </a:cubicBezTo>
                <a:cubicBezTo>
                  <a:pt x="802747" y="444714"/>
                  <a:pt x="727714" y="254906"/>
                  <a:pt x="577649" y="254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1148076" y="2495550"/>
            <a:ext cx="3973142" cy="1866898"/>
          </a:xfrm>
          <a:prstGeom prst="parallelogram">
            <a:avLst>
              <a:gd name="adj" fmla="val 90384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100" y="24955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48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2100" y="3366567"/>
            <a:ext cx="5920014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7151" y="2105560"/>
            <a:ext cx="1455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850031" y="595403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WORK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78247" y="1364844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75279" y="2134285"/>
            <a:ext cx="5379954" cy="356476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5325" y="2134285"/>
            <a:ext cx="5379954" cy="3564766"/>
          </a:xfrm>
          <a:prstGeom prst="rect">
            <a:avLst/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5115" y="2267181"/>
            <a:ext cx="5080373" cy="3298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38489" y="3276176"/>
            <a:ext cx="4293626" cy="180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38489" y="2752956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Title here</a:t>
            </a:r>
            <a:endParaRPr lang="zh-CN" altLang="en-US" b="1" dirty="0"/>
          </a:p>
        </p:txBody>
      </p:sp>
      <p:sp>
        <p:nvSpPr>
          <p:cNvPr id="11" name="矩形 9"/>
          <p:cNvSpPr/>
          <p:nvPr/>
        </p:nvSpPr>
        <p:spPr>
          <a:xfrm>
            <a:off x="10567940" y="4979416"/>
            <a:ext cx="585102" cy="4343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9"/>
          <p:cNvSpPr/>
          <p:nvPr/>
        </p:nvSpPr>
        <p:spPr>
          <a:xfrm>
            <a:off x="10720340" y="5131816"/>
            <a:ext cx="585102" cy="434340"/>
          </a:xfrm>
          <a:prstGeom prst="parallelogram">
            <a:avLst>
              <a:gd name="adj" fmla="val 34320"/>
            </a:avLst>
          </a:prstGeom>
          <a:noFill/>
          <a:ln>
            <a:solidFill>
              <a:srgbClr val="00E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H="1">
            <a:off x="-1894371" y="1"/>
            <a:ext cx="5368413" cy="6843250"/>
          </a:xfrm>
          <a:prstGeom prst="parallelogram">
            <a:avLst/>
          </a:prstGeom>
          <a:solidFill>
            <a:srgbClr val="00E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2699532" y="729450"/>
            <a:ext cx="9195582" cy="5399100"/>
            <a:chOff x="-2566182" y="729450"/>
            <a:chExt cx="9195582" cy="53991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7"/>
            <a:stretch>
              <a:fillRect/>
            </a:stretch>
          </p:blipFill>
          <p:spPr>
            <a:xfrm>
              <a:off x="-1610984" y="1032387"/>
              <a:ext cx="7274366" cy="4511163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6182" y="729450"/>
              <a:ext cx="9195582" cy="53991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968225" y="798513"/>
            <a:ext cx="449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en-US" altLang="zh-CN" sz="4400" dirty="0">
                <a:solidFill>
                  <a:srgbClr val="00E4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PRODUCT</a:t>
            </a:r>
            <a:endParaRPr lang="zh-CN" altLang="en-US" sz="4400" dirty="0">
              <a:solidFill>
                <a:srgbClr val="00E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16392" y="657225"/>
            <a:ext cx="856635" cy="0"/>
          </a:xfrm>
          <a:prstGeom prst="line">
            <a:avLst/>
          </a:prstGeom>
          <a:ln>
            <a:solidFill>
              <a:srgbClr val="00E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968225" y="1567954"/>
            <a:ext cx="32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968225" y="2820623"/>
            <a:ext cx="397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116392" y="5543550"/>
            <a:ext cx="470450" cy="470450"/>
            <a:chOff x="6489065" y="4959350"/>
            <a:chExt cx="578485" cy="578485"/>
          </a:xfrm>
        </p:grpSpPr>
        <p:sp>
          <p:nvSpPr>
            <p:cNvPr id="11" name="椭圆 10"/>
            <p:cNvSpPr/>
            <p:nvPr/>
          </p:nvSpPr>
          <p:spPr>
            <a:xfrm>
              <a:off x="6489065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KSO_Shape"/>
            <p:cNvSpPr/>
            <p:nvPr/>
          </p:nvSpPr>
          <p:spPr bwMode="auto">
            <a:xfrm flipH="1">
              <a:off x="6603871" y="5119688"/>
              <a:ext cx="348872" cy="257808"/>
            </a:xfrm>
            <a:custGeom>
              <a:avLst/>
              <a:gdLst>
                <a:gd name="T0" fmla="*/ 452521 w 3346"/>
                <a:gd name="T1" fmla="*/ 1329699 h 2470"/>
                <a:gd name="T2" fmla="*/ 452521 w 3346"/>
                <a:gd name="T3" fmla="*/ 562565 h 2470"/>
                <a:gd name="T4" fmla="*/ 173798 w 3346"/>
                <a:gd name="T5" fmla="*/ 732142 h 2470"/>
                <a:gd name="T6" fmla="*/ 0 w 3346"/>
                <a:gd name="T7" fmla="*/ 486121 h 2470"/>
                <a:gd name="T8" fmla="*/ 469201 w 3346"/>
                <a:gd name="T9" fmla="*/ 68369 h 2470"/>
                <a:gd name="T10" fmla="*/ 707030 w 3346"/>
                <a:gd name="T11" fmla="*/ 4307 h 2470"/>
                <a:gd name="T12" fmla="*/ 1076687 w 3346"/>
                <a:gd name="T13" fmla="*/ 0 h 2470"/>
                <a:gd name="T14" fmla="*/ 1364019 w 3346"/>
                <a:gd name="T15" fmla="*/ 78598 h 2470"/>
                <a:gd name="T16" fmla="*/ 1800397 w 3346"/>
                <a:gd name="T17" fmla="*/ 483967 h 2470"/>
                <a:gd name="T18" fmla="*/ 1628751 w 3346"/>
                <a:gd name="T19" fmla="*/ 732142 h 2470"/>
                <a:gd name="T20" fmla="*/ 1339267 w 3346"/>
                <a:gd name="T21" fmla="*/ 568487 h 2470"/>
                <a:gd name="T22" fmla="*/ 1337115 w 3346"/>
                <a:gd name="T23" fmla="*/ 1327546 h 2470"/>
                <a:gd name="T24" fmla="*/ 452521 w 3346"/>
                <a:gd name="T25" fmla="*/ 1329699 h 24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46" h="2470">
                  <a:moveTo>
                    <a:pt x="841" y="2470"/>
                  </a:moveTo>
                  <a:cubicBezTo>
                    <a:pt x="841" y="1045"/>
                    <a:pt x="841" y="1045"/>
                    <a:pt x="841" y="1045"/>
                  </a:cubicBezTo>
                  <a:cubicBezTo>
                    <a:pt x="323" y="1360"/>
                    <a:pt x="323" y="1360"/>
                    <a:pt x="323" y="1360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872" y="127"/>
                    <a:pt x="872" y="127"/>
                    <a:pt x="872" y="127"/>
                  </a:cubicBezTo>
                  <a:cubicBezTo>
                    <a:pt x="1314" y="8"/>
                    <a:pt x="1314" y="8"/>
                    <a:pt x="1314" y="8"/>
                  </a:cubicBezTo>
                  <a:cubicBezTo>
                    <a:pt x="1314" y="8"/>
                    <a:pt x="1633" y="330"/>
                    <a:pt x="2001" y="0"/>
                  </a:cubicBezTo>
                  <a:cubicBezTo>
                    <a:pt x="2535" y="146"/>
                    <a:pt x="2535" y="146"/>
                    <a:pt x="2535" y="146"/>
                  </a:cubicBezTo>
                  <a:cubicBezTo>
                    <a:pt x="3346" y="899"/>
                    <a:pt x="3346" y="899"/>
                    <a:pt x="3346" y="899"/>
                  </a:cubicBezTo>
                  <a:cubicBezTo>
                    <a:pt x="3027" y="1360"/>
                    <a:pt x="3027" y="1360"/>
                    <a:pt x="3027" y="1360"/>
                  </a:cubicBezTo>
                  <a:cubicBezTo>
                    <a:pt x="2489" y="1056"/>
                    <a:pt x="2489" y="1056"/>
                    <a:pt x="2489" y="1056"/>
                  </a:cubicBezTo>
                  <a:cubicBezTo>
                    <a:pt x="2485" y="2466"/>
                    <a:pt x="2485" y="2466"/>
                    <a:pt x="2485" y="2466"/>
                  </a:cubicBezTo>
                  <a:cubicBezTo>
                    <a:pt x="841" y="2470"/>
                    <a:pt x="841" y="2470"/>
                    <a:pt x="841" y="247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87812" y="5543550"/>
            <a:ext cx="470450" cy="470450"/>
            <a:chOff x="7360593" y="4959350"/>
            <a:chExt cx="578485" cy="578485"/>
          </a:xfrm>
        </p:grpSpPr>
        <p:sp>
          <p:nvSpPr>
            <p:cNvPr id="13" name="椭圆 12"/>
            <p:cNvSpPr/>
            <p:nvPr/>
          </p:nvSpPr>
          <p:spPr>
            <a:xfrm>
              <a:off x="7360593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7593650" y="5101383"/>
              <a:ext cx="112371" cy="294418"/>
            </a:xfrm>
            <a:custGeom>
              <a:avLst/>
              <a:gdLst>
                <a:gd name="T0" fmla="*/ 519631 w 496888"/>
                <a:gd name="T1" fmla="*/ 767582 h 1300163"/>
                <a:gd name="T2" fmla="*/ 728041 w 496888"/>
                <a:gd name="T3" fmla="*/ 1509903 h 1300163"/>
                <a:gd name="T4" fmla="*/ 366114 w 496888"/>
                <a:gd name="T5" fmla="*/ 1905000 h 1300163"/>
                <a:gd name="T6" fmla="*/ 0 w 496888"/>
                <a:gd name="T7" fmla="*/ 1543369 h 1300163"/>
                <a:gd name="T8" fmla="*/ 160029 w 496888"/>
                <a:gd name="T9" fmla="*/ 935383 h 1300163"/>
                <a:gd name="T10" fmla="*/ 208797 w 496888"/>
                <a:gd name="T11" fmla="*/ 376813 h 1300163"/>
                <a:gd name="T12" fmla="*/ 511722 w 496888"/>
                <a:gd name="T13" fmla="*/ 376813 h 1300163"/>
                <a:gd name="T14" fmla="*/ 441317 w 496888"/>
                <a:gd name="T15" fmla="*/ 485078 h 1300163"/>
                <a:gd name="T16" fmla="*/ 497363 w 496888"/>
                <a:gd name="T17" fmla="*/ 686675 h 1300163"/>
                <a:gd name="T18" fmla="*/ 190733 w 496888"/>
                <a:gd name="T19" fmla="*/ 823406 h 1300163"/>
                <a:gd name="T20" fmla="*/ 279664 w 496888"/>
                <a:gd name="T21" fmla="*/ 485078 h 1300163"/>
                <a:gd name="T22" fmla="*/ 253771 w 496888"/>
                <a:gd name="T23" fmla="*/ 0 h 1300163"/>
                <a:gd name="T24" fmla="*/ 456566 w 496888"/>
                <a:gd name="T25" fmla="*/ 0 h 1300163"/>
                <a:gd name="T26" fmla="*/ 579175 w 496888"/>
                <a:gd name="T27" fmla="*/ 255861 h 1300163"/>
                <a:gd name="T28" fmla="*/ 141886 w 496888"/>
                <a:gd name="T29" fmla="*/ 255861 h 1300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6888" h="1300163">
                  <a:moveTo>
                    <a:pt x="354648" y="523875"/>
                  </a:moveTo>
                  <a:lnTo>
                    <a:pt x="496888" y="1030509"/>
                  </a:lnTo>
                  <a:lnTo>
                    <a:pt x="249873" y="1300163"/>
                  </a:lnTo>
                  <a:lnTo>
                    <a:pt x="0" y="1053350"/>
                  </a:lnTo>
                  <a:lnTo>
                    <a:pt x="109220" y="638399"/>
                  </a:lnTo>
                  <a:lnTo>
                    <a:pt x="354648" y="523875"/>
                  </a:lnTo>
                  <a:close/>
                  <a:moveTo>
                    <a:pt x="142504" y="257175"/>
                  </a:moveTo>
                  <a:lnTo>
                    <a:pt x="349250" y="257175"/>
                  </a:lnTo>
                  <a:lnTo>
                    <a:pt x="301199" y="331066"/>
                  </a:lnTo>
                  <a:lnTo>
                    <a:pt x="339450" y="468656"/>
                  </a:lnTo>
                  <a:lnTo>
                    <a:pt x="130175" y="561975"/>
                  </a:lnTo>
                  <a:lnTo>
                    <a:pt x="190871" y="331066"/>
                  </a:lnTo>
                  <a:lnTo>
                    <a:pt x="142504" y="257175"/>
                  </a:lnTo>
                  <a:close/>
                  <a:moveTo>
                    <a:pt x="173199" y="0"/>
                  </a:moveTo>
                  <a:lnTo>
                    <a:pt x="311606" y="0"/>
                  </a:lnTo>
                  <a:lnTo>
                    <a:pt x="395287" y="174625"/>
                  </a:lnTo>
                  <a:lnTo>
                    <a:pt x="96837" y="174625"/>
                  </a:lnTo>
                  <a:lnTo>
                    <a:pt x="17319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59231" y="5543550"/>
            <a:ext cx="470450" cy="470450"/>
            <a:chOff x="8232121" y="4959350"/>
            <a:chExt cx="578485" cy="578485"/>
          </a:xfrm>
        </p:grpSpPr>
        <p:sp>
          <p:nvSpPr>
            <p:cNvPr id="15" name="椭圆 14"/>
            <p:cNvSpPr/>
            <p:nvPr/>
          </p:nvSpPr>
          <p:spPr>
            <a:xfrm>
              <a:off x="8232121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8391811" y="5119688"/>
              <a:ext cx="259104" cy="257808"/>
            </a:xfrm>
            <a:custGeom>
              <a:avLst/>
              <a:gdLst>
                <a:gd name="T0" fmla="*/ 2147483646 w 4969"/>
                <a:gd name="T1" fmla="*/ 2147483646 h 4944"/>
                <a:gd name="T2" fmla="*/ 2147483646 w 4969"/>
                <a:gd name="T3" fmla="*/ 0 h 4944"/>
                <a:gd name="T4" fmla="*/ 2147483646 w 4969"/>
                <a:gd name="T5" fmla="*/ 2147483646 h 4944"/>
                <a:gd name="T6" fmla="*/ 2147483646 w 4969"/>
                <a:gd name="T7" fmla="*/ 2147483646 h 4944"/>
                <a:gd name="T8" fmla="*/ 2147483646 w 4969"/>
                <a:gd name="T9" fmla="*/ 2147483646 h 4944"/>
                <a:gd name="T10" fmla="*/ 0 w 4969"/>
                <a:gd name="T11" fmla="*/ 2147483646 h 4944"/>
                <a:gd name="T12" fmla="*/ 2147483646 w 4969"/>
                <a:gd name="T13" fmla="*/ 2147483646 h 4944"/>
                <a:gd name="T14" fmla="*/ 2147483646 w 4969"/>
                <a:gd name="T15" fmla="*/ 2147483646 h 4944"/>
                <a:gd name="T16" fmla="*/ 2147483646 w 4969"/>
                <a:gd name="T17" fmla="*/ 2147483646 h 4944"/>
                <a:gd name="T18" fmla="*/ 2147483646 w 4969"/>
                <a:gd name="T19" fmla="*/ 2147483646 h 4944"/>
                <a:gd name="T20" fmla="*/ 2147483646 w 4969"/>
                <a:gd name="T21" fmla="*/ 2147483646 h 4944"/>
                <a:gd name="T22" fmla="*/ 2147483646 w 4969"/>
                <a:gd name="T23" fmla="*/ 2147483646 h 4944"/>
                <a:gd name="T24" fmla="*/ 2147483646 w 4969"/>
                <a:gd name="T25" fmla="*/ 2147483646 h 4944"/>
                <a:gd name="T26" fmla="*/ 2147483646 w 4969"/>
                <a:gd name="T27" fmla="*/ 2147483646 h 4944"/>
                <a:gd name="T28" fmla="*/ 2147483646 w 4969"/>
                <a:gd name="T29" fmla="*/ 2147483646 h 4944"/>
                <a:gd name="T30" fmla="*/ 2147483646 w 4969"/>
                <a:gd name="T31" fmla="*/ 2147483646 h 4944"/>
                <a:gd name="T32" fmla="*/ 2147483646 w 4969"/>
                <a:gd name="T33" fmla="*/ 2147483646 h 4944"/>
                <a:gd name="T34" fmla="*/ 2147483646 w 4969"/>
                <a:gd name="T35" fmla="*/ 2147483646 h 4944"/>
                <a:gd name="T36" fmla="*/ 2147483646 w 4969"/>
                <a:gd name="T37" fmla="*/ 2147483646 h 4944"/>
                <a:gd name="T38" fmla="*/ 2147483646 w 4969"/>
                <a:gd name="T39" fmla="*/ 2147483646 h 4944"/>
                <a:gd name="T40" fmla="*/ 2147483646 w 4969"/>
                <a:gd name="T41" fmla="*/ 2147483646 h 4944"/>
                <a:gd name="T42" fmla="*/ 2147483646 w 4969"/>
                <a:gd name="T43" fmla="*/ 2147483646 h 4944"/>
                <a:gd name="T44" fmla="*/ 2147483646 w 4969"/>
                <a:gd name="T45" fmla="*/ 2147483646 h 4944"/>
                <a:gd name="T46" fmla="*/ 2147483646 w 4969"/>
                <a:gd name="T47" fmla="*/ 2147483646 h 4944"/>
                <a:gd name="T48" fmla="*/ 2147483646 w 4969"/>
                <a:gd name="T49" fmla="*/ 2147483646 h 4944"/>
                <a:gd name="T50" fmla="*/ 2147483646 w 4969"/>
                <a:gd name="T51" fmla="*/ 2147483646 h 4944"/>
                <a:gd name="T52" fmla="*/ 2147483646 w 4969"/>
                <a:gd name="T53" fmla="*/ 2147483646 h 4944"/>
                <a:gd name="T54" fmla="*/ 2147483646 w 4969"/>
                <a:gd name="T55" fmla="*/ 2147483646 h 4944"/>
                <a:gd name="T56" fmla="*/ 2147483646 w 4969"/>
                <a:gd name="T57" fmla="*/ 2147483646 h 4944"/>
                <a:gd name="T58" fmla="*/ 2147483646 w 4969"/>
                <a:gd name="T59" fmla="*/ 2147483646 h 4944"/>
                <a:gd name="T60" fmla="*/ 2147483646 w 4969"/>
                <a:gd name="T61" fmla="*/ 2147483646 h 4944"/>
                <a:gd name="T62" fmla="*/ 2147483646 w 4969"/>
                <a:gd name="T63" fmla="*/ 2147483646 h 4944"/>
                <a:gd name="T64" fmla="*/ 2147483646 w 4969"/>
                <a:gd name="T65" fmla="*/ 2147483646 h 4944"/>
                <a:gd name="T66" fmla="*/ 2147483646 w 4969"/>
                <a:gd name="T67" fmla="*/ 2147483646 h 4944"/>
                <a:gd name="T68" fmla="*/ 2147483646 w 4969"/>
                <a:gd name="T69" fmla="*/ 2147483646 h 4944"/>
                <a:gd name="T70" fmla="*/ 2147483646 w 4969"/>
                <a:gd name="T71" fmla="*/ 2147483646 h 4944"/>
                <a:gd name="T72" fmla="*/ 2147483646 w 4969"/>
                <a:gd name="T73" fmla="*/ 2147483646 h 4944"/>
                <a:gd name="T74" fmla="*/ 2147483646 w 4969"/>
                <a:gd name="T75" fmla="*/ 2147483646 h 4944"/>
                <a:gd name="T76" fmla="*/ 2147483646 w 4969"/>
                <a:gd name="T77" fmla="*/ 2147483646 h 4944"/>
                <a:gd name="T78" fmla="*/ 2147483646 w 4969"/>
                <a:gd name="T79" fmla="*/ 2147483646 h 4944"/>
                <a:gd name="T80" fmla="*/ 2147483646 w 4969"/>
                <a:gd name="T81" fmla="*/ 2147483646 h 4944"/>
                <a:gd name="T82" fmla="*/ 2147483646 w 4969"/>
                <a:gd name="T83" fmla="*/ 2147483646 h 4944"/>
                <a:gd name="T84" fmla="*/ 2147483646 w 4969"/>
                <a:gd name="T85" fmla="*/ 2147483646 h 4944"/>
                <a:gd name="T86" fmla="*/ 2147483646 w 4969"/>
                <a:gd name="T87" fmla="*/ 2147483646 h 4944"/>
                <a:gd name="T88" fmla="*/ 2147483646 w 4969"/>
                <a:gd name="T89" fmla="*/ 2147483646 h 4944"/>
                <a:gd name="T90" fmla="*/ 2147483646 w 4969"/>
                <a:gd name="T91" fmla="*/ 2147483646 h 49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9" h="4944">
                  <a:moveTo>
                    <a:pt x="4149" y="362"/>
                  </a:moveTo>
                  <a:lnTo>
                    <a:pt x="814" y="362"/>
                  </a:lnTo>
                  <a:lnTo>
                    <a:pt x="814" y="0"/>
                  </a:lnTo>
                  <a:lnTo>
                    <a:pt x="4149" y="0"/>
                  </a:lnTo>
                  <a:lnTo>
                    <a:pt x="4149" y="362"/>
                  </a:lnTo>
                  <a:close/>
                  <a:moveTo>
                    <a:pt x="4159" y="602"/>
                  </a:moveTo>
                  <a:lnTo>
                    <a:pt x="3924" y="602"/>
                  </a:lnTo>
                  <a:lnTo>
                    <a:pt x="4724" y="4662"/>
                  </a:lnTo>
                  <a:lnTo>
                    <a:pt x="4969" y="4623"/>
                  </a:lnTo>
                  <a:lnTo>
                    <a:pt x="4159" y="602"/>
                  </a:lnTo>
                  <a:close/>
                  <a:moveTo>
                    <a:pt x="812" y="602"/>
                  </a:moveTo>
                  <a:lnTo>
                    <a:pt x="0" y="4623"/>
                  </a:lnTo>
                  <a:lnTo>
                    <a:pt x="246" y="4662"/>
                  </a:lnTo>
                  <a:lnTo>
                    <a:pt x="1046" y="602"/>
                  </a:lnTo>
                  <a:lnTo>
                    <a:pt x="812" y="602"/>
                  </a:lnTo>
                  <a:close/>
                  <a:moveTo>
                    <a:pt x="2723" y="1800"/>
                  </a:moveTo>
                  <a:lnTo>
                    <a:pt x="2723" y="1800"/>
                  </a:lnTo>
                  <a:lnTo>
                    <a:pt x="2737" y="1786"/>
                  </a:lnTo>
                  <a:lnTo>
                    <a:pt x="2749" y="1770"/>
                  </a:lnTo>
                  <a:lnTo>
                    <a:pt x="2760" y="1755"/>
                  </a:lnTo>
                  <a:lnTo>
                    <a:pt x="2771" y="1737"/>
                  </a:lnTo>
                  <a:lnTo>
                    <a:pt x="2780" y="1718"/>
                  </a:lnTo>
                  <a:lnTo>
                    <a:pt x="2789" y="1698"/>
                  </a:lnTo>
                  <a:lnTo>
                    <a:pt x="2797" y="1677"/>
                  </a:lnTo>
                  <a:lnTo>
                    <a:pt x="2804" y="1655"/>
                  </a:lnTo>
                  <a:lnTo>
                    <a:pt x="2811" y="1631"/>
                  </a:lnTo>
                  <a:lnTo>
                    <a:pt x="2816" y="1606"/>
                  </a:lnTo>
                  <a:lnTo>
                    <a:pt x="2821" y="1580"/>
                  </a:lnTo>
                  <a:lnTo>
                    <a:pt x="2825" y="1553"/>
                  </a:lnTo>
                  <a:lnTo>
                    <a:pt x="2828" y="1525"/>
                  </a:lnTo>
                  <a:lnTo>
                    <a:pt x="2830" y="1495"/>
                  </a:lnTo>
                  <a:lnTo>
                    <a:pt x="2831" y="1466"/>
                  </a:lnTo>
                  <a:lnTo>
                    <a:pt x="2832" y="1434"/>
                  </a:lnTo>
                  <a:lnTo>
                    <a:pt x="2832" y="602"/>
                  </a:lnTo>
                  <a:lnTo>
                    <a:pt x="2606" y="602"/>
                  </a:lnTo>
                  <a:lnTo>
                    <a:pt x="2606" y="1865"/>
                  </a:lnTo>
                  <a:lnTo>
                    <a:pt x="2621" y="1861"/>
                  </a:lnTo>
                  <a:lnTo>
                    <a:pt x="2635" y="1855"/>
                  </a:lnTo>
                  <a:lnTo>
                    <a:pt x="2651" y="1849"/>
                  </a:lnTo>
                  <a:lnTo>
                    <a:pt x="2666" y="1842"/>
                  </a:lnTo>
                  <a:lnTo>
                    <a:pt x="2681" y="1833"/>
                  </a:lnTo>
                  <a:lnTo>
                    <a:pt x="2695" y="1823"/>
                  </a:lnTo>
                  <a:lnTo>
                    <a:pt x="2710" y="1813"/>
                  </a:lnTo>
                  <a:lnTo>
                    <a:pt x="2723" y="1800"/>
                  </a:lnTo>
                  <a:close/>
                  <a:moveTo>
                    <a:pt x="3073" y="602"/>
                  </a:moveTo>
                  <a:lnTo>
                    <a:pt x="3073" y="1434"/>
                  </a:lnTo>
                  <a:lnTo>
                    <a:pt x="3073" y="1478"/>
                  </a:lnTo>
                  <a:lnTo>
                    <a:pt x="3071" y="1520"/>
                  </a:lnTo>
                  <a:lnTo>
                    <a:pt x="3067" y="1561"/>
                  </a:lnTo>
                  <a:lnTo>
                    <a:pt x="3062" y="1601"/>
                  </a:lnTo>
                  <a:lnTo>
                    <a:pt x="3055" y="1640"/>
                  </a:lnTo>
                  <a:lnTo>
                    <a:pt x="3048" y="1677"/>
                  </a:lnTo>
                  <a:lnTo>
                    <a:pt x="3039" y="1714"/>
                  </a:lnTo>
                  <a:lnTo>
                    <a:pt x="3028" y="1748"/>
                  </a:lnTo>
                  <a:lnTo>
                    <a:pt x="3016" y="1781"/>
                  </a:lnTo>
                  <a:lnTo>
                    <a:pt x="3002" y="1813"/>
                  </a:lnTo>
                  <a:lnTo>
                    <a:pt x="2988" y="1842"/>
                  </a:lnTo>
                  <a:lnTo>
                    <a:pt x="2972" y="1872"/>
                  </a:lnTo>
                  <a:lnTo>
                    <a:pt x="2954" y="1899"/>
                  </a:lnTo>
                  <a:lnTo>
                    <a:pt x="2935" y="1925"/>
                  </a:lnTo>
                  <a:lnTo>
                    <a:pt x="2915" y="1948"/>
                  </a:lnTo>
                  <a:lnTo>
                    <a:pt x="2893" y="1972"/>
                  </a:lnTo>
                  <a:lnTo>
                    <a:pt x="2867" y="1996"/>
                  </a:lnTo>
                  <a:lnTo>
                    <a:pt x="2839" y="2018"/>
                  </a:lnTo>
                  <a:lnTo>
                    <a:pt x="2811" y="2037"/>
                  </a:lnTo>
                  <a:lnTo>
                    <a:pt x="2783" y="2053"/>
                  </a:lnTo>
                  <a:lnTo>
                    <a:pt x="2756" y="2068"/>
                  </a:lnTo>
                  <a:lnTo>
                    <a:pt x="2727" y="2079"/>
                  </a:lnTo>
                  <a:lnTo>
                    <a:pt x="2700" y="2089"/>
                  </a:lnTo>
                  <a:lnTo>
                    <a:pt x="2673" y="2097"/>
                  </a:lnTo>
                  <a:lnTo>
                    <a:pt x="2647" y="2104"/>
                  </a:lnTo>
                  <a:lnTo>
                    <a:pt x="2621" y="2109"/>
                  </a:lnTo>
                  <a:lnTo>
                    <a:pt x="2597" y="2114"/>
                  </a:lnTo>
                  <a:lnTo>
                    <a:pt x="2574" y="2116"/>
                  </a:lnTo>
                  <a:lnTo>
                    <a:pt x="2534" y="2118"/>
                  </a:lnTo>
                  <a:lnTo>
                    <a:pt x="2501" y="2119"/>
                  </a:lnTo>
                  <a:lnTo>
                    <a:pt x="2484" y="2119"/>
                  </a:lnTo>
                  <a:lnTo>
                    <a:pt x="2364" y="2118"/>
                  </a:lnTo>
                  <a:lnTo>
                    <a:pt x="2364" y="602"/>
                  </a:lnTo>
                  <a:lnTo>
                    <a:pt x="1292" y="602"/>
                  </a:lnTo>
                  <a:lnTo>
                    <a:pt x="485" y="4699"/>
                  </a:lnTo>
                  <a:lnTo>
                    <a:pt x="2046" y="4944"/>
                  </a:lnTo>
                  <a:lnTo>
                    <a:pt x="2485" y="2753"/>
                  </a:lnTo>
                  <a:lnTo>
                    <a:pt x="2923" y="4944"/>
                  </a:lnTo>
                  <a:lnTo>
                    <a:pt x="4486" y="4699"/>
                  </a:lnTo>
                  <a:lnTo>
                    <a:pt x="3677" y="602"/>
                  </a:lnTo>
                  <a:lnTo>
                    <a:pt x="3073" y="60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130651" y="5543550"/>
            <a:ext cx="470450" cy="470450"/>
            <a:chOff x="9103649" y="4959350"/>
            <a:chExt cx="578485" cy="578485"/>
          </a:xfrm>
        </p:grpSpPr>
        <p:sp>
          <p:nvSpPr>
            <p:cNvPr id="17" name="椭圆 16"/>
            <p:cNvSpPr/>
            <p:nvPr/>
          </p:nvSpPr>
          <p:spPr>
            <a:xfrm>
              <a:off x="9103649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9218455" y="5166025"/>
              <a:ext cx="348872" cy="165133"/>
            </a:xfrm>
            <a:custGeom>
              <a:avLst/>
              <a:gdLst>
                <a:gd name="T0" fmla="*/ 89134 w 5108"/>
                <a:gd name="T1" fmla="*/ 109382 h 2419"/>
                <a:gd name="T2" fmla="*/ 135006 w 5108"/>
                <a:gd name="T3" fmla="*/ 141114 h 2419"/>
                <a:gd name="T4" fmla="*/ 204374 w 5108"/>
                <a:gd name="T5" fmla="*/ 178819 h 2419"/>
                <a:gd name="T6" fmla="*/ 258078 w 5108"/>
                <a:gd name="T7" fmla="*/ 199352 h 2419"/>
                <a:gd name="T8" fmla="*/ 306187 w 5108"/>
                <a:gd name="T9" fmla="*/ 211671 h 2419"/>
                <a:gd name="T10" fmla="*/ 357654 w 5108"/>
                <a:gd name="T11" fmla="*/ 219138 h 2419"/>
                <a:gd name="T12" fmla="*/ 411731 w 5108"/>
                <a:gd name="T13" fmla="*/ 218764 h 2419"/>
                <a:gd name="T14" fmla="*/ 467672 w 5108"/>
                <a:gd name="T15" fmla="*/ 209805 h 2419"/>
                <a:gd name="T16" fmla="*/ 525479 w 5108"/>
                <a:gd name="T17" fmla="*/ 190765 h 2419"/>
                <a:gd name="T18" fmla="*/ 584777 w 5108"/>
                <a:gd name="T19" fmla="*/ 159780 h 2419"/>
                <a:gd name="T20" fmla="*/ 644075 w 5108"/>
                <a:gd name="T21" fmla="*/ 114982 h 2419"/>
                <a:gd name="T22" fmla="*/ 703000 w 5108"/>
                <a:gd name="T23" fmla="*/ 55624 h 2419"/>
                <a:gd name="T24" fmla="*/ 747381 w 5108"/>
                <a:gd name="T25" fmla="*/ 0 h 2419"/>
                <a:gd name="T26" fmla="*/ 754094 w 5108"/>
                <a:gd name="T27" fmla="*/ 17173 h 2419"/>
                <a:gd name="T28" fmla="*/ 766401 w 5108"/>
                <a:gd name="T29" fmla="*/ 32105 h 2419"/>
                <a:gd name="T30" fmla="*/ 779454 w 5108"/>
                <a:gd name="T31" fmla="*/ 37705 h 2419"/>
                <a:gd name="T32" fmla="*/ 796982 w 5108"/>
                <a:gd name="T33" fmla="*/ 36212 h 2419"/>
                <a:gd name="T34" fmla="*/ 819732 w 5108"/>
                <a:gd name="T35" fmla="*/ 25012 h 2419"/>
                <a:gd name="T36" fmla="*/ 847330 w 5108"/>
                <a:gd name="T37" fmla="*/ 0 h 2419"/>
                <a:gd name="T38" fmla="*/ 1231835 w 5108"/>
                <a:gd name="T39" fmla="*/ 397584 h 2419"/>
                <a:gd name="T40" fmla="*/ 1296728 w 5108"/>
                <a:gd name="T41" fmla="*/ 424462 h 2419"/>
                <a:gd name="T42" fmla="*/ 1356399 w 5108"/>
                <a:gd name="T43" fmla="*/ 442008 h 2419"/>
                <a:gd name="T44" fmla="*/ 1429496 w 5108"/>
                <a:gd name="T45" fmla="*/ 455448 h 2419"/>
                <a:gd name="T46" fmla="*/ 1513408 w 5108"/>
                <a:gd name="T47" fmla="*/ 461421 h 2419"/>
                <a:gd name="T48" fmla="*/ 1606644 w 5108"/>
                <a:gd name="T49" fmla="*/ 454328 h 2419"/>
                <a:gd name="T50" fmla="*/ 1680115 w 5108"/>
                <a:gd name="T51" fmla="*/ 437902 h 2419"/>
                <a:gd name="T52" fmla="*/ 1731208 w 5108"/>
                <a:gd name="T53" fmla="*/ 421103 h 2419"/>
                <a:gd name="T54" fmla="*/ 1749109 w 5108"/>
                <a:gd name="T55" fmla="*/ 421103 h 2419"/>
                <a:gd name="T56" fmla="*/ 1782674 w 5108"/>
                <a:gd name="T57" fmla="*/ 426329 h 2419"/>
                <a:gd name="T58" fmla="*/ 1814375 w 5108"/>
                <a:gd name="T59" fmla="*/ 440142 h 2419"/>
                <a:gd name="T60" fmla="*/ 1843837 w 5108"/>
                <a:gd name="T61" fmla="*/ 464781 h 2419"/>
                <a:gd name="T62" fmla="*/ 1861366 w 5108"/>
                <a:gd name="T63" fmla="*/ 493526 h 2419"/>
                <a:gd name="T64" fmla="*/ 1869570 w 5108"/>
                <a:gd name="T65" fmla="*/ 518165 h 2419"/>
                <a:gd name="T66" fmla="*/ 1873673 w 5108"/>
                <a:gd name="T67" fmla="*/ 547284 h 2419"/>
                <a:gd name="T68" fmla="*/ 1874046 w 5108"/>
                <a:gd name="T69" fmla="*/ 582376 h 2419"/>
                <a:gd name="T70" fmla="*/ 1869197 w 5108"/>
                <a:gd name="T71" fmla="*/ 622694 h 2419"/>
                <a:gd name="T72" fmla="*/ 1858755 w 5108"/>
                <a:gd name="T73" fmla="*/ 669732 h 2419"/>
                <a:gd name="T74" fmla="*/ 1871808 w 5108"/>
                <a:gd name="T75" fmla="*/ 668239 h 2419"/>
                <a:gd name="T76" fmla="*/ 1892320 w 5108"/>
                <a:gd name="T77" fmla="*/ 671972 h 2419"/>
                <a:gd name="T78" fmla="*/ 1901644 w 5108"/>
                <a:gd name="T79" fmla="*/ 679439 h 2419"/>
                <a:gd name="T80" fmla="*/ 1905000 w 5108"/>
                <a:gd name="T81" fmla="*/ 693625 h 2419"/>
                <a:gd name="T82" fmla="*/ 1900152 w 5108"/>
                <a:gd name="T83" fmla="*/ 714904 h 2419"/>
                <a:gd name="T84" fmla="*/ 1883369 w 5108"/>
                <a:gd name="T85" fmla="*/ 746262 h 2419"/>
                <a:gd name="T86" fmla="*/ 1856517 w 5108"/>
                <a:gd name="T87" fmla="*/ 769035 h 2419"/>
                <a:gd name="T88" fmla="*/ 1796846 w 5108"/>
                <a:gd name="T89" fmla="*/ 801514 h 2419"/>
                <a:gd name="T90" fmla="*/ 1698389 w 5108"/>
                <a:gd name="T91" fmla="*/ 842205 h 2419"/>
                <a:gd name="T92" fmla="*/ 1618206 w 5108"/>
                <a:gd name="T93" fmla="*/ 866098 h 2419"/>
                <a:gd name="T94" fmla="*/ 1543990 w 5108"/>
                <a:gd name="T95" fmla="*/ 882524 h 2419"/>
                <a:gd name="T96" fmla="*/ 1461196 w 5108"/>
                <a:gd name="T97" fmla="*/ 895216 h 2419"/>
                <a:gd name="T98" fmla="*/ 1369825 w 5108"/>
                <a:gd name="T99" fmla="*/ 902309 h 2419"/>
                <a:gd name="T100" fmla="*/ 1269503 w 5108"/>
                <a:gd name="T101" fmla="*/ 902309 h 2419"/>
                <a:gd name="T102" fmla="*/ 1160976 w 5108"/>
                <a:gd name="T103" fmla="*/ 894096 h 2419"/>
                <a:gd name="T104" fmla="*/ 1044617 w 5108"/>
                <a:gd name="T105" fmla="*/ 876177 h 2419"/>
                <a:gd name="T106" fmla="*/ 919681 w 5108"/>
                <a:gd name="T107" fmla="*/ 847058 h 2419"/>
                <a:gd name="T108" fmla="*/ 787659 w 5108"/>
                <a:gd name="T109" fmla="*/ 805620 h 2419"/>
                <a:gd name="T110" fmla="*/ 683607 w 5108"/>
                <a:gd name="T111" fmla="*/ 870577 h 2419"/>
                <a:gd name="T112" fmla="*/ 45499 w 5108"/>
                <a:gd name="T113" fmla="*/ 602908 h 2419"/>
                <a:gd name="T114" fmla="*/ 32073 w 5108"/>
                <a:gd name="T115" fmla="*/ 546911 h 2419"/>
                <a:gd name="T116" fmla="*/ 22750 w 5108"/>
                <a:gd name="T117" fmla="*/ 480087 h 2419"/>
                <a:gd name="T118" fmla="*/ 20139 w 5108"/>
                <a:gd name="T119" fmla="*/ 410650 h 2419"/>
                <a:gd name="T120" fmla="*/ 24241 w 5108"/>
                <a:gd name="T121" fmla="*/ 327026 h 2419"/>
                <a:gd name="T122" fmla="*/ 38040 w 5108"/>
                <a:gd name="T123" fmla="*/ 231084 h 2419"/>
                <a:gd name="T124" fmla="*/ 64146 w 5108"/>
                <a:gd name="T125" fmla="*/ 124315 h 24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08" h="2419">
                  <a:moveTo>
                    <a:pt x="196" y="256"/>
                  </a:moveTo>
                  <a:lnTo>
                    <a:pt x="196" y="256"/>
                  </a:lnTo>
                  <a:lnTo>
                    <a:pt x="207" y="266"/>
                  </a:lnTo>
                  <a:lnTo>
                    <a:pt x="239" y="293"/>
                  </a:lnTo>
                  <a:lnTo>
                    <a:pt x="263" y="311"/>
                  </a:lnTo>
                  <a:lnTo>
                    <a:pt x="291" y="332"/>
                  </a:lnTo>
                  <a:lnTo>
                    <a:pt x="324" y="355"/>
                  </a:lnTo>
                  <a:lnTo>
                    <a:pt x="362" y="378"/>
                  </a:lnTo>
                  <a:lnTo>
                    <a:pt x="403" y="404"/>
                  </a:lnTo>
                  <a:lnTo>
                    <a:pt x="447" y="429"/>
                  </a:lnTo>
                  <a:lnTo>
                    <a:pt x="496" y="455"/>
                  </a:lnTo>
                  <a:lnTo>
                    <a:pt x="548" y="479"/>
                  </a:lnTo>
                  <a:lnTo>
                    <a:pt x="605" y="503"/>
                  </a:lnTo>
                  <a:lnTo>
                    <a:pt x="633" y="514"/>
                  </a:lnTo>
                  <a:lnTo>
                    <a:pt x="663" y="525"/>
                  </a:lnTo>
                  <a:lnTo>
                    <a:pt x="692" y="534"/>
                  </a:lnTo>
                  <a:lnTo>
                    <a:pt x="724" y="544"/>
                  </a:lnTo>
                  <a:lnTo>
                    <a:pt x="756" y="553"/>
                  </a:lnTo>
                  <a:lnTo>
                    <a:pt x="788" y="561"/>
                  </a:lnTo>
                  <a:lnTo>
                    <a:pt x="821" y="567"/>
                  </a:lnTo>
                  <a:lnTo>
                    <a:pt x="855" y="573"/>
                  </a:lnTo>
                  <a:lnTo>
                    <a:pt x="889" y="579"/>
                  </a:lnTo>
                  <a:lnTo>
                    <a:pt x="923" y="583"/>
                  </a:lnTo>
                  <a:lnTo>
                    <a:pt x="959" y="587"/>
                  </a:lnTo>
                  <a:lnTo>
                    <a:pt x="994" y="588"/>
                  </a:lnTo>
                  <a:lnTo>
                    <a:pt x="1029" y="589"/>
                  </a:lnTo>
                  <a:lnTo>
                    <a:pt x="1066" y="588"/>
                  </a:lnTo>
                  <a:lnTo>
                    <a:pt x="1104" y="586"/>
                  </a:lnTo>
                  <a:lnTo>
                    <a:pt x="1141" y="582"/>
                  </a:lnTo>
                  <a:lnTo>
                    <a:pt x="1178" y="577"/>
                  </a:lnTo>
                  <a:lnTo>
                    <a:pt x="1216" y="571"/>
                  </a:lnTo>
                  <a:lnTo>
                    <a:pt x="1254" y="562"/>
                  </a:lnTo>
                  <a:lnTo>
                    <a:pt x="1293" y="553"/>
                  </a:lnTo>
                  <a:lnTo>
                    <a:pt x="1331" y="540"/>
                  </a:lnTo>
                  <a:lnTo>
                    <a:pt x="1370" y="527"/>
                  </a:lnTo>
                  <a:lnTo>
                    <a:pt x="1409" y="511"/>
                  </a:lnTo>
                  <a:lnTo>
                    <a:pt x="1449" y="494"/>
                  </a:lnTo>
                  <a:lnTo>
                    <a:pt x="1488" y="473"/>
                  </a:lnTo>
                  <a:lnTo>
                    <a:pt x="1528" y="453"/>
                  </a:lnTo>
                  <a:lnTo>
                    <a:pt x="1568" y="428"/>
                  </a:lnTo>
                  <a:lnTo>
                    <a:pt x="1608" y="401"/>
                  </a:lnTo>
                  <a:lnTo>
                    <a:pt x="1647" y="373"/>
                  </a:lnTo>
                  <a:lnTo>
                    <a:pt x="1687" y="343"/>
                  </a:lnTo>
                  <a:lnTo>
                    <a:pt x="1727" y="308"/>
                  </a:lnTo>
                  <a:lnTo>
                    <a:pt x="1767" y="273"/>
                  </a:lnTo>
                  <a:lnTo>
                    <a:pt x="1807" y="234"/>
                  </a:lnTo>
                  <a:lnTo>
                    <a:pt x="1846" y="193"/>
                  </a:lnTo>
                  <a:lnTo>
                    <a:pt x="1885" y="149"/>
                  </a:lnTo>
                  <a:lnTo>
                    <a:pt x="1926" y="102"/>
                  </a:lnTo>
                  <a:lnTo>
                    <a:pt x="1965" y="52"/>
                  </a:lnTo>
                  <a:lnTo>
                    <a:pt x="2004" y="0"/>
                  </a:lnTo>
                  <a:lnTo>
                    <a:pt x="2006" y="9"/>
                  </a:lnTo>
                  <a:lnTo>
                    <a:pt x="2010" y="20"/>
                  </a:lnTo>
                  <a:lnTo>
                    <a:pt x="2015" y="33"/>
                  </a:lnTo>
                  <a:lnTo>
                    <a:pt x="2022" y="46"/>
                  </a:lnTo>
                  <a:lnTo>
                    <a:pt x="2031" y="61"/>
                  </a:lnTo>
                  <a:lnTo>
                    <a:pt x="2042" y="74"/>
                  </a:lnTo>
                  <a:lnTo>
                    <a:pt x="2048" y="81"/>
                  </a:lnTo>
                  <a:lnTo>
                    <a:pt x="2055" y="86"/>
                  </a:lnTo>
                  <a:lnTo>
                    <a:pt x="2064" y="91"/>
                  </a:lnTo>
                  <a:lnTo>
                    <a:pt x="2072" y="96"/>
                  </a:lnTo>
                  <a:lnTo>
                    <a:pt x="2081" y="100"/>
                  </a:lnTo>
                  <a:lnTo>
                    <a:pt x="2090" y="101"/>
                  </a:lnTo>
                  <a:lnTo>
                    <a:pt x="2101" y="102"/>
                  </a:lnTo>
                  <a:lnTo>
                    <a:pt x="2112" y="102"/>
                  </a:lnTo>
                  <a:lnTo>
                    <a:pt x="2125" y="101"/>
                  </a:lnTo>
                  <a:lnTo>
                    <a:pt x="2137" y="97"/>
                  </a:lnTo>
                  <a:lnTo>
                    <a:pt x="2151" y="92"/>
                  </a:lnTo>
                  <a:lnTo>
                    <a:pt x="2166" y="86"/>
                  </a:lnTo>
                  <a:lnTo>
                    <a:pt x="2181" y="77"/>
                  </a:lnTo>
                  <a:lnTo>
                    <a:pt x="2198" y="67"/>
                  </a:lnTo>
                  <a:lnTo>
                    <a:pt x="2215" y="53"/>
                  </a:lnTo>
                  <a:lnTo>
                    <a:pt x="2233" y="39"/>
                  </a:lnTo>
                  <a:lnTo>
                    <a:pt x="2252" y="20"/>
                  </a:lnTo>
                  <a:lnTo>
                    <a:pt x="2272" y="0"/>
                  </a:lnTo>
                  <a:lnTo>
                    <a:pt x="3273" y="846"/>
                  </a:lnTo>
                  <a:lnTo>
                    <a:pt x="3273" y="1051"/>
                  </a:lnTo>
                  <a:lnTo>
                    <a:pt x="3303" y="1065"/>
                  </a:lnTo>
                  <a:lnTo>
                    <a:pt x="3337" y="1082"/>
                  </a:lnTo>
                  <a:lnTo>
                    <a:pt x="3385" y="1102"/>
                  </a:lnTo>
                  <a:lnTo>
                    <a:pt x="3443" y="1125"/>
                  </a:lnTo>
                  <a:lnTo>
                    <a:pt x="3477" y="1137"/>
                  </a:lnTo>
                  <a:lnTo>
                    <a:pt x="3513" y="1150"/>
                  </a:lnTo>
                  <a:lnTo>
                    <a:pt x="3552" y="1162"/>
                  </a:lnTo>
                  <a:lnTo>
                    <a:pt x="3593" y="1173"/>
                  </a:lnTo>
                  <a:lnTo>
                    <a:pt x="3637" y="1184"/>
                  </a:lnTo>
                  <a:lnTo>
                    <a:pt x="3682" y="1195"/>
                  </a:lnTo>
                  <a:lnTo>
                    <a:pt x="3731" y="1205"/>
                  </a:lnTo>
                  <a:lnTo>
                    <a:pt x="3781" y="1213"/>
                  </a:lnTo>
                  <a:lnTo>
                    <a:pt x="3833" y="1220"/>
                  </a:lnTo>
                  <a:lnTo>
                    <a:pt x="3886" y="1228"/>
                  </a:lnTo>
                  <a:lnTo>
                    <a:pt x="3942" y="1231"/>
                  </a:lnTo>
                  <a:lnTo>
                    <a:pt x="4000" y="1235"/>
                  </a:lnTo>
                  <a:lnTo>
                    <a:pt x="4058" y="1236"/>
                  </a:lnTo>
                  <a:lnTo>
                    <a:pt x="4118" y="1235"/>
                  </a:lnTo>
                  <a:lnTo>
                    <a:pt x="4181" y="1231"/>
                  </a:lnTo>
                  <a:lnTo>
                    <a:pt x="4243" y="1225"/>
                  </a:lnTo>
                  <a:lnTo>
                    <a:pt x="4308" y="1217"/>
                  </a:lnTo>
                  <a:lnTo>
                    <a:pt x="4372" y="1206"/>
                  </a:lnTo>
                  <a:lnTo>
                    <a:pt x="4438" y="1191"/>
                  </a:lnTo>
                  <a:lnTo>
                    <a:pt x="4472" y="1183"/>
                  </a:lnTo>
                  <a:lnTo>
                    <a:pt x="4505" y="1173"/>
                  </a:lnTo>
                  <a:lnTo>
                    <a:pt x="4540" y="1163"/>
                  </a:lnTo>
                  <a:lnTo>
                    <a:pt x="4574" y="1152"/>
                  </a:lnTo>
                  <a:lnTo>
                    <a:pt x="4608" y="1140"/>
                  </a:lnTo>
                  <a:lnTo>
                    <a:pt x="4642" y="1128"/>
                  </a:lnTo>
                  <a:lnTo>
                    <a:pt x="4648" y="1128"/>
                  </a:lnTo>
                  <a:lnTo>
                    <a:pt x="4664" y="1126"/>
                  </a:lnTo>
                  <a:lnTo>
                    <a:pt x="4690" y="1128"/>
                  </a:lnTo>
                  <a:lnTo>
                    <a:pt x="4723" y="1131"/>
                  </a:lnTo>
                  <a:lnTo>
                    <a:pt x="4741" y="1134"/>
                  </a:lnTo>
                  <a:lnTo>
                    <a:pt x="4760" y="1137"/>
                  </a:lnTo>
                  <a:lnTo>
                    <a:pt x="4780" y="1142"/>
                  </a:lnTo>
                  <a:lnTo>
                    <a:pt x="4802" y="1150"/>
                  </a:lnTo>
                  <a:lnTo>
                    <a:pt x="4823" y="1157"/>
                  </a:lnTo>
                  <a:lnTo>
                    <a:pt x="4844" y="1167"/>
                  </a:lnTo>
                  <a:lnTo>
                    <a:pt x="4865" y="1179"/>
                  </a:lnTo>
                  <a:lnTo>
                    <a:pt x="4886" y="1191"/>
                  </a:lnTo>
                  <a:lnTo>
                    <a:pt x="4906" y="1207"/>
                  </a:lnTo>
                  <a:lnTo>
                    <a:pt x="4925" y="1225"/>
                  </a:lnTo>
                  <a:lnTo>
                    <a:pt x="4944" y="1245"/>
                  </a:lnTo>
                  <a:lnTo>
                    <a:pt x="4962" y="1268"/>
                  </a:lnTo>
                  <a:lnTo>
                    <a:pt x="4977" y="1294"/>
                  </a:lnTo>
                  <a:lnTo>
                    <a:pt x="4984" y="1307"/>
                  </a:lnTo>
                  <a:lnTo>
                    <a:pt x="4991" y="1322"/>
                  </a:lnTo>
                  <a:lnTo>
                    <a:pt x="4997" y="1336"/>
                  </a:lnTo>
                  <a:lnTo>
                    <a:pt x="5003" y="1352"/>
                  </a:lnTo>
                  <a:lnTo>
                    <a:pt x="5008" y="1369"/>
                  </a:lnTo>
                  <a:lnTo>
                    <a:pt x="5013" y="1388"/>
                  </a:lnTo>
                  <a:lnTo>
                    <a:pt x="5017" y="1406"/>
                  </a:lnTo>
                  <a:lnTo>
                    <a:pt x="5021" y="1424"/>
                  </a:lnTo>
                  <a:lnTo>
                    <a:pt x="5023" y="1445"/>
                  </a:lnTo>
                  <a:lnTo>
                    <a:pt x="5024" y="1466"/>
                  </a:lnTo>
                  <a:lnTo>
                    <a:pt x="5025" y="1488"/>
                  </a:lnTo>
                  <a:lnTo>
                    <a:pt x="5027" y="1511"/>
                  </a:lnTo>
                  <a:lnTo>
                    <a:pt x="5027" y="1534"/>
                  </a:lnTo>
                  <a:lnTo>
                    <a:pt x="5025" y="1560"/>
                  </a:lnTo>
                  <a:lnTo>
                    <a:pt x="5023" y="1585"/>
                  </a:lnTo>
                  <a:lnTo>
                    <a:pt x="5021" y="1612"/>
                  </a:lnTo>
                  <a:lnTo>
                    <a:pt x="5017" y="1639"/>
                  </a:lnTo>
                  <a:lnTo>
                    <a:pt x="5012" y="1668"/>
                  </a:lnTo>
                  <a:lnTo>
                    <a:pt x="5007" y="1698"/>
                  </a:lnTo>
                  <a:lnTo>
                    <a:pt x="5000" y="1728"/>
                  </a:lnTo>
                  <a:lnTo>
                    <a:pt x="4992" y="1761"/>
                  </a:lnTo>
                  <a:lnTo>
                    <a:pt x="4984" y="1794"/>
                  </a:lnTo>
                  <a:lnTo>
                    <a:pt x="4994" y="1792"/>
                  </a:lnTo>
                  <a:lnTo>
                    <a:pt x="5005" y="1790"/>
                  </a:lnTo>
                  <a:lnTo>
                    <a:pt x="5019" y="1790"/>
                  </a:lnTo>
                  <a:lnTo>
                    <a:pt x="5034" y="1790"/>
                  </a:lnTo>
                  <a:lnTo>
                    <a:pt x="5051" y="1793"/>
                  </a:lnTo>
                  <a:lnTo>
                    <a:pt x="5067" y="1797"/>
                  </a:lnTo>
                  <a:lnTo>
                    <a:pt x="5074" y="1800"/>
                  </a:lnTo>
                  <a:lnTo>
                    <a:pt x="5082" y="1804"/>
                  </a:lnTo>
                  <a:lnTo>
                    <a:pt x="5088" y="1808"/>
                  </a:lnTo>
                  <a:lnTo>
                    <a:pt x="5094" y="1814"/>
                  </a:lnTo>
                  <a:lnTo>
                    <a:pt x="5099" y="1820"/>
                  </a:lnTo>
                  <a:lnTo>
                    <a:pt x="5104" y="1827"/>
                  </a:lnTo>
                  <a:lnTo>
                    <a:pt x="5106" y="1837"/>
                  </a:lnTo>
                  <a:lnTo>
                    <a:pt x="5108" y="1847"/>
                  </a:lnTo>
                  <a:lnTo>
                    <a:pt x="5108" y="1858"/>
                  </a:lnTo>
                  <a:lnTo>
                    <a:pt x="5107" y="1870"/>
                  </a:lnTo>
                  <a:lnTo>
                    <a:pt x="5105" y="1883"/>
                  </a:lnTo>
                  <a:lnTo>
                    <a:pt x="5101" y="1899"/>
                  </a:lnTo>
                  <a:lnTo>
                    <a:pt x="5095" y="1915"/>
                  </a:lnTo>
                  <a:lnTo>
                    <a:pt x="5086" y="1933"/>
                  </a:lnTo>
                  <a:lnTo>
                    <a:pt x="5077" y="1954"/>
                  </a:lnTo>
                  <a:lnTo>
                    <a:pt x="5064" y="1976"/>
                  </a:lnTo>
                  <a:lnTo>
                    <a:pt x="5050" y="1999"/>
                  </a:lnTo>
                  <a:lnTo>
                    <a:pt x="5033" y="2025"/>
                  </a:lnTo>
                  <a:lnTo>
                    <a:pt x="5019" y="2035"/>
                  </a:lnTo>
                  <a:lnTo>
                    <a:pt x="4978" y="2060"/>
                  </a:lnTo>
                  <a:lnTo>
                    <a:pt x="4949" y="2079"/>
                  </a:lnTo>
                  <a:lnTo>
                    <a:pt x="4911" y="2099"/>
                  </a:lnTo>
                  <a:lnTo>
                    <a:pt x="4868" y="2123"/>
                  </a:lnTo>
                  <a:lnTo>
                    <a:pt x="4818" y="2147"/>
                  </a:lnTo>
                  <a:lnTo>
                    <a:pt x="4762" y="2174"/>
                  </a:lnTo>
                  <a:lnTo>
                    <a:pt x="4698" y="2201"/>
                  </a:lnTo>
                  <a:lnTo>
                    <a:pt x="4630" y="2229"/>
                  </a:lnTo>
                  <a:lnTo>
                    <a:pt x="4554" y="2256"/>
                  </a:lnTo>
                  <a:lnTo>
                    <a:pt x="4474" y="2282"/>
                  </a:lnTo>
                  <a:lnTo>
                    <a:pt x="4431" y="2296"/>
                  </a:lnTo>
                  <a:lnTo>
                    <a:pt x="4386" y="2308"/>
                  </a:lnTo>
                  <a:lnTo>
                    <a:pt x="4339" y="2320"/>
                  </a:lnTo>
                  <a:lnTo>
                    <a:pt x="4293" y="2332"/>
                  </a:lnTo>
                  <a:lnTo>
                    <a:pt x="4243" y="2343"/>
                  </a:lnTo>
                  <a:lnTo>
                    <a:pt x="4193" y="2354"/>
                  </a:lnTo>
                  <a:lnTo>
                    <a:pt x="4140" y="2364"/>
                  </a:lnTo>
                  <a:lnTo>
                    <a:pt x="4088" y="2374"/>
                  </a:lnTo>
                  <a:lnTo>
                    <a:pt x="4033" y="2383"/>
                  </a:lnTo>
                  <a:lnTo>
                    <a:pt x="3977" y="2391"/>
                  </a:lnTo>
                  <a:lnTo>
                    <a:pt x="3918" y="2398"/>
                  </a:lnTo>
                  <a:lnTo>
                    <a:pt x="3859" y="2405"/>
                  </a:lnTo>
                  <a:lnTo>
                    <a:pt x="3798" y="2409"/>
                  </a:lnTo>
                  <a:lnTo>
                    <a:pt x="3736" y="2414"/>
                  </a:lnTo>
                  <a:lnTo>
                    <a:pt x="3673" y="2417"/>
                  </a:lnTo>
                  <a:lnTo>
                    <a:pt x="3608" y="2419"/>
                  </a:lnTo>
                  <a:lnTo>
                    <a:pt x="3541" y="2419"/>
                  </a:lnTo>
                  <a:lnTo>
                    <a:pt x="3474" y="2419"/>
                  </a:lnTo>
                  <a:lnTo>
                    <a:pt x="3404" y="2417"/>
                  </a:lnTo>
                  <a:lnTo>
                    <a:pt x="3333" y="2414"/>
                  </a:lnTo>
                  <a:lnTo>
                    <a:pt x="3261" y="2409"/>
                  </a:lnTo>
                  <a:lnTo>
                    <a:pt x="3188" y="2403"/>
                  </a:lnTo>
                  <a:lnTo>
                    <a:pt x="3113" y="2395"/>
                  </a:lnTo>
                  <a:lnTo>
                    <a:pt x="3037" y="2386"/>
                  </a:lnTo>
                  <a:lnTo>
                    <a:pt x="2960" y="2375"/>
                  </a:lnTo>
                  <a:lnTo>
                    <a:pt x="2880" y="2362"/>
                  </a:lnTo>
                  <a:lnTo>
                    <a:pt x="2801" y="2347"/>
                  </a:lnTo>
                  <a:lnTo>
                    <a:pt x="2719" y="2331"/>
                  </a:lnTo>
                  <a:lnTo>
                    <a:pt x="2636" y="2312"/>
                  </a:lnTo>
                  <a:lnTo>
                    <a:pt x="2552" y="2292"/>
                  </a:lnTo>
                  <a:lnTo>
                    <a:pt x="2466" y="2269"/>
                  </a:lnTo>
                  <a:lnTo>
                    <a:pt x="2380" y="2245"/>
                  </a:lnTo>
                  <a:lnTo>
                    <a:pt x="2292" y="2218"/>
                  </a:lnTo>
                  <a:lnTo>
                    <a:pt x="2203" y="2190"/>
                  </a:lnTo>
                  <a:lnTo>
                    <a:pt x="2112" y="2158"/>
                  </a:lnTo>
                  <a:lnTo>
                    <a:pt x="2020" y="2125"/>
                  </a:lnTo>
                  <a:lnTo>
                    <a:pt x="1927" y="2088"/>
                  </a:lnTo>
                  <a:lnTo>
                    <a:pt x="1833" y="2050"/>
                  </a:lnTo>
                  <a:lnTo>
                    <a:pt x="1833" y="2332"/>
                  </a:lnTo>
                  <a:lnTo>
                    <a:pt x="25" y="2307"/>
                  </a:lnTo>
                  <a:lnTo>
                    <a:pt x="0" y="1640"/>
                  </a:lnTo>
                  <a:lnTo>
                    <a:pt x="122" y="1615"/>
                  </a:lnTo>
                  <a:lnTo>
                    <a:pt x="115" y="1590"/>
                  </a:lnTo>
                  <a:lnTo>
                    <a:pt x="106" y="1560"/>
                  </a:lnTo>
                  <a:lnTo>
                    <a:pt x="95" y="1517"/>
                  </a:lnTo>
                  <a:lnTo>
                    <a:pt x="86" y="1465"/>
                  </a:lnTo>
                  <a:lnTo>
                    <a:pt x="75" y="1401"/>
                  </a:lnTo>
                  <a:lnTo>
                    <a:pt x="70" y="1366"/>
                  </a:lnTo>
                  <a:lnTo>
                    <a:pt x="65" y="1327"/>
                  </a:lnTo>
                  <a:lnTo>
                    <a:pt x="61" y="1286"/>
                  </a:lnTo>
                  <a:lnTo>
                    <a:pt x="59" y="1242"/>
                  </a:lnTo>
                  <a:lnTo>
                    <a:pt x="56" y="1197"/>
                  </a:lnTo>
                  <a:lnTo>
                    <a:pt x="54" y="1150"/>
                  </a:lnTo>
                  <a:lnTo>
                    <a:pt x="54" y="1100"/>
                  </a:lnTo>
                  <a:lnTo>
                    <a:pt x="54" y="1046"/>
                  </a:lnTo>
                  <a:lnTo>
                    <a:pt x="56" y="992"/>
                  </a:lnTo>
                  <a:lnTo>
                    <a:pt x="60" y="935"/>
                  </a:lnTo>
                  <a:lnTo>
                    <a:pt x="65" y="876"/>
                  </a:lnTo>
                  <a:lnTo>
                    <a:pt x="71" y="815"/>
                  </a:lnTo>
                  <a:lnTo>
                    <a:pt x="80" y="752"/>
                  </a:lnTo>
                  <a:lnTo>
                    <a:pt x="89" y="686"/>
                  </a:lnTo>
                  <a:lnTo>
                    <a:pt x="102" y="619"/>
                  </a:lnTo>
                  <a:lnTo>
                    <a:pt x="115" y="550"/>
                  </a:lnTo>
                  <a:lnTo>
                    <a:pt x="132" y="479"/>
                  </a:lnTo>
                  <a:lnTo>
                    <a:pt x="150" y="407"/>
                  </a:lnTo>
                  <a:lnTo>
                    <a:pt x="172" y="333"/>
                  </a:lnTo>
                  <a:lnTo>
                    <a:pt x="196" y="25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802071" y="5543550"/>
            <a:ext cx="470450" cy="470450"/>
            <a:chOff x="9860371" y="4959350"/>
            <a:chExt cx="578485" cy="578485"/>
          </a:xfrm>
        </p:grpSpPr>
        <p:sp>
          <p:nvSpPr>
            <p:cNvPr id="22" name="椭圆 21"/>
            <p:cNvSpPr/>
            <p:nvPr/>
          </p:nvSpPr>
          <p:spPr>
            <a:xfrm>
              <a:off x="9860371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9975177" y="5103519"/>
              <a:ext cx="348872" cy="290145"/>
            </a:xfrm>
            <a:custGeom>
              <a:avLst/>
              <a:gdLst>
                <a:gd name="T0" fmla="*/ 1885529 w 1553210"/>
                <a:gd name="T1" fmla="*/ 1192428 h 1292344"/>
                <a:gd name="T2" fmla="*/ 1899938 w 1553210"/>
                <a:gd name="T3" fmla="*/ 1260922 h 1292344"/>
                <a:gd name="T4" fmla="*/ 1878520 w 1553210"/>
                <a:gd name="T5" fmla="*/ 1297115 h 1292344"/>
                <a:gd name="T6" fmla="*/ 1839969 w 1553210"/>
                <a:gd name="T7" fmla="*/ 1323579 h 1292344"/>
                <a:gd name="T8" fmla="*/ 1787398 w 1553210"/>
                <a:gd name="T9" fmla="*/ 1332920 h 1292344"/>
                <a:gd name="T10" fmla="*/ 1686541 w 1553210"/>
                <a:gd name="T11" fmla="*/ 1306067 h 1292344"/>
                <a:gd name="T12" fmla="*/ 1589967 w 1553210"/>
                <a:gd name="T13" fmla="*/ 1233680 h 1292344"/>
                <a:gd name="T14" fmla="*/ 1695108 w 1553210"/>
                <a:gd name="T15" fmla="*/ 1193595 h 1292344"/>
                <a:gd name="T16" fmla="*/ 1826729 w 1553210"/>
                <a:gd name="T17" fmla="*/ 1104475 h 1292344"/>
                <a:gd name="T18" fmla="*/ 1723534 w 1553210"/>
                <a:gd name="T19" fmla="*/ 1097080 h 1292344"/>
                <a:gd name="T20" fmla="*/ 1613720 w 1553210"/>
                <a:gd name="T21" fmla="*/ 1117706 h 1292344"/>
                <a:gd name="T22" fmla="*/ 1530776 w 1553210"/>
                <a:gd name="T23" fmla="*/ 1160126 h 1292344"/>
                <a:gd name="T24" fmla="*/ 1414342 w 1553210"/>
                <a:gd name="T25" fmla="*/ 1262479 h 1292344"/>
                <a:gd name="T26" fmla="*/ 1247285 w 1553210"/>
                <a:gd name="T27" fmla="*/ 1461347 h 1292344"/>
                <a:gd name="T28" fmla="*/ 1144480 w 1553210"/>
                <a:gd name="T29" fmla="*/ 1549689 h 1292344"/>
                <a:gd name="T30" fmla="*/ 1072439 w 1553210"/>
                <a:gd name="T31" fmla="*/ 1579266 h 1292344"/>
                <a:gd name="T32" fmla="*/ 967688 w 1553210"/>
                <a:gd name="T33" fmla="*/ 1579655 h 1292344"/>
                <a:gd name="T34" fmla="*/ 847749 w 1553210"/>
                <a:gd name="T35" fmla="*/ 1530619 h 1292344"/>
                <a:gd name="T36" fmla="*/ 688479 w 1553210"/>
                <a:gd name="T37" fmla="*/ 1414645 h 1292344"/>
                <a:gd name="T38" fmla="*/ 345018 w 1553210"/>
                <a:gd name="T39" fmla="*/ 266195 h 1292344"/>
                <a:gd name="T40" fmla="*/ 306077 w 1553210"/>
                <a:gd name="T41" fmla="*/ 401239 h 1292344"/>
                <a:gd name="T42" fmla="*/ 292058 w 1553210"/>
                <a:gd name="T43" fmla="*/ 559632 h 1292344"/>
                <a:gd name="T44" fmla="*/ 324380 w 1553210"/>
                <a:gd name="T45" fmla="*/ 835556 h 1292344"/>
                <a:gd name="T46" fmla="*/ 13240 w 1553210"/>
                <a:gd name="T47" fmla="*/ 955032 h 1292344"/>
                <a:gd name="T48" fmla="*/ 0 w 1553210"/>
                <a:gd name="T49" fmla="*/ 844506 h 1292344"/>
                <a:gd name="T50" fmla="*/ 6621 w 1553210"/>
                <a:gd name="T51" fmla="*/ 735149 h 1292344"/>
                <a:gd name="T52" fmla="*/ 31932 w 1553210"/>
                <a:gd name="T53" fmla="*/ 628904 h 1292344"/>
                <a:gd name="T54" fmla="*/ 75157 w 1553210"/>
                <a:gd name="T55" fmla="*/ 528109 h 1292344"/>
                <a:gd name="T56" fmla="*/ 179129 w 1553210"/>
                <a:gd name="T57" fmla="*/ 380223 h 1292344"/>
                <a:gd name="T58" fmla="*/ 285828 w 1553210"/>
                <a:gd name="T59" fmla="*/ 283707 h 1292344"/>
                <a:gd name="T60" fmla="*/ 625395 w 1553210"/>
                <a:gd name="T61" fmla="*/ 146330 h 1292344"/>
                <a:gd name="T62" fmla="*/ 696267 w 1553210"/>
                <a:gd name="T63" fmla="*/ 160340 h 1292344"/>
                <a:gd name="T64" fmla="*/ 768309 w 1553210"/>
                <a:gd name="T65" fmla="*/ 198478 h 1292344"/>
                <a:gd name="T66" fmla="*/ 891363 w 1553210"/>
                <a:gd name="T67" fmla="*/ 314453 h 1292344"/>
                <a:gd name="T68" fmla="*/ 1013638 w 1553210"/>
                <a:gd name="T69" fmla="*/ 511374 h 1292344"/>
                <a:gd name="T70" fmla="*/ 496110 w 1553210"/>
                <a:gd name="T71" fmla="*/ 1099804 h 1292344"/>
                <a:gd name="T72" fmla="*/ 390580 w 1553210"/>
                <a:gd name="T73" fmla="*/ 654980 h 1292344"/>
                <a:gd name="T74" fmla="*/ 398368 w 1553210"/>
                <a:gd name="T75" fmla="*/ 418751 h 1292344"/>
                <a:gd name="T76" fmla="*/ 444319 w 1553210"/>
                <a:gd name="T77" fmla="*/ 273978 h 1292344"/>
                <a:gd name="T78" fmla="*/ 486375 w 1553210"/>
                <a:gd name="T79" fmla="*/ 210543 h 1292344"/>
                <a:gd name="T80" fmla="*/ 538166 w 1553210"/>
                <a:gd name="T81" fmla="*/ 168513 h 1292344"/>
                <a:gd name="T82" fmla="*/ 599693 w 1553210"/>
                <a:gd name="T83" fmla="*/ 147887 h 1292344"/>
                <a:gd name="T84" fmla="*/ 965351 w 1553210"/>
                <a:gd name="T85" fmla="*/ 160729 h 1292344"/>
                <a:gd name="T86" fmla="*/ 1142923 w 1553210"/>
                <a:gd name="T87" fmla="*/ 240509 h 1292344"/>
                <a:gd name="T88" fmla="*/ 1288173 w 1553210"/>
                <a:gd name="T89" fmla="*/ 364267 h 1292344"/>
                <a:gd name="T90" fmla="*/ 1389419 w 1553210"/>
                <a:gd name="T91" fmla="*/ 526162 h 1292344"/>
                <a:gd name="T92" fmla="*/ 1158888 w 1553210"/>
                <a:gd name="T93" fmla="*/ 623067 h 1292344"/>
                <a:gd name="T94" fmla="*/ 1093078 w 1553210"/>
                <a:gd name="T95" fmla="*/ 459225 h 1292344"/>
                <a:gd name="T96" fmla="*/ 1011691 w 1553210"/>
                <a:gd name="T97" fmla="*/ 317177 h 1292344"/>
                <a:gd name="T98" fmla="*/ 918622 w 1553210"/>
                <a:gd name="T99" fmla="*/ 202371 h 1292344"/>
                <a:gd name="T100" fmla="*/ 598136 w 1553210"/>
                <a:gd name="T101" fmla="*/ 390 h 1292344"/>
                <a:gd name="T102" fmla="*/ 620333 w 1553210"/>
                <a:gd name="T103" fmla="*/ 10897 h 1292344"/>
                <a:gd name="T104" fmla="*/ 628510 w 1553210"/>
                <a:gd name="T105" fmla="*/ 35415 h 1292344"/>
                <a:gd name="T106" fmla="*/ 617606 w 1553210"/>
                <a:gd name="T107" fmla="*/ 57988 h 1292344"/>
                <a:gd name="T108" fmla="*/ 478587 w 1553210"/>
                <a:gd name="T109" fmla="*/ 93013 h 1292344"/>
                <a:gd name="T110" fmla="*/ 447044 w 1553210"/>
                <a:gd name="T111" fmla="*/ 67717 h 1292344"/>
                <a:gd name="T112" fmla="*/ 450549 w 1553210"/>
                <a:gd name="T113" fmla="*/ 43198 h 1292344"/>
                <a:gd name="T114" fmla="*/ 471578 w 1553210"/>
                <a:gd name="T115" fmla="*/ 28410 h 1292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3210" h="1292344">
                  <a:moveTo>
                    <a:pt x="1460500" y="965052"/>
                  </a:moveTo>
                  <a:lnTo>
                    <a:pt x="1476375" y="965052"/>
                  </a:lnTo>
                  <a:lnTo>
                    <a:pt x="1492568" y="965687"/>
                  </a:lnTo>
                  <a:lnTo>
                    <a:pt x="1508125" y="967274"/>
                  </a:lnTo>
                  <a:lnTo>
                    <a:pt x="1515428" y="968227"/>
                  </a:lnTo>
                  <a:lnTo>
                    <a:pt x="1523048" y="969496"/>
                  </a:lnTo>
                  <a:lnTo>
                    <a:pt x="1530033" y="970766"/>
                  </a:lnTo>
                  <a:lnTo>
                    <a:pt x="1537335" y="972671"/>
                  </a:lnTo>
                  <a:lnTo>
                    <a:pt x="1544003" y="974576"/>
                  </a:lnTo>
                  <a:lnTo>
                    <a:pt x="1550353" y="976798"/>
                  </a:lnTo>
                  <a:lnTo>
                    <a:pt x="1552258" y="985369"/>
                  </a:lnTo>
                  <a:lnTo>
                    <a:pt x="1553210" y="994258"/>
                  </a:lnTo>
                  <a:lnTo>
                    <a:pt x="1553210" y="1003146"/>
                  </a:lnTo>
                  <a:lnTo>
                    <a:pt x="1552893" y="1011717"/>
                  </a:lnTo>
                  <a:lnTo>
                    <a:pt x="1551305" y="1020289"/>
                  </a:lnTo>
                  <a:lnTo>
                    <a:pt x="1549083" y="1028542"/>
                  </a:lnTo>
                  <a:lnTo>
                    <a:pt x="1547813" y="1032669"/>
                  </a:lnTo>
                  <a:lnTo>
                    <a:pt x="1545908" y="1036479"/>
                  </a:lnTo>
                  <a:lnTo>
                    <a:pt x="1544003" y="1040605"/>
                  </a:lnTo>
                  <a:lnTo>
                    <a:pt x="1542098" y="1044415"/>
                  </a:lnTo>
                  <a:lnTo>
                    <a:pt x="1539875" y="1047907"/>
                  </a:lnTo>
                  <a:lnTo>
                    <a:pt x="1537335" y="1051399"/>
                  </a:lnTo>
                  <a:lnTo>
                    <a:pt x="1534478" y="1055208"/>
                  </a:lnTo>
                  <a:lnTo>
                    <a:pt x="1531620" y="1058065"/>
                  </a:lnTo>
                  <a:lnTo>
                    <a:pt x="1528128" y="1061557"/>
                  </a:lnTo>
                  <a:lnTo>
                    <a:pt x="1524953" y="1064414"/>
                  </a:lnTo>
                  <a:lnTo>
                    <a:pt x="1521460" y="1067589"/>
                  </a:lnTo>
                  <a:lnTo>
                    <a:pt x="1517333" y="1070128"/>
                  </a:lnTo>
                  <a:lnTo>
                    <a:pt x="1513523" y="1072668"/>
                  </a:lnTo>
                  <a:lnTo>
                    <a:pt x="1509078" y="1075525"/>
                  </a:lnTo>
                  <a:lnTo>
                    <a:pt x="1504633" y="1077747"/>
                  </a:lnTo>
                  <a:lnTo>
                    <a:pt x="1500188" y="1079652"/>
                  </a:lnTo>
                  <a:lnTo>
                    <a:pt x="1495108" y="1081239"/>
                  </a:lnTo>
                  <a:lnTo>
                    <a:pt x="1490028" y="1082826"/>
                  </a:lnTo>
                  <a:lnTo>
                    <a:pt x="1484313" y="1084414"/>
                  </a:lnTo>
                  <a:lnTo>
                    <a:pt x="1478915" y="1085366"/>
                  </a:lnTo>
                  <a:lnTo>
                    <a:pt x="1473518" y="1086318"/>
                  </a:lnTo>
                  <a:lnTo>
                    <a:pt x="1468120" y="1086953"/>
                  </a:lnTo>
                  <a:lnTo>
                    <a:pt x="1463040" y="1086953"/>
                  </a:lnTo>
                  <a:lnTo>
                    <a:pt x="1457325" y="1087271"/>
                  </a:lnTo>
                  <a:lnTo>
                    <a:pt x="1452245" y="1086953"/>
                  </a:lnTo>
                  <a:lnTo>
                    <a:pt x="1446530" y="1086636"/>
                  </a:lnTo>
                  <a:lnTo>
                    <a:pt x="1434783" y="1085049"/>
                  </a:lnTo>
                  <a:lnTo>
                    <a:pt x="1423353" y="1082509"/>
                  </a:lnTo>
                  <a:lnTo>
                    <a:pt x="1411605" y="1079652"/>
                  </a:lnTo>
                  <a:lnTo>
                    <a:pt x="1399858" y="1075525"/>
                  </a:lnTo>
                  <a:lnTo>
                    <a:pt x="1387475" y="1070446"/>
                  </a:lnTo>
                  <a:lnTo>
                    <a:pt x="1375093" y="1065367"/>
                  </a:lnTo>
                  <a:lnTo>
                    <a:pt x="1362710" y="1059335"/>
                  </a:lnTo>
                  <a:lnTo>
                    <a:pt x="1350328" y="1052669"/>
                  </a:lnTo>
                  <a:lnTo>
                    <a:pt x="1337945" y="1045367"/>
                  </a:lnTo>
                  <a:lnTo>
                    <a:pt x="1325245" y="1037431"/>
                  </a:lnTo>
                  <a:lnTo>
                    <a:pt x="1312545" y="1029812"/>
                  </a:lnTo>
                  <a:lnTo>
                    <a:pt x="1300163" y="1021241"/>
                  </a:lnTo>
                  <a:lnTo>
                    <a:pt x="1287780" y="1012035"/>
                  </a:lnTo>
                  <a:lnTo>
                    <a:pt x="1296353" y="1006321"/>
                  </a:lnTo>
                  <a:lnTo>
                    <a:pt x="1304925" y="1001241"/>
                  </a:lnTo>
                  <a:lnTo>
                    <a:pt x="1313498" y="996480"/>
                  </a:lnTo>
                  <a:lnTo>
                    <a:pt x="1322388" y="991400"/>
                  </a:lnTo>
                  <a:lnTo>
                    <a:pt x="1331913" y="987591"/>
                  </a:lnTo>
                  <a:lnTo>
                    <a:pt x="1342708" y="983782"/>
                  </a:lnTo>
                  <a:lnTo>
                    <a:pt x="1354773" y="980290"/>
                  </a:lnTo>
                  <a:lnTo>
                    <a:pt x="1367790" y="976798"/>
                  </a:lnTo>
                  <a:lnTo>
                    <a:pt x="1382078" y="973623"/>
                  </a:lnTo>
                  <a:lnTo>
                    <a:pt x="1396683" y="970766"/>
                  </a:lnTo>
                  <a:lnTo>
                    <a:pt x="1412558" y="968544"/>
                  </a:lnTo>
                  <a:lnTo>
                    <a:pt x="1428115" y="966639"/>
                  </a:lnTo>
                  <a:lnTo>
                    <a:pt x="1444308" y="965369"/>
                  </a:lnTo>
                  <a:lnTo>
                    <a:pt x="1460500" y="965052"/>
                  </a:lnTo>
                  <a:close/>
                  <a:moveTo>
                    <a:pt x="1225868" y="742836"/>
                  </a:moveTo>
                  <a:lnTo>
                    <a:pt x="1354138" y="819977"/>
                  </a:lnTo>
                  <a:lnTo>
                    <a:pt x="1489393" y="900927"/>
                  </a:lnTo>
                  <a:lnTo>
                    <a:pt x="1481455" y="899340"/>
                  </a:lnTo>
                  <a:lnTo>
                    <a:pt x="1474788" y="898070"/>
                  </a:lnTo>
                  <a:lnTo>
                    <a:pt x="1466533" y="897117"/>
                  </a:lnTo>
                  <a:lnTo>
                    <a:pt x="1456690" y="895848"/>
                  </a:lnTo>
                  <a:lnTo>
                    <a:pt x="1445578" y="895213"/>
                  </a:lnTo>
                  <a:lnTo>
                    <a:pt x="1433195" y="894895"/>
                  </a:lnTo>
                  <a:lnTo>
                    <a:pt x="1419543" y="894578"/>
                  </a:lnTo>
                  <a:lnTo>
                    <a:pt x="1405255" y="894895"/>
                  </a:lnTo>
                  <a:lnTo>
                    <a:pt x="1390333" y="895848"/>
                  </a:lnTo>
                  <a:lnTo>
                    <a:pt x="1374458" y="897752"/>
                  </a:lnTo>
                  <a:lnTo>
                    <a:pt x="1358265" y="900609"/>
                  </a:lnTo>
                  <a:lnTo>
                    <a:pt x="1350010" y="902197"/>
                  </a:lnTo>
                  <a:lnTo>
                    <a:pt x="1341120" y="904101"/>
                  </a:lnTo>
                  <a:lnTo>
                    <a:pt x="1332865" y="906324"/>
                  </a:lnTo>
                  <a:lnTo>
                    <a:pt x="1324293" y="909181"/>
                  </a:lnTo>
                  <a:lnTo>
                    <a:pt x="1315720" y="911720"/>
                  </a:lnTo>
                  <a:lnTo>
                    <a:pt x="1307148" y="915212"/>
                  </a:lnTo>
                  <a:lnTo>
                    <a:pt x="1298575" y="918387"/>
                  </a:lnTo>
                  <a:lnTo>
                    <a:pt x="1290003" y="922196"/>
                  </a:lnTo>
                  <a:lnTo>
                    <a:pt x="1281430" y="926323"/>
                  </a:lnTo>
                  <a:lnTo>
                    <a:pt x="1272540" y="931085"/>
                  </a:lnTo>
                  <a:lnTo>
                    <a:pt x="1264603" y="935529"/>
                  </a:lnTo>
                  <a:lnTo>
                    <a:pt x="1255713" y="940926"/>
                  </a:lnTo>
                  <a:lnTo>
                    <a:pt x="1248093" y="946322"/>
                  </a:lnTo>
                  <a:lnTo>
                    <a:pt x="1239838" y="951402"/>
                  </a:lnTo>
                  <a:lnTo>
                    <a:pt x="1231900" y="957116"/>
                  </a:lnTo>
                  <a:lnTo>
                    <a:pt x="1224280" y="963147"/>
                  </a:lnTo>
                  <a:lnTo>
                    <a:pt x="1209040" y="974893"/>
                  </a:lnTo>
                  <a:lnTo>
                    <a:pt x="1194435" y="988226"/>
                  </a:lnTo>
                  <a:lnTo>
                    <a:pt x="1180148" y="1001241"/>
                  </a:lnTo>
                  <a:lnTo>
                    <a:pt x="1166813" y="1015209"/>
                  </a:lnTo>
                  <a:lnTo>
                    <a:pt x="1153160" y="1029812"/>
                  </a:lnTo>
                  <a:lnTo>
                    <a:pt x="1140143" y="1044415"/>
                  </a:lnTo>
                  <a:lnTo>
                    <a:pt x="1126808" y="1059335"/>
                  </a:lnTo>
                  <a:lnTo>
                    <a:pt x="1114108" y="1074255"/>
                  </a:lnTo>
                  <a:lnTo>
                    <a:pt x="1089343" y="1104731"/>
                  </a:lnTo>
                  <a:lnTo>
                    <a:pt x="1065530" y="1134571"/>
                  </a:lnTo>
                  <a:lnTo>
                    <a:pt x="1041083" y="1164094"/>
                  </a:lnTo>
                  <a:lnTo>
                    <a:pt x="1029018" y="1178062"/>
                  </a:lnTo>
                  <a:lnTo>
                    <a:pt x="1016953" y="1192030"/>
                  </a:lnTo>
                  <a:lnTo>
                    <a:pt x="1004888" y="1205045"/>
                  </a:lnTo>
                  <a:lnTo>
                    <a:pt x="992188" y="1217426"/>
                  </a:lnTo>
                  <a:lnTo>
                    <a:pt x="979805" y="1229489"/>
                  </a:lnTo>
                  <a:lnTo>
                    <a:pt x="966470" y="1240282"/>
                  </a:lnTo>
                  <a:lnTo>
                    <a:pt x="953453" y="1250758"/>
                  </a:lnTo>
                  <a:lnTo>
                    <a:pt x="946785" y="1255202"/>
                  </a:lnTo>
                  <a:lnTo>
                    <a:pt x="940118" y="1259647"/>
                  </a:lnTo>
                  <a:lnTo>
                    <a:pt x="933133" y="1264091"/>
                  </a:lnTo>
                  <a:lnTo>
                    <a:pt x="926148" y="1268218"/>
                  </a:lnTo>
                  <a:lnTo>
                    <a:pt x="918845" y="1271710"/>
                  </a:lnTo>
                  <a:lnTo>
                    <a:pt x="911860" y="1275519"/>
                  </a:lnTo>
                  <a:lnTo>
                    <a:pt x="904875" y="1278376"/>
                  </a:lnTo>
                  <a:lnTo>
                    <a:pt x="897255" y="1281551"/>
                  </a:lnTo>
                  <a:lnTo>
                    <a:pt x="889635" y="1284090"/>
                  </a:lnTo>
                  <a:lnTo>
                    <a:pt x="882333" y="1286313"/>
                  </a:lnTo>
                  <a:lnTo>
                    <a:pt x="874395" y="1288217"/>
                  </a:lnTo>
                  <a:lnTo>
                    <a:pt x="866458" y="1289805"/>
                  </a:lnTo>
                  <a:lnTo>
                    <a:pt x="858838" y="1290757"/>
                  </a:lnTo>
                  <a:lnTo>
                    <a:pt x="850583" y="1291392"/>
                  </a:lnTo>
                  <a:lnTo>
                    <a:pt x="837565" y="1292344"/>
                  </a:lnTo>
                  <a:lnTo>
                    <a:pt x="825183" y="1292344"/>
                  </a:lnTo>
                  <a:lnTo>
                    <a:pt x="813435" y="1291392"/>
                  </a:lnTo>
                  <a:lnTo>
                    <a:pt x="801370" y="1290439"/>
                  </a:lnTo>
                  <a:lnTo>
                    <a:pt x="788988" y="1288535"/>
                  </a:lnTo>
                  <a:lnTo>
                    <a:pt x="776923" y="1285678"/>
                  </a:lnTo>
                  <a:lnTo>
                    <a:pt x="764858" y="1282503"/>
                  </a:lnTo>
                  <a:lnTo>
                    <a:pt x="753110" y="1278376"/>
                  </a:lnTo>
                  <a:lnTo>
                    <a:pt x="741045" y="1273615"/>
                  </a:lnTo>
                  <a:lnTo>
                    <a:pt x="728663" y="1268218"/>
                  </a:lnTo>
                  <a:lnTo>
                    <a:pt x="716280" y="1262186"/>
                  </a:lnTo>
                  <a:lnTo>
                    <a:pt x="703898" y="1255837"/>
                  </a:lnTo>
                  <a:lnTo>
                    <a:pt x="691198" y="1248536"/>
                  </a:lnTo>
                  <a:lnTo>
                    <a:pt x="678180" y="1240600"/>
                  </a:lnTo>
                  <a:lnTo>
                    <a:pt x="664845" y="1232028"/>
                  </a:lnTo>
                  <a:lnTo>
                    <a:pt x="651193" y="1222505"/>
                  </a:lnTo>
                  <a:lnTo>
                    <a:pt x="637223" y="1212981"/>
                  </a:lnTo>
                  <a:lnTo>
                    <a:pt x="622935" y="1202505"/>
                  </a:lnTo>
                  <a:lnTo>
                    <a:pt x="608330" y="1191077"/>
                  </a:lnTo>
                  <a:lnTo>
                    <a:pt x="593090" y="1179649"/>
                  </a:lnTo>
                  <a:lnTo>
                    <a:pt x="561340" y="1153935"/>
                  </a:lnTo>
                  <a:lnTo>
                    <a:pt x="527050" y="1126317"/>
                  </a:lnTo>
                  <a:lnTo>
                    <a:pt x="450533" y="1063144"/>
                  </a:lnTo>
                  <a:lnTo>
                    <a:pt x="407988" y="1027590"/>
                  </a:lnTo>
                  <a:lnTo>
                    <a:pt x="362268" y="989496"/>
                  </a:lnTo>
                  <a:lnTo>
                    <a:pt x="1225868" y="742836"/>
                  </a:lnTo>
                  <a:close/>
                  <a:moveTo>
                    <a:pt x="293053" y="192058"/>
                  </a:moveTo>
                  <a:lnTo>
                    <a:pt x="287020" y="204439"/>
                  </a:lnTo>
                  <a:lnTo>
                    <a:pt x="281305" y="217137"/>
                  </a:lnTo>
                  <a:lnTo>
                    <a:pt x="275908" y="230787"/>
                  </a:lnTo>
                  <a:lnTo>
                    <a:pt x="271145" y="244120"/>
                  </a:lnTo>
                  <a:lnTo>
                    <a:pt x="266383" y="258406"/>
                  </a:lnTo>
                  <a:lnTo>
                    <a:pt x="261938" y="273008"/>
                  </a:lnTo>
                  <a:lnTo>
                    <a:pt x="258128" y="287611"/>
                  </a:lnTo>
                  <a:lnTo>
                    <a:pt x="254318" y="303484"/>
                  </a:lnTo>
                  <a:lnTo>
                    <a:pt x="251778" y="315229"/>
                  </a:lnTo>
                  <a:lnTo>
                    <a:pt x="249555" y="327293"/>
                  </a:lnTo>
                  <a:lnTo>
                    <a:pt x="247333" y="339673"/>
                  </a:lnTo>
                  <a:lnTo>
                    <a:pt x="245428" y="352054"/>
                  </a:lnTo>
                  <a:lnTo>
                    <a:pt x="243840" y="364752"/>
                  </a:lnTo>
                  <a:lnTo>
                    <a:pt x="242253" y="377450"/>
                  </a:lnTo>
                  <a:lnTo>
                    <a:pt x="241300" y="390148"/>
                  </a:lnTo>
                  <a:lnTo>
                    <a:pt x="240030" y="403481"/>
                  </a:lnTo>
                  <a:lnTo>
                    <a:pt x="238443" y="429512"/>
                  </a:lnTo>
                  <a:lnTo>
                    <a:pt x="238125" y="456495"/>
                  </a:lnTo>
                  <a:lnTo>
                    <a:pt x="238443" y="483479"/>
                  </a:lnTo>
                  <a:lnTo>
                    <a:pt x="239713" y="511414"/>
                  </a:lnTo>
                  <a:lnTo>
                    <a:pt x="241618" y="539032"/>
                  </a:lnTo>
                  <a:lnTo>
                    <a:pt x="244475" y="566968"/>
                  </a:lnTo>
                  <a:lnTo>
                    <a:pt x="248285" y="595539"/>
                  </a:lnTo>
                  <a:lnTo>
                    <a:pt x="252730" y="624109"/>
                  </a:lnTo>
                  <a:lnTo>
                    <a:pt x="258445" y="652997"/>
                  </a:lnTo>
                  <a:lnTo>
                    <a:pt x="264478" y="681568"/>
                  </a:lnTo>
                  <a:lnTo>
                    <a:pt x="271463" y="710456"/>
                  </a:lnTo>
                  <a:lnTo>
                    <a:pt x="279400" y="739344"/>
                  </a:lnTo>
                  <a:lnTo>
                    <a:pt x="330835" y="918069"/>
                  </a:lnTo>
                  <a:lnTo>
                    <a:pt x="70803" y="992353"/>
                  </a:lnTo>
                  <a:lnTo>
                    <a:pt x="19368" y="812675"/>
                  </a:lnTo>
                  <a:lnTo>
                    <a:pt x="16193" y="801565"/>
                  </a:lnTo>
                  <a:lnTo>
                    <a:pt x="13335" y="790454"/>
                  </a:lnTo>
                  <a:lnTo>
                    <a:pt x="10795" y="779026"/>
                  </a:lnTo>
                  <a:lnTo>
                    <a:pt x="8573" y="767915"/>
                  </a:lnTo>
                  <a:lnTo>
                    <a:pt x="6668" y="756487"/>
                  </a:lnTo>
                  <a:lnTo>
                    <a:pt x="4763" y="745058"/>
                  </a:lnTo>
                  <a:lnTo>
                    <a:pt x="3175" y="733630"/>
                  </a:lnTo>
                  <a:lnTo>
                    <a:pt x="2223" y="722519"/>
                  </a:lnTo>
                  <a:lnTo>
                    <a:pt x="953" y="711408"/>
                  </a:lnTo>
                  <a:lnTo>
                    <a:pt x="318" y="699980"/>
                  </a:lnTo>
                  <a:lnTo>
                    <a:pt x="0" y="688869"/>
                  </a:lnTo>
                  <a:lnTo>
                    <a:pt x="0" y="677441"/>
                  </a:lnTo>
                  <a:lnTo>
                    <a:pt x="0" y="666330"/>
                  </a:lnTo>
                  <a:lnTo>
                    <a:pt x="318" y="655220"/>
                  </a:lnTo>
                  <a:lnTo>
                    <a:pt x="635" y="644109"/>
                  </a:lnTo>
                  <a:lnTo>
                    <a:pt x="1270" y="632998"/>
                  </a:lnTo>
                  <a:lnTo>
                    <a:pt x="2540" y="621887"/>
                  </a:lnTo>
                  <a:lnTo>
                    <a:pt x="4128" y="610776"/>
                  </a:lnTo>
                  <a:lnTo>
                    <a:pt x="5398" y="599666"/>
                  </a:lnTo>
                  <a:lnTo>
                    <a:pt x="6985" y="588872"/>
                  </a:lnTo>
                  <a:lnTo>
                    <a:pt x="9208" y="578079"/>
                  </a:lnTo>
                  <a:lnTo>
                    <a:pt x="11430" y="566968"/>
                  </a:lnTo>
                  <a:lnTo>
                    <a:pt x="13653" y="556175"/>
                  </a:lnTo>
                  <a:lnTo>
                    <a:pt x="16828" y="545382"/>
                  </a:lnTo>
                  <a:lnTo>
                    <a:pt x="19368" y="534588"/>
                  </a:lnTo>
                  <a:lnTo>
                    <a:pt x="22860" y="524112"/>
                  </a:lnTo>
                  <a:lnTo>
                    <a:pt x="26035" y="513001"/>
                  </a:lnTo>
                  <a:lnTo>
                    <a:pt x="29845" y="502526"/>
                  </a:lnTo>
                  <a:lnTo>
                    <a:pt x="33655" y="492050"/>
                  </a:lnTo>
                  <a:lnTo>
                    <a:pt x="37783" y="481574"/>
                  </a:lnTo>
                  <a:lnTo>
                    <a:pt x="41910" y="471415"/>
                  </a:lnTo>
                  <a:lnTo>
                    <a:pt x="46355" y="460939"/>
                  </a:lnTo>
                  <a:lnTo>
                    <a:pt x="51118" y="451099"/>
                  </a:lnTo>
                  <a:lnTo>
                    <a:pt x="56198" y="440940"/>
                  </a:lnTo>
                  <a:lnTo>
                    <a:pt x="61278" y="430782"/>
                  </a:lnTo>
                  <a:lnTo>
                    <a:pt x="66675" y="420941"/>
                  </a:lnTo>
                  <a:lnTo>
                    <a:pt x="72390" y="411100"/>
                  </a:lnTo>
                  <a:lnTo>
                    <a:pt x="77788" y="401576"/>
                  </a:lnTo>
                  <a:lnTo>
                    <a:pt x="89853" y="381894"/>
                  </a:lnTo>
                  <a:lnTo>
                    <a:pt x="102870" y="363165"/>
                  </a:lnTo>
                  <a:lnTo>
                    <a:pt x="116523" y="345387"/>
                  </a:lnTo>
                  <a:lnTo>
                    <a:pt x="131128" y="327293"/>
                  </a:lnTo>
                  <a:lnTo>
                    <a:pt x="146050" y="310150"/>
                  </a:lnTo>
                  <a:lnTo>
                    <a:pt x="162243" y="293325"/>
                  </a:lnTo>
                  <a:lnTo>
                    <a:pt x="178753" y="276818"/>
                  </a:lnTo>
                  <a:lnTo>
                    <a:pt x="187325" y="268881"/>
                  </a:lnTo>
                  <a:lnTo>
                    <a:pt x="196215" y="260945"/>
                  </a:lnTo>
                  <a:lnTo>
                    <a:pt x="205105" y="253644"/>
                  </a:lnTo>
                  <a:lnTo>
                    <a:pt x="214313" y="246025"/>
                  </a:lnTo>
                  <a:lnTo>
                    <a:pt x="223520" y="239041"/>
                  </a:lnTo>
                  <a:lnTo>
                    <a:pt x="233045" y="231422"/>
                  </a:lnTo>
                  <a:lnTo>
                    <a:pt x="242570" y="224756"/>
                  </a:lnTo>
                  <a:lnTo>
                    <a:pt x="252413" y="218089"/>
                  </a:lnTo>
                  <a:lnTo>
                    <a:pt x="262255" y="211105"/>
                  </a:lnTo>
                  <a:lnTo>
                    <a:pt x="272415" y="204439"/>
                  </a:lnTo>
                  <a:lnTo>
                    <a:pt x="282575" y="198407"/>
                  </a:lnTo>
                  <a:lnTo>
                    <a:pt x="293053" y="192058"/>
                  </a:lnTo>
                  <a:close/>
                  <a:moveTo>
                    <a:pt x="502603" y="119362"/>
                  </a:moveTo>
                  <a:lnTo>
                    <a:pt x="509905" y="119362"/>
                  </a:lnTo>
                  <a:lnTo>
                    <a:pt x="516890" y="119679"/>
                  </a:lnTo>
                  <a:lnTo>
                    <a:pt x="524193" y="120314"/>
                  </a:lnTo>
                  <a:lnTo>
                    <a:pt x="531178" y="121267"/>
                  </a:lnTo>
                  <a:lnTo>
                    <a:pt x="538480" y="122536"/>
                  </a:lnTo>
                  <a:lnTo>
                    <a:pt x="545783" y="124441"/>
                  </a:lnTo>
                  <a:lnTo>
                    <a:pt x="553085" y="126028"/>
                  </a:lnTo>
                  <a:lnTo>
                    <a:pt x="560388" y="128568"/>
                  </a:lnTo>
                  <a:lnTo>
                    <a:pt x="567690" y="130790"/>
                  </a:lnTo>
                  <a:lnTo>
                    <a:pt x="574993" y="133647"/>
                  </a:lnTo>
                  <a:lnTo>
                    <a:pt x="582295" y="136822"/>
                  </a:lnTo>
                  <a:lnTo>
                    <a:pt x="589598" y="139996"/>
                  </a:lnTo>
                  <a:lnTo>
                    <a:pt x="596900" y="143806"/>
                  </a:lnTo>
                  <a:lnTo>
                    <a:pt x="604203" y="147933"/>
                  </a:lnTo>
                  <a:lnTo>
                    <a:pt x="611823" y="152377"/>
                  </a:lnTo>
                  <a:lnTo>
                    <a:pt x="618808" y="156821"/>
                  </a:lnTo>
                  <a:lnTo>
                    <a:pt x="626428" y="161900"/>
                  </a:lnTo>
                  <a:lnTo>
                    <a:pt x="633730" y="166662"/>
                  </a:lnTo>
                  <a:lnTo>
                    <a:pt x="641033" y="172376"/>
                  </a:lnTo>
                  <a:lnTo>
                    <a:pt x="655638" y="183805"/>
                  </a:lnTo>
                  <a:lnTo>
                    <a:pt x="670243" y="196185"/>
                  </a:lnTo>
                  <a:lnTo>
                    <a:pt x="684530" y="210153"/>
                  </a:lnTo>
                  <a:lnTo>
                    <a:pt x="698818" y="224756"/>
                  </a:lnTo>
                  <a:lnTo>
                    <a:pt x="712788" y="239993"/>
                  </a:lnTo>
                  <a:lnTo>
                    <a:pt x="726758" y="256501"/>
                  </a:lnTo>
                  <a:lnTo>
                    <a:pt x="740410" y="273643"/>
                  </a:lnTo>
                  <a:lnTo>
                    <a:pt x="753428" y="292055"/>
                  </a:lnTo>
                  <a:lnTo>
                    <a:pt x="766445" y="311103"/>
                  </a:lnTo>
                  <a:lnTo>
                    <a:pt x="779145" y="330785"/>
                  </a:lnTo>
                  <a:lnTo>
                    <a:pt x="791528" y="351419"/>
                  </a:lnTo>
                  <a:lnTo>
                    <a:pt x="803593" y="372688"/>
                  </a:lnTo>
                  <a:lnTo>
                    <a:pt x="815340" y="394910"/>
                  </a:lnTo>
                  <a:lnTo>
                    <a:pt x="826453" y="417131"/>
                  </a:lnTo>
                  <a:lnTo>
                    <a:pt x="836930" y="440940"/>
                  </a:lnTo>
                  <a:lnTo>
                    <a:pt x="847090" y="464431"/>
                  </a:lnTo>
                  <a:lnTo>
                    <a:pt x="856933" y="489193"/>
                  </a:lnTo>
                  <a:lnTo>
                    <a:pt x="865823" y="514271"/>
                  </a:lnTo>
                  <a:lnTo>
                    <a:pt x="874395" y="539667"/>
                  </a:lnTo>
                  <a:lnTo>
                    <a:pt x="882333" y="565698"/>
                  </a:lnTo>
                  <a:lnTo>
                    <a:pt x="934403" y="746011"/>
                  </a:lnTo>
                  <a:lnTo>
                    <a:pt x="404495" y="897117"/>
                  </a:lnTo>
                  <a:lnTo>
                    <a:pt x="353378" y="718075"/>
                  </a:lnTo>
                  <a:lnTo>
                    <a:pt x="346075" y="691409"/>
                  </a:lnTo>
                  <a:lnTo>
                    <a:pt x="339408" y="664743"/>
                  </a:lnTo>
                  <a:lnTo>
                    <a:pt x="333693" y="638712"/>
                  </a:lnTo>
                  <a:lnTo>
                    <a:pt x="328613" y="612046"/>
                  </a:lnTo>
                  <a:lnTo>
                    <a:pt x="324485" y="585698"/>
                  </a:lnTo>
                  <a:lnTo>
                    <a:pt x="320993" y="559984"/>
                  </a:lnTo>
                  <a:lnTo>
                    <a:pt x="318453" y="534271"/>
                  </a:lnTo>
                  <a:lnTo>
                    <a:pt x="316230" y="508557"/>
                  </a:lnTo>
                  <a:lnTo>
                    <a:pt x="314960" y="483479"/>
                  </a:lnTo>
                  <a:lnTo>
                    <a:pt x="314643" y="458717"/>
                  </a:lnTo>
                  <a:lnTo>
                    <a:pt x="315278" y="434591"/>
                  </a:lnTo>
                  <a:lnTo>
                    <a:pt x="316548" y="410465"/>
                  </a:lnTo>
                  <a:lnTo>
                    <a:pt x="318453" y="386973"/>
                  </a:lnTo>
                  <a:lnTo>
                    <a:pt x="321310" y="364117"/>
                  </a:lnTo>
                  <a:lnTo>
                    <a:pt x="324803" y="341578"/>
                  </a:lnTo>
                  <a:lnTo>
                    <a:pt x="327025" y="330785"/>
                  </a:lnTo>
                  <a:lnTo>
                    <a:pt x="329248" y="319991"/>
                  </a:lnTo>
                  <a:lnTo>
                    <a:pt x="333693" y="300309"/>
                  </a:lnTo>
                  <a:lnTo>
                    <a:pt x="339090" y="281580"/>
                  </a:lnTo>
                  <a:lnTo>
                    <a:pt x="345123" y="263802"/>
                  </a:lnTo>
                  <a:lnTo>
                    <a:pt x="351473" y="247295"/>
                  </a:lnTo>
                  <a:lnTo>
                    <a:pt x="358458" y="231105"/>
                  </a:lnTo>
                  <a:lnTo>
                    <a:pt x="362268" y="223486"/>
                  </a:lnTo>
                  <a:lnTo>
                    <a:pt x="366078" y="216185"/>
                  </a:lnTo>
                  <a:lnTo>
                    <a:pt x="370205" y="208883"/>
                  </a:lnTo>
                  <a:lnTo>
                    <a:pt x="374333" y="202217"/>
                  </a:lnTo>
                  <a:lnTo>
                    <a:pt x="378460" y="195868"/>
                  </a:lnTo>
                  <a:lnTo>
                    <a:pt x="382905" y="189519"/>
                  </a:lnTo>
                  <a:lnTo>
                    <a:pt x="387350" y="183487"/>
                  </a:lnTo>
                  <a:lnTo>
                    <a:pt x="391795" y="177456"/>
                  </a:lnTo>
                  <a:lnTo>
                    <a:pt x="396558" y="171741"/>
                  </a:lnTo>
                  <a:lnTo>
                    <a:pt x="401638" y="166662"/>
                  </a:lnTo>
                  <a:lnTo>
                    <a:pt x="406400" y="161900"/>
                  </a:lnTo>
                  <a:lnTo>
                    <a:pt x="411798" y="156821"/>
                  </a:lnTo>
                  <a:lnTo>
                    <a:pt x="416878" y="152377"/>
                  </a:lnTo>
                  <a:lnTo>
                    <a:pt x="422275" y="148250"/>
                  </a:lnTo>
                  <a:lnTo>
                    <a:pt x="427355" y="144123"/>
                  </a:lnTo>
                  <a:lnTo>
                    <a:pt x="433070" y="140949"/>
                  </a:lnTo>
                  <a:lnTo>
                    <a:pt x="438785" y="137457"/>
                  </a:lnTo>
                  <a:lnTo>
                    <a:pt x="444818" y="133965"/>
                  </a:lnTo>
                  <a:lnTo>
                    <a:pt x="450215" y="131425"/>
                  </a:lnTo>
                  <a:lnTo>
                    <a:pt x="456248" y="128886"/>
                  </a:lnTo>
                  <a:lnTo>
                    <a:pt x="462280" y="126663"/>
                  </a:lnTo>
                  <a:lnTo>
                    <a:pt x="468630" y="124759"/>
                  </a:lnTo>
                  <a:lnTo>
                    <a:pt x="475298" y="122854"/>
                  </a:lnTo>
                  <a:lnTo>
                    <a:pt x="482283" y="121584"/>
                  </a:lnTo>
                  <a:lnTo>
                    <a:pt x="488950" y="120632"/>
                  </a:lnTo>
                  <a:lnTo>
                    <a:pt x="495935" y="119679"/>
                  </a:lnTo>
                  <a:lnTo>
                    <a:pt x="502603" y="119362"/>
                  </a:lnTo>
                  <a:close/>
                  <a:moveTo>
                    <a:pt x="687388" y="110791"/>
                  </a:moveTo>
                  <a:lnTo>
                    <a:pt x="708025" y="113330"/>
                  </a:lnTo>
                  <a:lnTo>
                    <a:pt x="728028" y="116822"/>
                  </a:lnTo>
                  <a:lnTo>
                    <a:pt x="748030" y="120949"/>
                  </a:lnTo>
                  <a:lnTo>
                    <a:pt x="767715" y="125711"/>
                  </a:lnTo>
                  <a:lnTo>
                    <a:pt x="787083" y="131108"/>
                  </a:lnTo>
                  <a:lnTo>
                    <a:pt x="806133" y="137139"/>
                  </a:lnTo>
                  <a:lnTo>
                    <a:pt x="825183" y="143806"/>
                  </a:lnTo>
                  <a:lnTo>
                    <a:pt x="843915" y="150790"/>
                  </a:lnTo>
                  <a:lnTo>
                    <a:pt x="862013" y="158726"/>
                  </a:lnTo>
                  <a:lnTo>
                    <a:pt x="880110" y="167297"/>
                  </a:lnTo>
                  <a:lnTo>
                    <a:pt x="897573" y="176503"/>
                  </a:lnTo>
                  <a:lnTo>
                    <a:pt x="915035" y="186027"/>
                  </a:lnTo>
                  <a:lnTo>
                    <a:pt x="931863" y="196185"/>
                  </a:lnTo>
                  <a:lnTo>
                    <a:pt x="948373" y="206661"/>
                  </a:lnTo>
                  <a:lnTo>
                    <a:pt x="963930" y="218089"/>
                  </a:lnTo>
                  <a:lnTo>
                    <a:pt x="979805" y="229835"/>
                  </a:lnTo>
                  <a:lnTo>
                    <a:pt x="994728" y="242216"/>
                  </a:lnTo>
                  <a:lnTo>
                    <a:pt x="1009333" y="254914"/>
                  </a:lnTo>
                  <a:lnTo>
                    <a:pt x="1023303" y="268564"/>
                  </a:lnTo>
                  <a:lnTo>
                    <a:pt x="1036955" y="282532"/>
                  </a:lnTo>
                  <a:lnTo>
                    <a:pt x="1050290" y="297135"/>
                  </a:lnTo>
                  <a:lnTo>
                    <a:pt x="1062355" y="312055"/>
                  </a:lnTo>
                  <a:lnTo>
                    <a:pt x="1074420" y="327293"/>
                  </a:lnTo>
                  <a:lnTo>
                    <a:pt x="1085850" y="343165"/>
                  </a:lnTo>
                  <a:lnTo>
                    <a:pt x="1096645" y="359673"/>
                  </a:lnTo>
                  <a:lnTo>
                    <a:pt x="1106805" y="376180"/>
                  </a:lnTo>
                  <a:lnTo>
                    <a:pt x="1116013" y="393640"/>
                  </a:lnTo>
                  <a:lnTo>
                    <a:pt x="1124585" y="411100"/>
                  </a:lnTo>
                  <a:lnTo>
                    <a:pt x="1132840" y="429194"/>
                  </a:lnTo>
                  <a:lnTo>
                    <a:pt x="1140460" y="447924"/>
                  </a:lnTo>
                  <a:lnTo>
                    <a:pt x="1147128" y="466654"/>
                  </a:lnTo>
                  <a:lnTo>
                    <a:pt x="1153160" y="486018"/>
                  </a:lnTo>
                  <a:lnTo>
                    <a:pt x="1205548" y="668553"/>
                  </a:lnTo>
                  <a:lnTo>
                    <a:pt x="1007745" y="725059"/>
                  </a:lnTo>
                  <a:lnTo>
                    <a:pt x="955675" y="544747"/>
                  </a:lnTo>
                  <a:lnTo>
                    <a:pt x="950595" y="526334"/>
                  </a:lnTo>
                  <a:lnTo>
                    <a:pt x="944880" y="508240"/>
                  </a:lnTo>
                  <a:lnTo>
                    <a:pt x="938848" y="490780"/>
                  </a:lnTo>
                  <a:lnTo>
                    <a:pt x="932815" y="473320"/>
                  </a:lnTo>
                  <a:lnTo>
                    <a:pt x="926465" y="456178"/>
                  </a:lnTo>
                  <a:lnTo>
                    <a:pt x="919798" y="439353"/>
                  </a:lnTo>
                  <a:lnTo>
                    <a:pt x="913130" y="422528"/>
                  </a:lnTo>
                  <a:lnTo>
                    <a:pt x="905828" y="406338"/>
                  </a:lnTo>
                  <a:lnTo>
                    <a:pt x="898843" y="390148"/>
                  </a:lnTo>
                  <a:lnTo>
                    <a:pt x="891223" y="374593"/>
                  </a:lnTo>
                  <a:lnTo>
                    <a:pt x="883920" y="358720"/>
                  </a:lnTo>
                  <a:lnTo>
                    <a:pt x="875983" y="343800"/>
                  </a:lnTo>
                  <a:lnTo>
                    <a:pt x="867728" y="328880"/>
                  </a:lnTo>
                  <a:lnTo>
                    <a:pt x="859473" y="314277"/>
                  </a:lnTo>
                  <a:lnTo>
                    <a:pt x="851218" y="299992"/>
                  </a:lnTo>
                  <a:lnTo>
                    <a:pt x="842645" y="285706"/>
                  </a:lnTo>
                  <a:lnTo>
                    <a:pt x="834073" y="272373"/>
                  </a:lnTo>
                  <a:lnTo>
                    <a:pt x="824865" y="258723"/>
                  </a:lnTo>
                  <a:lnTo>
                    <a:pt x="815975" y="246025"/>
                  </a:lnTo>
                  <a:lnTo>
                    <a:pt x="806450" y="233327"/>
                  </a:lnTo>
                  <a:lnTo>
                    <a:pt x="797243" y="220946"/>
                  </a:lnTo>
                  <a:lnTo>
                    <a:pt x="787718" y="209201"/>
                  </a:lnTo>
                  <a:lnTo>
                    <a:pt x="778510" y="197772"/>
                  </a:lnTo>
                  <a:lnTo>
                    <a:pt x="768668" y="186344"/>
                  </a:lnTo>
                  <a:lnTo>
                    <a:pt x="759143" y="175551"/>
                  </a:lnTo>
                  <a:lnTo>
                    <a:pt x="748983" y="165075"/>
                  </a:lnTo>
                  <a:lnTo>
                    <a:pt x="738823" y="154917"/>
                  </a:lnTo>
                  <a:lnTo>
                    <a:pt x="728663" y="145393"/>
                  </a:lnTo>
                  <a:lnTo>
                    <a:pt x="718503" y="136187"/>
                  </a:lnTo>
                  <a:lnTo>
                    <a:pt x="708343" y="127298"/>
                  </a:lnTo>
                  <a:lnTo>
                    <a:pt x="697865" y="118727"/>
                  </a:lnTo>
                  <a:lnTo>
                    <a:pt x="687388" y="110791"/>
                  </a:lnTo>
                  <a:close/>
                  <a:moveTo>
                    <a:pt x="485140" y="0"/>
                  </a:moveTo>
                  <a:lnTo>
                    <a:pt x="487680" y="318"/>
                  </a:lnTo>
                  <a:lnTo>
                    <a:pt x="490220" y="318"/>
                  </a:lnTo>
                  <a:lnTo>
                    <a:pt x="492760" y="953"/>
                  </a:lnTo>
                  <a:lnTo>
                    <a:pt x="495300" y="1905"/>
                  </a:lnTo>
                  <a:lnTo>
                    <a:pt x="497523" y="2857"/>
                  </a:lnTo>
                  <a:lnTo>
                    <a:pt x="499745" y="4127"/>
                  </a:lnTo>
                  <a:lnTo>
                    <a:pt x="501968" y="5714"/>
                  </a:lnTo>
                  <a:lnTo>
                    <a:pt x="503873" y="6984"/>
                  </a:lnTo>
                  <a:lnTo>
                    <a:pt x="505778" y="8889"/>
                  </a:lnTo>
                  <a:lnTo>
                    <a:pt x="507365" y="11111"/>
                  </a:lnTo>
                  <a:lnTo>
                    <a:pt x="508635" y="13333"/>
                  </a:lnTo>
                  <a:lnTo>
                    <a:pt x="510223" y="15555"/>
                  </a:lnTo>
                  <a:lnTo>
                    <a:pt x="510858" y="18412"/>
                  </a:lnTo>
                  <a:lnTo>
                    <a:pt x="511810" y="20952"/>
                  </a:lnTo>
                  <a:lnTo>
                    <a:pt x="512445" y="23492"/>
                  </a:lnTo>
                  <a:lnTo>
                    <a:pt x="512445" y="26031"/>
                  </a:lnTo>
                  <a:lnTo>
                    <a:pt x="512445" y="28888"/>
                  </a:lnTo>
                  <a:lnTo>
                    <a:pt x="512128" y="31428"/>
                  </a:lnTo>
                  <a:lnTo>
                    <a:pt x="511810" y="33968"/>
                  </a:lnTo>
                  <a:lnTo>
                    <a:pt x="510858" y="36190"/>
                  </a:lnTo>
                  <a:lnTo>
                    <a:pt x="509905" y="39047"/>
                  </a:lnTo>
                  <a:lnTo>
                    <a:pt x="508318" y="41269"/>
                  </a:lnTo>
                  <a:lnTo>
                    <a:pt x="507365" y="43174"/>
                  </a:lnTo>
                  <a:lnTo>
                    <a:pt x="505460" y="45396"/>
                  </a:lnTo>
                  <a:lnTo>
                    <a:pt x="503555" y="47301"/>
                  </a:lnTo>
                  <a:lnTo>
                    <a:pt x="501650" y="48570"/>
                  </a:lnTo>
                  <a:lnTo>
                    <a:pt x="499428" y="50158"/>
                  </a:lnTo>
                  <a:lnTo>
                    <a:pt x="497205" y="51110"/>
                  </a:lnTo>
                  <a:lnTo>
                    <a:pt x="494348" y="52380"/>
                  </a:lnTo>
                  <a:lnTo>
                    <a:pt x="491808" y="53015"/>
                  </a:lnTo>
                  <a:lnTo>
                    <a:pt x="396558" y="75236"/>
                  </a:lnTo>
                  <a:lnTo>
                    <a:pt x="393700" y="75871"/>
                  </a:lnTo>
                  <a:lnTo>
                    <a:pt x="390208" y="75871"/>
                  </a:lnTo>
                  <a:lnTo>
                    <a:pt x="385763" y="75554"/>
                  </a:lnTo>
                  <a:lnTo>
                    <a:pt x="381635" y="74601"/>
                  </a:lnTo>
                  <a:lnTo>
                    <a:pt x="377508" y="72697"/>
                  </a:lnTo>
                  <a:lnTo>
                    <a:pt x="373698" y="70474"/>
                  </a:lnTo>
                  <a:lnTo>
                    <a:pt x="370523" y="67300"/>
                  </a:lnTo>
                  <a:lnTo>
                    <a:pt x="367983" y="64125"/>
                  </a:lnTo>
                  <a:lnTo>
                    <a:pt x="365760" y="59999"/>
                  </a:lnTo>
                  <a:lnTo>
                    <a:pt x="364490" y="55237"/>
                  </a:lnTo>
                  <a:lnTo>
                    <a:pt x="363855" y="52697"/>
                  </a:lnTo>
                  <a:lnTo>
                    <a:pt x="363855" y="50158"/>
                  </a:lnTo>
                  <a:lnTo>
                    <a:pt x="363855" y="47301"/>
                  </a:lnTo>
                  <a:lnTo>
                    <a:pt x="364173" y="44761"/>
                  </a:lnTo>
                  <a:lnTo>
                    <a:pt x="364490" y="42221"/>
                  </a:lnTo>
                  <a:lnTo>
                    <a:pt x="365125" y="39682"/>
                  </a:lnTo>
                  <a:lnTo>
                    <a:pt x="366395" y="37460"/>
                  </a:lnTo>
                  <a:lnTo>
                    <a:pt x="367348" y="35237"/>
                  </a:lnTo>
                  <a:lnTo>
                    <a:pt x="368935" y="33015"/>
                  </a:lnTo>
                  <a:lnTo>
                    <a:pt x="370840" y="31111"/>
                  </a:lnTo>
                  <a:lnTo>
                    <a:pt x="372745" y="29206"/>
                  </a:lnTo>
                  <a:lnTo>
                    <a:pt x="374650" y="27619"/>
                  </a:lnTo>
                  <a:lnTo>
                    <a:pt x="376873" y="26031"/>
                  </a:lnTo>
                  <a:lnTo>
                    <a:pt x="379095" y="25079"/>
                  </a:lnTo>
                  <a:lnTo>
                    <a:pt x="381635" y="23809"/>
                  </a:lnTo>
                  <a:lnTo>
                    <a:pt x="384493" y="23174"/>
                  </a:lnTo>
                  <a:lnTo>
                    <a:pt x="479425" y="635"/>
                  </a:lnTo>
                  <a:lnTo>
                    <a:pt x="482283" y="318"/>
                  </a:lnTo>
                  <a:lnTo>
                    <a:pt x="4851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473489" y="5543550"/>
            <a:ext cx="470450" cy="470450"/>
            <a:chOff x="10617093" y="4959350"/>
            <a:chExt cx="578485" cy="578485"/>
          </a:xfrm>
        </p:grpSpPr>
        <p:sp>
          <p:nvSpPr>
            <p:cNvPr id="24" name="椭圆 23"/>
            <p:cNvSpPr/>
            <p:nvPr/>
          </p:nvSpPr>
          <p:spPr>
            <a:xfrm>
              <a:off x="10617093" y="4959350"/>
              <a:ext cx="578485" cy="578485"/>
            </a:xfrm>
            <a:prstGeom prst="ellipse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10825984" y="5119687"/>
              <a:ext cx="160702" cy="257810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rgbClr val="1D273B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宽屏</PresentationFormat>
  <Paragraphs>105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60</cp:revision>
  <dcterms:created xsi:type="dcterms:W3CDTF">2017-09-25T02:52:00Z</dcterms:created>
  <dcterms:modified xsi:type="dcterms:W3CDTF">2021-01-05T05:07:25Z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