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A2C"/>
    <a:srgbClr val="D78F8E"/>
    <a:srgbClr val="F8EDEC"/>
    <a:srgbClr val="EDD1CF"/>
    <a:srgbClr val="F3E8E7"/>
    <a:srgbClr val="4F392B"/>
    <a:srgbClr val="F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2" autoAdjust="0"/>
    <p:restoredTop sz="94660"/>
  </p:normalViewPr>
  <p:slideViewPr>
    <p:cSldViewPr snapToGrid="0">
      <p:cViewPr>
        <p:scale>
          <a:sx n="80" d="100"/>
          <a:sy n="80" d="100"/>
        </p:scale>
        <p:origin x="3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lang="zh-CN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FE-4E1C-B74B-6469A31123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FE-4E1C-B74B-6469A31123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FE-4E1C-B74B-6469A31123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FE-4E1C-B74B-6469A3112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2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accent1">
                  <a:alpha val="80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2008816"/>
        <c:axId val="592009376"/>
      </c:stockChart>
      <c:dateAx>
        <c:axId val="59200881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zh-CN"/>
          </a:p>
        </c:txPr>
        <c:crossAx val="592009376"/>
        <c:crosses val="autoZero"/>
        <c:auto val="1"/>
        <c:lblOffset val="100"/>
        <c:baseTimeUnit val="days"/>
      </c:dateAx>
      <c:valAx>
        <c:axId val="5920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zh-CN"/>
          </a:p>
        </c:txPr>
        <c:crossAx val="59200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Montserrat" charset="0"/>
          <a:ea typeface="Montserrat" charset="0"/>
          <a:cs typeface="Montserrat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66E-F3ED-4055-8CC6-82A277D2BE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510C-A274-4F09-B4F8-A9F6025676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4037794" y="2136095"/>
            <a:ext cx="5376287" cy="37294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1263867" y="1288603"/>
            <a:ext cx="4658973" cy="3339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dirty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0146278" y="603916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-11575" y="1249680"/>
            <a:ext cx="7251614" cy="5654361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01892" y="2418562"/>
            <a:ext cx="280247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0620">
              <a:spcBef>
                <a:spcPct val="20000"/>
              </a:spcBef>
            </a:pPr>
            <a:r>
              <a:rPr lang="en-US" altLang="zh-CN" sz="8000" kern="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2020</a:t>
            </a:r>
            <a:endParaRPr lang="zh-CN" altLang="en-US" sz="8000" kern="0" dirty="0">
              <a:solidFill>
                <a:schemeClr val="accent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6256585" y="1711148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9368085" y="5149673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9435536" y="5217124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66563" y="2618965"/>
            <a:ext cx="264687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spc="600" dirty="0">
                <a:solidFill>
                  <a:schemeClr val="bg1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极雅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82708" y="3708641"/>
            <a:ext cx="655510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1150620">
              <a:spcBef>
                <a:spcPct val="20000"/>
              </a:spcBef>
              <a:defRPr sz="2400" kern="0">
                <a:solidFill>
                  <a:srgbClr val="FFFFFF"/>
                </a:solidFill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Business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9" grpId="0"/>
          <p:bldP spid="3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5607889" y="723809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7500" dirty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3</a:t>
            </a:r>
            <a:endParaRPr lang="zh-CN" altLang="en-US" sz="37500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5120" y="5191962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bereh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keu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ubat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jeurawat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bak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talak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licen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Lorem ipsum dolor sit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endParaRPr lang="zh-CN" altLang="en-US" sz="1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2934" y="4285696"/>
            <a:ext cx="2989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</a:t>
            </a:r>
            <a:endParaRPr lang="zh-CN" altLang="en-US" sz="3600" b="1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3790" y="4932027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56640" y="3220720"/>
            <a:ext cx="2479040" cy="247904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07360" y="3220720"/>
            <a:ext cx="2479040" cy="2479040"/>
          </a:xfrm>
          <a:prstGeom prst="ellipse">
            <a:avLst/>
          </a:prstGeom>
          <a:solidFill>
            <a:srgbClr val="EDD1CF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32000" y="1690688"/>
            <a:ext cx="2479040" cy="2479040"/>
          </a:xfrm>
          <a:prstGeom prst="ellipse">
            <a:avLst/>
          </a:pr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16029" y="2050511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>
                <a:solidFill>
                  <a:srgbClr val="523A2C"/>
                </a:solidFill>
              </a:rPr>
              <a:t>Analysis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4895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895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523A2C"/>
                </a:solidFill>
              </a:rPr>
              <a:t>2015</a:t>
            </a:r>
            <a:endParaRPr lang="zh-CN" altLang="en-US" sz="2800" dirty="0">
              <a:solidFill>
                <a:srgbClr val="523A2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5631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5631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>
                <a:solidFill>
                  <a:srgbClr val="523A2C"/>
                </a:solidFill>
              </a:rPr>
              <a:t>2014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895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4895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>
                <a:solidFill>
                  <a:srgbClr val="523A2C"/>
                </a:solidFill>
              </a:rPr>
              <a:t>2013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5631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5631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>
                <a:solidFill>
                  <a:srgbClr val="523A2C"/>
                </a:solidFill>
              </a:rPr>
              <a:t>2012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59115" y="2542609"/>
            <a:ext cx="501688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400" dirty="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  <a:endParaRPr lang="zh-CN" altLang="en-US" sz="1400" dirty="0">
              <a:solidFill>
                <a:srgbClr val="523A2C"/>
              </a:solidFill>
            </a:endParaRPr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036887" y="2675723"/>
            <a:ext cx="468313" cy="420687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523A2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6" name="Freeform 41"/>
          <p:cNvSpPr>
            <a:spLocks noEditPoints="1"/>
          </p:cNvSpPr>
          <p:nvPr/>
        </p:nvSpPr>
        <p:spPr bwMode="auto">
          <a:xfrm>
            <a:off x="2043431" y="4247158"/>
            <a:ext cx="476249" cy="382587"/>
          </a:xfrm>
          <a:custGeom>
            <a:avLst/>
            <a:gdLst>
              <a:gd name="T0" fmla="*/ 1176335871 w 72"/>
              <a:gd name="T1" fmla="*/ 232073966 h 58"/>
              <a:gd name="T2" fmla="*/ 2147483647 w 72"/>
              <a:gd name="T3" fmla="*/ 232073966 h 58"/>
              <a:gd name="T4" fmla="*/ 2147483647 w 72"/>
              <a:gd name="T5" fmla="*/ 510570880 h 58"/>
              <a:gd name="T6" fmla="*/ 2147483647 w 72"/>
              <a:gd name="T7" fmla="*/ 510570880 h 58"/>
              <a:gd name="T8" fmla="*/ 2147483647 w 72"/>
              <a:gd name="T9" fmla="*/ 185664591 h 58"/>
              <a:gd name="T10" fmla="*/ 2147483647 w 72"/>
              <a:gd name="T11" fmla="*/ 0 h 58"/>
              <a:gd name="T12" fmla="*/ 1129279435 w 72"/>
              <a:gd name="T13" fmla="*/ 0 h 58"/>
              <a:gd name="T14" fmla="*/ 941067411 w 72"/>
              <a:gd name="T15" fmla="*/ 185664591 h 58"/>
              <a:gd name="T16" fmla="*/ 941067411 w 72"/>
              <a:gd name="T17" fmla="*/ 510570880 h 58"/>
              <a:gd name="T18" fmla="*/ 1176335871 w 72"/>
              <a:gd name="T19" fmla="*/ 510570880 h 58"/>
              <a:gd name="T20" fmla="*/ 1176335871 w 72"/>
              <a:gd name="T21" fmla="*/ 232073966 h 58"/>
              <a:gd name="T22" fmla="*/ 0 w 72"/>
              <a:gd name="T23" fmla="*/ 881893143 h 58"/>
              <a:gd name="T24" fmla="*/ 0 w 72"/>
              <a:gd name="T25" fmla="*/ 2147483647 h 58"/>
              <a:gd name="T26" fmla="*/ 235268568 w 72"/>
              <a:gd name="T27" fmla="*/ 2147483647 h 58"/>
              <a:gd name="T28" fmla="*/ 470530276 w 72"/>
              <a:gd name="T29" fmla="*/ 2147483647 h 58"/>
              <a:gd name="T30" fmla="*/ 470530276 w 72"/>
              <a:gd name="T31" fmla="*/ 649812471 h 58"/>
              <a:gd name="T32" fmla="*/ 235268568 w 72"/>
              <a:gd name="T33" fmla="*/ 649812471 h 58"/>
              <a:gd name="T34" fmla="*/ 0 w 72"/>
              <a:gd name="T35" fmla="*/ 881893143 h 58"/>
              <a:gd name="T36" fmla="*/ 658749160 w 72"/>
              <a:gd name="T37" fmla="*/ 2147483647 h 58"/>
              <a:gd name="T38" fmla="*/ 2147483647 w 72"/>
              <a:gd name="T39" fmla="*/ 2147483647 h 58"/>
              <a:gd name="T40" fmla="*/ 2147483647 w 72"/>
              <a:gd name="T41" fmla="*/ 649812471 h 58"/>
              <a:gd name="T42" fmla="*/ 658749160 w 72"/>
              <a:gd name="T43" fmla="*/ 649812471 h 58"/>
              <a:gd name="T44" fmla="*/ 658749160 w 72"/>
              <a:gd name="T45" fmla="*/ 2147483647 h 58"/>
              <a:gd name="T46" fmla="*/ 2147483647 w 72"/>
              <a:gd name="T47" fmla="*/ 649812471 h 58"/>
              <a:gd name="T48" fmla="*/ 2147483647 w 72"/>
              <a:gd name="T49" fmla="*/ 649812471 h 58"/>
              <a:gd name="T50" fmla="*/ 2147483647 w 72"/>
              <a:gd name="T51" fmla="*/ 2147483647 h 58"/>
              <a:gd name="T52" fmla="*/ 2147483647 w 72"/>
              <a:gd name="T53" fmla="*/ 2147483647 h 58"/>
              <a:gd name="T54" fmla="*/ 2147483647 w 72"/>
              <a:gd name="T55" fmla="*/ 2147483647 h 58"/>
              <a:gd name="T56" fmla="*/ 2147483647 w 72"/>
              <a:gd name="T57" fmla="*/ 881893143 h 58"/>
              <a:gd name="T58" fmla="*/ 2147483647 w 72"/>
              <a:gd name="T59" fmla="*/ 649812471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58"/>
              <a:gd name="T92" fmla="*/ 72 w 72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58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rgbClr val="523A2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4057230" y="4192996"/>
            <a:ext cx="401637" cy="468312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rgbClr val="523A2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4F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54252" y="2504388"/>
            <a:ext cx="2683496" cy="26834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52385" y="2846021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rgbClr val="523A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3A2C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011508" y="3645897"/>
            <a:ext cx="2168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rgbClr val="523A2C"/>
                </a:solidFill>
              </a:rPr>
              <a:t>To fully realize the potential of a cloud-based architecture for applications and network functions, the underlying network connectivity</a:t>
            </a:r>
            <a:endParaRPr lang="zh-CN" altLang="en-US" sz="1100" dirty="0">
              <a:solidFill>
                <a:srgbClr val="523A2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23062" y="3294875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23A2C"/>
                </a:solidFill>
              </a:rPr>
              <a:t>Core Info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60095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523A2C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523A2C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7628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523A2C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523A2C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46021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23A2C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523A2C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46021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23A2C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523A2C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4602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523A2C"/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rgbClr val="523A2C"/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4602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523A2C"/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rgbClr val="523A2C"/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863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rgbClr val="523A2C"/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rgbClr val="523A2C"/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863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rgbClr val="523A2C"/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rgbClr val="523A2C"/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4F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951611" y="2245624"/>
            <a:ext cx="517527" cy="517527"/>
            <a:chOff x="9937750" y="2166942"/>
            <a:chExt cx="625475" cy="625475"/>
          </a:xfrm>
        </p:grpSpPr>
        <p:sp>
          <p:nvSpPr>
            <p:cNvPr id="44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51611" y="4325852"/>
            <a:ext cx="517527" cy="517527"/>
            <a:chOff x="9937750" y="2166942"/>
            <a:chExt cx="625475" cy="625475"/>
          </a:xfrm>
        </p:grpSpPr>
        <p:sp>
          <p:nvSpPr>
            <p:cNvPr id="47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02631" y="2266104"/>
            <a:ext cx="517527" cy="517527"/>
            <a:chOff x="9937750" y="2166942"/>
            <a:chExt cx="625475" cy="625475"/>
          </a:xfrm>
        </p:grpSpPr>
        <p:sp>
          <p:nvSpPr>
            <p:cNvPr id="5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02631" y="4346332"/>
            <a:ext cx="517527" cy="517527"/>
            <a:chOff x="9937750" y="2166942"/>
            <a:chExt cx="625475" cy="625475"/>
          </a:xfrm>
        </p:grpSpPr>
        <p:sp>
          <p:nvSpPr>
            <p:cNvPr id="5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9075" y="3639553"/>
            <a:ext cx="3219179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INVESTMENT IN </a:t>
            </a: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1419" y="4894492"/>
            <a:ext cx="2194832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Expected either to generate income</a:t>
            </a:r>
          </a:p>
        </p:txBody>
      </p:sp>
      <p:sp>
        <p:nvSpPr>
          <p:cNvPr id="18" name="Shape 2540"/>
          <p:cNvSpPr/>
          <p:nvPr/>
        </p:nvSpPr>
        <p:spPr>
          <a:xfrm>
            <a:off x="1048498" y="4944274"/>
            <a:ext cx="167779" cy="16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1419" y="5195575"/>
            <a:ext cx="2486578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Can be sold at a higher price An investor</a:t>
            </a:r>
          </a:p>
        </p:txBody>
      </p:sp>
      <p:sp>
        <p:nvSpPr>
          <p:cNvPr id="20" name="Shape 2540"/>
          <p:cNvSpPr/>
          <p:nvPr/>
        </p:nvSpPr>
        <p:spPr>
          <a:xfrm>
            <a:off x="1048498" y="5245357"/>
            <a:ext cx="167779" cy="16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1419" y="4593409"/>
            <a:ext cx="1980029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Also called investment low level</a:t>
            </a:r>
          </a:p>
        </p:txBody>
      </p:sp>
      <p:sp>
        <p:nvSpPr>
          <p:cNvPr id="22" name="Shape 2540"/>
          <p:cNvSpPr/>
          <p:nvPr/>
        </p:nvSpPr>
        <p:spPr>
          <a:xfrm>
            <a:off x="1048498" y="4643191"/>
            <a:ext cx="167779" cy="16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225581" y="1650714"/>
          <a:ext cx="5928074" cy="424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椭圆 9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4F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 flipH="1" flipV="1">
            <a:off x="6461760" y="2773680"/>
            <a:ext cx="5730240" cy="4084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91309" y="1713587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99326" y="4709055"/>
            <a:ext cx="636165" cy="63616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2360237" y="2015357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39000" dirty="0">
                <a:solidFill>
                  <a:srgbClr val="523A2C"/>
                </a:solidFill>
              </a:rPr>
              <a:t>4</a:t>
            </a:r>
            <a:endParaRPr lang="zh-CN" altLang="en-US" sz="39000" dirty="0">
              <a:solidFill>
                <a:srgbClr val="523A2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50190" y="3649458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23A2C"/>
                </a:solidFill>
              </a:rPr>
              <a:t>Lorem ipsum dolor sit </a:t>
            </a:r>
            <a:r>
              <a:rPr lang="en-US" altLang="zh-CN" sz="1600" dirty="0" err="1">
                <a:solidFill>
                  <a:srgbClr val="523A2C"/>
                </a:solidFill>
              </a:rPr>
              <a:t>amet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kolor</a:t>
            </a:r>
            <a:r>
              <a:rPr lang="en-US" altLang="zh-CN" sz="1600" dirty="0">
                <a:solidFill>
                  <a:srgbClr val="523A2C"/>
                </a:solidFill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</a:rPr>
              <a:t>suum</a:t>
            </a:r>
            <a:r>
              <a:rPr lang="en-US" altLang="zh-CN" sz="1600" dirty="0">
                <a:solidFill>
                  <a:srgbClr val="523A2C"/>
                </a:solidFill>
              </a:rPr>
              <a:t> at </a:t>
            </a:r>
            <a:r>
              <a:rPr lang="en-US" altLang="zh-CN" sz="1600" dirty="0" err="1">
                <a:solidFill>
                  <a:srgbClr val="523A2C"/>
                </a:solidFill>
              </a:rPr>
              <a:t>si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mement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bereh</a:t>
            </a:r>
            <a:r>
              <a:rPr lang="en-US" altLang="zh-CN" sz="1600" dirty="0">
                <a:solidFill>
                  <a:srgbClr val="523A2C"/>
                </a:solidFill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</a:rPr>
              <a:t>keu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ubat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jeurawat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bak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talak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licen</a:t>
            </a:r>
            <a:r>
              <a:rPr lang="en-US" altLang="zh-CN" sz="1600" dirty="0">
                <a:solidFill>
                  <a:srgbClr val="523A2C"/>
                </a:solidFill>
              </a:rPr>
              <a:t> Lorem ipsum dolor sit </a:t>
            </a:r>
            <a:r>
              <a:rPr lang="en-US" altLang="zh-CN" sz="1600" dirty="0" err="1">
                <a:solidFill>
                  <a:srgbClr val="523A2C"/>
                </a:solidFill>
              </a:rPr>
              <a:t>amet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kolor</a:t>
            </a:r>
            <a:r>
              <a:rPr lang="en-US" altLang="zh-CN" sz="1600" dirty="0">
                <a:solidFill>
                  <a:srgbClr val="523A2C"/>
                </a:solidFill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</a:rPr>
              <a:t>suum</a:t>
            </a:r>
            <a:r>
              <a:rPr lang="en-US" altLang="zh-CN" sz="1600" dirty="0">
                <a:solidFill>
                  <a:srgbClr val="523A2C"/>
                </a:solidFill>
              </a:rPr>
              <a:t> at </a:t>
            </a:r>
            <a:r>
              <a:rPr lang="en-US" altLang="zh-CN" sz="1600" dirty="0" err="1">
                <a:solidFill>
                  <a:srgbClr val="523A2C"/>
                </a:solidFill>
              </a:rPr>
              <a:t>si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mement</a:t>
            </a:r>
            <a:endParaRPr lang="zh-CN" altLang="en-US" sz="1600" dirty="0">
              <a:solidFill>
                <a:srgbClr val="523A2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0190" y="2677068"/>
            <a:ext cx="2666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523A2C"/>
                </a:solidFill>
              </a:rPr>
              <a:t>Lorem ipsum</a:t>
            </a:r>
            <a:endParaRPr lang="zh-CN" altLang="en-US" sz="3600" b="1" dirty="0">
              <a:solidFill>
                <a:srgbClr val="523A2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59249" y="1102546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23A2C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23A2C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/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774531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 flipV="1">
            <a:off x="4131468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5400000" flipH="1" flipV="1">
            <a:off x="5774531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6200000" flipV="1">
            <a:off x="4131468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51926" y="3487641"/>
            <a:ext cx="484781" cy="516149"/>
            <a:chOff x="3194451" y="5048733"/>
            <a:chExt cx="484781" cy="516149"/>
          </a:xfrm>
          <a:solidFill>
            <a:srgbClr val="523A2C"/>
          </a:solidFill>
        </p:grpSpPr>
        <p:sp>
          <p:nvSpPr>
            <p:cNvPr id="9" name="Freeform 603"/>
            <p:cNvSpPr/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0" name="Freeform 604"/>
            <p:cNvSpPr/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1" name="Freeform 605"/>
            <p:cNvSpPr/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2" name="Freeform 606"/>
            <p:cNvSpPr/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3" name="Freeform 608"/>
            <p:cNvSpPr/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4" name="Freeform 609"/>
            <p:cNvSpPr/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5" name="Freeform 610"/>
            <p:cNvSpPr/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6" name="Freeform 611"/>
            <p:cNvSpPr/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7" name="Freeform 612"/>
            <p:cNvSpPr/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8" name="Freeform 613"/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19" name="Freeform 614"/>
            <p:cNvSpPr/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7734" y="1963423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1" name="Freeform 285"/>
            <p:cNvSpPr/>
            <p:nvPr/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22" name="Freeform 286"/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23" name="Freeform 287"/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08863" y="3637480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5" name="Freeform 368"/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26" name="Freeform 369"/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27" name="Freeform 370"/>
            <p:cNvSpPr/>
            <p:nvPr/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26232" y="3681373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0" name="Freeform 65"/>
            <p:cNvSpPr/>
            <p:nvPr/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6248" y="5311333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3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4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6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7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  <p:sp>
          <p:nvSpPr>
            <p:cNvPr id="38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3A2C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31067" y="1415905"/>
            <a:ext cx="4622666" cy="837385"/>
            <a:chOff x="6876583" y="1387676"/>
            <a:chExt cx="4622666" cy="837385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>
                <a:solidFill>
                  <a:srgbClr val="523A2C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76583" y="1387676"/>
              <a:ext cx="1291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523A2C"/>
                  </a:solidFill>
                </a:rPr>
                <a:t>CONSULTING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00293" y="5887707"/>
            <a:ext cx="4345411" cy="837385"/>
            <a:chOff x="3545809" y="1387676"/>
            <a:chExt cx="4345411" cy="837385"/>
          </a:xfrm>
        </p:grpSpPr>
        <p:sp>
          <p:nvSpPr>
            <p:cNvPr id="43" name="矩形 42"/>
            <p:cNvSpPr/>
            <p:nvPr/>
          </p:nvSpPr>
          <p:spPr>
            <a:xfrm>
              <a:off x="3545809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>
                <a:solidFill>
                  <a:srgbClr val="523A2C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76583" y="1387676"/>
              <a:ext cx="1014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523A2C"/>
                  </a:solidFill>
                </a:rPr>
                <a:t>BUSINESS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2145" y="3441024"/>
            <a:ext cx="3330774" cy="1186071"/>
            <a:chOff x="6876583" y="1387676"/>
            <a:chExt cx="3330774" cy="1186071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>
                <a:solidFill>
                  <a:srgbClr val="523A2C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830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523A2C"/>
                  </a:solidFill>
                </a:rPr>
                <a:t>DESIGN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5079" y="3445768"/>
            <a:ext cx="3330774" cy="1186071"/>
            <a:chOff x="6876583" y="1387676"/>
            <a:chExt cx="3330774" cy="1186071"/>
          </a:xfrm>
        </p:grpSpPr>
        <p:sp>
          <p:nvSpPr>
            <p:cNvPr id="49" name="矩形 48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>
                <a:solidFill>
                  <a:srgbClr val="523A2C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915465" y="1387676"/>
              <a:ext cx="1291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rgbClr val="523A2C"/>
                  </a:solidFill>
                </a:rPr>
                <a:t>CONSULTING</a:t>
              </a:r>
            </a:p>
          </p:txBody>
        </p:sp>
      </p:grpSp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523A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514350" y="1543050"/>
            <a:ext cx="3562350" cy="2686050"/>
          </a:xfrm>
          <a:prstGeom prst="rect">
            <a:avLst/>
          </a:prstGeom>
        </p:spPr>
      </p:pic>
      <p:pic>
        <p:nvPicPr>
          <p:cNvPr id="3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4314825" y="1543050"/>
            <a:ext cx="3562350" cy="2686050"/>
          </a:xfrm>
          <a:prstGeom prst="rect">
            <a:avLst/>
          </a:prstGeom>
        </p:spPr>
      </p:pic>
      <p:pic>
        <p:nvPicPr>
          <p:cNvPr id="4" name="图片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>
            <a:fillRect/>
          </a:stretch>
        </p:blipFill>
        <p:spPr>
          <a:xfrm>
            <a:off x="8115300" y="1543050"/>
            <a:ext cx="3562350" cy="2686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150" y="3676650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宋体" panose="02010600030101010101" pitchFamily="2" charset="-122"/>
              </a:rPr>
              <a:t>Tagline Here</a:t>
            </a: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56769" y="3676650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宋体" panose="02010600030101010101" pitchFamily="2" charset="-122"/>
              </a:rPr>
              <a:t>Tagline Here</a:t>
            </a: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4974" y="3676650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宋体" panose="02010600030101010101" pitchFamily="2" charset="-122"/>
              </a:rPr>
              <a:t>Tagline Here</a:t>
            </a: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35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523A2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4825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523A2C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530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523A2C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523A2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31213" y="3427515"/>
            <a:ext cx="5011947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9600" b="1" dirty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THANKS!</a:t>
            </a:r>
            <a:endParaRPr lang="zh-CN" altLang="en-US" sz="9600" b="1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 rot="10800000">
            <a:off x="0" y="0"/>
            <a:ext cx="509016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043624" y="1718598"/>
            <a:ext cx="191910" cy="191910"/>
          </a:xfrm>
          <a:prstGeom prst="ellipse">
            <a:avLst/>
          </a:prstGeom>
          <a:solidFill>
            <a:srgbClr val="F8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349731" y="992816"/>
            <a:ext cx="952500" cy="95250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22351" y="2036845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one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77114" y="2375855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bereh</a:t>
            </a:r>
            <a:endParaRPr lang="zh-CN" altLang="en-US" sz="1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53225" y="2018110"/>
            <a:ext cx="110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two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3144" y="2357120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bereh</a:t>
            </a:r>
            <a:endParaRPr lang="zh-CN" altLang="en-US" sz="1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31851" y="5153156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three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2122" y="5478149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bereh</a:t>
            </a:r>
            <a:endParaRPr lang="zh-CN" altLang="en-US" sz="1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39225" y="517824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four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28153" y="5503234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bereh</a:t>
            </a:r>
            <a:endParaRPr lang="zh-CN" altLang="en-US" sz="1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69227" y="3480927"/>
            <a:ext cx="908689" cy="908689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893541" y="1011551"/>
            <a:ext cx="952500" cy="95250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601581" y="1718598"/>
            <a:ext cx="191910" cy="191910"/>
          </a:xfrm>
          <a:prstGeom prst="ellipse">
            <a:avLst/>
          </a:prstGeom>
          <a:solidFill>
            <a:srgbClr val="ED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40299" y="4132580"/>
            <a:ext cx="952500" cy="95250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181521" y="4839627"/>
            <a:ext cx="191910" cy="191910"/>
          </a:xfrm>
          <a:prstGeom prst="ellipse">
            <a:avLst/>
          </a:prstGeom>
          <a:solidFill>
            <a:srgbClr val="ED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84109" y="4107496"/>
            <a:ext cx="952500" cy="95250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699415" y="4839627"/>
            <a:ext cx="191910" cy="191910"/>
          </a:xfrm>
          <a:prstGeom prst="ellipse">
            <a:avLst/>
          </a:prstGeom>
          <a:solidFill>
            <a:srgbClr val="F8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MH_Others_1"/>
          <p:cNvSpPr txBox="1"/>
          <p:nvPr>
            <p:custDataLst>
              <p:tags r:id="rId1"/>
            </p:custDataLst>
          </p:nvPr>
        </p:nvSpPr>
        <p:spPr>
          <a:xfrm>
            <a:off x="6549545" y="1035095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MH_Others_1"/>
          <p:cNvSpPr txBox="1"/>
          <p:nvPr>
            <p:custDataLst>
              <p:tags r:id="rId2"/>
            </p:custDataLst>
          </p:nvPr>
        </p:nvSpPr>
        <p:spPr>
          <a:xfrm>
            <a:off x="9165971" y="1062493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MH_Others_1"/>
          <p:cNvSpPr txBox="1"/>
          <p:nvPr>
            <p:custDataLst>
              <p:tags r:id="rId3"/>
            </p:custDataLst>
          </p:nvPr>
        </p:nvSpPr>
        <p:spPr>
          <a:xfrm>
            <a:off x="6722738" y="4196949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MH_Others_1"/>
          <p:cNvSpPr txBox="1"/>
          <p:nvPr>
            <p:custDataLst>
              <p:tags r:id="rId4"/>
            </p:custDataLst>
          </p:nvPr>
        </p:nvSpPr>
        <p:spPr>
          <a:xfrm>
            <a:off x="9270154" y="4181755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rot="10800000">
            <a:off x="-8229" y="0"/>
            <a:ext cx="4799018" cy="368808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s_1"/>
          <p:cNvSpPr txBox="1"/>
          <p:nvPr>
            <p:custDataLst>
              <p:tags r:id="rId5"/>
            </p:custDataLst>
          </p:nvPr>
        </p:nvSpPr>
        <p:spPr>
          <a:xfrm>
            <a:off x="-60413" y="1373573"/>
            <a:ext cx="5427212" cy="847938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9600" b="1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600" b="0" spc="-3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6600" b="0" spc="-3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" grpId="0" animBg="1"/>
      <p:bldP spid="6" grpId="0"/>
      <p:bldP spid="7" grpId="0"/>
      <p:bldP spid="11" grpId="0"/>
      <p:bldP spid="12" grpId="0"/>
      <p:bldP spid="16" grpId="0"/>
      <p:bldP spid="17" grpId="0"/>
      <p:bldP spid="21" grpId="0"/>
      <p:bldP spid="22" grpId="0"/>
      <p:bldP spid="23" grpId="0" animBg="1"/>
      <p:bldP spid="9" grpId="0" animBg="1"/>
      <p:bldP spid="33" grpId="0" animBg="1"/>
      <p:bldP spid="14" grpId="0" animBg="1"/>
      <p:bldP spid="34" grpId="0" animBg="1"/>
      <p:bldP spid="19" grpId="0" animBg="1"/>
      <p:bldP spid="35" grpId="0" animBg="1"/>
      <p:bldP spid="27" grpId="0"/>
      <p:bldP spid="28" grpId="0"/>
      <p:bldP spid="29" grpId="0"/>
      <p:bldP spid="30" grpId="0"/>
      <p:bldP spid="3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91309" y="1728827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11006" y="4480455"/>
            <a:ext cx="792585" cy="792585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2038026" y="2068831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39000" dirty="0">
                <a:solidFill>
                  <a:srgbClr val="523A2C"/>
                </a:solidFill>
              </a:rPr>
              <a:t>1</a:t>
            </a:r>
            <a:endParaRPr lang="zh-CN" altLang="en-US" sz="39000" dirty="0">
              <a:solidFill>
                <a:srgbClr val="523A2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8232" y="3851586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23A2C"/>
                </a:solidFill>
              </a:rPr>
              <a:t>Lorem ipsum dolor sit </a:t>
            </a:r>
            <a:r>
              <a:rPr lang="en-US" altLang="zh-CN" sz="1600" dirty="0" err="1">
                <a:solidFill>
                  <a:srgbClr val="523A2C"/>
                </a:solidFill>
              </a:rPr>
              <a:t>amet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kolor</a:t>
            </a:r>
            <a:r>
              <a:rPr lang="en-US" altLang="zh-CN" sz="1600" dirty="0">
                <a:solidFill>
                  <a:srgbClr val="523A2C"/>
                </a:solidFill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</a:rPr>
              <a:t>suum</a:t>
            </a:r>
            <a:r>
              <a:rPr lang="en-US" altLang="zh-CN" sz="1600" dirty="0">
                <a:solidFill>
                  <a:srgbClr val="523A2C"/>
                </a:solidFill>
              </a:rPr>
              <a:t> at </a:t>
            </a:r>
            <a:r>
              <a:rPr lang="en-US" altLang="zh-CN" sz="1600" dirty="0" err="1">
                <a:solidFill>
                  <a:srgbClr val="523A2C"/>
                </a:solidFill>
              </a:rPr>
              <a:t>si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mement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bereh</a:t>
            </a:r>
            <a:r>
              <a:rPr lang="en-US" altLang="zh-CN" sz="1600" dirty="0">
                <a:solidFill>
                  <a:srgbClr val="523A2C"/>
                </a:solidFill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</a:rPr>
              <a:t>keu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ubat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jeurawat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bak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talak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licen</a:t>
            </a:r>
            <a:r>
              <a:rPr lang="en-US" altLang="zh-CN" sz="1600" dirty="0">
                <a:solidFill>
                  <a:srgbClr val="523A2C"/>
                </a:solidFill>
              </a:rPr>
              <a:t> Lorem ipsum dolor sit </a:t>
            </a:r>
            <a:r>
              <a:rPr lang="en-US" altLang="zh-CN" sz="1600" dirty="0" err="1">
                <a:solidFill>
                  <a:srgbClr val="523A2C"/>
                </a:solidFill>
              </a:rPr>
              <a:t>amet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kolor</a:t>
            </a:r>
            <a:r>
              <a:rPr lang="en-US" altLang="zh-CN" sz="1600" dirty="0">
                <a:solidFill>
                  <a:srgbClr val="523A2C"/>
                </a:solidFill>
              </a:rPr>
              <a:t> that </a:t>
            </a:r>
            <a:r>
              <a:rPr lang="en-US" altLang="zh-CN" sz="1600" dirty="0" err="1">
                <a:solidFill>
                  <a:srgbClr val="523A2C"/>
                </a:solidFill>
              </a:rPr>
              <a:t>suum</a:t>
            </a:r>
            <a:r>
              <a:rPr lang="en-US" altLang="zh-CN" sz="1600" dirty="0">
                <a:solidFill>
                  <a:srgbClr val="523A2C"/>
                </a:solidFill>
              </a:rPr>
              <a:t> at </a:t>
            </a:r>
            <a:r>
              <a:rPr lang="en-US" altLang="zh-CN" sz="1600" dirty="0" err="1">
                <a:solidFill>
                  <a:srgbClr val="523A2C"/>
                </a:solidFill>
              </a:rPr>
              <a:t>si</a:t>
            </a:r>
            <a:r>
              <a:rPr lang="en-US" altLang="zh-CN" sz="1600" dirty="0">
                <a:solidFill>
                  <a:srgbClr val="523A2C"/>
                </a:solidFill>
              </a:rPr>
              <a:t> </a:t>
            </a:r>
            <a:r>
              <a:rPr lang="en-US" altLang="zh-CN" sz="1600" dirty="0" err="1">
                <a:solidFill>
                  <a:srgbClr val="523A2C"/>
                </a:solidFill>
              </a:rPr>
              <a:t>mement</a:t>
            </a:r>
            <a:endParaRPr lang="zh-CN" altLang="en-US" sz="1600" dirty="0">
              <a:solidFill>
                <a:srgbClr val="523A2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08232" y="2879196"/>
            <a:ext cx="2666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523A2C"/>
                </a:solidFill>
              </a:rPr>
              <a:t>Lorem ipsum</a:t>
            </a:r>
            <a:endParaRPr lang="zh-CN" altLang="en-US" sz="3600" b="1" dirty="0">
              <a:solidFill>
                <a:srgbClr val="523A2C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0800000" flipH="1">
            <a:off x="6461760" y="0"/>
            <a:ext cx="573024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748895" y="1192192"/>
            <a:ext cx="521395" cy="521395"/>
            <a:chOff x="9937750" y="2166942"/>
            <a:chExt cx="625475" cy="625475"/>
          </a:xfrm>
        </p:grpSpPr>
        <p:sp>
          <p:nvSpPr>
            <p:cNvPr id="1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937"/>
          <a:stretch>
            <a:fillRect/>
          </a:stretch>
        </p:blipFill>
        <p:spPr>
          <a:effectLst>
            <a:reflection stA="45000" endPos="11000" dist="50800" dir="5400000" sy="-100000" algn="bl" rotWithShape="0"/>
          </a:effectLst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5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3712"/>
          <a:stretch>
            <a:fillRect/>
          </a:stretch>
        </p:blipFill>
        <p:spPr/>
      </p:pic>
      <p:sp>
        <p:nvSpPr>
          <p:cNvPr id="49" name="Rectangle 48"/>
          <p:cNvSpPr/>
          <p:nvPr/>
        </p:nvSpPr>
        <p:spPr>
          <a:xfrm>
            <a:off x="1265125" y="1288603"/>
            <a:ext cx="4657759" cy="3339154"/>
          </a:xfrm>
          <a:prstGeom prst="rect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3903" y="824058"/>
            <a:ext cx="3607012" cy="14388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lnSpc>
                <a:spcPts val="3530"/>
              </a:lnSpc>
            </a:pPr>
            <a:r>
              <a:rPr lang="en-US" sz="2700" b="1" spc="100" dirty="0">
                <a:solidFill>
                  <a:schemeClr val="tx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Creative</a:t>
            </a:r>
          </a:p>
          <a:p>
            <a:pPr algn="r">
              <a:lnSpc>
                <a:spcPts val="3530"/>
              </a:lnSpc>
            </a:pPr>
            <a:r>
              <a:rPr lang="en-US" sz="2700" b="1" spc="100" dirty="0">
                <a:solidFill>
                  <a:schemeClr val="tx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Minimal Slides</a:t>
            </a:r>
          </a:p>
          <a:p>
            <a:pPr algn="r">
              <a:lnSpc>
                <a:spcPts val="3530"/>
              </a:lnSpc>
            </a:pPr>
            <a:r>
              <a:rPr lang="en-US" sz="2700" b="1" spc="100" dirty="0">
                <a:solidFill>
                  <a:schemeClr val="tx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Layouts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9897303" y="2558785"/>
            <a:ext cx="1308216" cy="32773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9803" y="2507655"/>
            <a:ext cx="2908168" cy="6462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30"/>
              </a:lnSpc>
            </a:pPr>
            <a:r>
              <a:rPr lang="en-US" sz="2500" b="1" spc="1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Minimal Designs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51426" y="3110772"/>
            <a:ext cx="2082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spc="1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TRENDING PRESENTATIONS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96815" y="2558785"/>
            <a:ext cx="3191843" cy="8251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523A2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561563" y="1751231"/>
            <a:ext cx="4904428" cy="14388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ontserrat" charset="0"/>
              </a:rPr>
              <a:t>We design</a:t>
            </a:r>
          </a:p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ontserrat" charset="0"/>
              </a:rPr>
              <a:t>Trending</a:t>
            </a:r>
          </a:p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ontserrat" charset="0"/>
              </a:rPr>
              <a:t>Minimal presentations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6" name="Subtitle 2"/>
          <p:cNvSpPr txBox="1"/>
          <p:nvPr/>
        </p:nvSpPr>
        <p:spPr>
          <a:xfrm>
            <a:off x="6329124" y="646410"/>
            <a:ext cx="5108800" cy="204880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ource Sans Pro" charset="0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/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 txBox="1"/>
          <p:nvPr/>
        </p:nvSpPr>
        <p:spPr>
          <a:xfrm>
            <a:off x="7527481" y="3518782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7421614" y="1476633"/>
            <a:ext cx="3458588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Features available </a:t>
            </a: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only </a:t>
            </a:r>
            <a:r>
              <a:rPr lang="en-US" sz="2700" b="1" spc="100" dirty="0" err="1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atthe</a:t>
            </a:r>
            <a:r>
              <a:rPr lang="en-US" sz="2700" b="1" spc="1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 store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3101" y="2709456"/>
            <a:ext cx="5018357" cy="2888809"/>
            <a:chOff x="5898415" y="1976415"/>
            <a:chExt cx="5654530" cy="3255020"/>
          </a:xfrm>
        </p:grpSpPr>
        <p:sp>
          <p:nvSpPr>
            <p:cNvPr id="38" name="Freeform 45"/>
            <p:cNvSpPr/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5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b="3076"/>
          <a:stretch>
            <a:fillRect/>
          </a:stretch>
        </p:blipFill>
        <p:spPr>
          <a:xfrm>
            <a:off x="1332877" y="2892508"/>
            <a:ext cx="3764973" cy="2388274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grpSp>
        <p:nvGrpSpPr>
          <p:cNvPr id="51" name="Group 50"/>
          <p:cNvGrpSpPr/>
          <p:nvPr/>
        </p:nvGrpSpPr>
        <p:grpSpPr>
          <a:xfrm>
            <a:off x="4818461" y="3639704"/>
            <a:ext cx="1041569" cy="2162261"/>
            <a:chOff x="11310678" y="5484773"/>
            <a:chExt cx="2665090" cy="5532633"/>
          </a:xfrm>
        </p:grpSpPr>
        <p:sp>
          <p:nvSpPr>
            <p:cNvPr id="52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4F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724675" y="1288991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044372" y="4040619"/>
            <a:ext cx="792585" cy="792585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930209" y="1536397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7500" dirty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2</a:t>
            </a:r>
            <a:endParaRPr lang="zh-CN" altLang="en-US" sz="37500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0" y="2957750"/>
            <a:ext cx="4884516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8484" y="3253246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bereh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keu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ubat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jeurawat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bak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talak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licen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Lorem ipsum dolor sit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kolor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that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suum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si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mement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6908" y="2257956"/>
            <a:ext cx="2989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Lorem ipsum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23678" y="1837029"/>
            <a:ext cx="420927" cy="420927"/>
            <a:chOff x="9937750" y="2166942"/>
            <a:chExt cx="625475" cy="625475"/>
          </a:xfrm>
        </p:grpSpPr>
        <p:sp>
          <p:nvSpPr>
            <p:cNvPr id="15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46772" y="23622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46772" y="2362201"/>
            <a:ext cx="2573868" cy="406400"/>
          </a:xfrm>
          <a:prstGeom prst="roundRect">
            <a:avLst>
              <a:gd name="adj" fmla="val 50000"/>
            </a:avLst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63956" y="1749223"/>
            <a:ext cx="122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523A2C"/>
                </a:solidFill>
              </a:rPr>
              <a:t>Keywords</a:t>
            </a:r>
            <a:endParaRPr lang="zh-CN" altLang="en-US" sz="2000" b="1" dirty="0">
              <a:solidFill>
                <a:srgbClr val="523A2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8320" y="29572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523A2C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bereh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keu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ubat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jeurawat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talak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licen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934652" y="23622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934652" y="2362201"/>
            <a:ext cx="2017324" cy="406400"/>
          </a:xfrm>
          <a:prstGeom prst="roundRect">
            <a:avLst>
              <a:gd name="adj" fmla="val 50000"/>
            </a:avLst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1836" y="1749223"/>
            <a:ext cx="122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523A2C"/>
                </a:solidFill>
              </a:rPr>
              <a:t>Keywords</a:t>
            </a:r>
            <a:endParaRPr lang="zh-CN" altLang="en-US" sz="2000" b="1" dirty="0">
              <a:solidFill>
                <a:srgbClr val="523A2C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6200" y="29572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523A2C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bereh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keu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ubat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jeurawat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talak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licen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46772" y="45545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46772" y="4554579"/>
            <a:ext cx="1940494" cy="406400"/>
          </a:xfrm>
          <a:prstGeom prst="roundRect">
            <a:avLst>
              <a:gd name="adj" fmla="val 50000"/>
            </a:avLst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63956" y="3941601"/>
            <a:ext cx="122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523A2C"/>
                </a:solidFill>
              </a:rPr>
              <a:t>Keywords</a:t>
            </a:r>
            <a:endParaRPr lang="zh-CN" altLang="en-US" sz="2000" b="1" dirty="0">
              <a:solidFill>
                <a:srgbClr val="523A2C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8320" y="51496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523A2C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bereh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keu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ubat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jeurawat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talak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licen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934652" y="45545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34652" y="4554579"/>
            <a:ext cx="1493068" cy="406400"/>
          </a:xfrm>
          <a:prstGeom prst="roundRect">
            <a:avLst>
              <a:gd name="adj" fmla="val 50000"/>
            </a:avLst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51836" y="3941601"/>
            <a:ext cx="122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523A2C"/>
                </a:solidFill>
              </a:rPr>
              <a:t>Keywords</a:t>
            </a:r>
            <a:endParaRPr lang="zh-CN" altLang="en-US" sz="2000" b="1" dirty="0">
              <a:solidFill>
                <a:srgbClr val="523A2C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56200" y="51496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523A2C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523A2C"/>
                </a:solidFill>
              </a:rPr>
              <a:t>amet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kolor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suum</a:t>
            </a:r>
            <a:r>
              <a:rPr lang="en-US" altLang="zh-CN" sz="1200" dirty="0">
                <a:solidFill>
                  <a:srgbClr val="523A2C"/>
                </a:solidFill>
              </a:rPr>
              <a:t> at </a:t>
            </a:r>
            <a:r>
              <a:rPr lang="en-US" altLang="zh-CN" sz="1200" dirty="0" err="1">
                <a:solidFill>
                  <a:srgbClr val="523A2C"/>
                </a:solidFill>
              </a:rPr>
              <a:t>si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mement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bereh</a:t>
            </a:r>
            <a:r>
              <a:rPr lang="en-US" altLang="zh-CN" sz="1200" dirty="0">
                <a:solidFill>
                  <a:srgbClr val="523A2C"/>
                </a:solidFill>
              </a:rPr>
              <a:t> that </a:t>
            </a:r>
            <a:r>
              <a:rPr lang="en-US" altLang="zh-CN" sz="1200" dirty="0" err="1">
                <a:solidFill>
                  <a:srgbClr val="523A2C"/>
                </a:solidFill>
              </a:rPr>
              <a:t>keu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ubat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jeurawat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bak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talak</a:t>
            </a:r>
            <a:r>
              <a:rPr lang="en-US" altLang="zh-CN" sz="1200" dirty="0">
                <a:solidFill>
                  <a:srgbClr val="523A2C"/>
                </a:solidFill>
              </a:rPr>
              <a:t> </a:t>
            </a:r>
            <a:r>
              <a:rPr lang="en-US" altLang="zh-CN" sz="1200" dirty="0" err="1">
                <a:solidFill>
                  <a:srgbClr val="523A2C"/>
                </a:solidFill>
              </a:rPr>
              <a:t>licen</a:t>
            </a:r>
            <a:endParaRPr lang="zh-CN" altLang="en-US" sz="1200" dirty="0">
              <a:solidFill>
                <a:srgbClr val="523A2C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15653" y="2385425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23A2C"/>
                </a:solidFill>
              </a:rPr>
              <a:t>96%</a:t>
            </a:r>
            <a:endParaRPr lang="zh-CN" altLang="en-US" sz="1600" dirty="0">
              <a:solidFill>
                <a:srgbClr val="523A2C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74233" y="2385425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23A2C"/>
                </a:solidFill>
              </a:rPr>
              <a:t>76%</a:t>
            </a:r>
            <a:endParaRPr lang="zh-CN" altLang="en-US" sz="1600" dirty="0">
              <a:solidFill>
                <a:srgbClr val="523A2C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49472" y="457640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23A2C"/>
                </a:solidFill>
              </a:rPr>
              <a:t>80%</a:t>
            </a:r>
            <a:endParaRPr lang="zh-CN" altLang="en-US" sz="1600" dirty="0">
              <a:solidFill>
                <a:srgbClr val="523A2C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08052" y="457640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23A2C"/>
                </a:solidFill>
              </a:rPr>
              <a:t>56%</a:t>
            </a:r>
            <a:endParaRPr lang="zh-CN" altLang="en-US" sz="1600" dirty="0">
              <a:solidFill>
                <a:srgbClr val="523A2C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4F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/>
          <p:nvPr/>
        </p:nvSpPr>
        <p:spPr>
          <a:xfrm>
            <a:off x="3220742" y="5005348"/>
            <a:ext cx="2107040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/>
          <p:nvPr/>
        </p:nvSpPr>
        <p:spPr>
          <a:xfrm>
            <a:off x="5678230" y="5005348"/>
            <a:ext cx="2107040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2112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0" name="Oval 19"/>
          <p:cNvSpPr/>
          <p:nvPr/>
        </p:nvSpPr>
        <p:spPr>
          <a:xfrm>
            <a:off x="6178951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/>
          <p:nvPr/>
        </p:nvSpPr>
        <p:spPr>
          <a:xfrm>
            <a:off x="778625" y="5005348"/>
            <a:ext cx="2107040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2563"/>
          <p:cNvSpPr/>
          <p:nvPr/>
        </p:nvSpPr>
        <p:spPr>
          <a:xfrm>
            <a:off x="1673810" y="3426926"/>
            <a:ext cx="342013" cy="342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29"/>
          <p:cNvSpPr/>
          <p:nvPr/>
        </p:nvSpPr>
        <p:spPr>
          <a:xfrm>
            <a:off x="6573416" y="3426926"/>
            <a:ext cx="342109" cy="342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6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>
            <a:fillRect/>
          </a:stretch>
        </p:blipFill>
        <p:spPr>
          <a:xfrm>
            <a:off x="8450861" y="-2074"/>
            <a:ext cx="3741139" cy="6858000"/>
          </a:xfrm>
        </p:spPr>
      </p:pic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604910" y="654576"/>
            <a:ext cx="327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4F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Your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0</TotalTime>
  <Words>987</Words>
  <Application>Microsoft Office PowerPoint</Application>
  <PresentationFormat>宽屏</PresentationFormat>
  <Paragraphs>127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Futura Bk BT</vt:lpstr>
      <vt:lpstr>Gill Sans</vt:lpstr>
      <vt:lpstr>ISOCP</vt:lpstr>
      <vt:lpstr>Montserrat</vt:lpstr>
      <vt:lpstr>Roboto Light</vt:lpstr>
      <vt:lpstr>华文细黑</vt:lpstr>
      <vt:lpstr>宋体</vt:lpstr>
      <vt:lpstr>微软雅黑</vt:lpstr>
      <vt:lpstr>幼圆</vt:lpstr>
      <vt:lpstr>造字工房悦黑（非商用）常规体</vt:lpstr>
      <vt:lpstr>Arial</vt:lpstr>
      <vt:lpstr>Calibri</vt:lpstr>
      <vt:lpstr>Calibri Light</vt:lpstr>
      <vt:lpstr>Source Sans Pro</vt:lpstr>
      <vt:lpstr>Wingdings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8</cp:revision>
  <dcterms:created xsi:type="dcterms:W3CDTF">2015-06-24T12:12:00Z</dcterms:created>
  <dcterms:modified xsi:type="dcterms:W3CDTF">2021-01-05T05:07:25Z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