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57" r:id="rId4"/>
    <p:sldId id="268" r:id="rId5"/>
    <p:sldId id="269" r:id="rId6"/>
    <p:sldId id="271" r:id="rId7"/>
    <p:sldId id="277" r:id="rId8"/>
    <p:sldId id="267" r:id="rId9"/>
    <p:sldId id="270" r:id="rId10"/>
    <p:sldId id="273" r:id="rId11"/>
    <p:sldId id="272" r:id="rId12"/>
    <p:sldId id="278" r:id="rId13"/>
    <p:sldId id="281" r:id="rId14"/>
    <p:sldId id="265" r:id="rId15"/>
    <p:sldId id="263" r:id="rId16"/>
    <p:sldId id="274" r:id="rId17"/>
    <p:sldId id="276" r:id="rId18"/>
    <p:sldId id="284" r:id="rId19"/>
    <p:sldId id="266" r:id="rId20"/>
    <p:sldId id="282" r:id="rId21"/>
    <p:sldId id="279" r:id="rId22"/>
    <p:sldId id="280" r:id="rId23"/>
    <p:sldId id="283" r:id="rId24"/>
    <p:sldId id="26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D1D1D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3-40AD-9A9C-652974038E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3-40AD-9A9C-652974038E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3-40AD-9A9C-652974038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491856"/>
        <c:axId val="289492416"/>
      </c:barChart>
      <c:catAx>
        <c:axId val="28949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9492416"/>
        <c:crosses val="autoZero"/>
        <c:auto val="1"/>
        <c:lblAlgn val="ctr"/>
        <c:lblOffset val="100"/>
        <c:noMultiLvlLbl val="0"/>
      </c:catAx>
      <c:valAx>
        <c:axId val="2894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949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7-4359-AAD0-445F1B9838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7-4359-AAD0-445F1B9838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17-4359-AAD0-445F1B983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890880"/>
        <c:axId val="285891440"/>
      </c:barChart>
      <c:catAx>
        <c:axId val="2858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5891440"/>
        <c:crosses val="autoZero"/>
        <c:auto val="1"/>
        <c:lblAlgn val="ctr"/>
        <c:lblOffset val="100"/>
        <c:noMultiLvlLbl val="0"/>
      </c:catAx>
      <c:valAx>
        <c:axId val="28589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58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4-4EB8-9919-F74EB357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4-4EB8-9919-F74EB357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14-4EB8-9919-F74EB357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395312"/>
        <c:axId val="291395872"/>
      </c:barChart>
      <c:catAx>
        <c:axId val="2913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1395872"/>
        <c:crosses val="autoZero"/>
        <c:auto val="1"/>
        <c:lblAlgn val="ctr"/>
        <c:lblOffset val="100"/>
        <c:noMultiLvlLbl val="0"/>
      </c:catAx>
      <c:valAx>
        <c:axId val="2913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13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8-4365-AA18-CCFE81D9EDB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8-4365-AA18-CCFE81D9EDB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8-4365-AA18-CCFE81D9EDB3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08-4365-AA18-CCFE81D9EDB3}"/>
              </c:ext>
            </c:extLst>
          </c:dPt>
          <c:dLbls>
            <c:dLbl>
              <c:idx val="0"/>
              <c:layout>
                <c:manualLayout>
                  <c:x val="-0.25600115923370798"/>
                  <c:y val="-9.77656941323548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horzOverflow="overflow" vert="horz" wrap="square" lIns="38100" tIns="19050" rIns="38100" bIns="19050" anchor="ctr" anchorCtr="1"/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08-4365-AA18-CCFE81D9EDB3}"/>
                </c:ext>
              </c:extLst>
            </c:dLbl>
            <c:dLbl>
              <c:idx val="1"/>
              <c:layout>
                <c:manualLayout>
                  <c:x val="0.22178303937981"/>
                  <c:y val="-0.16833800171527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horzOverflow="overflow" vert="horz" wrap="square" lIns="38100" tIns="19050" rIns="38100" bIns="19050" anchor="ctr" anchorCtr="1"/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08-4365-AA18-CCFE81D9EDB3}"/>
                </c:ext>
              </c:extLst>
            </c:dLbl>
            <c:dLbl>
              <c:idx val="2"/>
              <c:layout>
                <c:manualLayout>
                  <c:x val="0.15387869566701601"/>
                  <c:y val="0.10805366244561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horzOverflow="overflow" vert="horz" wrap="square" lIns="38100" tIns="19050" rIns="38100" bIns="19050" anchor="ctr" anchorCtr="1"/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08-4365-AA18-CCFE81D9EDB3}"/>
                </c:ext>
              </c:extLst>
            </c:dLbl>
            <c:dLbl>
              <c:idx val="3"/>
              <c:layout>
                <c:manualLayout>
                  <c:x val="9.1107130889607396E-2"/>
                  <c:y val="0.15153515950757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horzOverflow="overflow" vert="horz" wrap="square" lIns="38100" tIns="19050" rIns="38100" bIns="19050" anchor="ctr" anchorCtr="1"/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08-4365-AA18-CCFE81D9E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08-4365-AA18-CCFE81D9E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BE35-ED9A-44FE-ACF8-C7877F9BF1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90F8B-9D0F-4EFE-BB1F-231A1EC8D5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F8B-9D0F-4EFE-BB1F-231A1EC8D5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4222-61DD-4F1B-82BB-7523A5E532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5" Type="http://schemas.openxmlformats.org/officeDocument/2006/relationships/image" Target="../media/image9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83.png"/><Relationship Id="rId18" Type="http://schemas.openxmlformats.org/officeDocument/2006/relationships/image" Target="../media/image88.sv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12" Type="http://schemas.openxmlformats.org/officeDocument/2006/relationships/image" Target="../media/image45.sv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82.png"/><Relationship Id="rId5" Type="http://schemas.openxmlformats.org/officeDocument/2006/relationships/image" Target="../media/image79.png"/><Relationship Id="rId15" Type="http://schemas.openxmlformats.org/officeDocument/2006/relationships/image" Target="../media/image85.png"/><Relationship Id="rId10" Type="http://schemas.openxmlformats.org/officeDocument/2006/relationships/image" Target="../media/image43.svg"/><Relationship Id="rId4" Type="http://schemas.openxmlformats.org/officeDocument/2006/relationships/image" Target="../media/image78.svg"/><Relationship Id="rId9" Type="http://schemas.openxmlformats.org/officeDocument/2006/relationships/image" Target="../media/image81.png"/><Relationship Id="rId14" Type="http://schemas.openxmlformats.org/officeDocument/2006/relationships/image" Target="../media/image8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23913" y="1668657"/>
            <a:ext cx="7474442" cy="3500329"/>
            <a:chOff x="4223913" y="1293559"/>
            <a:chExt cx="7474442" cy="3500329"/>
          </a:xfrm>
        </p:grpSpPr>
        <p:sp>
          <p:nvSpPr>
            <p:cNvPr id="5" name="矩形 4"/>
            <p:cNvSpPr/>
            <p:nvPr/>
          </p:nvSpPr>
          <p:spPr>
            <a:xfrm>
              <a:off x="8299174" y="1293559"/>
              <a:ext cx="3399181" cy="1053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  <a:endPara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223913" y="2604053"/>
              <a:ext cx="7474442" cy="1440233"/>
              <a:chOff x="4223913" y="2604053"/>
              <a:chExt cx="7474442" cy="1440233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23913" y="260405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sz="7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简约风</a:t>
                </a:r>
                <a:r>
                  <a:rPr lang="en-US" altLang="zh-CN" sz="7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PPT</a:t>
                </a:r>
                <a:r>
                  <a:rPr lang="zh-CN" altLang="en-US" sz="7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模板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205870" y="3648757"/>
                <a:ext cx="4492485" cy="3955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通用于计划总结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工作汇报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述职报告等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9263743" y="4398359"/>
              <a:ext cx="2280558" cy="39552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汇报人：</a:t>
              </a: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xiazaii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483087" y="3372682"/>
            <a:ext cx="1225826" cy="1225826"/>
            <a:chOff x="5483087" y="3372682"/>
            <a:chExt cx="1225826" cy="1225826"/>
          </a:xfrm>
        </p:grpSpPr>
        <p:pic>
          <p:nvPicPr>
            <p:cNvPr id="24" name="图形 23" descr="用户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56242" y="3573214"/>
              <a:ext cx="879516" cy="879516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483087" y="3372682"/>
              <a:ext cx="1225826" cy="122582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82640" y="1826870"/>
            <a:ext cx="9711604" cy="4371946"/>
            <a:chOff x="1182640" y="1826870"/>
            <a:chExt cx="9711604" cy="4371946"/>
          </a:xfrm>
        </p:grpSpPr>
        <p:grpSp>
          <p:nvGrpSpPr>
            <p:cNvPr id="43" name="组合 42"/>
            <p:cNvGrpSpPr/>
            <p:nvPr/>
          </p:nvGrpSpPr>
          <p:grpSpPr>
            <a:xfrm>
              <a:off x="1182640" y="2156139"/>
              <a:ext cx="9711604" cy="3717650"/>
              <a:chOff x="1182640" y="2156139"/>
              <a:chExt cx="9711604" cy="371765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205131" y="2156139"/>
                <a:ext cx="689113" cy="3717650"/>
                <a:chOff x="6855651" y="1659182"/>
                <a:chExt cx="689113" cy="3717650"/>
              </a:xfrm>
            </p:grpSpPr>
            <p:sp>
              <p:nvSpPr>
                <p:cNvPr id="11" name="矩形: 圆角 10"/>
                <p:cNvSpPr/>
                <p:nvPr/>
              </p:nvSpPr>
              <p:spPr>
                <a:xfrm>
                  <a:off x="6855651" y="3149853"/>
                  <a:ext cx="689113" cy="689113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: 圆角 11"/>
                <p:cNvSpPr/>
                <p:nvPr/>
              </p:nvSpPr>
              <p:spPr>
                <a:xfrm>
                  <a:off x="6855651" y="1659182"/>
                  <a:ext cx="689113" cy="689113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: 圆角 12"/>
                <p:cNvSpPr/>
                <p:nvPr/>
              </p:nvSpPr>
              <p:spPr>
                <a:xfrm>
                  <a:off x="6855651" y="4687719"/>
                  <a:ext cx="689113" cy="689113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4" name="图形 13" descr="游戏控制器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3106" y="4701546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id="15" name="图形 14" descr="耳塞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3106" y="3222881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id="16" name="图形 15" descr="耳机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3106" y="1692536"/>
                  <a:ext cx="586268" cy="586268"/>
                </a:xfrm>
                <a:prstGeom prst="rect">
                  <a:avLst/>
                </a:prstGeom>
              </p:spPr>
            </p:pic>
          </p:grpSp>
          <p:grpSp>
            <p:nvGrpSpPr>
              <p:cNvPr id="17" name="组合 16"/>
              <p:cNvGrpSpPr/>
              <p:nvPr/>
            </p:nvGrpSpPr>
            <p:grpSpPr>
              <a:xfrm>
                <a:off x="1182640" y="2156139"/>
                <a:ext cx="689113" cy="3717650"/>
                <a:chOff x="1182640" y="1659182"/>
                <a:chExt cx="689113" cy="3717650"/>
              </a:xfrm>
            </p:grpSpPr>
            <p:sp>
              <p:nvSpPr>
                <p:cNvPr id="18" name="矩形: 圆角 17"/>
                <p:cNvSpPr/>
                <p:nvPr/>
              </p:nvSpPr>
              <p:spPr>
                <a:xfrm>
                  <a:off x="1182640" y="3149853"/>
                  <a:ext cx="689113" cy="689113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9" name="图形 18" descr="显示器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062" y="4752969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id="20" name="图形 19" descr="智能手机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062" y="3195504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id="21" name="图形 20" descr="平板电脑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062" y="1706999"/>
                  <a:ext cx="586268" cy="586268"/>
                </a:xfrm>
                <a:prstGeom prst="rect">
                  <a:avLst/>
                </a:prstGeom>
              </p:spPr>
            </p:pic>
            <p:sp>
              <p:nvSpPr>
                <p:cNvPr id="22" name="矩形: 圆角 21"/>
                <p:cNvSpPr/>
                <p:nvPr/>
              </p:nvSpPr>
              <p:spPr>
                <a:xfrm>
                  <a:off x="1182640" y="1659182"/>
                  <a:ext cx="689113" cy="689113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矩形: 圆角 22"/>
                <p:cNvSpPr/>
                <p:nvPr/>
              </p:nvSpPr>
              <p:spPr>
                <a:xfrm>
                  <a:off x="1182640" y="4687719"/>
                  <a:ext cx="689113" cy="689113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2053057" y="1826870"/>
              <a:ext cx="3603185" cy="1311513"/>
              <a:chOff x="2053058" y="2001382"/>
              <a:chExt cx="3603185" cy="1311513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053059" y="2389565"/>
                <a:ext cx="36031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053058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053057" y="3329838"/>
              <a:ext cx="3314913" cy="1311513"/>
              <a:chOff x="2053058" y="2001382"/>
              <a:chExt cx="3314913" cy="1311513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053059" y="2389565"/>
                <a:ext cx="33149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053058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053057" y="4887303"/>
              <a:ext cx="3603185" cy="1311513"/>
              <a:chOff x="2053058" y="2001382"/>
              <a:chExt cx="3603185" cy="1311513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053059" y="2389565"/>
                <a:ext cx="36031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053058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420642" y="4887303"/>
              <a:ext cx="3603184" cy="1275670"/>
              <a:chOff x="2053059" y="2001382"/>
              <a:chExt cx="3603184" cy="1275670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053059" y="2389565"/>
                <a:ext cx="3603184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726295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756368" y="3338217"/>
              <a:ext cx="3267458" cy="1311513"/>
              <a:chOff x="2388785" y="2001382"/>
              <a:chExt cx="3267458" cy="131151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388785" y="2389565"/>
                <a:ext cx="32674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726295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420642" y="1859255"/>
              <a:ext cx="3603184" cy="1275670"/>
              <a:chOff x="2053059" y="2001382"/>
              <a:chExt cx="3603184" cy="1275670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053059" y="2389565"/>
                <a:ext cx="3603184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726295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45160" y="2527720"/>
            <a:ext cx="3701938" cy="2919352"/>
            <a:chOff x="3703753" y="2100766"/>
            <a:chExt cx="4784751" cy="3773259"/>
          </a:xfrm>
        </p:grpSpPr>
        <p:grpSp>
          <p:nvGrpSpPr>
            <p:cNvPr id="11" name="组合 10"/>
            <p:cNvGrpSpPr/>
            <p:nvPr/>
          </p:nvGrpSpPr>
          <p:grpSpPr>
            <a:xfrm>
              <a:off x="3703753" y="2100766"/>
              <a:ext cx="4784751" cy="3773259"/>
              <a:chOff x="3703753" y="2100766"/>
              <a:chExt cx="4784751" cy="3773259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3703753" y="2100766"/>
                <a:ext cx="4784751" cy="3773259"/>
                <a:chOff x="4431822" y="2097070"/>
                <a:chExt cx="3328535" cy="2624885"/>
              </a:xfrm>
            </p:grpSpPr>
            <p:sp>
              <p:nvSpPr>
                <p:cNvPr id="24" name="原创设计师QQ598969553             _7"/>
                <p:cNvSpPr/>
                <p:nvPr/>
              </p:nvSpPr>
              <p:spPr bwMode="auto">
                <a:xfrm>
                  <a:off x="4687648" y="2241263"/>
                  <a:ext cx="2815700" cy="2480692"/>
                </a:xfrm>
                <a:custGeom>
                  <a:avLst/>
                  <a:gdLst>
                    <a:gd name="T0" fmla="*/ 243 w 1370"/>
                    <a:gd name="T1" fmla="*/ 0 h 1207"/>
                    <a:gd name="T2" fmla="*/ 0 w 1370"/>
                    <a:gd name="T3" fmla="*/ 523 h 1207"/>
                    <a:gd name="T4" fmla="*/ 685 w 1370"/>
                    <a:gd name="T5" fmla="*/ 1207 h 1207"/>
                    <a:gd name="T6" fmla="*/ 1370 w 1370"/>
                    <a:gd name="T7" fmla="*/ 523 h 1207"/>
                    <a:gd name="T8" fmla="*/ 1127 w 1370"/>
                    <a:gd name="T9" fmla="*/ 0 h 1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0" h="1207">
                      <a:moveTo>
                        <a:pt x="243" y="0"/>
                      </a:moveTo>
                      <a:cubicBezTo>
                        <a:pt x="94" y="125"/>
                        <a:pt x="0" y="313"/>
                        <a:pt x="0" y="523"/>
                      </a:cubicBezTo>
                      <a:cubicBezTo>
                        <a:pt x="0" y="901"/>
                        <a:pt x="307" y="1207"/>
                        <a:pt x="685" y="1207"/>
                      </a:cubicBezTo>
                      <a:cubicBezTo>
                        <a:pt x="1063" y="1207"/>
                        <a:pt x="1370" y="901"/>
                        <a:pt x="1370" y="523"/>
                      </a:cubicBezTo>
                      <a:cubicBezTo>
                        <a:pt x="1370" y="313"/>
                        <a:pt x="1276" y="125"/>
                        <a:pt x="1127" y="0"/>
                      </a:cubicBezTo>
                    </a:path>
                  </a:pathLst>
                </a:custGeom>
                <a:noFill/>
                <a:ln w="127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/>
                </a:p>
              </p:txBody>
            </p:sp>
            <p:sp>
              <p:nvSpPr>
                <p:cNvPr id="25" name="原创设计师QQ598969553             _8"/>
                <p:cNvSpPr>
                  <a:spLocks noChangeArrowheads="1"/>
                </p:cNvSpPr>
                <p:nvPr/>
              </p:nvSpPr>
              <p:spPr bwMode="auto">
                <a:xfrm>
                  <a:off x="4834769" y="2097070"/>
                  <a:ext cx="511651" cy="51165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原创设计师QQ598969553             _9"/>
                <p:cNvSpPr>
                  <a:spLocks noChangeArrowheads="1"/>
                </p:cNvSpPr>
                <p:nvPr/>
              </p:nvSpPr>
              <p:spPr bwMode="auto">
                <a:xfrm>
                  <a:off x="4431822" y="2966631"/>
                  <a:ext cx="511651" cy="5140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原创设计师QQ598969553             _10"/>
                <p:cNvSpPr>
                  <a:spLocks noChangeArrowheads="1"/>
                </p:cNvSpPr>
                <p:nvPr/>
              </p:nvSpPr>
              <p:spPr bwMode="auto">
                <a:xfrm>
                  <a:off x="4726041" y="3854432"/>
                  <a:ext cx="511651" cy="511654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原创设计师QQ598969553             _11"/>
                <p:cNvSpPr>
                  <a:spLocks noChangeArrowheads="1"/>
                </p:cNvSpPr>
                <p:nvPr/>
              </p:nvSpPr>
              <p:spPr bwMode="auto">
                <a:xfrm>
                  <a:off x="6818183" y="2097071"/>
                  <a:ext cx="514019" cy="511651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原创设计师QQ598969553             _12"/>
                <p:cNvSpPr>
                  <a:spLocks noChangeArrowheads="1"/>
                </p:cNvSpPr>
                <p:nvPr/>
              </p:nvSpPr>
              <p:spPr bwMode="auto">
                <a:xfrm>
                  <a:off x="7246338" y="2966631"/>
                  <a:ext cx="514019" cy="5140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原创设计师QQ598969553             _13"/>
                <p:cNvSpPr>
                  <a:spLocks noChangeArrowheads="1"/>
                </p:cNvSpPr>
                <p:nvPr/>
              </p:nvSpPr>
              <p:spPr bwMode="auto">
                <a:xfrm>
                  <a:off x="6954891" y="3854433"/>
                  <a:ext cx="511651" cy="51165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709785" y="2761321"/>
                <a:ext cx="2770985" cy="2274162"/>
                <a:chOff x="4709785" y="2761321"/>
                <a:chExt cx="2770985" cy="2274162"/>
              </a:xfrm>
            </p:grpSpPr>
            <p:pic>
              <p:nvPicPr>
                <p:cNvPr id="21" name="图形 20" descr="拼图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3711" y="276132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2" name="文本框 21"/>
                <p:cNvSpPr txBox="1"/>
                <p:nvPr/>
              </p:nvSpPr>
              <p:spPr>
                <a:xfrm>
                  <a:off x="5113783" y="4147996"/>
                  <a:ext cx="1964434" cy="887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4709785" y="3691163"/>
                  <a:ext cx="2770985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点击添加标题文本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3703754" y="2186079"/>
              <a:ext cx="4783048" cy="3091070"/>
              <a:chOff x="3703754" y="2186079"/>
              <a:chExt cx="4783048" cy="309107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282988" y="2186079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01</a:t>
                </a:r>
                <a:endParaRPr lang="zh-CN" altLang="en-US" sz="24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703754" y="3460298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02</a:t>
                </a:r>
                <a:endParaRPr lang="zh-CN" altLang="en-US" sz="240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126691" y="4712278"/>
                <a:ext cx="735496" cy="5648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03</a:t>
                </a:r>
                <a:endParaRPr lang="zh-CN" altLang="en-US" sz="2400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139397" y="2186079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04</a:t>
                </a:r>
                <a:endParaRPr lang="zh-CN" altLang="en-US" sz="2400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751306" y="3460298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05</a:t>
                </a:r>
                <a:endParaRPr lang="zh-CN" altLang="en-US" sz="2400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330651" y="4712278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06</a:t>
                </a:r>
                <a:endParaRPr lang="zh-CN" altLang="en-US" sz="2400" dirty="0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99579" y="2224632"/>
            <a:ext cx="10918602" cy="3557207"/>
            <a:chOff x="599579" y="2224632"/>
            <a:chExt cx="10918602" cy="3557207"/>
          </a:xfrm>
        </p:grpSpPr>
        <p:grpSp>
          <p:nvGrpSpPr>
            <p:cNvPr id="32" name="组合 31"/>
            <p:cNvGrpSpPr/>
            <p:nvPr/>
          </p:nvGrpSpPr>
          <p:grpSpPr>
            <a:xfrm>
              <a:off x="8170897" y="2224632"/>
              <a:ext cx="3099907" cy="1034514"/>
              <a:chOff x="9044828" y="1766142"/>
              <a:chExt cx="3099907" cy="1034514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9044829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044828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418274" y="3518282"/>
              <a:ext cx="3099907" cy="1034514"/>
              <a:chOff x="8648393" y="1766142"/>
              <a:chExt cx="3099907" cy="1034514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8648394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648393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186358" y="4747325"/>
              <a:ext cx="3099907" cy="1034514"/>
              <a:chOff x="9060289" y="1766142"/>
              <a:chExt cx="3099907" cy="1034514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9060290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9060289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33932" y="2224632"/>
              <a:ext cx="3101734" cy="3557207"/>
              <a:chOff x="933932" y="2224632"/>
              <a:chExt cx="3101734" cy="3557207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935760" y="2224632"/>
                <a:ext cx="3099906" cy="1034514"/>
                <a:chOff x="8335323" y="1766142"/>
                <a:chExt cx="3099906" cy="1034514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8335323" y="2154325"/>
                  <a:ext cx="30999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8582699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933932" y="4747325"/>
                <a:ext cx="3099906" cy="1034514"/>
                <a:chOff x="8333495" y="1766142"/>
                <a:chExt cx="3099906" cy="1034514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8333495" y="2154325"/>
                  <a:ext cx="30999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8580871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599579" y="3518282"/>
              <a:ext cx="3099906" cy="1034514"/>
              <a:chOff x="8648394" y="1766142"/>
              <a:chExt cx="3099906" cy="1034514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8648394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895770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38402" y="1976771"/>
            <a:ext cx="4135849" cy="4043438"/>
            <a:chOff x="1072082" y="1976771"/>
            <a:chExt cx="4135849" cy="4043438"/>
          </a:xfrm>
        </p:grpSpPr>
        <p:grpSp>
          <p:nvGrpSpPr>
            <p:cNvPr id="11" name="组合 10"/>
            <p:cNvGrpSpPr/>
            <p:nvPr/>
          </p:nvGrpSpPr>
          <p:grpSpPr>
            <a:xfrm>
              <a:off x="2398484" y="1976771"/>
              <a:ext cx="1919168" cy="1941707"/>
              <a:chOff x="2189765" y="1976771"/>
              <a:chExt cx="1919168" cy="1941707"/>
            </a:xfrm>
            <a:solidFill>
              <a:srgbClr val="C00000"/>
            </a:solidFill>
          </p:grpSpPr>
          <p:sp>
            <p:nvSpPr>
              <p:cNvPr id="37" name="Oval 24"/>
              <p:cNvSpPr>
                <a:spLocks noChangeArrowheads="1"/>
              </p:cNvSpPr>
              <p:nvPr/>
            </p:nvSpPr>
            <p:spPr bwMode="auto">
              <a:xfrm>
                <a:off x="2966222" y="2775767"/>
                <a:ext cx="1142711" cy="114271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38" name="Oval 25"/>
              <p:cNvSpPr>
                <a:spLocks noChangeArrowheads="1"/>
              </p:cNvSpPr>
              <p:nvPr/>
            </p:nvSpPr>
            <p:spPr bwMode="auto">
              <a:xfrm>
                <a:off x="2189765" y="1976771"/>
                <a:ext cx="776458" cy="7764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39" name="Freeform 26"/>
              <p:cNvSpPr/>
              <p:nvPr/>
            </p:nvSpPr>
            <p:spPr bwMode="auto">
              <a:xfrm>
                <a:off x="2548130" y="2344151"/>
                <a:ext cx="959021" cy="959021"/>
              </a:xfrm>
              <a:custGeom>
                <a:avLst/>
                <a:gdLst>
                  <a:gd name="T0" fmla="*/ 565 w 1289"/>
                  <a:gd name="T1" fmla="*/ 1289 h 1289"/>
                  <a:gd name="T2" fmla="*/ 0 w 1289"/>
                  <a:gd name="T3" fmla="*/ 549 h 1289"/>
                  <a:gd name="T4" fmla="*/ 562 w 1289"/>
                  <a:gd name="T5" fmla="*/ 0 h 1289"/>
                  <a:gd name="T6" fmla="*/ 1289 w 1289"/>
                  <a:gd name="T7" fmla="*/ 582 h 1289"/>
                  <a:gd name="T8" fmla="*/ 565 w 1289"/>
                  <a:gd name="T9" fmla="*/ 1289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9">
                    <a:moveTo>
                      <a:pt x="565" y="1289"/>
                    </a:moveTo>
                    <a:cubicBezTo>
                      <a:pt x="609" y="736"/>
                      <a:pt x="376" y="579"/>
                      <a:pt x="0" y="549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83" y="376"/>
                      <a:pt x="735" y="613"/>
                      <a:pt x="1289" y="582"/>
                    </a:cubicBezTo>
                    <a:lnTo>
                      <a:pt x="565" y="12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72082" y="2801686"/>
              <a:ext cx="1941708" cy="1919169"/>
              <a:chOff x="863363" y="2801686"/>
              <a:chExt cx="1941708" cy="191916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Oval 27"/>
              <p:cNvSpPr>
                <a:spLocks noChangeArrowheads="1"/>
              </p:cNvSpPr>
              <p:nvPr/>
            </p:nvSpPr>
            <p:spPr bwMode="auto">
              <a:xfrm>
                <a:off x="1662360" y="2801686"/>
                <a:ext cx="1142711" cy="114271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Oval 28"/>
              <p:cNvSpPr>
                <a:spLocks noChangeArrowheads="1"/>
              </p:cNvSpPr>
              <p:nvPr/>
            </p:nvSpPr>
            <p:spPr bwMode="auto">
              <a:xfrm>
                <a:off x="863363" y="3944397"/>
                <a:ext cx="776458" cy="7764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1229617" y="3404596"/>
                <a:ext cx="959021" cy="959021"/>
              </a:xfrm>
              <a:custGeom>
                <a:avLst/>
                <a:gdLst>
                  <a:gd name="T0" fmla="*/ 1289 w 1289"/>
                  <a:gd name="T1" fmla="*/ 724 h 1289"/>
                  <a:gd name="T2" fmla="*/ 549 w 1289"/>
                  <a:gd name="T3" fmla="*/ 1289 h 1289"/>
                  <a:gd name="T4" fmla="*/ 0 w 1289"/>
                  <a:gd name="T5" fmla="*/ 727 h 1289"/>
                  <a:gd name="T6" fmla="*/ 582 w 1289"/>
                  <a:gd name="T7" fmla="*/ 0 h 1289"/>
                  <a:gd name="T8" fmla="*/ 1289 w 1289"/>
                  <a:gd name="T9" fmla="*/ 724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9">
                    <a:moveTo>
                      <a:pt x="1289" y="724"/>
                    </a:moveTo>
                    <a:cubicBezTo>
                      <a:pt x="736" y="680"/>
                      <a:pt x="579" y="913"/>
                      <a:pt x="549" y="1289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376" y="706"/>
                      <a:pt x="613" y="554"/>
                      <a:pt x="582" y="0"/>
                    </a:cubicBezTo>
                    <a:lnTo>
                      <a:pt x="1289" y="7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989406" y="4078502"/>
              <a:ext cx="1919170" cy="1941707"/>
              <a:chOff x="1780687" y="4078502"/>
              <a:chExt cx="1919170" cy="194170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1780687" y="4078502"/>
                <a:ext cx="1142711" cy="11427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923399" y="5243751"/>
                <a:ext cx="776458" cy="7764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383598" y="4693808"/>
                <a:ext cx="959021" cy="959021"/>
              </a:xfrm>
              <a:custGeom>
                <a:avLst/>
                <a:gdLst>
                  <a:gd name="T0" fmla="*/ 723 w 1288"/>
                  <a:gd name="T1" fmla="*/ 0 h 1289"/>
                  <a:gd name="T2" fmla="*/ 1288 w 1288"/>
                  <a:gd name="T3" fmla="*/ 740 h 1289"/>
                  <a:gd name="T4" fmla="*/ 726 w 1288"/>
                  <a:gd name="T5" fmla="*/ 1289 h 1289"/>
                  <a:gd name="T6" fmla="*/ 0 w 1288"/>
                  <a:gd name="T7" fmla="*/ 707 h 1289"/>
                  <a:gd name="T8" fmla="*/ 723 w 1288"/>
                  <a:gd name="T9" fmla="*/ 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8" h="1289">
                    <a:moveTo>
                      <a:pt x="723" y="0"/>
                    </a:moveTo>
                    <a:cubicBezTo>
                      <a:pt x="680" y="552"/>
                      <a:pt x="913" y="710"/>
                      <a:pt x="1288" y="740"/>
                    </a:cubicBezTo>
                    <a:cubicBezTo>
                      <a:pt x="726" y="1289"/>
                      <a:pt x="726" y="1289"/>
                      <a:pt x="726" y="1289"/>
                    </a:cubicBezTo>
                    <a:cubicBezTo>
                      <a:pt x="705" y="913"/>
                      <a:pt x="553" y="676"/>
                      <a:pt x="0" y="707"/>
                    </a:cubicBezTo>
                    <a:lnTo>
                      <a:pt x="7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266223" y="3276125"/>
              <a:ext cx="1941708" cy="1919168"/>
              <a:chOff x="3057504" y="3276125"/>
              <a:chExt cx="1941708" cy="191916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Oval 33"/>
              <p:cNvSpPr>
                <a:spLocks noChangeArrowheads="1"/>
              </p:cNvSpPr>
              <p:nvPr/>
            </p:nvSpPr>
            <p:spPr bwMode="auto">
              <a:xfrm>
                <a:off x="3057504" y="4053709"/>
                <a:ext cx="1142711" cy="11415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Oval 34"/>
              <p:cNvSpPr>
                <a:spLocks noChangeArrowheads="1"/>
              </p:cNvSpPr>
              <p:nvPr/>
            </p:nvSpPr>
            <p:spPr bwMode="auto">
              <a:xfrm>
                <a:off x="4222754" y="3276125"/>
                <a:ext cx="776458" cy="7775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35"/>
              <p:cNvSpPr/>
              <p:nvPr/>
            </p:nvSpPr>
            <p:spPr bwMode="auto">
              <a:xfrm>
                <a:off x="3673937" y="3634490"/>
                <a:ext cx="957894" cy="957894"/>
              </a:xfrm>
              <a:custGeom>
                <a:avLst/>
                <a:gdLst>
                  <a:gd name="T0" fmla="*/ 0 w 1289"/>
                  <a:gd name="T1" fmla="*/ 565 h 1288"/>
                  <a:gd name="T2" fmla="*/ 740 w 1289"/>
                  <a:gd name="T3" fmla="*/ 0 h 1288"/>
                  <a:gd name="T4" fmla="*/ 1289 w 1289"/>
                  <a:gd name="T5" fmla="*/ 562 h 1288"/>
                  <a:gd name="T6" fmla="*/ 707 w 1289"/>
                  <a:gd name="T7" fmla="*/ 1288 h 1288"/>
                  <a:gd name="T8" fmla="*/ 0 w 1289"/>
                  <a:gd name="T9" fmla="*/ 565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8">
                    <a:moveTo>
                      <a:pt x="0" y="565"/>
                    </a:moveTo>
                    <a:cubicBezTo>
                      <a:pt x="553" y="608"/>
                      <a:pt x="710" y="375"/>
                      <a:pt x="740" y="0"/>
                    </a:cubicBezTo>
                    <a:cubicBezTo>
                      <a:pt x="1289" y="562"/>
                      <a:pt x="1289" y="562"/>
                      <a:pt x="1289" y="562"/>
                    </a:cubicBezTo>
                    <a:cubicBezTo>
                      <a:pt x="913" y="583"/>
                      <a:pt x="676" y="735"/>
                      <a:pt x="707" y="1288"/>
                    </a:cubicBezTo>
                    <a:lnTo>
                      <a:pt x="0" y="5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1282819" y="4184434"/>
              <a:ext cx="192706" cy="267084"/>
            </a:xfrm>
            <a:custGeom>
              <a:avLst/>
              <a:gdLst>
                <a:gd name="T0" fmla="*/ 130 w 260"/>
                <a:gd name="T1" fmla="*/ 0 h 358"/>
                <a:gd name="T2" fmla="*/ 174 w 260"/>
                <a:gd name="T3" fmla="*/ 7 h 358"/>
                <a:gd name="T4" fmla="*/ 208 w 260"/>
                <a:gd name="T5" fmla="*/ 26 h 358"/>
                <a:gd name="T6" fmla="*/ 232 w 260"/>
                <a:gd name="T7" fmla="*/ 55 h 358"/>
                <a:gd name="T8" fmla="*/ 249 w 260"/>
                <a:gd name="T9" fmla="*/ 91 h 358"/>
                <a:gd name="T10" fmla="*/ 257 w 260"/>
                <a:gd name="T11" fmla="*/ 133 h 358"/>
                <a:gd name="T12" fmla="*/ 260 w 260"/>
                <a:gd name="T13" fmla="*/ 179 h 358"/>
                <a:gd name="T14" fmla="*/ 257 w 260"/>
                <a:gd name="T15" fmla="*/ 225 h 358"/>
                <a:gd name="T16" fmla="*/ 249 w 260"/>
                <a:gd name="T17" fmla="*/ 267 h 358"/>
                <a:gd name="T18" fmla="*/ 232 w 260"/>
                <a:gd name="T19" fmla="*/ 304 h 358"/>
                <a:gd name="T20" fmla="*/ 208 w 260"/>
                <a:gd name="T21" fmla="*/ 332 h 358"/>
                <a:gd name="T22" fmla="*/ 174 w 260"/>
                <a:gd name="T23" fmla="*/ 351 h 358"/>
                <a:gd name="T24" fmla="*/ 130 w 260"/>
                <a:gd name="T25" fmla="*/ 358 h 358"/>
                <a:gd name="T26" fmla="*/ 86 w 260"/>
                <a:gd name="T27" fmla="*/ 351 h 358"/>
                <a:gd name="T28" fmla="*/ 52 w 260"/>
                <a:gd name="T29" fmla="*/ 332 h 358"/>
                <a:gd name="T30" fmla="*/ 27 w 260"/>
                <a:gd name="T31" fmla="*/ 304 h 358"/>
                <a:gd name="T32" fmla="*/ 11 w 260"/>
                <a:gd name="T33" fmla="*/ 267 h 358"/>
                <a:gd name="T34" fmla="*/ 3 w 260"/>
                <a:gd name="T35" fmla="*/ 225 h 358"/>
                <a:gd name="T36" fmla="*/ 0 w 260"/>
                <a:gd name="T37" fmla="*/ 179 h 358"/>
                <a:gd name="T38" fmla="*/ 3 w 260"/>
                <a:gd name="T39" fmla="*/ 133 h 358"/>
                <a:gd name="T40" fmla="*/ 11 w 260"/>
                <a:gd name="T41" fmla="*/ 91 h 358"/>
                <a:gd name="T42" fmla="*/ 27 w 260"/>
                <a:gd name="T43" fmla="*/ 55 h 358"/>
                <a:gd name="T44" fmla="*/ 52 w 260"/>
                <a:gd name="T45" fmla="*/ 26 h 358"/>
                <a:gd name="T46" fmla="*/ 85 w 260"/>
                <a:gd name="T47" fmla="*/ 7 h 358"/>
                <a:gd name="T48" fmla="*/ 130 w 260"/>
                <a:gd name="T49" fmla="*/ 0 h 358"/>
                <a:gd name="T50" fmla="*/ 130 w 260"/>
                <a:gd name="T51" fmla="*/ 47 h 358"/>
                <a:gd name="T52" fmla="*/ 105 w 260"/>
                <a:gd name="T53" fmla="*/ 52 h 358"/>
                <a:gd name="T54" fmla="*/ 88 w 260"/>
                <a:gd name="T55" fmla="*/ 67 h 358"/>
                <a:gd name="T56" fmla="*/ 76 w 260"/>
                <a:gd name="T57" fmla="*/ 90 h 358"/>
                <a:gd name="T58" fmla="*/ 69 w 260"/>
                <a:gd name="T59" fmla="*/ 117 h 358"/>
                <a:gd name="T60" fmla="*/ 66 w 260"/>
                <a:gd name="T61" fmla="*/ 148 h 358"/>
                <a:gd name="T62" fmla="*/ 65 w 260"/>
                <a:gd name="T63" fmla="*/ 179 h 358"/>
                <a:gd name="T64" fmla="*/ 66 w 260"/>
                <a:gd name="T65" fmla="*/ 211 h 358"/>
                <a:gd name="T66" fmla="*/ 69 w 260"/>
                <a:gd name="T67" fmla="*/ 241 h 358"/>
                <a:gd name="T68" fmla="*/ 76 w 260"/>
                <a:gd name="T69" fmla="*/ 269 h 358"/>
                <a:gd name="T70" fmla="*/ 88 w 260"/>
                <a:gd name="T71" fmla="*/ 291 h 358"/>
                <a:gd name="T72" fmla="*/ 105 w 260"/>
                <a:gd name="T73" fmla="*/ 306 h 358"/>
                <a:gd name="T74" fmla="*/ 130 w 260"/>
                <a:gd name="T75" fmla="*/ 311 h 358"/>
                <a:gd name="T76" fmla="*/ 155 w 260"/>
                <a:gd name="T77" fmla="*/ 306 h 358"/>
                <a:gd name="T78" fmla="*/ 172 w 260"/>
                <a:gd name="T79" fmla="*/ 291 h 358"/>
                <a:gd name="T80" fmla="*/ 184 w 260"/>
                <a:gd name="T81" fmla="*/ 269 h 358"/>
                <a:gd name="T82" fmla="*/ 191 w 260"/>
                <a:gd name="T83" fmla="*/ 241 h 358"/>
                <a:gd name="T84" fmla="*/ 194 w 260"/>
                <a:gd name="T85" fmla="*/ 211 h 358"/>
                <a:gd name="T86" fmla="*/ 195 w 260"/>
                <a:gd name="T87" fmla="*/ 179 h 358"/>
                <a:gd name="T88" fmla="*/ 194 w 260"/>
                <a:gd name="T89" fmla="*/ 148 h 358"/>
                <a:gd name="T90" fmla="*/ 191 w 260"/>
                <a:gd name="T91" fmla="*/ 117 h 358"/>
                <a:gd name="T92" fmla="*/ 184 w 260"/>
                <a:gd name="T93" fmla="*/ 90 h 358"/>
                <a:gd name="T94" fmla="*/ 172 w 260"/>
                <a:gd name="T95" fmla="*/ 67 h 358"/>
                <a:gd name="T96" fmla="*/ 155 w 260"/>
                <a:gd name="T97" fmla="*/ 52 h 358"/>
                <a:gd name="T98" fmla="*/ 130 w 260"/>
                <a:gd name="T99" fmla="*/ 4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8">
                  <a:moveTo>
                    <a:pt x="130" y="0"/>
                  </a:moveTo>
                  <a:cubicBezTo>
                    <a:pt x="147" y="0"/>
                    <a:pt x="161" y="3"/>
                    <a:pt x="174" y="7"/>
                  </a:cubicBezTo>
                  <a:cubicBezTo>
                    <a:pt x="187" y="12"/>
                    <a:pt x="199" y="18"/>
                    <a:pt x="208" y="26"/>
                  </a:cubicBezTo>
                  <a:cubicBezTo>
                    <a:pt x="218" y="34"/>
                    <a:pt x="226" y="43"/>
                    <a:pt x="232" y="55"/>
                  </a:cubicBezTo>
                  <a:cubicBezTo>
                    <a:pt x="239" y="66"/>
                    <a:pt x="244" y="78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5"/>
                    <a:pt x="259" y="210"/>
                    <a:pt x="257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4" y="280"/>
                    <a:pt x="239" y="293"/>
                    <a:pt x="232" y="304"/>
                  </a:cubicBezTo>
                  <a:cubicBezTo>
                    <a:pt x="226" y="315"/>
                    <a:pt x="218" y="324"/>
                    <a:pt x="208" y="332"/>
                  </a:cubicBezTo>
                  <a:cubicBezTo>
                    <a:pt x="199" y="341"/>
                    <a:pt x="187" y="347"/>
                    <a:pt x="174" y="351"/>
                  </a:cubicBezTo>
                  <a:cubicBezTo>
                    <a:pt x="161" y="356"/>
                    <a:pt x="147" y="358"/>
                    <a:pt x="130" y="358"/>
                  </a:cubicBezTo>
                  <a:cubicBezTo>
                    <a:pt x="113" y="358"/>
                    <a:pt x="99" y="356"/>
                    <a:pt x="86" y="351"/>
                  </a:cubicBezTo>
                  <a:cubicBezTo>
                    <a:pt x="73" y="347"/>
                    <a:pt x="61" y="341"/>
                    <a:pt x="52" y="332"/>
                  </a:cubicBezTo>
                  <a:cubicBezTo>
                    <a:pt x="42" y="324"/>
                    <a:pt x="34" y="315"/>
                    <a:pt x="27" y="304"/>
                  </a:cubicBezTo>
                  <a:cubicBezTo>
                    <a:pt x="21" y="293"/>
                    <a:pt x="15" y="280"/>
                    <a:pt x="11" y="267"/>
                  </a:cubicBezTo>
                  <a:cubicBezTo>
                    <a:pt x="7" y="254"/>
                    <a:pt x="4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5" y="78"/>
                    <a:pt x="21" y="66"/>
                    <a:pt x="27" y="55"/>
                  </a:cubicBezTo>
                  <a:cubicBezTo>
                    <a:pt x="34" y="43"/>
                    <a:pt x="42" y="34"/>
                    <a:pt x="52" y="26"/>
                  </a:cubicBezTo>
                  <a:cubicBezTo>
                    <a:pt x="61" y="18"/>
                    <a:pt x="73" y="12"/>
                    <a:pt x="85" y="7"/>
                  </a:cubicBezTo>
                  <a:cubicBezTo>
                    <a:pt x="98" y="3"/>
                    <a:pt x="113" y="0"/>
                    <a:pt x="130" y="0"/>
                  </a:cubicBezTo>
                  <a:close/>
                  <a:moveTo>
                    <a:pt x="130" y="47"/>
                  </a:moveTo>
                  <a:cubicBezTo>
                    <a:pt x="120" y="47"/>
                    <a:pt x="112" y="49"/>
                    <a:pt x="105" y="52"/>
                  </a:cubicBezTo>
                  <a:cubicBezTo>
                    <a:pt x="98" y="56"/>
                    <a:pt x="93" y="61"/>
                    <a:pt x="88" y="67"/>
                  </a:cubicBezTo>
                  <a:cubicBezTo>
                    <a:pt x="83" y="74"/>
                    <a:pt x="79" y="81"/>
                    <a:pt x="76" y="90"/>
                  </a:cubicBezTo>
                  <a:cubicBezTo>
                    <a:pt x="73" y="98"/>
                    <a:pt x="71" y="107"/>
                    <a:pt x="69" y="117"/>
                  </a:cubicBezTo>
                  <a:cubicBezTo>
                    <a:pt x="68" y="127"/>
                    <a:pt x="66" y="137"/>
                    <a:pt x="66" y="148"/>
                  </a:cubicBezTo>
                  <a:cubicBezTo>
                    <a:pt x="65" y="158"/>
                    <a:pt x="65" y="169"/>
                    <a:pt x="65" y="179"/>
                  </a:cubicBezTo>
                  <a:cubicBezTo>
                    <a:pt x="65" y="190"/>
                    <a:pt x="65" y="200"/>
                    <a:pt x="66" y="211"/>
                  </a:cubicBezTo>
                  <a:cubicBezTo>
                    <a:pt x="66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9"/>
                  </a:cubicBezTo>
                  <a:cubicBezTo>
                    <a:pt x="79" y="277"/>
                    <a:pt x="83" y="285"/>
                    <a:pt x="88" y="291"/>
                  </a:cubicBezTo>
                  <a:cubicBezTo>
                    <a:pt x="93" y="297"/>
                    <a:pt x="98" y="302"/>
                    <a:pt x="105" y="306"/>
                  </a:cubicBezTo>
                  <a:cubicBezTo>
                    <a:pt x="112" y="309"/>
                    <a:pt x="120" y="311"/>
                    <a:pt x="130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7" y="297"/>
                    <a:pt x="172" y="291"/>
                  </a:cubicBezTo>
                  <a:cubicBezTo>
                    <a:pt x="177" y="285"/>
                    <a:pt x="181" y="277"/>
                    <a:pt x="184" y="269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1"/>
                  </a:cubicBezTo>
                  <a:cubicBezTo>
                    <a:pt x="195" y="200"/>
                    <a:pt x="195" y="190"/>
                    <a:pt x="195" y="179"/>
                  </a:cubicBezTo>
                  <a:cubicBezTo>
                    <a:pt x="195" y="169"/>
                    <a:pt x="195" y="158"/>
                    <a:pt x="194" y="148"/>
                  </a:cubicBezTo>
                  <a:cubicBezTo>
                    <a:pt x="194" y="137"/>
                    <a:pt x="193" y="127"/>
                    <a:pt x="191" y="117"/>
                  </a:cubicBezTo>
                  <a:cubicBezTo>
                    <a:pt x="189" y="107"/>
                    <a:pt x="187" y="98"/>
                    <a:pt x="184" y="90"/>
                  </a:cubicBezTo>
                  <a:cubicBezTo>
                    <a:pt x="181" y="81"/>
                    <a:pt x="177" y="74"/>
                    <a:pt x="172" y="67"/>
                  </a:cubicBezTo>
                  <a:cubicBezTo>
                    <a:pt x="167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7"/>
            <p:cNvSpPr/>
            <p:nvPr/>
          </p:nvSpPr>
          <p:spPr bwMode="auto">
            <a:xfrm>
              <a:off x="1508206" y="4186688"/>
              <a:ext cx="109313" cy="262576"/>
            </a:xfrm>
            <a:custGeom>
              <a:avLst/>
              <a:gdLst>
                <a:gd name="T0" fmla="*/ 34 w 147"/>
                <a:gd name="T1" fmla="*/ 96 h 352"/>
                <a:gd name="T2" fmla="*/ 22 w 147"/>
                <a:gd name="T3" fmla="*/ 99 h 352"/>
                <a:gd name="T4" fmla="*/ 14 w 147"/>
                <a:gd name="T5" fmla="*/ 97 h 352"/>
                <a:gd name="T6" fmla="*/ 7 w 147"/>
                <a:gd name="T7" fmla="*/ 92 h 352"/>
                <a:gd name="T8" fmla="*/ 2 w 147"/>
                <a:gd name="T9" fmla="*/ 85 h 352"/>
                <a:gd name="T10" fmla="*/ 0 w 147"/>
                <a:gd name="T11" fmla="*/ 76 h 352"/>
                <a:gd name="T12" fmla="*/ 3 w 147"/>
                <a:gd name="T13" fmla="*/ 66 h 352"/>
                <a:gd name="T14" fmla="*/ 11 w 147"/>
                <a:gd name="T15" fmla="*/ 58 h 352"/>
                <a:gd name="T16" fmla="*/ 99 w 147"/>
                <a:gd name="T17" fmla="*/ 5 h 352"/>
                <a:gd name="T18" fmla="*/ 108 w 147"/>
                <a:gd name="T19" fmla="*/ 1 h 352"/>
                <a:gd name="T20" fmla="*/ 116 w 147"/>
                <a:gd name="T21" fmla="*/ 0 h 352"/>
                <a:gd name="T22" fmla="*/ 127 w 147"/>
                <a:gd name="T23" fmla="*/ 2 h 352"/>
                <a:gd name="T24" fmla="*/ 137 w 147"/>
                <a:gd name="T25" fmla="*/ 8 h 352"/>
                <a:gd name="T26" fmla="*/ 144 w 147"/>
                <a:gd name="T27" fmla="*/ 18 h 352"/>
                <a:gd name="T28" fmla="*/ 147 w 147"/>
                <a:gd name="T29" fmla="*/ 32 h 352"/>
                <a:gd name="T30" fmla="*/ 147 w 147"/>
                <a:gd name="T31" fmla="*/ 321 h 352"/>
                <a:gd name="T32" fmla="*/ 144 w 147"/>
                <a:gd name="T33" fmla="*/ 335 h 352"/>
                <a:gd name="T34" fmla="*/ 137 w 147"/>
                <a:gd name="T35" fmla="*/ 344 h 352"/>
                <a:gd name="T36" fmla="*/ 126 w 147"/>
                <a:gd name="T37" fmla="*/ 350 h 352"/>
                <a:gd name="T38" fmla="*/ 115 w 147"/>
                <a:gd name="T39" fmla="*/ 352 h 352"/>
                <a:gd name="T40" fmla="*/ 103 w 147"/>
                <a:gd name="T41" fmla="*/ 350 h 352"/>
                <a:gd name="T42" fmla="*/ 93 w 147"/>
                <a:gd name="T43" fmla="*/ 344 h 352"/>
                <a:gd name="T44" fmla="*/ 86 w 147"/>
                <a:gd name="T45" fmla="*/ 335 h 352"/>
                <a:gd name="T46" fmla="*/ 83 w 147"/>
                <a:gd name="T47" fmla="*/ 321 h 352"/>
                <a:gd name="T48" fmla="*/ 83 w 147"/>
                <a:gd name="T49" fmla="*/ 65 h 352"/>
                <a:gd name="T50" fmla="*/ 34 w 147"/>
                <a:gd name="T51" fmla="*/ 9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352">
                  <a:moveTo>
                    <a:pt x="34" y="96"/>
                  </a:moveTo>
                  <a:cubicBezTo>
                    <a:pt x="30" y="98"/>
                    <a:pt x="26" y="99"/>
                    <a:pt x="22" y="99"/>
                  </a:cubicBezTo>
                  <a:cubicBezTo>
                    <a:pt x="19" y="99"/>
                    <a:pt x="16" y="98"/>
                    <a:pt x="14" y="97"/>
                  </a:cubicBezTo>
                  <a:cubicBezTo>
                    <a:pt x="11" y="96"/>
                    <a:pt x="9" y="94"/>
                    <a:pt x="7" y="92"/>
                  </a:cubicBezTo>
                  <a:cubicBezTo>
                    <a:pt x="5" y="90"/>
                    <a:pt x="3" y="87"/>
                    <a:pt x="2" y="85"/>
                  </a:cubicBezTo>
                  <a:cubicBezTo>
                    <a:pt x="1" y="82"/>
                    <a:pt x="0" y="79"/>
                    <a:pt x="0" y="76"/>
                  </a:cubicBezTo>
                  <a:cubicBezTo>
                    <a:pt x="0" y="73"/>
                    <a:pt x="1" y="69"/>
                    <a:pt x="3" y="66"/>
                  </a:cubicBezTo>
                  <a:cubicBezTo>
                    <a:pt x="4" y="63"/>
                    <a:pt x="7" y="60"/>
                    <a:pt x="11" y="58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02" y="3"/>
                    <a:pt x="105" y="2"/>
                    <a:pt x="108" y="1"/>
                  </a:cubicBezTo>
                  <a:cubicBezTo>
                    <a:pt x="110" y="1"/>
                    <a:pt x="113" y="0"/>
                    <a:pt x="116" y="0"/>
                  </a:cubicBezTo>
                  <a:cubicBezTo>
                    <a:pt x="120" y="0"/>
                    <a:pt x="124" y="1"/>
                    <a:pt x="127" y="2"/>
                  </a:cubicBezTo>
                  <a:cubicBezTo>
                    <a:pt x="131" y="3"/>
                    <a:pt x="134" y="5"/>
                    <a:pt x="137" y="8"/>
                  </a:cubicBezTo>
                  <a:cubicBezTo>
                    <a:pt x="140" y="11"/>
                    <a:pt x="142" y="14"/>
                    <a:pt x="144" y="18"/>
                  </a:cubicBezTo>
                  <a:cubicBezTo>
                    <a:pt x="146" y="22"/>
                    <a:pt x="147" y="27"/>
                    <a:pt x="147" y="32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6"/>
                    <a:pt x="146" y="331"/>
                    <a:pt x="144" y="335"/>
                  </a:cubicBezTo>
                  <a:cubicBezTo>
                    <a:pt x="142" y="338"/>
                    <a:pt x="140" y="342"/>
                    <a:pt x="137" y="344"/>
                  </a:cubicBezTo>
                  <a:cubicBezTo>
                    <a:pt x="134" y="347"/>
                    <a:pt x="130" y="349"/>
                    <a:pt x="126" y="350"/>
                  </a:cubicBezTo>
                  <a:cubicBezTo>
                    <a:pt x="123" y="351"/>
                    <a:pt x="119" y="352"/>
                    <a:pt x="115" y="352"/>
                  </a:cubicBezTo>
                  <a:cubicBezTo>
                    <a:pt x="111" y="352"/>
                    <a:pt x="107" y="351"/>
                    <a:pt x="103" y="350"/>
                  </a:cubicBezTo>
                  <a:cubicBezTo>
                    <a:pt x="99" y="349"/>
                    <a:pt x="96" y="347"/>
                    <a:pt x="93" y="344"/>
                  </a:cubicBezTo>
                  <a:cubicBezTo>
                    <a:pt x="90" y="342"/>
                    <a:pt x="88" y="338"/>
                    <a:pt x="86" y="335"/>
                  </a:cubicBezTo>
                  <a:cubicBezTo>
                    <a:pt x="84" y="331"/>
                    <a:pt x="83" y="326"/>
                    <a:pt x="83" y="321"/>
                  </a:cubicBezTo>
                  <a:cubicBezTo>
                    <a:pt x="83" y="65"/>
                    <a:pt x="83" y="65"/>
                    <a:pt x="83" y="65"/>
                  </a:cubicBezTo>
                  <a:lnTo>
                    <a:pt x="34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2581047" y="2230331"/>
              <a:ext cx="193833" cy="265956"/>
            </a:xfrm>
            <a:custGeom>
              <a:avLst/>
              <a:gdLst>
                <a:gd name="T0" fmla="*/ 130 w 260"/>
                <a:gd name="T1" fmla="*/ 0 h 358"/>
                <a:gd name="T2" fmla="*/ 174 w 260"/>
                <a:gd name="T3" fmla="*/ 7 h 358"/>
                <a:gd name="T4" fmla="*/ 208 w 260"/>
                <a:gd name="T5" fmla="*/ 25 h 358"/>
                <a:gd name="T6" fmla="*/ 233 w 260"/>
                <a:gd name="T7" fmla="*/ 54 h 358"/>
                <a:gd name="T8" fmla="*/ 249 w 260"/>
                <a:gd name="T9" fmla="*/ 91 h 358"/>
                <a:gd name="T10" fmla="*/ 257 w 260"/>
                <a:gd name="T11" fmla="*/ 133 h 358"/>
                <a:gd name="T12" fmla="*/ 260 w 260"/>
                <a:gd name="T13" fmla="*/ 179 h 358"/>
                <a:gd name="T14" fmla="*/ 257 w 260"/>
                <a:gd name="T15" fmla="*/ 225 h 358"/>
                <a:gd name="T16" fmla="*/ 249 w 260"/>
                <a:gd name="T17" fmla="*/ 267 h 358"/>
                <a:gd name="T18" fmla="*/ 233 w 260"/>
                <a:gd name="T19" fmla="*/ 303 h 358"/>
                <a:gd name="T20" fmla="*/ 208 w 260"/>
                <a:gd name="T21" fmla="*/ 332 h 358"/>
                <a:gd name="T22" fmla="*/ 174 w 260"/>
                <a:gd name="T23" fmla="*/ 351 h 358"/>
                <a:gd name="T24" fmla="*/ 130 w 260"/>
                <a:gd name="T25" fmla="*/ 358 h 358"/>
                <a:gd name="T26" fmla="*/ 86 w 260"/>
                <a:gd name="T27" fmla="*/ 351 h 358"/>
                <a:gd name="T28" fmla="*/ 52 w 260"/>
                <a:gd name="T29" fmla="*/ 332 h 358"/>
                <a:gd name="T30" fmla="*/ 28 w 260"/>
                <a:gd name="T31" fmla="*/ 303 h 358"/>
                <a:gd name="T32" fmla="*/ 11 w 260"/>
                <a:gd name="T33" fmla="*/ 267 h 358"/>
                <a:gd name="T34" fmla="*/ 3 w 260"/>
                <a:gd name="T35" fmla="*/ 225 h 358"/>
                <a:gd name="T36" fmla="*/ 0 w 260"/>
                <a:gd name="T37" fmla="*/ 179 h 358"/>
                <a:gd name="T38" fmla="*/ 3 w 260"/>
                <a:gd name="T39" fmla="*/ 133 h 358"/>
                <a:gd name="T40" fmla="*/ 11 w 260"/>
                <a:gd name="T41" fmla="*/ 91 h 358"/>
                <a:gd name="T42" fmla="*/ 28 w 260"/>
                <a:gd name="T43" fmla="*/ 54 h 358"/>
                <a:gd name="T44" fmla="*/ 52 w 260"/>
                <a:gd name="T45" fmla="*/ 25 h 358"/>
                <a:gd name="T46" fmla="*/ 86 w 260"/>
                <a:gd name="T47" fmla="*/ 7 h 358"/>
                <a:gd name="T48" fmla="*/ 130 w 260"/>
                <a:gd name="T49" fmla="*/ 0 h 358"/>
                <a:gd name="T50" fmla="*/ 130 w 260"/>
                <a:gd name="T51" fmla="*/ 46 h 358"/>
                <a:gd name="T52" fmla="*/ 105 w 260"/>
                <a:gd name="T53" fmla="*/ 52 h 358"/>
                <a:gd name="T54" fmla="*/ 88 w 260"/>
                <a:gd name="T55" fmla="*/ 67 h 358"/>
                <a:gd name="T56" fmla="*/ 76 w 260"/>
                <a:gd name="T57" fmla="*/ 89 h 358"/>
                <a:gd name="T58" fmla="*/ 69 w 260"/>
                <a:gd name="T59" fmla="*/ 116 h 358"/>
                <a:gd name="T60" fmla="*/ 66 w 260"/>
                <a:gd name="T61" fmla="*/ 147 h 358"/>
                <a:gd name="T62" fmla="*/ 65 w 260"/>
                <a:gd name="T63" fmla="*/ 179 h 358"/>
                <a:gd name="T64" fmla="*/ 66 w 260"/>
                <a:gd name="T65" fmla="*/ 210 h 358"/>
                <a:gd name="T66" fmla="*/ 69 w 260"/>
                <a:gd name="T67" fmla="*/ 241 h 358"/>
                <a:gd name="T68" fmla="*/ 76 w 260"/>
                <a:gd name="T69" fmla="*/ 268 h 358"/>
                <a:gd name="T70" fmla="*/ 88 w 260"/>
                <a:gd name="T71" fmla="*/ 290 h 358"/>
                <a:gd name="T72" fmla="*/ 105 w 260"/>
                <a:gd name="T73" fmla="*/ 305 h 358"/>
                <a:gd name="T74" fmla="*/ 130 w 260"/>
                <a:gd name="T75" fmla="*/ 311 h 358"/>
                <a:gd name="T76" fmla="*/ 155 w 260"/>
                <a:gd name="T77" fmla="*/ 305 h 358"/>
                <a:gd name="T78" fmla="*/ 173 w 260"/>
                <a:gd name="T79" fmla="*/ 290 h 358"/>
                <a:gd name="T80" fmla="*/ 184 w 260"/>
                <a:gd name="T81" fmla="*/ 268 h 358"/>
                <a:gd name="T82" fmla="*/ 191 w 260"/>
                <a:gd name="T83" fmla="*/ 241 h 358"/>
                <a:gd name="T84" fmla="*/ 194 w 260"/>
                <a:gd name="T85" fmla="*/ 210 h 358"/>
                <a:gd name="T86" fmla="*/ 195 w 260"/>
                <a:gd name="T87" fmla="*/ 179 h 358"/>
                <a:gd name="T88" fmla="*/ 194 w 260"/>
                <a:gd name="T89" fmla="*/ 147 h 358"/>
                <a:gd name="T90" fmla="*/ 191 w 260"/>
                <a:gd name="T91" fmla="*/ 116 h 358"/>
                <a:gd name="T92" fmla="*/ 184 w 260"/>
                <a:gd name="T93" fmla="*/ 89 h 358"/>
                <a:gd name="T94" fmla="*/ 173 w 260"/>
                <a:gd name="T95" fmla="*/ 67 h 358"/>
                <a:gd name="T96" fmla="*/ 155 w 260"/>
                <a:gd name="T97" fmla="*/ 52 h 358"/>
                <a:gd name="T98" fmla="*/ 130 w 260"/>
                <a:gd name="T99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8">
                  <a:moveTo>
                    <a:pt x="130" y="0"/>
                  </a:moveTo>
                  <a:cubicBezTo>
                    <a:pt x="147" y="0"/>
                    <a:pt x="162" y="2"/>
                    <a:pt x="174" y="7"/>
                  </a:cubicBezTo>
                  <a:cubicBezTo>
                    <a:pt x="187" y="11"/>
                    <a:pt x="199" y="17"/>
                    <a:pt x="208" y="25"/>
                  </a:cubicBezTo>
                  <a:cubicBezTo>
                    <a:pt x="218" y="33"/>
                    <a:pt x="226" y="43"/>
                    <a:pt x="233" y="54"/>
                  </a:cubicBezTo>
                  <a:cubicBezTo>
                    <a:pt x="239" y="65"/>
                    <a:pt x="245" y="77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4"/>
                    <a:pt x="259" y="210"/>
                    <a:pt x="257" y="225"/>
                  </a:cubicBezTo>
                  <a:cubicBezTo>
                    <a:pt x="256" y="239"/>
                    <a:pt x="253" y="254"/>
                    <a:pt x="249" y="267"/>
                  </a:cubicBezTo>
                  <a:cubicBezTo>
                    <a:pt x="245" y="280"/>
                    <a:pt x="239" y="292"/>
                    <a:pt x="233" y="303"/>
                  </a:cubicBezTo>
                  <a:cubicBezTo>
                    <a:pt x="226" y="314"/>
                    <a:pt x="218" y="324"/>
                    <a:pt x="208" y="332"/>
                  </a:cubicBezTo>
                  <a:cubicBezTo>
                    <a:pt x="199" y="340"/>
                    <a:pt x="187" y="346"/>
                    <a:pt x="174" y="351"/>
                  </a:cubicBezTo>
                  <a:cubicBezTo>
                    <a:pt x="162" y="355"/>
                    <a:pt x="147" y="358"/>
                    <a:pt x="130" y="358"/>
                  </a:cubicBezTo>
                  <a:cubicBezTo>
                    <a:pt x="114" y="358"/>
                    <a:pt x="99" y="355"/>
                    <a:pt x="86" y="351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4"/>
                    <a:pt x="34" y="314"/>
                    <a:pt x="28" y="303"/>
                  </a:cubicBezTo>
                  <a:cubicBezTo>
                    <a:pt x="21" y="292"/>
                    <a:pt x="16" y="280"/>
                    <a:pt x="11" y="267"/>
                  </a:cubicBezTo>
                  <a:cubicBezTo>
                    <a:pt x="7" y="254"/>
                    <a:pt x="4" y="239"/>
                    <a:pt x="3" y="225"/>
                  </a:cubicBezTo>
                  <a:cubicBezTo>
                    <a:pt x="1" y="210"/>
                    <a:pt x="0" y="194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6" y="77"/>
                    <a:pt x="21" y="65"/>
                    <a:pt x="28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6" y="7"/>
                  </a:cubicBezTo>
                  <a:cubicBezTo>
                    <a:pt x="99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1" y="46"/>
                    <a:pt x="112" y="48"/>
                    <a:pt x="105" y="52"/>
                  </a:cubicBezTo>
                  <a:cubicBezTo>
                    <a:pt x="99" y="55"/>
                    <a:pt x="93" y="60"/>
                    <a:pt x="88" y="67"/>
                  </a:cubicBezTo>
                  <a:cubicBezTo>
                    <a:pt x="83" y="73"/>
                    <a:pt x="79" y="81"/>
                    <a:pt x="76" y="89"/>
                  </a:cubicBezTo>
                  <a:cubicBezTo>
                    <a:pt x="73" y="98"/>
                    <a:pt x="71" y="107"/>
                    <a:pt x="69" y="116"/>
                  </a:cubicBezTo>
                  <a:cubicBezTo>
                    <a:pt x="68" y="126"/>
                    <a:pt x="67" y="136"/>
                    <a:pt x="66" y="147"/>
                  </a:cubicBezTo>
                  <a:cubicBezTo>
                    <a:pt x="65" y="158"/>
                    <a:pt x="65" y="168"/>
                    <a:pt x="65" y="179"/>
                  </a:cubicBezTo>
                  <a:cubicBezTo>
                    <a:pt x="65" y="189"/>
                    <a:pt x="65" y="200"/>
                    <a:pt x="66" y="210"/>
                  </a:cubicBezTo>
                  <a:cubicBezTo>
                    <a:pt x="67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8"/>
                  </a:cubicBezTo>
                  <a:cubicBezTo>
                    <a:pt x="79" y="277"/>
                    <a:pt x="83" y="284"/>
                    <a:pt x="88" y="290"/>
                  </a:cubicBezTo>
                  <a:cubicBezTo>
                    <a:pt x="93" y="297"/>
                    <a:pt x="99" y="302"/>
                    <a:pt x="105" y="305"/>
                  </a:cubicBezTo>
                  <a:cubicBezTo>
                    <a:pt x="112" y="309"/>
                    <a:pt x="121" y="311"/>
                    <a:pt x="130" y="311"/>
                  </a:cubicBezTo>
                  <a:cubicBezTo>
                    <a:pt x="140" y="311"/>
                    <a:pt x="148" y="309"/>
                    <a:pt x="155" y="305"/>
                  </a:cubicBezTo>
                  <a:cubicBezTo>
                    <a:pt x="162" y="302"/>
                    <a:pt x="168" y="297"/>
                    <a:pt x="173" y="290"/>
                  </a:cubicBezTo>
                  <a:cubicBezTo>
                    <a:pt x="177" y="284"/>
                    <a:pt x="181" y="277"/>
                    <a:pt x="184" y="268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0"/>
                  </a:cubicBezTo>
                  <a:cubicBezTo>
                    <a:pt x="195" y="200"/>
                    <a:pt x="195" y="189"/>
                    <a:pt x="195" y="179"/>
                  </a:cubicBezTo>
                  <a:cubicBezTo>
                    <a:pt x="195" y="168"/>
                    <a:pt x="195" y="158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7"/>
                    <a:pt x="187" y="98"/>
                    <a:pt x="184" y="89"/>
                  </a:cubicBezTo>
                  <a:cubicBezTo>
                    <a:pt x="181" y="81"/>
                    <a:pt x="177" y="73"/>
                    <a:pt x="173" y="67"/>
                  </a:cubicBezTo>
                  <a:cubicBezTo>
                    <a:pt x="168" y="60"/>
                    <a:pt x="162" y="55"/>
                    <a:pt x="155" y="52"/>
                  </a:cubicBezTo>
                  <a:cubicBezTo>
                    <a:pt x="148" y="48"/>
                    <a:pt x="140" y="46"/>
                    <a:pt x="1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809814" y="2232585"/>
              <a:ext cx="179183" cy="260322"/>
            </a:xfrm>
            <a:custGeom>
              <a:avLst/>
              <a:gdLst>
                <a:gd name="T0" fmla="*/ 118 w 241"/>
                <a:gd name="T1" fmla="*/ 50 h 350"/>
                <a:gd name="T2" fmla="*/ 100 w 241"/>
                <a:gd name="T3" fmla="*/ 51 h 350"/>
                <a:gd name="T4" fmla="*/ 82 w 241"/>
                <a:gd name="T5" fmla="*/ 56 h 350"/>
                <a:gd name="T6" fmla="*/ 66 w 241"/>
                <a:gd name="T7" fmla="*/ 62 h 350"/>
                <a:gd name="T8" fmla="*/ 51 w 241"/>
                <a:gd name="T9" fmla="*/ 68 h 350"/>
                <a:gd name="T10" fmla="*/ 44 w 241"/>
                <a:gd name="T11" fmla="*/ 71 h 350"/>
                <a:gd name="T12" fmla="*/ 38 w 241"/>
                <a:gd name="T13" fmla="*/ 71 h 350"/>
                <a:gd name="T14" fmla="*/ 22 w 241"/>
                <a:gd name="T15" fmla="*/ 65 h 350"/>
                <a:gd name="T16" fmla="*/ 16 w 241"/>
                <a:gd name="T17" fmla="*/ 49 h 350"/>
                <a:gd name="T18" fmla="*/ 20 w 241"/>
                <a:gd name="T19" fmla="*/ 36 h 350"/>
                <a:gd name="T20" fmla="*/ 33 w 241"/>
                <a:gd name="T21" fmla="*/ 25 h 350"/>
                <a:gd name="T22" fmla="*/ 55 w 241"/>
                <a:gd name="T23" fmla="*/ 15 h 350"/>
                <a:gd name="T24" fmla="*/ 78 w 241"/>
                <a:gd name="T25" fmla="*/ 7 h 350"/>
                <a:gd name="T26" fmla="*/ 103 w 241"/>
                <a:gd name="T27" fmla="*/ 2 h 350"/>
                <a:gd name="T28" fmla="*/ 126 w 241"/>
                <a:gd name="T29" fmla="*/ 0 h 350"/>
                <a:gd name="T30" fmla="*/ 171 w 241"/>
                <a:gd name="T31" fmla="*/ 6 h 350"/>
                <a:gd name="T32" fmla="*/ 206 w 241"/>
                <a:gd name="T33" fmla="*/ 23 h 350"/>
                <a:gd name="T34" fmla="*/ 230 w 241"/>
                <a:gd name="T35" fmla="*/ 50 h 350"/>
                <a:gd name="T36" fmla="*/ 238 w 241"/>
                <a:gd name="T37" fmla="*/ 88 h 350"/>
                <a:gd name="T38" fmla="*/ 231 w 241"/>
                <a:gd name="T39" fmla="*/ 125 h 350"/>
                <a:gd name="T40" fmla="*/ 212 w 241"/>
                <a:gd name="T41" fmla="*/ 163 h 350"/>
                <a:gd name="T42" fmla="*/ 184 w 241"/>
                <a:gd name="T43" fmla="*/ 201 h 350"/>
                <a:gd name="T44" fmla="*/ 150 w 241"/>
                <a:gd name="T45" fmla="*/ 238 h 350"/>
                <a:gd name="T46" fmla="*/ 113 w 241"/>
                <a:gd name="T47" fmla="*/ 272 h 350"/>
                <a:gd name="T48" fmla="*/ 76 w 241"/>
                <a:gd name="T49" fmla="*/ 302 h 350"/>
                <a:gd name="T50" fmla="*/ 218 w 241"/>
                <a:gd name="T51" fmla="*/ 302 h 350"/>
                <a:gd name="T52" fmla="*/ 228 w 241"/>
                <a:gd name="T53" fmla="*/ 304 h 350"/>
                <a:gd name="T54" fmla="*/ 236 w 241"/>
                <a:gd name="T55" fmla="*/ 309 h 350"/>
                <a:gd name="T56" fmla="*/ 240 w 241"/>
                <a:gd name="T57" fmla="*/ 317 h 350"/>
                <a:gd name="T58" fmla="*/ 241 w 241"/>
                <a:gd name="T59" fmla="*/ 326 h 350"/>
                <a:gd name="T60" fmla="*/ 240 w 241"/>
                <a:gd name="T61" fmla="*/ 335 h 350"/>
                <a:gd name="T62" fmla="*/ 236 w 241"/>
                <a:gd name="T63" fmla="*/ 343 h 350"/>
                <a:gd name="T64" fmla="*/ 228 w 241"/>
                <a:gd name="T65" fmla="*/ 348 h 350"/>
                <a:gd name="T66" fmla="*/ 218 w 241"/>
                <a:gd name="T67" fmla="*/ 350 h 350"/>
                <a:gd name="T68" fmla="*/ 34 w 241"/>
                <a:gd name="T69" fmla="*/ 350 h 350"/>
                <a:gd name="T70" fmla="*/ 8 w 241"/>
                <a:gd name="T71" fmla="*/ 342 h 350"/>
                <a:gd name="T72" fmla="*/ 0 w 241"/>
                <a:gd name="T73" fmla="*/ 322 h 350"/>
                <a:gd name="T74" fmla="*/ 4 w 241"/>
                <a:gd name="T75" fmla="*/ 304 h 350"/>
                <a:gd name="T76" fmla="*/ 18 w 241"/>
                <a:gd name="T77" fmla="*/ 287 h 350"/>
                <a:gd name="T78" fmla="*/ 25 w 241"/>
                <a:gd name="T79" fmla="*/ 281 h 350"/>
                <a:gd name="T80" fmla="*/ 37 w 241"/>
                <a:gd name="T81" fmla="*/ 271 h 350"/>
                <a:gd name="T82" fmla="*/ 50 w 241"/>
                <a:gd name="T83" fmla="*/ 259 h 350"/>
                <a:gd name="T84" fmla="*/ 64 w 241"/>
                <a:gd name="T85" fmla="*/ 246 h 350"/>
                <a:gd name="T86" fmla="*/ 77 w 241"/>
                <a:gd name="T87" fmla="*/ 234 h 350"/>
                <a:gd name="T88" fmla="*/ 89 w 241"/>
                <a:gd name="T89" fmla="*/ 223 h 350"/>
                <a:gd name="T90" fmla="*/ 122 w 241"/>
                <a:gd name="T91" fmla="*/ 188 h 350"/>
                <a:gd name="T92" fmla="*/ 150 w 241"/>
                <a:gd name="T93" fmla="*/ 153 h 350"/>
                <a:gd name="T94" fmla="*/ 168 w 241"/>
                <a:gd name="T95" fmla="*/ 121 h 350"/>
                <a:gd name="T96" fmla="*/ 175 w 241"/>
                <a:gd name="T97" fmla="*/ 94 h 350"/>
                <a:gd name="T98" fmla="*/ 170 w 241"/>
                <a:gd name="T99" fmla="*/ 75 h 350"/>
                <a:gd name="T100" fmla="*/ 158 w 241"/>
                <a:gd name="T101" fmla="*/ 61 h 350"/>
                <a:gd name="T102" fmla="*/ 140 w 241"/>
                <a:gd name="T103" fmla="*/ 52 h 350"/>
                <a:gd name="T104" fmla="*/ 118 w 241"/>
                <a:gd name="T105" fmla="*/ 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" h="350">
                  <a:moveTo>
                    <a:pt x="118" y="50"/>
                  </a:moveTo>
                  <a:cubicBezTo>
                    <a:pt x="112" y="50"/>
                    <a:pt x="106" y="50"/>
                    <a:pt x="100" y="51"/>
                  </a:cubicBezTo>
                  <a:cubicBezTo>
                    <a:pt x="94" y="52"/>
                    <a:pt x="88" y="54"/>
                    <a:pt x="82" y="56"/>
                  </a:cubicBezTo>
                  <a:cubicBezTo>
                    <a:pt x="76" y="58"/>
                    <a:pt x="71" y="60"/>
                    <a:pt x="66" y="62"/>
                  </a:cubicBezTo>
                  <a:cubicBezTo>
                    <a:pt x="60" y="64"/>
                    <a:pt x="55" y="66"/>
                    <a:pt x="51" y="68"/>
                  </a:cubicBezTo>
                  <a:cubicBezTo>
                    <a:pt x="49" y="70"/>
                    <a:pt x="46" y="70"/>
                    <a:pt x="44" y="71"/>
                  </a:cubicBezTo>
                  <a:cubicBezTo>
                    <a:pt x="42" y="71"/>
                    <a:pt x="40" y="71"/>
                    <a:pt x="38" y="71"/>
                  </a:cubicBezTo>
                  <a:cubicBezTo>
                    <a:pt x="32" y="71"/>
                    <a:pt x="26" y="69"/>
                    <a:pt x="22" y="65"/>
                  </a:cubicBezTo>
                  <a:cubicBezTo>
                    <a:pt x="18" y="60"/>
                    <a:pt x="16" y="55"/>
                    <a:pt x="16" y="49"/>
                  </a:cubicBezTo>
                  <a:cubicBezTo>
                    <a:pt x="16" y="45"/>
                    <a:pt x="17" y="41"/>
                    <a:pt x="20" y="36"/>
                  </a:cubicBezTo>
                  <a:cubicBezTo>
                    <a:pt x="23" y="32"/>
                    <a:pt x="27" y="28"/>
                    <a:pt x="33" y="25"/>
                  </a:cubicBezTo>
                  <a:cubicBezTo>
                    <a:pt x="40" y="21"/>
                    <a:pt x="47" y="18"/>
                    <a:pt x="55" y="15"/>
                  </a:cubicBezTo>
                  <a:cubicBezTo>
                    <a:pt x="62" y="12"/>
                    <a:pt x="70" y="10"/>
                    <a:pt x="78" y="7"/>
                  </a:cubicBezTo>
                  <a:cubicBezTo>
                    <a:pt x="86" y="5"/>
                    <a:pt x="95" y="3"/>
                    <a:pt x="103" y="2"/>
                  </a:cubicBezTo>
                  <a:cubicBezTo>
                    <a:pt x="111" y="1"/>
                    <a:pt x="119" y="0"/>
                    <a:pt x="126" y="0"/>
                  </a:cubicBezTo>
                  <a:cubicBezTo>
                    <a:pt x="142" y="0"/>
                    <a:pt x="157" y="2"/>
                    <a:pt x="171" y="6"/>
                  </a:cubicBezTo>
                  <a:cubicBezTo>
                    <a:pt x="184" y="10"/>
                    <a:pt x="196" y="15"/>
                    <a:pt x="206" y="23"/>
                  </a:cubicBezTo>
                  <a:cubicBezTo>
                    <a:pt x="216" y="30"/>
                    <a:pt x="224" y="40"/>
                    <a:pt x="230" y="50"/>
                  </a:cubicBezTo>
                  <a:cubicBezTo>
                    <a:pt x="235" y="61"/>
                    <a:pt x="238" y="74"/>
                    <a:pt x="238" y="88"/>
                  </a:cubicBezTo>
                  <a:cubicBezTo>
                    <a:pt x="238" y="100"/>
                    <a:pt x="236" y="112"/>
                    <a:pt x="231" y="125"/>
                  </a:cubicBezTo>
                  <a:cubicBezTo>
                    <a:pt x="226" y="138"/>
                    <a:pt x="220" y="150"/>
                    <a:pt x="212" y="163"/>
                  </a:cubicBezTo>
                  <a:cubicBezTo>
                    <a:pt x="204" y="176"/>
                    <a:pt x="194" y="188"/>
                    <a:pt x="184" y="201"/>
                  </a:cubicBezTo>
                  <a:cubicBezTo>
                    <a:pt x="173" y="214"/>
                    <a:pt x="162" y="226"/>
                    <a:pt x="150" y="238"/>
                  </a:cubicBezTo>
                  <a:cubicBezTo>
                    <a:pt x="138" y="249"/>
                    <a:pt x="125" y="261"/>
                    <a:pt x="113" y="272"/>
                  </a:cubicBezTo>
                  <a:cubicBezTo>
                    <a:pt x="100" y="283"/>
                    <a:pt x="88" y="293"/>
                    <a:pt x="76" y="302"/>
                  </a:cubicBezTo>
                  <a:cubicBezTo>
                    <a:pt x="218" y="302"/>
                    <a:pt x="218" y="302"/>
                    <a:pt x="218" y="302"/>
                  </a:cubicBezTo>
                  <a:cubicBezTo>
                    <a:pt x="222" y="302"/>
                    <a:pt x="225" y="303"/>
                    <a:pt x="228" y="304"/>
                  </a:cubicBezTo>
                  <a:cubicBezTo>
                    <a:pt x="231" y="305"/>
                    <a:pt x="234" y="307"/>
                    <a:pt x="236" y="309"/>
                  </a:cubicBezTo>
                  <a:cubicBezTo>
                    <a:pt x="238" y="312"/>
                    <a:pt x="239" y="314"/>
                    <a:pt x="240" y="317"/>
                  </a:cubicBezTo>
                  <a:cubicBezTo>
                    <a:pt x="241" y="320"/>
                    <a:pt x="241" y="323"/>
                    <a:pt x="241" y="326"/>
                  </a:cubicBezTo>
                  <a:cubicBezTo>
                    <a:pt x="241" y="329"/>
                    <a:pt x="241" y="332"/>
                    <a:pt x="240" y="335"/>
                  </a:cubicBezTo>
                  <a:cubicBezTo>
                    <a:pt x="239" y="338"/>
                    <a:pt x="238" y="341"/>
                    <a:pt x="236" y="343"/>
                  </a:cubicBezTo>
                  <a:cubicBezTo>
                    <a:pt x="234" y="345"/>
                    <a:pt x="231" y="347"/>
                    <a:pt x="228" y="348"/>
                  </a:cubicBezTo>
                  <a:cubicBezTo>
                    <a:pt x="225" y="350"/>
                    <a:pt x="222" y="350"/>
                    <a:pt x="218" y="350"/>
                  </a:cubicBezTo>
                  <a:cubicBezTo>
                    <a:pt x="34" y="350"/>
                    <a:pt x="34" y="350"/>
                    <a:pt x="34" y="350"/>
                  </a:cubicBezTo>
                  <a:cubicBezTo>
                    <a:pt x="22" y="350"/>
                    <a:pt x="14" y="348"/>
                    <a:pt x="8" y="342"/>
                  </a:cubicBezTo>
                  <a:cubicBezTo>
                    <a:pt x="3" y="336"/>
                    <a:pt x="0" y="330"/>
                    <a:pt x="0" y="322"/>
                  </a:cubicBezTo>
                  <a:cubicBezTo>
                    <a:pt x="0" y="316"/>
                    <a:pt x="1" y="310"/>
                    <a:pt x="4" y="304"/>
                  </a:cubicBezTo>
                  <a:cubicBezTo>
                    <a:pt x="7" y="298"/>
                    <a:pt x="12" y="293"/>
                    <a:pt x="18" y="287"/>
                  </a:cubicBezTo>
                  <a:cubicBezTo>
                    <a:pt x="19" y="286"/>
                    <a:pt x="22" y="284"/>
                    <a:pt x="25" y="281"/>
                  </a:cubicBezTo>
                  <a:cubicBezTo>
                    <a:pt x="29" y="278"/>
                    <a:pt x="33" y="274"/>
                    <a:pt x="37" y="271"/>
                  </a:cubicBezTo>
                  <a:cubicBezTo>
                    <a:pt x="41" y="267"/>
                    <a:pt x="45" y="263"/>
                    <a:pt x="50" y="259"/>
                  </a:cubicBezTo>
                  <a:cubicBezTo>
                    <a:pt x="55" y="255"/>
                    <a:pt x="60" y="250"/>
                    <a:pt x="64" y="246"/>
                  </a:cubicBezTo>
                  <a:cubicBezTo>
                    <a:pt x="69" y="242"/>
                    <a:pt x="73" y="238"/>
                    <a:pt x="77" y="234"/>
                  </a:cubicBezTo>
                  <a:cubicBezTo>
                    <a:pt x="82" y="230"/>
                    <a:pt x="85" y="226"/>
                    <a:pt x="89" y="223"/>
                  </a:cubicBezTo>
                  <a:cubicBezTo>
                    <a:pt x="100" y="211"/>
                    <a:pt x="112" y="200"/>
                    <a:pt x="122" y="188"/>
                  </a:cubicBezTo>
                  <a:cubicBezTo>
                    <a:pt x="133" y="176"/>
                    <a:pt x="142" y="165"/>
                    <a:pt x="150" y="153"/>
                  </a:cubicBezTo>
                  <a:cubicBezTo>
                    <a:pt x="158" y="142"/>
                    <a:pt x="164" y="132"/>
                    <a:pt x="168" y="121"/>
                  </a:cubicBezTo>
                  <a:cubicBezTo>
                    <a:pt x="173" y="111"/>
                    <a:pt x="175" y="102"/>
                    <a:pt x="175" y="94"/>
                  </a:cubicBezTo>
                  <a:cubicBezTo>
                    <a:pt x="175" y="87"/>
                    <a:pt x="174" y="80"/>
                    <a:pt x="170" y="75"/>
                  </a:cubicBezTo>
                  <a:cubicBezTo>
                    <a:pt x="167" y="69"/>
                    <a:pt x="163" y="64"/>
                    <a:pt x="158" y="61"/>
                  </a:cubicBezTo>
                  <a:cubicBezTo>
                    <a:pt x="153" y="57"/>
                    <a:pt x="146" y="54"/>
                    <a:pt x="140" y="52"/>
                  </a:cubicBezTo>
                  <a:cubicBezTo>
                    <a:pt x="133" y="51"/>
                    <a:pt x="126" y="50"/>
                    <a:pt x="11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4609529" y="3491370"/>
              <a:ext cx="192706" cy="265956"/>
            </a:xfrm>
            <a:custGeom>
              <a:avLst/>
              <a:gdLst>
                <a:gd name="T0" fmla="*/ 130 w 260"/>
                <a:gd name="T1" fmla="*/ 0 h 357"/>
                <a:gd name="T2" fmla="*/ 174 w 260"/>
                <a:gd name="T3" fmla="*/ 6 h 357"/>
                <a:gd name="T4" fmla="*/ 208 w 260"/>
                <a:gd name="T5" fmla="*/ 25 h 357"/>
                <a:gd name="T6" fmla="*/ 232 w 260"/>
                <a:gd name="T7" fmla="*/ 54 h 357"/>
                <a:gd name="T8" fmla="*/ 248 w 260"/>
                <a:gd name="T9" fmla="*/ 90 h 357"/>
                <a:gd name="T10" fmla="*/ 257 w 260"/>
                <a:gd name="T11" fmla="*/ 132 h 357"/>
                <a:gd name="T12" fmla="*/ 260 w 260"/>
                <a:gd name="T13" fmla="*/ 178 h 357"/>
                <a:gd name="T14" fmla="*/ 257 w 260"/>
                <a:gd name="T15" fmla="*/ 224 h 357"/>
                <a:gd name="T16" fmla="*/ 248 w 260"/>
                <a:gd name="T17" fmla="*/ 266 h 357"/>
                <a:gd name="T18" fmla="*/ 232 w 260"/>
                <a:gd name="T19" fmla="*/ 303 h 357"/>
                <a:gd name="T20" fmla="*/ 208 w 260"/>
                <a:gd name="T21" fmla="*/ 332 h 357"/>
                <a:gd name="T22" fmla="*/ 174 w 260"/>
                <a:gd name="T23" fmla="*/ 350 h 357"/>
                <a:gd name="T24" fmla="*/ 130 w 260"/>
                <a:gd name="T25" fmla="*/ 357 h 357"/>
                <a:gd name="T26" fmla="*/ 86 w 260"/>
                <a:gd name="T27" fmla="*/ 350 h 357"/>
                <a:gd name="T28" fmla="*/ 52 w 260"/>
                <a:gd name="T29" fmla="*/ 332 h 357"/>
                <a:gd name="T30" fmla="*/ 27 w 260"/>
                <a:gd name="T31" fmla="*/ 303 h 357"/>
                <a:gd name="T32" fmla="*/ 11 w 260"/>
                <a:gd name="T33" fmla="*/ 266 h 357"/>
                <a:gd name="T34" fmla="*/ 2 w 260"/>
                <a:gd name="T35" fmla="*/ 224 h 357"/>
                <a:gd name="T36" fmla="*/ 0 w 260"/>
                <a:gd name="T37" fmla="*/ 178 h 357"/>
                <a:gd name="T38" fmla="*/ 2 w 260"/>
                <a:gd name="T39" fmla="*/ 132 h 357"/>
                <a:gd name="T40" fmla="*/ 11 w 260"/>
                <a:gd name="T41" fmla="*/ 90 h 357"/>
                <a:gd name="T42" fmla="*/ 27 w 260"/>
                <a:gd name="T43" fmla="*/ 54 h 357"/>
                <a:gd name="T44" fmla="*/ 52 w 260"/>
                <a:gd name="T45" fmla="*/ 25 h 357"/>
                <a:gd name="T46" fmla="*/ 85 w 260"/>
                <a:gd name="T47" fmla="*/ 6 h 357"/>
                <a:gd name="T48" fmla="*/ 130 w 260"/>
                <a:gd name="T49" fmla="*/ 0 h 357"/>
                <a:gd name="T50" fmla="*/ 130 w 260"/>
                <a:gd name="T51" fmla="*/ 46 h 357"/>
                <a:gd name="T52" fmla="*/ 105 w 260"/>
                <a:gd name="T53" fmla="*/ 51 h 357"/>
                <a:gd name="T54" fmla="*/ 88 w 260"/>
                <a:gd name="T55" fmla="*/ 66 h 357"/>
                <a:gd name="T56" fmla="*/ 76 w 260"/>
                <a:gd name="T57" fmla="*/ 89 h 357"/>
                <a:gd name="T58" fmla="*/ 69 w 260"/>
                <a:gd name="T59" fmla="*/ 116 h 357"/>
                <a:gd name="T60" fmla="*/ 66 w 260"/>
                <a:gd name="T61" fmla="*/ 147 h 357"/>
                <a:gd name="T62" fmla="*/ 65 w 260"/>
                <a:gd name="T63" fmla="*/ 178 h 357"/>
                <a:gd name="T64" fmla="*/ 66 w 260"/>
                <a:gd name="T65" fmla="*/ 210 h 357"/>
                <a:gd name="T66" fmla="*/ 69 w 260"/>
                <a:gd name="T67" fmla="*/ 240 h 357"/>
                <a:gd name="T68" fmla="*/ 76 w 260"/>
                <a:gd name="T69" fmla="*/ 268 h 357"/>
                <a:gd name="T70" fmla="*/ 88 w 260"/>
                <a:gd name="T71" fmla="*/ 290 h 357"/>
                <a:gd name="T72" fmla="*/ 105 w 260"/>
                <a:gd name="T73" fmla="*/ 305 h 357"/>
                <a:gd name="T74" fmla="*/ 130 w 260"/>
                <a:gd name="T75" fmla="*/ 310 h 357"/>
                <a:gd name="T76" fmla="*/ 155 w 260"/>
                <a:gd name="T77" fmla="*/ 305 h 357"/>
                <a:gd name="T78" fmla="*/ 172 w 260"/>
                <a:gd name="T79" fmla="*/ 290 h 357"/>
                <a:gd name="T80" fmla="*/ 184 w 260"/>
                <a:gd name="T81" fmla="*/ 268 h 357"/>
                <a:gd name="T82" fmla="*/ 191 w 260"/>
                <a:gd name="T83" fmla="*/ 240 h 357"/>
                <a:gd name="T84" fmla="*/ 194 w 260"/>
                <a:gd name="T85" fmla="*/ 210 h 357"/>
                <a:gd name="T86" fmla="*/ 195 w 260"/>
                <a:gd name="T87" fmla="*/ 178 h 357"/>
                <a:gd name="T88" fmla="*/ 194 w 260"/>
                <a:gd name="T89" fmla="*/ 147 h 357"/>
                <a:gd name="T90" fmla="*/ 191 w 260"/>
                <a:gd name="T91" fmla="*/ 116 h 357"/>
                <a:gd name="T92" fmla="*/ 184 w 260"/>
                <a:gd name="T93" fmla="*/ 89 h 357"/>
                <a:gd name="T94" fmla="*/ 172 w 260"/>
                <a:gd name="T95" fmla="*/ 66 h 357"/>
                <a:gd name="T96" fmla="*/ 155 w 260"/>
                <a:gd name="T97" fmla="*/ 51 h 357"/>
                <a:gd name="T98" fmla="*/ 130 w 260"/>
                <a:gd name="T99" fmla="*/ 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7">
                  <a:moveTo>
                    <a:pt x="130" y="0"/>
                  </a:moveTo>
                  <a:cubicBezTo>
                    <a:pt x="147" y="0"/>
                    <a:pt x="161" y="2"/>
                    <a:pt x="174" y="6"/>
                  </a:cubicBezTo>
                  <a:cubicBezTo>
                    <a:pt x="187" y="11"/>
                    <a:pt x="198" y="17"/>
                    <a:pt x="208" y="25"/>
                  </a:cubicBezTo>
                  <a:cubicBezTo>
                    <a:pt x="218" y="33"/>
                    <a:pt x="226" y="43"/>
                    <a:pt x="232" y="54"/>
                  </a:cubicBezTo>
                  <a:cubicBezTo>
                    <a:pt x="239" y="65"/>
                    <a:pt x="244" y="77"/>
                    <a:pt x="248" y="90"/>
                  </a:cubicBezTo>
                  <a:cubicBezTo>
                    <a:pt x="252" y="104"/>
                    <a:pt x="255" y="118"/>
                    <a:pt x="257" y="132"/>
                  </a:cubicBezTo>
                  <a:cubicBezTo>
                    <a:pt x="259" y="147"/>
                    <a:pt x="260" y="163"/>
                    <a:pt x="260" y="178"/>
                  </a:cubicBezTo>
                  <a:cubicBezTo>
                    <a:pt x="260" y="194"/>
                    <a:pt x="259" y="209"/>
                    <a:pt x="257" y="224"/>
                  </a:cubicBezTo>
                  <a:cubicBezTo>
                    <a:pt x="255" y="239"/>
                    <a:pt x="252" y="253"/>
                    <a:pt x="248" y="266"/>
                  </a:cubicBezTo>
                  <a:cubicBezTo>
                    <a:pt x="244" y="280"/>
                    <a:pt x="239" y="292"/>
                    <a:pt x="232" y="303"/>
                  </a:cubicBezTo>
                  <a:cubicBezTo>
                    <a:pt x="226" y="314"/>
                    <a:pt x="218" y="323"/>
                    <a:pt x="208" y="332"/>
                  </a:cubicBezTo>
                  <a:cubicBezTo>
                    <a:pt x="198" y="340"/>
                    <a:pt x="187" y="346"/>
                    <a:pt x="174" y="350"/>
                  </a:cubicBezTo>
                  <a:cubicBezTo>
                    <a:pt x="161" y="355"/>
                    <a:pt x="147" y="357"/>
                    <a:pt x="130" y="357"/>
                  </a:cubicBezTo>
                  <a:cubicBezTo>
                    <a:pt x="113" y="357"/>
                    <a:pt x="99" y="355"/>
                    <a:pt x="86" y="350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3"/>
                    <a:pt x="34" y="314"/>
                    <a:pt x="27" y="303"/>
                  </a:cubicBezTo>
                  <a:cubicBezTo>
                    <a:pt x="21" y="292"/>
                    <a:pt x="15" y="280"/>
                    <a:pt x="11" y="266"/>
                  </a:cubicBezTo>
                  <a:cubicBezTo>
                    <a:pt x="7" y="253"/>
                    <a:pt x="4" y="239"/>
                    <a:pt x="2" y="224"/>
                  </a:cubicBezTo>
                  <a:cubicBezTo>
                    <a:pt x="1" y="209"/>
                    <a:pt x="0" y="194"/>
                    <a:pt x="0" y="178"/>
                  </a:cubicBezTo>
                  <a:cubicBezTo>
                    <a:pt x="0" y="163"/>
                    <a:pt x="1" y="147"/>
                    <a:pt x="2" y="132"/>
                  </a:cubicBezTo>
                  <a:cubicBezTo>
                    <a:pt x="4" y="118"/>
                    <a:pt x="7" y="104"/>
                    <a:pt x="11" y="90"/>
                  </a:cubicBezTo>
                  <a:cubicBezTo>
                    <a:pt x="15" y="77"/>
                    <a:pt x="21" y="65"/>
                    <a:pt x="27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5" y="6"/>
                  </a:cubicBezTo>
                  <a:cubicBezTo>
                    <a:pt x="98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0" y="46"/>
                    <a:pt x="112" y="48"/>
                    <a:pt x="105" y="51"/>
                  </a:cubicBezTo>
                  <a:cubicBezTo>
                    <a:pt x="98" y="55"/>
                    <a:pt x="93" y="60"/>
                    <a:pt x="88" y="66"/>
                  </a:cubicBezTo>
                  <a:cubicBezTo>
                    <a:pt x="83" y="73"/>
                    <a:pt x="79" y="80"/>
                    <a:pt x="76" y="89"/>
                  </a:cubicBezTo>
                  <a:cubicBezTo>
                    <a:pt x="73" y="97"/>
                    <a:pt x="71" y="106"/>
                    <a:pt x="69" y="116"/>
                  </a:cubicBezTo>
                  <a:cubicBezTo>
                    <a:pt x="67" y="126"/>
                    <a:pt x="66" y="136"/>
                    <a:pt x="66" y="147"/>
                  </a:cubicBezTo>
                  <a:cubicBezTo>
                    <a:pt x="65" y="157"/>
                    <a:pt x="65" y="168"/>
                    <a:pt x="65" y="178"/>
                  </a:cubicBezTo>
                  <a:cubicBezTo>
                    <a:pt x="65" y="189"/>
                    <a:pt x="65" y="199"/>
                    <a:pt x="66" y="210"/>
                  </a:cubicBezTo>
                  <a:cubicBezTo>
                    <a:pt x="66" y="220"/>
                    <a:pt x="67" y="231"/>
                    <a:pt x="69" y="240"/>
                  </a:cubicBezTo>
                  <a:cubicBezTo>
                    <a:pt x="71" y="250"/>
                    <a:pt x="73" y="259"/>
                    <a:pt x="76" y="268"/>
                  </a:cubicBezTo>
                  <a:cubicBezTo>
                    <a:pt x="79" y="276"/>
                    <a:pt x="83" y="284"/>
                    <a:pt x="88" y="290"/>
                  </a:cubicBezTo>
                  <a:cubicBezTo>
                    <a:pt x="93" y="296"/>
                    <a:pt x="98" y="301"/>
                    <a:pt x="105" y="305"/>
                  </a:cubicBezTo>
                  <a:cubicBezTo>
                    <a:pt x="112" y="309"/>
                    <a:pt x="120" y="310"/>
                    <a:pt x="130" y="310"/>
                  </a:cubicBezTo>
                  <a:cubicBezTo>
                    <a:pt x="139" y="310"/>
                    <a:pt x="148" y="309"/>
                    <a:pt x="155" y="305"/>
                  </a:cubicBezTo>
                  <a:cubicBezTo>
                    <a:pt x="161" y="301"/>
                    <a:pt x="167" y="296"/>
                    <a:pt x="172" y="290"/>
                  </a:cubicBezTo>
                  <a:cubicBezTo>
                    <a:pt x="177" y="284"/>
                    <a:pt x="181" y="276"/>
                    <a:pt x="184" y="268"/>
                  </a:cubicBezTo>
                  <a:cubicBezTo>
                    <a:pt x="187" y="259"/>
                    <a:pt x="189" y="250"/>
                    <a:pt x="191" y="240"/>
                  </a:cubicBezTo>
                  <a:cubicBezTo>
                    <a:pt x="193" y="231"/>
                    <a:pt x="194" y="220"/>
                    <a:pt x="194" y="210"/>
                  </a:cubicBezTo>
                  <a:cubicBezTo>
                    <a:pt x="195" y="199"/>
                    <a:pt x="195" y="189"/>
                    <a:pt x="195" y="178"/>
                  </a:cubicBezTo>
                  <a:cubicBezTo>
                    <a:pt x="195" y="168"/>
                    <a:pt x="195" y="157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6"/>
                    <a:pt x="187" y="97"/>
                    <a:pt x="184" y="89"/>
                  </a:cubicBezTo>
                  <a:cubicBezTo>
                    <a:pt x="181" y="80"/>
                    <a:pt x="177" y="73"/>
                    <a:pt x="172" y="66"/>
                  </a:cubicBezTo>
                  <a:cubicBezTo>
                    <a:pt x="167" y="60"/>
                    <a:pt x="161" y="55"/>
                    <a:pt x="155" y="51"/>
                  </a:cubicBezTo>
                  <a:cubicBezTo>
                    <a:pt x="148" y="48"/>
                    <a:pt x="139" y="46"/>
                    <a:pt x="1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41"/>
            <p:cNvSpPr/>
            <p:nvPr/>
          </p:nvSpPr>
          <p:spPr bwMode="auto">
            <a:xfrm>
              <a:off x="4848439" y="3489116"/>
              <a:ext cx="172421" cy="269338"/>
            </a:xfrm>
            <a:custGeom>
              <a:avLst/>
              <a:gdLst>
                <a:gd name="T0" fmla="*/ 119 w 231"/>
                <a:gd name="T1" fmla="*/ 152 h 362"/>
                <a:gd name="T2" fmla="*/ 155 w 231"/>
                <a:gd name="T3" fmla="*/ 125 h 362"/>
                <a:gd name="T4" fmla="*/ 156 w 231"/>
                <a:gd name="T5" fmla="*/ 79 h 362"/>
                <a:gd name="T6" fmla="*/ 122 w 231"/>
                <a:gd name="T7" fmla="*/ 53 h 362"/>
                <a:gd name="T8" fmla="*/ 74 w 231"/>
                <a:gd name="T9" fmla="*/ 52 h 362"/>
                <a:gd name="T10" fmla="*/ 34 w 231"/>
                <a:gd name="T11" fmla="*/ 62 h 362"/>
                <a:gd name="T12" fmla="*/ 13 w 231"/>
                <a:gd name="T13" fmla="*/ 62 h 362"/>
                <a:gd name="T14" fmla="*/ 2 w 231"/>
                <a:gd name="T15" fmla="*/ 49 h 362"/>
                <a:gd name="T16" fmla="*/ 5 w 231"/>
                <a:gd name="T17" fmla="*/ 26 h 362"/>
                <a:gd name="T18" fmla="*/ 57 w 231"/>
                <a:gd name="T19" fmla="*/ 4 h 362"/>
                <a:gd name="T20" fmla="*/ 151 w 231"/>
                <a:gd name="T21" fmla="*/ 6 h 362"/>
                <a:gd name="T22" fmla="*/ 216 w 231"/>
                <a:gd name="T23" fmla="*/ 55 h 362"/>
                <a:gd name="T24" fmla="*/ 219 w 231"/>
                <a:gd name="T25" fmla="*/ 125 h 362"/>
                <a:gd name="T26" fmla="*/ 185 w 231"/>
                <a:gd name="T27" fmla="*/ 165 h 362"/>
                <a:gd name="T28" fmla="*/ 160 w 231"/>
                <a:gd name="T29" fmla="*/ 175 h 362"/>
                <a:gd name="T30" fmla="*/ 212 w 231"/>
                <a:gd name="T31" fmla="*/ 205 h 362"/>
                <a:gd name="T32" fmla="*/ 231 w 231"/>
                <a:gd name="T33" fmla="*/ 263 h 362"/>
                <a:gd name="T34" fmla="*/ 193 w 231"/>
                <a:gd name="T35" fmla="*/ 338 h 362"/>
                <a:gd name="T36" fmla="*/ 105 w 231"/>
                <a:gd name="T37" fmla="*/ 362 h 362"/>
                <a:gd name="T38" fmla="*/ 61 w 231"/>
                <a:gd name="T39" fmla="*/ 356 h 362"/>
                <a:gd name="T40" fmla="*/ 18 w 231"/>
                <a:gd name="T41" fmla="*/ 341 h 362"/>
                <a:gd name="T42" fmla="*/ 2 w 231"/>
                <a:gd name="T43" fmla="*/ 319 h 362"/>
                <a:gd name="T44" fmla="*/ 8 w 231"/>
                <a:gd name="T45" fmla="*/ 304 h 362"/>
                <a:gd name="T46" fmla="*/ 26 w 231"/>
                <a:gd name="T47" fmla="*/ 296 h 362"/>
                <a:gd name="T48" fmla="*/ 31 w 231"/>
                <a:gd name="T49" fmla="*/ 297 h 362"/>
                <a:gd name="T50" fmla="*/ 61 w 231"/>
                <a:gd name="T51" fmla="*/ 307 h 362"/>
                <a:gd name="T52" fmla="*/ 102 w 231"/>
                <a:gd name="T53" fmla="*/ 312 h 362"/>
                <a:gd name="T54" fmla="*/ 148 w 231"/>
                <a:gd name="T55" fmla="*/ 299 h 362"/>
                <a:gd name="T56" fmla="*/ 166 w 231"/>
                <a:gd name="T57" fmla="*/ 260 h 362"/>
                <a:gd name="T58" fmla="*/ 146 w 231"/>
                <a:gd name="T59" fmla="*/ 215 h 362"/>
                <a:gd name="T60" fmla="*/ 94 w 231"/>
                <a:gd name="T61" fmla="*/ 199 h 362"/>
                <a:gd name="T62" fmla="*/ 66 w 231"/>
                <a:gd name="T63" fmla="*/ 197 h 362"/>
                <a:gd name="T64" fmla="*/ 56 w 231"/>
                <a:gd name="T65" fmla="*/ 186 h 362"/>
                <a:gd name="T66" fmla="*/ 60 w 231"/>
                <a:gd name="T67" fmla="*/ 163 h 362"/>
                <a:gd name="T68" fmla="*/ 92 w 231"/>
                <a:gd name="T69" fmla="*/ 1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362">
                  <a:moveTo>
                    <a:pt x="92" y="156"/>
                  </a:moveTo>
                  <a:cubicBezTo>
                    <a:pt x="101" y="156"/>
                    <a:pt x="110" y="154"/>
                    <a:pt x="119" y="152"/>
                  </a:cubicBezTo>
                  <a:cubicBezTo>
                    <a:pt x="127" y="150"/>
                    <a:pt x="135" y="147"/>
                    <a:pt x="141" y="142"/>
                  </a:cubicBezTo>
                  <a:cubicBezTo>
                    <a:pt x="147" y="137"/>
                    <a:pt x="152" y="132"/>
                    <a:pt x="155" y="125"/>
                  </a:cubicBezTo>
                  <a:cubicBezTo>
                    <a:pt x="159" y="118"/>
                    <a:pt x="161" y="110"/>
                    <a:pt x="161" y="101"/>
                  </a:cubicBezTo>
                  <a:cubicBezTo>
                    <a:pt x="161" y="93"/>
                    <a:pt x="159" y="85"/>
                    <a:pt x="156" y="79"/>
                  </a:cubicBezTo>
                  <a:cubicBezTo>
                    <a:pt x="152" y="73"/>
                    <a:pt x="148" y="67"/>
                    <a:pt x="142" y="63"/>
                  </a:cubicBezTo>
                  <a:cubicBezTo>
                    <a:pt x="136" y="59"/>
                    <a:pt x="130" y="55"/>
                    <a:pt x="122" y="53"/>
                  </a:cubicBezTo>
                  <a:cubicBezTo>
                    <a:pt x="115" y="51"/>
                    <a:pt x="107" y="50"/>
                    <a:pt x="98" y="50"/>
                  </a:cubicBezTo>
                  <a:cubicBezTo>
                    <a:pt x="90" y="50"/>
                    <a:pt x="82" y="51"/>
                    <a:pt x="74" y="52"/>
                  </a:cubicBezTo>
                  <a:cubicBezTo>
                    <a:pt x="66" y="54"/>
                    <a:pt x="59" y="55"/>
                    <a:pt x="52" y="57"/>
                  </a:cubicBezTo>
                  <a:cubicBezTo>
                    <a:pt x="45" y="59"/>
                    <a:pt x="39" y="60"/>
                    <a:pt x="34" y="62"/>
                  </a:cubicBezTo>
                  <a:cubicBezTo>
                    <a:pt x="28" y="63"/>
                    <a:pt x="25" y="64"/>
                    <a:pt x="23" y="64"/>
                  </a:cubicBezTo>
                  <a:cubicBezTo>
                    <a:pt x="19" y="64"/>
                    <a:pt x="16" y="63"/>
                    <a:pt x="13" y="62"/>
                  </a:cubicBezTo>
                  <a:cubicBezTo>
                    <a:pt x="11" y="60"/>
                    <a:pt x="8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40"/>
                  </a:cubicBezTo>
                  <a:cubicBezTo>
                    <a:pt x="0" y="35"/>
                    <a:pt x="2" y="31"/>
                    <a:pt x="5" y="26"/>
                  </a:cubicBezTo>
                  <a:cubicBezTo>
                    <a:pt x="7" y="22"/>
                    <a:pt x="12" y="18"/>
                    <a:pt x="19" y="16"/>
                  </a:cubicBezTo>
                  <a:cubicBezTo>
                    <a:pt x="31" y="11"/>
                    <a:pt x="44" y="7"/>
                    <a:pt x="57" y="4"/>
                  </a:cubicBezTo>
                  <a:cubicBezTo>
                    <a:pt x="71" y="2"/>
                    <a:pt x="86" y="0"/>
                    <a:pt x="101" y="0"/>
                  </a:cubicBezTo>
                  <a:cubicBezTo>
                    <a:pt x="119" y="0"/>
                    <a:pt x="136" y="2"/>
                    <a:pt x="151" y="6"/>
                  </a:cubicBezTo>
                  <a:cubicBezTo>
                    <a:pt x="166" y="11"/>
                    <a:pt x="179" y="17"/>
                    <a:pt x="190" y="25"/>
                  </a:cubicBezTo>
                  <a:cubicBezTo>
                    <a:pt x="201" y="33"/>
                    <a:pt x="210" y="43"/>
                    <a:pt x="216" y="55"/>
                  </a:cubicBezTo>
                  <a:cubicBezTo>
                    <a:pt x="222" y="67"/>
                    <a:pt x="225" y="81"/>
                    <a:pt x="225" y="96"/>
                  </a:cubicBezTo>
                  <a:cubicBezTo>
                    <a:pt x="225" y="106"/>
                    <a:pt x="223" y="116"/>
                    <a:pt x="219" y="125"/>
                  </a:cubicBezTo>
                  <a:cubicBezTo>
                    <a:pt x="216" y="133"/>
                    <a:pt x="211" y="141"/>
                    <a:pt x="205" y="148"/>
                  </a:cubicBezTo>
                  <a:cubicBezTo>
                    <a:pt x="200" y="155"/>
                    <a:pt x="193" y="160"/>
                    <a:pt x="185" y="165"/>
                  </a:cubicBezTo>
                  <a:cubicBezTo>
                    <a:pt x="177" y="169"/>
                    <a:pt x="168" y="173"/>
                    <a:pt x="160" y="174"/>
                  </a:cubicBezTo>
                  <a:cubicBezTo>
                    <a:pt x="160" y="175"/>
                    <a:pt x="160" y="175"/>
                    <a:pt x="160" y="175"/>
                  </a:cubicBezTo>
                  <a:cubicBezTo>
                    <a:pt x="171" y="177"/>
                    <a:pt x="181" y="181"/>
                    <a:pt x="190" y="186"/>
                  </a:cubicBezTo>
                  <a:cubicBezTo>
                    <a:pt x="199" y="191"/>
                    <a:pt x="206" y="197"/>
                    <a:pt x="212" y="205"/>
                  </a:cubicBezTo>
                  <a:cubicBezTo>
                    <a:pt x="218" y="213"/>
                    <a:pt x="223" y="221"/>
                    <a:pt x="226" y="231"/>
                  </a:cubicBezTo>
                  <a:cubicBezTo>
                    <a:pt x="230" y="241"/>
                    <a:pt x="231" y="251"/>
                    <a:pt x="231" y="263"/>
                  </a:cubicBezTo>
                  <a:cubicBezTo>
                    <a:pt x="231" y="280"/>
                    <a:pt x="228" y="295"/>
                    <a:pt x="221" y="308"/>
                  </a:cubicBezTo>
                  <a:cubicBezTo>
                    <a:pt x="214" y="320"/>
                    <a:pt x="205" y="330"/>
                    <a:pt x="193" y="338"/>
                  </a:cubicBezTo>
                  <a:cubicBezTo>
                    <a:pt x="182" y="346"/>
                    <a:pt x="168" y="352"/>
                    <a:pt x="153" y="356"/>
                  </a:cubicBezTo>
                  <a:cubicBezTo>
                    <a:pt x="138" y="360"/>
                    <a:pt x="122" y="362"/>
                    <a:pt x="105" y="362"/>
                  </a:cubicBezTo>
                  <a:cubicBezTo>
                    <a:pt x="98" y="362"/>
                    <a:pt x="91" y="361"/>
                    <a:pt x="83" y="360"/>
                  </a:cubicBezTo>
                  <a:cubicBezTo>
                    <a:pt x="76" y="359"/>
                    <a:pt x="68" y="358"/>
                    <a:pt x="61" y="356"/>
                  </a:cubicBezTo>
                  <a:cubicBezTo>
                    <a:pt x="53" y="354"/>
                    <a:pt x="46" y="352"/>
                    <a:pt x="39" y="350"/>
                  </a:cubicBezTo>
                  <a:cubicBezTo>
                    <a:pt x="31" y="347"/>
                    <a:pt x="24" y="345"/>
                    <a:pt x="18" y="341"/>
                  </a:cubicBezTo>
                  <a:cubicBezTo>
                    <a:pt x="12" y="339"/>
                    <a:pt x="8" y="336"/>
                    <a:pt x="6" y="332"/>
                  </a:cubicBezTo>
                  <a:cubicBezTo>
                    <a:pt x="3" y="328"/>
                    <a:pt x="2" y="324"/>
                    <a:pt x="2" y="319"/>
                  </a:cubicBezTo>
                  <a:cubicBezTo>
                    <a:pt x="2" y="317"/>
                    <a:pt x="3" y="314"/>
                    <a:pt x="4" y="311"/>
                  </a:cubicBezTo>
                  <a:cubicBezTo>
                    <a:pt x="5" y="308"/>
                    <a:pt x="6" y="306"/>
                    <a:pt x="8" y="304"/>
                  </a:cubicBezTo>
                  <a:cubicBezTo>
                    <a:pt x="10" y="301"/>
                    <a:pt x="13" y="300"/>
                    <a:pt x="16" y="298"/>
                  </a:cubicBezTo>
                  <a:cubicBezTo>
                    <a:pt x="19" y="297"/>
                    <a:pt x="22" y="296"/>
                    <a:pt x="26" y="296"/>
                  </a:cubicBezTo>
                  <a:cubicBezTo>
                    <a:pt x="26" y="296"/>
                    <a:pt x="27" y="297"/>
                    <a:pt x="28" y="297"/>
                  </a:cubicBezTo>
                  <a:cubicBezTo>
                    <a:pt x="29" y="297"/>
                    <a:pt x="30" y="297"/>
                    <a:pt x="31" y="297"/>
                  </a:cubicBezTo>
                  <a:cubicBezTo>
                    <a:pt x="35" y="298"/>
                    <a:pt x="39" y="300"/>
                    <a:pt x="44" y="302"/>
                  </a:cubicBezTo>
                  <a:cubicBezTo>
                    <a:pt x="49" y="303"/>
                    <a:pt x="55" y="305"/>
                    <a:pt x="61" y="307"/>
                  </a:cubicBezTo>
                  <a:cubicBezTo>
                    <a:pt x="67" y="308"/>
                    <a:pt x="73" y="309"/>
                    <a:pt x="80" y="311"/>
                  </a:cubicBezTo>
                  <a:cubicBezTo>
                    <a:pt x="87" y="312"/>
                    <a:pt x="94" y="312"/>
                    <a:pt x="102" y="312"/>
                  </a:cubicBezTo>
                  <a:cubicBezTo>
                    <a:pt x="111" y="312"/>
                    <a:pt x="120" y="311"/>
                    <a:pt x="128" y="309"/>
                  </a:cubicBezTo>
                  <a:cubicBezTo>
                    <a:pt x="136" y="307"/>
                    <a:pt x="143" y="303"/>
                    <a:pt x="148" y="299"/>
                  </a:cubicBezTo>
                  <a:cubicBezTo>
                    <a:pt x="154" y="295"/>
                    <a:pt x="158" y="289"/>
                    <a:pt x="161" y="283"/>
                  </a:cubicBezTo>
                  <a:cubicBezTo>
                    <a:pt x="164" y="276"/>
                    <a:pt x="166" y="269"/>
                    <a:pt x="166" y="260"/>
                  </a:cubicBezTo>
                  <a:cubicBezTo>
                    <a:pt x="166" y="251"/>
                    <a:pt x="164" y="242"/>
                    <a:pt x="161" y="234"/>
                  </a:cubicBezTo>
                  <a:cubicBezTo>
                    <a:pt x="157" y="227"/>
                    <a:pt x="152" y="220"/>
                    <a:pt x="146" y="215"/>
                  </a:cubicBezTo>
                  <a:cubicBezTo>
                    <a:pt x="139" y="210"/>
                    <a:pt x="131" y="206"/>
                    <a:pt x="123" y="203"/>
                  </a:cubicBezTo>
                  <a:cubicBezTo>
                    <a:pt x="114" y="201"/>
                    <a:pt x="104" y="199"/>
                    <a:pt x="94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2" y="199"/>
                    <a:pt x="69" y="199"/>
                    <a:pt x="66" y="197"/>
                  </a:cubicBezTo>
                  <a:cubicBezTo>
                    <a:pt x="64" y="196"/>
                    <a:pt x="62" y="195"/>
                    <a:pt x="60" y="193"/>
                  </a:cubicBezTo>
                  <a:cubicBezTo>
                    <a:pt x="58" y="191"/>
                    <a:pt x="57" y="188"/>
                    <a:pt x="56" y="186"/>
                  </a:cubicBezTo>
                  <a:cubicBezTo>
                    <a:pt x="55" y="183"/>
                    <a:pt x="55" y="181"/>
                    <a:pt x="55" y="178"/>
                  </a:cubicBezTo>
                  <a:cubicBezTo>
                    <a:pt x="55" y="172"/>
                    <a:pt x="56" y="167"/>
                    <a:pt x="60" y="163"/>
                  </a:cubicBezTo>
                  <a:cubicBezTo>
                    <a:pt x="63" y="158"/>
                    <a:pt x="69" y="156"/>
                    <a:pt x="76" y="156"/>
                  </a:cubicBezTo>
                  <a:lnTo>
                    <a:pt x="92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3321443" y="5473646"/>
              <a:ext cx="194960" cy="265956"/>
            </a:xfrm>
            <a:custGeom>
              <a:avLst/>
              <a:gdLst>
                <a:gd name="T0" fmla="*/ 131 w 261"/>
                <a:gd name="T1" fmla="*/ 0 h 358"/>
                <a:gd name="T2" fmla="*/ 175 w 261"/>
                <a:gd name="T3" fmla="*/ 7 h 358"/>
                <a:gd name="T4" fmla="*/ 209 w 261"/>
                <a:gd name="T5" fmla="*/ 26 h 358"/>
                <a:gd name="T6" fmla="*/ 233 w 261"/>
                <a:gd name="T7" fmla="*/ 54 h 358"/>
                <a:gd name="T8" fmla="*/ 249 w 261"/>
                <a:gd name="T9" fmla="*/ 91 h 358"/>
                <a:gd name="T10" fmla="*/ 258 w 261"/>
                <a:gd name="T11" fmla="*/ 133 h 358"/>
                <a:gd name="T12" fmla="*/ 261 w 261"/>
                <a:gd name="T13" fmla="*/ 179 h 358"/>
                <a:gd name="T14" fmla="*/ 258 w 261"/>
                <a:gd name="T15" fmla="*/ 225 h 358"/>
                <a:gd name="T16" fmla="*/ 249 w 261"/>
                <a:gd name="T17" fmla="*/ 267 h 358"/>
                <a:gd name="T18" fmla="*/ 233 w 261"/>
                <a:gd name="T19" fmla="*/ 303 h 358"/>
                <a:gd name="T20" fmla="*/ 209 w 261"/>
                <a:gd name="T21" fmla="*/ 332 h 358"/>
                <a:gd name="T22" fmla="*/ 175 w 261"/>
                <a:gd name="T23" fmla="*/ 351 h 358"/>
                <a:gd name="T24" fmla="*/ 131 w 261"/>
                <a:gd name="T25" fmla="*/ 358 h 358"/>
                <a:gd name="T26" fmla="*/ 86 w 261"/>
                <a:gd name="T27" fmla="*/ 351 h 358"/>
                <a:gd name="T28" fmla="*/ 52 w 261"/>
                <a:gd name="T29" fmla="*/ 332 h 358"/>
                <a:gd name="T30" fmla="*/ 28 w 261"/>
                <a:gd name="T31" fmla="*/ 303 h 358"/>
                <a:gd name="T32" fmla="*/ 12 w 261"/>
                <a:gd name="T33" fmla="*/ 267 h 358"/>
                <a:gd name="T34" fmla="*/ 3 w 261"/>
                <a:gd name="T35" fmla="*/ 225 h 358"/>
                <a:gd name="T36" fmla="*/ 0 w 261"/>
                <a:gd name="T37" fmla="*/ 179 h 358"/>
                <a:gd name="T38" fmla="*/ 3 w 261"/>
                <a:gd name="T39" fmla="*/ 133 h 358"/>
                <a:gd name="T40" fmla="*/ 12 w 261"/>
                <a:gd name="T41" fmla="*/ 91 h 358"/>
                <a:gd name="T42" fmla="*/ 28 w 261"/>
                <a:gd name="T43" fmla="*/ 54 h 358"/>
                <a:gd name="T44" fmla="*/ 52 w 261"/>
                <a:gd name="T45" fmla="*/ 26 h 358"/>
                <a:gd name="T46" fmla="*/ 86 w 261"/>
                <a:gd name="T47" fmla="*/ 7 h 358"/>
                <a:gd name="T48" fmla="*/ 131 w 261"/>
                <a:gd name="T49" fmla="*/ 0 h 358"/>
                <a:gd name="T50" fmla="*/ 131 w 261"/>
                <a:gd name="T51" fmla="*/ 47 h 358"/>
                <a:gd name="T52" fmla="*/ 106 w 261"/>
                <a:gd name="T53" fmla="*/ 52 h 358"/>
                <a:gd name="T54" fmla="*/ 88 w 261"/>
                <a:gd name="T55" fmla="*/ 67 h 358"/>
                <a:gd name="T56" fmla="*/ 77 w 261"/>
                <a:gd name="T57" fmla="*/ 89 h 358"/>
                <a:gd name="T58" fmla="*/ 70 w 261"/>
                <a:gd name="T59" fmla="*/ 117 h 358"/>
                <a:gd name="T60" fmla="*/ 66 w 261"/>
                <a:gd name="T61" fmla="*/ 147 h 358"/>
                <a:gd name="T62" fmla="*/ 66 w 261"/>
                <a:gd name="T63" fmla="*/ 179 h 358"/>
                <a:gd name="T64" fmla="*/ 66 w 261"/>
                <a:gd name="T65" fmla="*/ 210 h 358"/>
                <a:gd name="T66" fmla="*/ 70 w 261"/>
                <a:gd name="T67" fmla="*/ 241 h 358"/>
                <a:gd name="T68" fmla="*/ 77 w 261"/>
                <a:gd name="T69" fmla="*/ 268 h 358"/>
                <a:gd name="T70" fmla="*/ 88 w 261"/>
                <a:gd name="T71" fmla="*/ 291 h 358"/>
                <a:gd name="T72" fmla="*/ 106 w 261"/>
                <a:gd name="T73" fmla="*/ 306 h 358"/>
                <a:gd name="T74" fmla="*/ 131 w 261"/>
                <a:gd name="T75" fmla="*/ 311 h 358"/>
                <a:gd name="T76" fmla="*/ 155 w 261"/>
                <a:gd name="T77" fmla="*/ 306 h 358"/>
                <a:gd name="T78" fmla="*/ 173 w 261"/>
                <a:gd name="T79" fmla="*/ 291 h 358"/>
                <a:gd name="T80" fmla="*/ 185 w 261"/>
                <a:gd name="T81" fmla="*/ 268 h 358"/>
                <a:gd name="T82" fmla="*/ 192 w 261"/>
                <a:gd name="T83" fmla="*/ 241 h 358"/>
                <a:gd name="T84" fmla="*/ 195 w 261"/>
                <a:gd name="T85" fmla="*/ 210 h 358"/>
                <a:gd name="T86" fmla="*/ 196 w 261"/>
                <a:gd name="T87" fmla="*/ 179 h 358"/>
                <a:gd name="T88" fmla="*/ 195 w 261"/>
                <a:gd name="T89" fmla="*/ 147 h 358"/>
                <a:gd name="T90" fmla="*/ 192 w 261"/>
                <a:gd name="T91" fmla="*/ 117 h 358"/>
                <a:gd name="T92" fmla="*/ 185 w 261"/>
                <a:gd name="T93" fmla="*/ 89 h 358"/>
                <a:gd name="T94" fmla="*/ 173 w 261"/>
                <a:gd name="T95" fmla="*/ 67 h 358"/>
                <a:gd name="T96" fmla="*/ 155 w 261"/>
                <a:gd name="T97" fmla="*/ 52 h 358"/>
                <a:gd name="T98" fmla="*/ 131 w 261"/>
                <a:gd name="T99" fmla="*/ 4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1" h="358">
                  <a:moveTo>
                    <a:pt x="131" y="0"/>
                  </a:moveTo>
                  <a:cubicBezTo>
                    <a:pt x="147" y="0"/>
                    <a:pt x="162" y="2"/>
                    <a:pt x="175" y="7"/>
                  </a:cubicBezTo>
                  <a:cubicBezTo>
                    <a:pt x="188" y="11"/>
                    <a:pt x="199" y="18"/>
                    <a:pt x="209" y="26"/>
                  </a:cubicBezTo>
                  <a:cubicBezTo>
                    <a:pt x="218" y="34"/>
                    <a:pt x="226" y="43"/>
                    <a:pt x="233" y="54"/>
                  </a:cubicBezTo>
                  <a:cubicBezTo>
                    <a:pt x="240" y="65"/>
                    <a:pt x="245" y="78"/>
                    <a:pt x="249" y="91"/>
                  </a:cubicBezTo>
                  <a:cubicBezTo>
                    <a:pt x="253" y="104"/>
                    <a:pt x="256" y="118"/>
                    <a:pt x="258" y="133"/>
                  </a:cubicBezTo>
                  <a:cubicBezTo>
                    <a:pt x="260" y="148"/>
                    <a:pt x="261" y="163"/>
                    <a:pt x="261" y="179"/>
                  </a:cubicBezTo>
                  <a:cubicBezTo>
                    <a:pt x="261" y="195"/>
                    <a:pt x="260" y="210"/>
                    <a:pt x="258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5" y="280"/>
                    <a:pt x="240" y="292"/>
                    <a:pt x="233" y="303"/>
                  </a:cubicBezTo>
                  <a:cubicBezTo>
                    <a:pt x="226" y="315"/>
                    <a:pt x="218" y="324"/>
                    <a:pt x="209" y="332"/>
                  </a:cubicBezTo>
                  <a:cubicBezTo>
                    <a:pt x="199" y="340"/>
                    <a:pt x="188" y="347"/>
                    <a:pt x="175" y="351"/>
                  </a:cubicBezTo>
                  <a:cubicBezTo>
                    <a:pt x="162" y="356"/>
                    <a:pt x="147" y="358"/>
                    <a:pt x="131" y="358"/>
                  </a:cubicBezTo>
                  <a:cubicBezTo>
                    <a:pt x="114" y="358"/>
                    <a:pt x="99" y="356"/>
                    <a:pt x="86" y="351"/>
                  </a:cubicBezTo>
                  <a:cubicBezTo>
                    <a:pt x="73" y="347"/>
                    <a:pt x="62" y="340"/>
                    <a:pt x="52" y="332"/>
                  </a:cubicBezTo>
                  <a:cubicBezTo>
                    <a:pt x="43" y="324"/>
                    <a:pt x="35" y="315"/>
                    <a:pt x="28" y="303"/>
                  </a:cubicBezTo>
                  <a:cubicBezTo>
                    <a:pt x="21" y="292"/>
                    <a:pt x="16" y="280"/>
                    <a:pt x="12" y="267"/>
                  </a:cubicBezTo>
                  <a:cubicBezTo>
                    <a:pt x="8" y="254"/>
                    <a:pt x="5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5" y="118"/>
                    <a:pt x="8" y="104"/>
                    <a:pt x="12" y="91"/>
                  </a:cubicBezTo>
                  <a:cubicBezTo>
                    <a:pt x="16" y="78"/>
                    <a:pt x="21" y="65"/>
                    <a:pt x="28" y="54"/>
                  </a:cubicBezTo>
                  <a:cubicBezTo>
                    <a:pt x="35" y="43"/>
                    <a:pt x="43" y="34"/>
                    <a:pt x="52" y="26"/>
                  </a:cubicBezTo>
                  <a:cubicBezTo>
                    <a:pt x="62" y="18"/>
                    <a:pt x="73" y="11"/>
                    <a:pt x="86" y="7"/>
                  </a:cubicBezTo>
                  <a:cubicBezTo>
                    <a:pt x="99" y="2"/>
                    <a:pt x="114" y="0"/>
                    <a:pt x="131" y="0"/>
                  </a:cubicBezTo>
                  <a:close/>
                  <a:moveTo>
                    <a:pt x="131" y="47"/>
                  </a:moveTo>
                  <a:cubicBezTo>
                    <a:pt x="121" y="47"/>
                    <a:pt x="113" y="49"/>
                    <a:pt x="106" y="52"/>
                  </a:cubicBezTo>
                  <a:cubicBezTo>
                    <a:pt x="99" y="56"/>
                    <a:pt x="93" y="61"/>
                    <a:pt x="88" y="67"/>
                  </a:cubicBezTo>
                  <a:cubicBezTo>
                    <a:pt x="83" y="73"/>
                    <a:pt x="79" y="81"/>
                    <a:pt x="77" y="89"/>
                  </a:cubicBezTo>
                  <a:cubicBezTo>
                    <a:pt x="74" y="98"/>
                    <a:pt x="71" y="107"/>
                    <a:pt x="70" y="117"/>
                  </a:cubicBezTo>
                  <a:cubicBezTo>
                    <a:pt x="68" y="127"/>
                    <a:pt x="67" y="137"/>
                    <a:pt x="66" y="147"/>
                  </a:cubicBezTo>
                  <a:cubicBezTo>
                    <a:pt x="66" y="158"/>
                    <a:pt x="66" y="168"/>
                    <a:pt x="66" y="179"/>
                  </a:cubicBezTo>
                  <a:cubicBezTo>
                    <a:pt x="66" y="189"/>
                    <a:pt x="66" y="200"/>
                    <a:pt x="66" y="210"/>
                  </a:cubicBezTo>
                  <a:cubicBezTo>
                    <a:pt x="67" y="221"/>
                    <a:pt x="68" y="231"/>
                    <a:pt x="70" y="241"/>
                  </a:cubicBezTo>
                  <a:cubicBezTo>
                    <a:pt x="71" y="251"/>
                    <a:pt x="74" y="260"/>
                    <a:pt x="77" y="268"/>
                  </a:cubicBezTo>
                  <a:cubicBezTo>
                    <a:pt x="79" y="277"/>
                    <a:pt x="83" y="284"/>
                    <a:pt x="88" y="291"/>
                  </a:cubicBezTo>
                  <a:cubicBezTo>
                    <a:pt x="93" y="297"/>
                    <a:pt x="99" y="302"/>
                    <a:pt x="106" y="306"/>
                  </a:cubicBezTo>
                  <a:cubicBezTo>
                    <a:pt x="113" y="309"/>
                    <a:pt x="121" y="311"/>
                    <a:pt x="131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8" y="297"/>
                    <a:pt x="173" y="291"/>
                  </a:cubicBezTo>
                  <a:cubicBezTo>
                    <a:pt x="178" y="284"/>
                    <a:pt x="182" y="277"/>
                    <a:pt x="185" y="268"/>
                  </a:cubicBezTo>
                  <a:cubicBezTo>
                    <a:pt x="188" y="260"/>
                    <a:pt x="190" y="251"/>
                    <a:pt x="192" y="241"/>
                  </a:cubicBezTo>
                  <a:cubicBezTo>
                    <a:pt x="193" y="231"/>
                    <a:pt x="194" y="221"/>
                    <a:pt x="195" y="210"/>
                  </a:cubicBezTo>
                  <a:cubicBezTo>
                    <a:pt x="195" y="200"/>
                    <a:pt x="196" y="189"/>
                    <a:pt x="196" y="179"/>
                  </a:cubicBezTo>
                  <a:cubicBezTo>
                    <a:pt x="196" y="168"/>
                    <a:pt x="195" y="158"/>
                    <a:pt x="195" y="147"/>
                  </a:cubicBezTo>
                  <a:cubicBezTo>
                    <a:pt x="194" y="137"/>
                    <a:pt x="193" y="127"/>
                    <a:pt x="192" y="117"/>
                  </a:cubicBezTo>
                  <a:cubicBezTo>
                    <a:pt x="190" y="107"/>
                    <a:pt x="188" y="98"/>
                    <a:pt x="185" y="89"/>
                  </a:cubicBezTo>
                  <a:cubicBezTo>
                    <a:pt x="182" y="81"/>
                    <a:pt x="178" y="73"/>
                    <a:pt x="173" y="67"/>
                  </a:cubicBezTo>
                  <a:cubicBezTo>
                    <a:pt x="168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3536687" y="5475900"/>
              <a:ext cx="208483" cy="262576"/>
            </a:xfrm>
            <a:custGeom>
              <a:avLst/>
              <a:gdLst>
                <a:gd name="T0" fmla="*/ 130 w 280"/>
                <a:gd name="T1" fmla="*/ 32 h 353"/>
                <a:gd name="T2" fmla="*/ 154 w 280"/>
                <a:gd name="T3" fmla="*/ 7 h 353"/>
                <a:gd name="T4" fmla="*/ 183 w 280"/>
                <a:gd name="T5" fmla="*/ 0 h 353"/>
                <a:gd name="T6" fmla="*/ 200 w 280"/>
                <a:gd name="T7" fmla="*/ 2 h 353"/>
                <a:gd name="T8" fmla="*/ 214 w 280"/>
                <a:gd name="T9" fmla="*/ 10 h 353"/>
                <a:gd name="T10" fmla="*/ 224 w 280"/>
                <a:gd name="T11" fmla="*/ 24 h 353"/>
                <a:gd name="T12" fmla="*/ 228 w 280"/>
                <a:gd name="T13" fmla="*/ 44 h 353"/>
                <a:gd name="T14" fmla="*/ 228 w 280"/>
                <a:gd name="T15" fmla="*/ 235 h 353"/>
                <a:gd name="T16" fmla="*/ 257 w 280"/>
                <a:gd name="T17" fmla="*/ 235 h 353"/>
                <a:gd name="T18" fmla="*/ 267 w 280"/>
                <a:gd name="T19" fmla="*/ 237 h 353"/>
                <a:gd name="T20" fmla="*/ 274 w 280"/>
                <a:gd name="T21" fmla="*/ 242 h 353"/>
                <a:gd name="T22" fmla="*/ 278 w 280"/>
                <a:gd name="T23" fmla="*/ 249 h 353"/>
                <a:gd name="T24" fmla="*/ 280 w 280"/>
                <a:gd name="T25" fmla="*/ 257 h 353"/>
                <a:gd name="T26" fmla="*/ 278 w 280"/>
                <a:gd name="T27" fmla="*/ 266 h 353"/>
                <a:gd name="T28" fmla="*/ 274 w 280"/>
                <a:gd name="T29" fmla="*/ 273 h 353"/>
                <a:gd name="T30" fmla="*/ 267 w 280"/>
                <a:gd name="T31" fmla="*/ 278 h 353"/>
                <a:gd name="T32" fmla="*/ 257 w 280"/>
                <a:gd name="T33" fmla="*/ 280 h 353"/>
                <a:gd name="T34" fmla="*/ 228 w 280"/>
                <a:gd name="T35" fmla="*/ 280 h 353"/>
                <a:gd name="T36" fmla="*/ 228 w 280"/>
                <a:gd name="T37" fmla="*/ 324 h 353"/>
                <a:gd name="T38" fmla="*/ 225 w 280"/>
                <a:gd name="T39" fmla="*/ 337 h 353"/>
                <a:gd name="T40" fmla="*/ 218 w 280"/>
                <a:gd name="T41" fmla="*/ 345 h 353"/>
                <a:gd name="T42" fmla="*/ 208 w 280"/>
                <a:gd name="T43" fmla="*/ 351 h 353"/>
                <a:gd name="T44" fmla="*/ 197 w 280"/>
                <a:gd name="T45" fmla="*/ 353 h 353"/>
                <a:gd name="T46" fmla="*/ 186 w 280"/>
                <a:gd name="T47" fmla="*/ 351 h 353"/>
                <a:gd name="T48" fmla="*/ 177 w 280"/>
                <a:gd name="T49" fmla="*/ 345 h 353"/>
                <a:gd name="T50" fmla="*/ 169 w 280"/>
                <a:gd name="T51" fmla="*/ 337 h 353"/>
                <a:gd name="T52" fmla="*/ 166 w 280"/>
                <a:gd name="T53" fmla="*/ 324 h 353"/>
                <a:gd name="T54" fmla="*/ 166 w 280"/>
                <a:gd name="T55" fmla="*/ 280 h 353"/>
                <a:gd name="T56" fmla="*/ 31 w 280"/>
                <a:gd name="T57" fmla="*/ 280 h 353"/>
                <a:gd name="T58" fmla="*/ 9 w 280"/>
                <a:gd name="T59" fmla="*/ 272 h 353"/>
                <a:gd name="T60" fmla="*/ 0 w 280"/>
                <a:gd name="T61" fmla="*/ 252 h 353"/>
                <a:gd name="T62" fmla="*/ 2 w 280"/>
                <a:gd name="T63" fmla="*/ 244 h 353"/>
                <a:gd name="T64" fmla="*/ 6 w 280"/>
                <a:gd name="T65" fmla="*/ 234 h 353"/>
                <a:gd name="T66" fmla="*/ 130 w 280"/>
                <a:gd name="T67" fmla="*/ 32 h 353"/>
                <a:gd name="T68" fmla="*/ 56 w 280"/>
                <a:gd name="T69" fmla="*/ 235 h 353"/>
                <a:gd name="T70" fmla="*/ 166 w 280"/>
                <a:gd name="T71" fmla="*/ 235 h 353"/>
                <a:gd name="T72" fmla="*/ 166 w 280"/>
                <a:gd name="T73" fmla="*/ 52 h 353"/>
                <a:gd name="T74" fmla="*/ 56 w 280"/>
                <a:gd name="T75" fmla="*/ 23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353">
                  <a:moveTo>
                    <a:pt x="130" y="32"/>
                  </a:moveTo>
                  <a:cubicBezTo>
                    <a:pt x="137" y="20"/>
                    <a:pt x="145" y="12"/>
                    <a:pt x="154" y="7"/>
                  </a:cubicBezTo>
                  <a:cubicBezTo>
                    <a:pt x="162" y="2"/>
                    <a:pt x="172" y="0"/>
                    <a:pt x="183" y="0"/>
                  </a:cubicBezTo>
                  <a:cubicBezTo>
                    <a:pt x="189" y="0"/>
                    <a:pt x="195" y="1"/>
                    <a:pt x="200" y="2"/>
                  </a:cubicBezTo>
                  <a:cubicBezTo>
                    <a:pt x="206" y="4"/>
                    <a:pt x="210" y="7"/>
                    <a:pt x="214" y="10"/>
                  </a:cubicBezTo>
                  <a:cubicBezTo>
                    <a:pt x="218" y="14"/>
                    <a:pt x="222" y="18"/>
                    <a:pt x="224" y="24"/>
                  </a:cubicBezTo>
                  <a:cubicBezTo>
                    <a:pt x="227" y="29"/>
                    <a:pt x="228" y="36"/>
                    <a:pt x="228" y="44"/>
                  </a:cubicBezTo>
                  <a:cubicBezTo>
                    <a:pt x="228" y="235"/>
                    <a:pt x="228" y="235"/>
                    <a:pt x="228" y="235"/>
                  </a:cubicBezTo>
                  <a:cubicBezTo>
                    <a:pt x="257" y="235"/>
                    <a:pt x="257" y="235"/>
                    <a:pt x="257" y="235"/>
                  </a:cubicBezTo>
                  <a:cubicBezTo>
                    <a:pt x="261" y="235"/>
                    <a:pt x="264" y="235"/>
                    <a:pt x="267" y="237"/>
                  </a:cubicBezTo>
                  <a:cubicBezTo>
                    <a:pt x="270" y="238"/>
                    <a:pt x="272" y="240"/>
                    <a:pt x="274" y="242"/>
                  </a:cubicBezTo>
                  <a:cubicBezTo>
                    <a:pt x="276" y="244"/>
                    <a:pt x="277" y="246"/>
                    <a:pt x="278" y="249"/>
                  </a:cubicBezTo>
                  <a:cubicBezTo>
                    <a:pt x="279" y="252"/>
                    <a:pt x="280" y="254"/>
                    <a:pt x="280" y="257"/>
                  </a:cubicBezTo>
                  <a:cubicBezTo>
                    <a:pt x="280" y="260"/>
                    <a:pt x="279" y="263"/>
                    <a:pt x="278" y="266"/>
                  </a:cubicBezTo>
                  <a:cubicBezTo>
                    <a:pt x="277" y="268"/>
                    <a:pt x="276" y="271"/>
                    <a:pt x="274" y="273"/>
                  </a:cubicBezTo>
                  <a:cubicBezTo>
                    <a:pt x="272" y="275"/>
                    <a:pt x="270" y="277"/>
                    <a:pt x="267" y="278"/>
                  </a:cubicBezTo>
                  <a:cubicBezTo>
                    <a:pt x="264" y="279"/>
                    <a:pt x="261" y="280"/>
                    <a:pt x="257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8" y="329"/>
                    <a:pt x="227" y="333"/>
                    <a:pt x="225" y="337"/>
                  </a:cubicBezTo>
                  <a:cubicBezTo>
                    <a:pt x="223" y="340"/>
                    <a:pt x="221" y="343"/>
                    <a:pt x="218" y="345"/>
                  </a:cubicBezTo>
                  <a:cubicBezTo>
                    <a:pt x="215" y="348"/>
                    <a:pt x="212" y="350"/>
                    <a:pt x="208" y="351"/>
                  </a:cubicBezTo>
                  <a:cubicBezTo>
                    <a:pt x="205" y="352"/>
                    <a:pt x="201" y="353"/>
                    <a:pt x="197" y="353"/>
                  </a:cubicBezTo>
                  <a:cubicBezTo>
                    <a:pt x="193" y="353"/>
                    <a:pt x="190" y="352"/>
                    <a:pt x="186" y="351"/>
                  </a:cubicBezTo>
                  <a:cubicBezTo>
                    <a:pt x="183" y="350"/>
                    <a:pt x="179" y="348"/>
                    <a:pt x="177" y="345"/>
                  </a:cubicBezTo>
                  <a:cubicBezTo>
                    <a:pt x="174" y="343"/>
                    <a:pt x="171" y="340"/>
                    <a:pt x="169" y="337"/>
                  </a:cubicBezTo>
                  <a:cubicBezTo>
                    <a:pt x="168" y="333"/>
                    <a:pt x="167" y="329"/>
                    <a:pt x="166" y="324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31" y="280"/>
                    <a:pt x="31" y="280"/>
                    <a:pt x="31" y="280"/>
                  </a:cubicBezTo>
                  <a:cubicBezTo>
                    <a:pt x="22" y="280"/>
                    <a:pt x="14" y="277"/>
                    <a:pt x="9" y="272"/>
                  </a:cubicBezTo>
                  <a:cubicBezTo>
                    <a:pt x="3" y="267"/>
                    <a:pt x="0" y="260"/>
                    <a:pt x="0" y="252"/>
                  </a:cubicBezTo>
                  <a:cubicBezTo>
                    <a:pt x="0" y="250"/>
                    <a:pt x="1" y="247"/>
                    <a:pt x="2" y="244"/>
                  </a:cubicBezTo>
                  <a:cubicBezTo>
                    <a:pt x="3" y="240"/>
                    <a:pt x="4" y="237"/>
                    <a:pt x="6" y="234"/>
                  </a:cubicBezTo>
                  <a:lnTo>
                    <a:pt x="130" y="32"/>
                  </a:lnTo>
                  <a:close/>
                  <a:moveTo>
                    <a:pt x="56" y="235"/>
                  </a:moveTo>
                  <a:cubicBezTo>
                    <a:pt x="166" y="235"/>
                    <a:pt x="166" y="235"/>
                    <a:pt x="166" y="235"/>
                  </a:cubicBezTo>
                  <a:cubicBezTo>
                    <a:pt x="166" y="52"/>
                    <a:pt x="166" y="52"/>
                    <a:pt x="166" y="52"/>
                  </a:cubicBezTo>
                  <a:lnTo>
                    <a:pt x="56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162615" y="2983807"/>
              <a:ext cx="1988472" cy="1978211"/>
              <a:chOff x="1953896" y="2983807"/>
              <a:chExt cx="1988472" cy="1978211"/>
            </a:xfrm>
          </p:grpSpPr>
          <p:pic>
            <p:nvPicPr>
              <p:cNvPr id="24" name="图形 23" descr="无线路由器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82334" y="4342657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25" name="图形 24" descr="收音机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53896" y="2983807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26" name="图形 25" descr="耳机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6155" y="3034962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27" name="图形 26" descr="照相机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327968" y="4347618"/>
                <a:ext cx="614400" cy="614400"/>
              </a:xfrm>
              <a:prstGeom prst="rect">
                <a:avLst/>
              </a:prstGeom>
            </p:spPr>
          </p:pic>
        </p:grpSp>
      </p:grpSp>
      <p:grpSp>
        <p:nvGrpSpPr>
          <p:cNvPr id="71" name="组合 70"/>
          <p:cNvGrpSpPr/>
          <p:nvPr/>
        </p:nvGrpSpPr>
        <p:grpSpPr>
          <a:xfrm>
            <a:off x="6203431" y="1616383"/>
            <a:ext cx="5454197" cy="4433755"/>
            <a:chOff x="5965864" y="1616383"/>
            <a:chExt cx="5454197" cy="4433755"/>
          </a:xfrm>
        </p:grpSpPr>
        <p:grpSp>
          <p:nvGrpSpPr>
            <p:cNvPr id="5" name="组合 4"/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bg1">
                        <a:lumMod val="75000"/>
                      </a:schemeClr>
                    </a:solidFill>
                  </a:rPr>
                  <a:t>01</a:t>
                </a:r>
                <a:endParaRPr lang="zh-CN" alt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accent3"/>
                    </a:solidFill>
                  </a:rPr>
                  <a:t>02</a:t>
                </a:r>
                <a:endParaRPr lang="zh-CN" altLang="en-US" sz="2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595242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9" name="文本框 68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7" name="文本框 66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5" name="文本框 64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23" name="原创设计师QQ598969553             _5"/>
          <p:cNvGraphicFramePr/>
          <p:nvPr/>
        </p:nvGraphicFramePr>
        <p:xfrm>
          <a:off x="1230244" y="1743229"/>
          <a:ext cx="4744278" cy="44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6203431" y="1616383"/>
            <a:ext cx="5454197" cy="4433755"/>
            <a:chOff x="5965864" y="1616383"/>
            <a:chExt cx="5454197" cy="4433755"/>
          </a:xfrm>
        </p:grpSpPr>
        <p:grpSp>
          <p:nvGrpSpPr>
            <p:cNvPr id="25" name="组合 24"/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bg1">
                        <a:lumMod val="75000"/>
                      </a:schemeClr>
                    </a:solidFill>
                  </a:rPr>
                  <a:t>01</a:t>
                </a:r>
                <a:endParaRPr lang="zh-CN" alt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accent3"/>
                    </a:solidFill>
                  </a:rPr>
                  <a:t>02</a:t>
                </a:r>
                <a:endParaRPr lang="zh-CN" altLang="en-US" sz="2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595242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7" name="文本框 36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srcRect/>
            <a:tile tx="0" ty="0" sx="100000" sy="100000" flip="none" algn="r"/>
          </a:blipFill>
        </p:grpSpPr>
        <p:sp>
          <p:nvSpPr>
            <p:cNvPr id="2" name="矩形: 圆角 1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/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成功项目展示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494573" y="3764674"/>
                <a:ext cx="4933121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8115931" flipH="1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06098" y="2791426"/>
            <a:ext cx="8494314" cy="1275148"/>
            <a:chOff x="1944324" y="2791426"/>
            <a:chExt cx="8494314" cy="1275148"/>
          </a:xfrm>
        </p:grpSpPr>
        <p:sp>
          <p:nvSpPr>
            <p:cNvPr id="5" name="矩形: 圆角 4"/>
            <p:cNvSpPr/>
            <p:nvPr/>
          </p:nvSpPr>
          <p:spPr>
            <a:xfrm>
              <a:off x="1944324" y="2791426"/>
              <a:ext cx="1386204" cy="1275148"/>
            </a:xfrm>
            <a:prstGeom prst="roundRect">
              <a:avLst/>
            </a:prstGeom>
            <a:solidFill>
              <a:srgbClr val="DCDCD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4313694" y="2791426"/>
              <a:ext cx="1386204" cy="1275148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6683064" y="2791426"/>
              <a:ext cx="1386204" cy="1275148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9052434" y="2791426"/>
              <a:ext cx="1386204" cy="1275148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8141" y="4282033"/>
            <a:ext cx="9210227" cy="1275670"/>
            <a:chOff x="1648141" y="4282033"/>
            <a:chExt cx="9210227" cy="1275670"/>
          </a:xfrm>
        </p:grpSpPr>
        <p:grpSp>
          <p:nvGrpSpPr>
            <p:cNvPr id="16" name="组合 15"/>
            <p:cNvGrpSpPr/>
            <p:nvPr/>
          </p:nvGrpSpPr>
          <p:grpSpPr>
            <a:xfrm>
              <a:off x="8756251" y="4282033"/>
              <a:ext cx="2102117" cy="1275670"/>
              <a:chOff x="8142663" y="4301912"/>
              <a:chExt cx="2102117" cy="127567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292537" y="4690095"/>
                <a:ext cx="1802369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386881" y="4282033"/>
              <a:ext cx="2102117" cy="1275670"/>
              <a:chOff x="8142663" y="4301912"/>
              <a:chExt cx="2102117" cy="127567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8292537" y="4690095"/>
                <a:ext cx="1802369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017511" y="4282033"/>
              <a:ext cx="2102117" cy="1275670"/>
              <a:chOff x="8142663" y="4301912"/>
              <a:chExt cx="2102117" cy="127567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292537" y="4690095"/>
                <a:ext cx="1802369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648141" y="4282033"/>
              <a:ext cx="2102117" cy="1275670"/>
              <a:chOff x="8142663" y="4301912"/>
              <a:chExt cx="2102117" cy="127567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8292537" y="4690095"/>
                <a:ext cx="1802369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391999" y="3121800"/>
            <a:ext cx="7722510" cy="669794"/>
            <a:chOff x="2391999" y="3121800"/>
            <a:chExt cx="7722510" cy="669794"/>
          </a:xfrm>
        </p:grpSpPr>
        <p:pic>
          <p:nvPicPr>
            <p:cNvPr id="27" name="图形 26" descr="便携式计算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1999" y="3121800"/>
              <a:ext cx="614400" cy="614400"/>
            </a:xfrm>
            <a:prstGeom prst="rect">
              <a:avLst/>
            </a:prstGeom>
          </p:spPr>
        </p:pic>
        <p:pic>
          <p:nvPicPr>
            <p:cNvPr id="29" name="图形 28" descr="显示器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61369" y="3166342"/>
              <a:ext cx="614400" cy="614400"/>
            </a:xfrm>
            <a:prstGeom prst="rect">
              <a:avLst/>
            </a:prstGeom>
          </p:spPr>
        </p:pic>
        <p:pic>
          <p:nvPicPr>
            <p:cNvPr id="31" name="图形 30" descr="智能手机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0739" y="3177194"/>
              <a:ext cx="614400" cy="614400"/>
            </a:xfrm>
            <a:prstGeom prst="rect">
              <a:avLst/>
            </a:prstGeom>
          </p:spPr>
        </p:pic>
        <p:pic>
          <p:nvPicPr>
            <p:cNvPr id="33" name="图形 32" descr="平板电脑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0109" y="3177194"/>
              <a:ext cx="614400" cy="614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1053735" y="2524748"/>
            <a:ext cx="10090868" cy="2170176"/>
            <a:chOff x="1050566" y="2772576"/>
            <a:chExt cx="10090868" cy="2170176"/>
          </a:xfrm>
        </p:grpSpPr>
        <p:sp>
          <p:nvSpPr>
            <p:cNvPr id="17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23256" y="2994269"/>
            <a:ext cx="9151826" cy="1217066"/>
            <a:chOff x="1523256" y="2994269"/>
            <a:chExt cx="9151826" cy="1217066"/>
          </a:xfrm>
        </p:grpSpPr>
        <p:grpSp>
          <p:nvGrpSpPr>
            <p:cNvPr id="5" name="组合 4"/>
            <p:cNvGrpSpPr/>
            <p:nvPr/>
          </p:nvGrpSpPr>
          <p:grpSpPr>
            <a:xfrm>
              <a:off x="1523256" y="2994269"/>
              <a:ext cx="1217066" cy="1217066"/>
              <a:chOff x="1523256" y="2994269"/>
              <a:chExt cx="1217066" cy="1217066"/>
            </a:xfrm>
          </p:grpSpPr>
          <p:sp>
            <p:nvSpPr>
              <p:cNvPr id="26" name="Oval 55"/>
              <p:cNvSpPr/>
              <p:nvPr/>
            </p:nvSpPr>
            <p:spPr>
              <a:xfrm>
                <a:off x="152325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图形 26" descr="烧杯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1701" y="3240137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5490636" y="2994269"/>
              <a:ext cx="1217066" cy="1217066"/>
              <a:chOff x="5490636" y="2994269"/>
              <a:chExt cx="1217066" cy="1217066"/>
            </a:xfrm>
          </p:grpSpPr>
          <p:sp>
            <p:nvSpPr>
              <p:cNvPr id="25" name="Oval 57"/>
              <p:cNvSpPr/>
              <p:nvPr/>
            </p:nvSpPr>
            <p:spPr>
              <a:xfrm>
                <a:off x="549063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形 27" descr="烧瓶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63625" y="3231463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5" name="组合 34"/>
            <p:cNvGrpSpPr/>
            <p:nvPr/>
          </p:nvGrpSpPr>
          <p:grpSpPr>
            <a:xfrm>
              <a:off x="3506946" y="2994269"/>
              <a:ext cx="1217066" cy="1217066"/>
              <a:chOff x="3506946" y="2994269"/>
              <a:chExt cx="1217066" cy="1217066"/>
            </a:xfrm>
          </p:grpSpPr>
          <p:sp>
            <p:nvSpPr>
              <p:cNvPr id="24" name="Oval 56"/>
              <p:cNvSpPr/>
              <p:nvPr/>
            </p:nvSpPr>
            <p:spPr>
              <a:xfrm>
                <a:off x="350694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图形 28" descr="显微镜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51242" y="3240137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>
              <a:off x="9458016" y="2994269"/>
              <a:ext cx="1217066" cy="1217066"/>
              <a:chOff x="9458016" y="2994269"/>
              <a:chExt cx="1217066" cy="1217066"/>
            </a:xfrm>
          </p:grpSpPr>
          <p:sp>
            <p:nvSpPr>
              <p:cNvPr id="23" name="Oval 59"/>
              <p:cNvSpPr/>
              <p:nvPr/>
            </p:nvSpPr>
            <p:spPr>
              <a:xfrm>
                <a:off x="945801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图形 29" descr="地球仪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734451" y="3231463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7" name="组合 36"/>
            <p:cNvGrpSpPr/>
            <p:nvPr/>
          </p:nvGrpSpPr>
          <p:grpSpPr>
            <a:xfrm>
              <a:off x="7474326" y="2994269"/>
              <a:ext cx="1217066" cy="1217066"/>
              <a:chOff x="7474326" y="2994269"/>
              <a:chExt cx="1217066" cy="1217066"/>
            </a:xfrm>
          </p:grpSpPr>
          <p:sp>
            <p:nvSpPr>
              <p:cNvPr id="22" name="Oval 58"/>
              <p:cNvSpPr/>
              <p:nvPr/>
            </p:nvSpPr>
            <p:spPr>
              <a:xfrm>
                <a:off x="747432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图形 30" descr="时钟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750762" y="3240137"/>
                <a:ext cx="664196" cy="664196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1886776" y="4983486"/>
            <a:ext cx="8418445" cy="1034514"/>
            <a:chOff x="1886778" y="4553186"/>
            <a:chExt cx="8418445" cy="1034514"/>
          </a:xfrm>
        </p:grpSpPr>
        <p:sp>
          <p:nvSpPr>
            <p:cNvPr id="33" name="文本框 32"/>
            <p:cNvSpPr txBox="1"/>
            <p:nvPr/>
          </p:nvSpPr>
          <p:spPr>
            <a:xfrm>
              <a:off x="1886778" y="4941369"/>
              <a:ext cx="8418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669735" y="4553186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点击此处更换标题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79065" y="2250929"/>
            <a:ext cx="2633870" cy="3747053"/>
            <a:chOff x="4779065" y="2250929"/>
            <a:chExt cx="2633870" cy="3747053"/>
          </a:xfrm>
        </p:grpSpPr>
        <p:sp>
          <p:nvSpPr>
            <p:cNvPr id="10" name="矩形: 圆角 9"/>
            <p:cNvSpPr/>
            <p:nvPr/>
          </p:nvSpPr>
          <p:spPr>
            <a:xfrm>
              <a:off x="4779065" y="2250929"/>
              <a:ext cx="2633870" cy="3747053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 descr="语音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91199" y="2963688"/>
              <a:ext cx="609602" cy="609602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5050924" y="3686579"/>
              <a:ext cx="2090150" cy="1588512"/>
              <a:chOff x="5017867" y="3676640"/>
              <a:chExt cx="2090150" cy="158851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124029" y="4064823"/>
                <a:ext cx="18778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389822" y="2250929"/>
            <a:ext cx="2633870" cy="3747053"/>
            <a:chOff x="1389822" y="2250929"/>
            <a:chExt cx="2633870" cy="3747053"/>
          </a:xfrm>
        </p:grpSpPr>
        <p:sp>
          <p:nvSpPr>
            <p:cNvPr id="11" name="矩形: 圆角 10"/>
            <p:cNvSpPr/>
            <p:nvPr/>
          </p:nvSpPr>
          <p:spPr>
            <a:xfrm>
              <a:off x="1389822" y="2250929"/>
              <a:ext cx="2633870" cy="3747053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形 12" descr="信号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01955" y="2963688"/>
              <a:ext cx="609602" cy="609602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1661681" y="3686579"/>
              <a:ext cx="2090150" cy="1588512"/>
              <a:chOff x="5017867" y="3676640"/>
              <a:chExt cx="2090150" cy="158851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5124029" y="4064823"/>
                <a:ext cx="18778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168308" y="2250929"/>
            <a:ext cx="2633870" cy="3747053"/>
            <a:chOff x="8168308" y="2250929"/>
            <a:chExt cx="2633870" cy="3747053"/>
          </a:xfrm>
        </p:grpSpPr>
        <p:sp>
          <p:nvSpPr>
            <p:cNvPr id="12" name="矩形: 圆角 11"/>
            <p:cNvSpPr/>
            <p:nvPr/>
          </p:nvSpPr>
          <p:spPr>
            <a:xfrm>
              <a:off x="8168308" y="2250929"/>
              <a:ext cx="2633870" cy="3747053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形 13" descr="Wi-Fi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80441" y="2963688"/>
              <a:ext cx="609602" cy="609602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8440167" y="3686579"/>
              <a:ext cx="2090150" cy="1588512"/>
              <a:chOff x="5017867" y="3676640"/>
              <a:chExt cx="2090150" cy="1588512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5124029" y="4064823"/>
                <a:ext cx="18778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386470" y="2310563"/>
            <a:ext cx="3419062" cy="3417908"/>
            <a:chOff x="4386470" y="1720624"/>
            <a:chExt cx="3419062" cy="3417908"/>
          </a:xfrm>
        </p:grpSpPr>
        <p:grpSp>
          <p:nvGrpSpPr>
            <p:cNvPr id="2" name="组合 1"/>
            <p:cNvGrpSpPr/>
            <p:nvPr/>
          </p:nvGrpSpPr>
          <p:grpSpPr>
            <a:xfrm>
              <a:off x="4386470" y="1720624"/>
              <a:ext cx="3419062" cy="3417908"/>
              <a:chOff x="4386470" y="1720624"/>
              <a:chExt cx="3419062" cy="3417908"/>
            </a:xfrm>
          </p:grpSpPr>
          <p:sp>
            <p:nvSpPr>
              <p:cNvPr id="3" name="任意多边形: 形状 2"/>
              <p:cNvSpPr/>
              <p:nvPr/>
            </p:nvSpPr>
            <p:spPr>
              <a:xfrm>
                <a:off x="6118860" y="1720624"/>
                <a:ext cx="1686672" cy="2677595"/>
              </a:xfrm>
              <a:custGeom>
                <a:avLst/>
                <a:gdLst>
                  <a:gd name="connsiteX0" fmla="*/ 0 w 1686672"/>
                  <a:gd name="connsiteY0" fmla="*/ 0 h 2677595"/>
                  <a:gd name="connsiteX1" fmla="*/ 151931 w 1686672"/>
                  <a:gd name="connsiteY1" fmla="*/ 7672 h 2677595"/>
                  <a:gd name="connsiteX2" fmla="*/ 1686672 w 1686672"/>
                  <a:gd name="connsiteY2" fmla="*/ 1708377 h 2677595"/>
                  <a:gd name="connsiteX3" fmla="*/ 1394711 w 1686672"/>
                  <a:gd name="connsiteY3" fmla="*/ 2664192 h 2677595"/>
                  <a:gd name="connsiteX4" fmla="*/ 1384689 w 1686672"/>
                  <a:gd name="connsiteY4" fmla="*/ 2677595 h 2677595"/>
                  <a:gd name="connsiteX5" fmla="*/ 464134 w 1686672"/>
                  <a:gd name="connsiteY5" fmla="*/ 2033015 h 2677595"/>
                  <a:gd name="connsiteX6" fmla="*/ 0 w 1686672"/>
                  <a:gd name="connsiteY6" fmla="*/ 1232785 h 2677595"/>
                  <a:gd name="connsiteX7" fmla="*/ 0 w 1686672"/>
                  <a:gd name="connsiteY7" fmla="*/ 0 h 267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6672" h="2677595">
                    <a:moveTo>
                      <a:pt x="0" y="0"/>
                    </a:moveTo>
                    <a:lnTo>
                      <a:pt x="151931" y="7672"/>
                    </a:lnTo>
                    <a:cubicBezTo>
                      <a:pt x="1013972" y="95217"/>
                      <a:pt x="1686672" y="823238"/>
                      <a:pt x="1686672" y="1708377"/>
                    </a:cubicBezTo>
                    <a:cubicBezTo>
                      <a:pt x="1686672" y="2062433"/>
                      <a:pt x="1579040" y="2391349"/>
                      <a:pt x="1394711" y="2664192"/>
                    </a:cubicBezTo>
                    <a:lnTo>
                      <a:pt x="1384689" y="2677595"/>
                    </a:lnTo>
                    <a:lnTo>
                      <a:pt x="464134" y="2033015"/>
                    </a:lnTo>
                    <a:lnTo>
                      <a:pt x="0" y="123278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任意多边形: 形状 3"/>
              <p:cNvSpPr/>
              <p:nvPr/>
            </p:nvSpPr>
            <p:spPr>
              <a:xfrm>
                <a:off x="4386470" y="1720624"/>
                <a:ext cx="1686671" cy="2680875"/>
              </a:xfrm>
              <a:custGeom>
                <a:avLst/>
                <a:gdLst>
                  <a:gd name="connsiteX0" fmla="*/ 1686671 w 1686671"/>
                  <a:gd name="connsiteY0" fmla="*/ 0 h 2680875"/>
                  <a:gd name="connsiteX1" fmla="*/ 1686671 w 1686671"/>
                  <a:gd name="connsiteY1" fmla="*/ 1232783 h 2680875"/>
                  <a:gd name="connsiteX2" fmla="*/ 1217655 w 1686671"/>
                  <a:gd name="connsiteY2" fmla="*/ 2041432 h 2680875"/>
                  <a:gd name="connsiteX3" fmla="*/ 304436 w 1686671"/>
                  <a:gd name="connsiteY3" fmla="*/ 2680875 h 2680875"/>
                  <a:gd name="connsiteX4" fmla="*/ 291961 w 1686671"/>
                  <a:gd name="connsiteY4" fmla="*/ 2664192 h 2680875"/>
                  <a:gd name="connsiteX5" fmla="*/ 0 w 1686671"/>
                  <a:gd name="connsiteY5" fmla="*/ 1708377 h 2680875"/>
                  <a:gd name="connsiteX6" fmla="*/ 1534741 w 1686671"/>
                  <a:gd name="connsiteY6" fmla="*/ 7672 h 2680875"/>
                  <a:gd name="connsiteX7" fmla="*/ 1686671 w 1686671"/>
                  <a:gd name="connsiteY7" fmla="*/ 0 h 268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6671" h="2680875">
                    <a:moveTo>
                      <a:pt x="1686671" y="0"/>
                    </a:moveTo>
                    <a:lnTo>
                      <a:pt x="1686671" y="1232783"/>
                    </a:lnTo>
                    <a:lnTo>
                      <a:pt x="1217655" y="2041432"/>
                    </a:lnTo>
                    <a:lnTo>
                      <a:pt x="304436" y="2680875"/>
                    </a:lnTo>
                    <a:lnTo>
                      <a:pt x="291961" y="2664192"/>
                    </a:lnTo>
                    <a:cubicBezTo>
                      <a:pt x="107632" y="2391349"/>
                      <a:pt x="0" y="2062433"/>
                      <a:pt x="0" y="1708377"/>
                    </a:cubicBezTo>
                    <a:cubicBezTo>
                      <a:pt x="0" y="823238"/>
                      <a:pt x="672700" y="95217"/>
                      <a:pt x="1534741" y="7672"/>
                    </a:cubicBezTo>
                    <a:lnTo>
                      <a:pt x="1686671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: 形状 4"/>
              <p:cNvSpPr/>
              <p:nvPr/>
            </p:nvSpPr>
            <p:spPr>
              <a:xfrm>
                <a:off x="4718299" y="3765103"/>
                <a:ext cx="2757857" cy="1373429"/>
              </a:xfrm>
              <a:custGeom>
                <a:avLst/>
                <a:gdLst>
                  <a:gd name="connsiteX0" fmla="*/ 961183 w 2757857"/>
                  <a:gd name="connsiteY0" fmla="*/ 0 h 1373429"/>
                  <a:gd name="connsiteX1" fmla="*/ 1801358 w 2757857"/>
                  <a:gd name="connsiteY1" fmla="*/ 0 h 1373429"/>
                  <a:gd name="connsiteX2" fmla="*/ 2757857 w 2757857"/>
                  <a:gd name="connsiteY2" fmla="*/ 669748 h 1373429"/>
                  <a:gd name="connsiteX3" fmla="*/ 2696859 w 2757857"/>
                  <a:gd name="connsiteY3" fmla="*/ 751319 h 1373429"/>
                  <a:gd name="connsiteX4" fmla="*/ 1377702 w 2757857"/>
                  <a:gd name="connsiteY4" fmla="*/ 1373429 h 1373429"/>
                  <a:gd name="connsiteX5" fmla="*/ 58545 w 2757857"/>
                  <a:gd name="connsiteY5" fmla="*/ 751319 h 1373429"/>
                  <a:gd name="connsiteX6" fmla="*/ 0 w 2757857"/>
                  <a:gd name="connsiteY6" fmla="*/ 673028 h 1373429"/>
                  <a:gd name="connsiteX7" fmla="*/ 961183 w 2757857"/>
                  <a:gd name="connsiteY7" fmla="*/ 0 h 137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7857" h="1373429">
                    <a:moveTo>
                      <a:pt x="961183" y="0"/>
                    </a:moveTo>
                    <a:lnTo>
                      <a:pt x="1801358" y="0"/>
                    </a:lnTo>
                    <a:lnTo>
                      <a:pt x="2757857" y="669748"/>
                    </a:lnTo>
                    <a:lnTo>
                      <a:pt x="2696859" y="751319"/>
                    </a:lnTo>
                    <a:cubicBezTo>
                      <a:pt x="2383306" y="1131257"/>
                      <a:pt x="1908785" y="1373429"/>
                      <a:pt x="1377702" y="1373429"/>
                    </a:cubicBezTo>
                    <a:cubicBezTo>
                      <a:pt x="846619" y="1373429"/>
                      <a:pt x="372098" y="1131257"/>
                      <a:pt x="58545" y="751319"/>
                    </a:cubicBezTo>
                    <a:lnTo>
                      <a:pt x="0" y="673028"/>
                    </a:lnTo>
                    <a:lnTo>
                      <a:pt x="961183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形 5" descr="从云中下载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44277" y="2602221"/>
              <a:ext cx="914400" cy="914400"/>
            </a:xfrm>
            <a:prstGeom prst="rect">
              <a:avLst/>
            </a:prstGeom>
          </p:spPr>
        </p:pic>
        <p:pic>
          <p:nvPicPr>
            <p:cNvPr id="7" name="图形 6" descr="链接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80756" y="4055166"/>
              <a:ext cx="914400" cy="914400"/>
            </a:xfrm>
            <a:prstGeom prst="rect">
              <a:avLst/>
            </a:prstGeom>
          </p:spPr>
        </p:pic>
        <p:pic>
          <p:nvPicPr>
            <p:cNvPr id="8" name="图形 7" descr="发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30948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10" name="组合 9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13" name="矩形: 圆角 12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2331" y="2305585"/>
            <a:ext cx="11076146" cy="3269382"/>
            <a:chOff x="602331" y="2305585"/>
            <a:chExt cx="11076146" cy="3269382"/>
          </a:xfrm>
        </p:grpSpPr>
        <p:grpSp>
          <p:nvGrpSpPr>
            <p:cNvPr id="18" name="组合 17"/>
            <p:cNvGrpSpPr/>
            <p:nvPr/>
          </p:nvGrpSpPr>
          <p:grpSpPr>
            <a:xfrm>
              <a:off x="8105835" y="2305585"/>
              <a:ext cx="3572642" cy="1034514"/>
              <a:chOff x="7774461" y="1520127"/>
              <a:chExt cx="3572642" cy="1034514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774463" y="1908310"/>
                <a:ext cx="3572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774461" y="1520127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105836" y="4540453"/>
              <a:ext cx="3572641" cy="1034514"/>
              <a:chOff x="7774462" y="2536967"/>
              <a:chExt cx="3572641" cy="1034514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7774462" y="2925150"/>
                <a:ext cx="35726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774462" y="2536967"/>
                <a:ext cx="328754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02331" y="3505939"/>
              <a:ext cx="3443092" cy="1034514"/>
              <a:chOff x="905645" y="1502453"/>
              <a:chExt cx="3443092" cy="103451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05645" y="1890636"/>
                <a:ext cx="3443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180408" y="1502453"/>
                <a:ext cx="316832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srcRect/>
            <a:tile tx="0" ty="0" sx="100000" sy="100000" flip="none" algn="l"/>
          </a:blipFill>
        </p:grpSpPr>
        <p:sp>
          <p:nvSpPr>
            <p:cNvPr id="2" name="矩形: 圆角 1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/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下月工作计划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494573" y="3764674"/>
                <a:ext cx="4933121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  <a:endPara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8115931" flipH="1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1582098">
            <a:off x="-1373255" y="-1275082"/>
            <a:ext cx="2746510" cy="4009574"/>
            <a:chOff x="-3138530" y="-2579087"/>
            <a:chExt cx="9203382" cy="13435834"/>
          </a:xfrm>
        </p:grpSpPr>
        <p:sp>
          <p:nvSpPr>
            <p:cNvPr id="6" name="矩形: 圆角 5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35887" y="614726"/>
            <a:ext cx="3720226" cy="905577"/>
            <a:chOff x="4235887" y="783713"/>
            <a:chExt cx="3720226" cy="905577"/>
          </a:xfrm>
        </p:grpSpPr>
        <p:sp>
          <p:nvSpPr>
            <p:cNvPr id="9" name="矩形 8"/>
            <p:cNvSpPr/>
            <p:nvPr/>
          </p:nvSpPr>
          <p:spPr>
            <a:xfrm>
              <a:off x="4858579" y="7837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35887" y="1192294"/>
              <a:ext cx="3720226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contents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683045" y="2065269"/>
            <a:ext cx="825910" cy="3856705"/>
            <a:chOff x="5683045" y="2065269"/>
            <a:chExt cx="825910" cy="3856705"/>
          </a:xfrm>
        </p:grpSpPr>
        <p:sp>
          <p:nvSpPr>
            <p:cNvPr id="12" name="矩形: 圆角 11"/>
            <p:cNvSpPr/>
            <p:nvPr/>
          </p:nvSpPr>
          <p:spPr>
            <a:xfrm>
              <a:off x="5683045" y="2065269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5683045" y="3075534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5683045" y="4085799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5683045" y="5096064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11854" y="1979426"/>
            <a:ext cx="3887320" cy="1026771"/>
            <a:chOff x="6692189" y="2025991"/>
            <a:chExt cx="3887320" cy="1026771"/>
          </a:xfrm>
        </p:grpSpPr>
        <p:sp>
          <p:nvSpPr>
            <p:cNvPr id="16" name="矩形 15"/>
            <p:cNvSpPr/>
            <p:nvPr/>
          </p:nvSpPr>
          <p:spPr>
            <a:xfrm>
              <a:off x="6692189" y="2025991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月度工作概述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92189" y="2498764"/>
              <a:ext cx="3887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11854" y="4013965"/>
            <a:ext cx="4192120" cy="999458"/>
            <a:chOff x="6711854" y="3869952"/>
            <a:chExt cx="4192120" cy="999458"/>
          </a:xfrm>
        </p:grpSpPr>
        <p:sp>
          <p:nvSpPr>
            <p:cNvPr id="29" name="矩形 28"/>
            <p:cNvSpPr/>
            <p:nvPr/>
          </p:nvSpPr>
          <p:spPr>
            <a:xfrm>
              <a:off x="6711854" y="3869952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成功项目展示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11854" y="4315412"/>
              <a:ext cx="4192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76516" y="2962149"/>
            <a:ext cx="4103630" cy="1082559"/>
            <a:chOff x="1376516" y="2876629"/>
            <a:chExt cx="4103630" cy="1082559"/>
          </a:xfrm>
        </p:grpSpPr>
        <p:sp>
          <p:nvSpPr>
            <p:cNvPr id="35" name="矩形 34"/>
            <p:cNvSpPr/>
            <p:nvPr/>
          </p:nvSpPr>
          <p:spPr>
            <a:xfrm>
              <a:off x="3122220" y="2876629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工作完成情况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76516" y="3405190"/>
              <a:ext cx="41036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62990" y="5038117"/>
            <a:ext cx="3917156" cy="1018297"/>
            <a:chOff x="1562990" y="4956450"/>
            <a:chExt cx="3917156" cy="1018297"/>
          </a:xfrm>
        </p:grpSpPr>
        <p:sp>
          <p:nvSpPr>
            <p:cNvPr id="32" name="矩形 31"/>
            <p:cNvSpPr/>
            <p:nvPr/>
          </p:nvSpPr>
          <p:spPr>
            <a:xfrm>
              <a:off x="3122220" y="4956450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下月工作概述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62990" y="5420749"/>
              <a:ext cx="39171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 rot="1582098">
            <a:off x="10952815" y="3504232"/>
            <a:ext cx="2746510" cy="4009574"/>
            <a:chOff x="-3138530" y="-2579087"/>
            <a:chExt cx="9203382" cy="13435834"/>
          </a:xfrm>
        </p:grpSpPr>
        <p:sp>
          <p:nvSpPr>
            <p:cNvPr id="44" name="矩形: 圆角 43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: 圆角 45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0047" y="2107256"/>
            <a:ext cx="3818242" cy="3826138"/>
            <a:chOff x="1360047" y="2107256"/>
            <a:chExt cx="3818242" cy="3826138"/>
          </a:xfrm>
        </p:grpSpPr>
        <p:grpSp>
          <p:nvGrpSpPr>
            <p:cNvPr id="19" name="组合 18"/>
            <p:cNvGrpSpPr/>
            <p:nvPr/>
          </p:nvGrpSpPr>
          <p:grpSpPr>
            <a:xfrm>
              <a:off x="1360047" y="2107256"/>
              <a:ext cx="3818242" cy="3826138"/>
              <a:chOff x="4635749" y="1965721"/>
              <a:chExt cx="2928041" cy="2934097"/>
            </a:xfrm>
          </p:grpSpPr>
          <p:sp>
            <p:nvSpPr>
              <p:cNvPr id="20" name="原创设计师QQ598969553             _5"/>
              <p:cNvSpPr/>
              <p:nvPr/>
            </p:nvSpPr>
            <p:spPr bwMode="auto">
              <a:xfrm>
                <a:off x="5363114" y="3427990"/>
                <a:ext cx="1466781" cy="1471828"/>
              </a:xfrm>
              <a:custGeom>
                <a:avLst/>
                <a:gdLst>
                  <a:gd name="T0" fmla="*/ 362 w 725"/>
                  <a:gd name="T1" fmla="*/ 0 h 726"/>
                  <a:gd name="T2" fmla="*/ 0 w 725"/>
                  <a:gd name="T3" fmla="*/ 363 h 726"/>
                  <a:gd name="T4" fmla="*/ 362 w 725"/>
                  <a:gd name="T5" fmla="*/ 726 h 726"/>
                  <a:gd name="T6" fmla="*/ 725 w 725"/>
                  <a:gd name="T7" fmla="*/ 363 h 726"/>
                  <a:gd name="T8" fmla="*/ 362 w 725"/>
                  <a:gd name="T9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6">
                    <a:moveTo>
                      <a:pt x="362" y="0"/>
                    </a:moveTo>
                    <a:cubicBezTo>
                      <a:pt x="162" y="0"/>
                      <a:pt x="0" y="163"/>
                      <a:pt x="0" y="363"/>
                    </a:cubicBezTo>
                    <a:cubicBezTo>
                      <a:pt x="0" y="563"/>
                      <a:pt x="162" y="726"/>
                      <a:pt x="362" y="726"/>
                    </a:cubicBezTo>
                    <a:cubicBezTo>
                      <a:pt x="563" y="726"/>
                      <a:pt x="725" y="563"/>
                      <a:pt x="725" y="363"/>
                    </a:cubicBezTo>
                    <a:cubicBezTo>
                      <a:pt x="525" y="363"/>
                      <a:pt x="362" y="200"/>
                      <a:pt x="36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原创设计师QQ598969553             _6"/>
              <p:cNvSpPr/>
              <p:nvPr/>
            </p:nvSpPr>
            <p:spPr bwMode="auto">
              <a:xfrm>
                <a:off x="6094990" y="2694095"/>
                <a:ext cx="1468800" cy="1469809"/>
              </a:xfrm>
              <a:custGeom>
                <a:avLst/>
                <a:gdLst>
                  <a:gd name="T0" fmla="*/ 363 w 726"/>
                  <a:gd name="T1" fmla="*/ 0 h 725"/>
                  <a:gd name="T2" fmla="*/ 0 w 726"/>
                  <a:gd name="T3" fmla="*/ 362 h 725"/>
                  <a:gd name="T4" fmla="*/ 363 w 726"/>
                  <a:gd name="T5" fmla="*/ 725 h 725"/>
                  <a:gd name="T6" fmla="*/ 726 w 726"/>
                  <a:gd name="T7" fmla="*/ 362 h 725"/>
                  <a:gd name="T8" fmla="*/ 363 w 726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725">
                    <a:moveTo>
                      <a:pt x="363" y="0"/>
                    </a:moveTo>
                    <a:cubicBezTo>
                      <a:pt x="363" y="200"/>
                      <a:pt x="201" y="362"/>
                      <a:pt x="0" y="362"/>
                    </a:cubicBezTo>
                    <a:cubicBezTo>
                      <a:pt x="0" y="562"/>
                      <a:pt x="163" y="725"/>
                      <a:pt x="363" y="725"/>
                    </a:cubicBezTo>
                    <a:cubicBezTo>
                      <a:pt x="563" y="725"/>
                      <a:pt x="726" y="562"/>
                      <a:pt x="726" y="362"/>
                    </a:cubicBezTo>
                    <a:cubicBezTo>
                      <a:pt x="726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540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原创设计师QQ598969553             _7"/>
              <p:cNvSpPr/>
              <p:nvPr/>
            </p:nvSpPr>
            <p:spPr bwMode="auto">
              <a:xfrm>
                <a:off x="5370654" y="1965721"/>
                <a:ext cx="1466781" cy="1469809"/>
              </a:xfrm>
              <a:custGeom>
                <a:avLst/>
                <a:gdLst>
                  <a:gd name="T0" fmla="*/ 362 w 725"/>
                  <a:gd name="T1" fmla="*/ 0 h 725"/>
                  <a:gd name="T2" fmla="*/ 0 w 725"/>
                  <a:gd name="T3" fmla="*/ 363 h 725"/>
                  <a:gd name="T4" fmla="*/ 362 w 725"/>
                  <a:gd name="T5" fmla="*/ 725 h 725"/>
                  <a:gd name="T6" fmla="*/ 725 w 725"/>
                  <a:gd name="T7" fmla="*/ 363 h 725"/>
                  <a:gd name="T8" fmla="*/ 362 w 725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5">
                    <a:moveTo>
                      <a:pt x="362" y="0"/>
                    </a:moveTo>
                    <a:cubicBezTo>
                      <a:pt x="162" y="0"/>
                      <a:pt x="0" y="162"/>
                      <a:pt x="0" y="363"/>
                    </a:cubicBezTo>
                    <a:cubicBezTo>
                      <a:pt x="200" y="363"/>
                      <a:pt x="362" y="525"/>
                      <a:pt x="362" y="725"/>
                    </a:cubicBezTo>
                    <a:cubicBezTo>
                      <a:pt x="563" y="725"/>
                      <a:pt x="725" y="563"/>
                      <a:pt x="725" y="363"/>
                    </a:cubicBezTo>
                    <a:cubicBezTo>
                      <a:pt x="725" y="162"/>
                      <a:pt x="563" y="0"/>
                      <a:pt x="3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原创设计师QQ598969553             _8"/>
              <p:cNvSpPr/>
              <p:nvPr/>
            </p:nvSpPr>
            <p:spPr bwMode="auto">
              <a:xfrm>
                <a:off x="4635749" y="2701634"/>
                <a:ext cx="1466781" cy="1469809"/>
              </a:xfrm>
              <a:custGeom>
                <a:avLst/>
                <a:gdLst>
                  <a:gd name="T0" fmla="*/ 363 w 725"/>
                  <a:gd name="T1" fmla="*/ 0 h 725"/>
                  <a:gd name="T2" fmla="*/ 0 w 725"/>
                  <a:gd name="T3" fmla="*/ 362 h 725"/>
                  <a:gd name="T4" fmla="*/ 363 w 725"/>
                  <a:gd name="T5" fmla="*/ 725 h 725"/>
                  <a:gd name="T6" fmla="*/ 725 w 725"/>
                  <a:gd name="T7" fmla="*/ 362 h 725"/>
                  <a:gd name="T8" fmla="*/ 363 w 725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5">
                    <a:moveTo>
                      <a:pt x="363" y="0"/>
                    </a:moveTo>
                    <a:cubicBezTo>
                      <a:pt x="162" y="0"/>
                      <a:pt x="0" y="162"/>
                      <a:pt x="0" y="362"/>
                    </a:cubicBezTo>
                    <a:cubicBezTo>
                      <a:pt x="0" y="562"/>
                      <a:pt x="162" y="725"/>
                      <a:pt x="363" y="725"/>
                    </a:cubicBezTo>
                    <a:cubicBezTo>
                      <a:pt x="363" y="525"/>
                      <a:pt x="525" y="362"/>
                      <a:pt x="725" y="362"/>
                    </a:cubicBezTo>
                    <a:cubicBezTo>
                      <a:pt x="725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原创设计师QQ598969553             _13"/>
              <p:cNvSpPr/>
              <p:nvPr/>
            </p:nvSpPr>
            <p:spPr>
              <a:xfrm>
                <a:off x="5363114" y="2966325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  <p:sp>
            <p:nvSpPr>
              <p:cNvPr id="25" name="原创设计师QQ598969553             _15"/>
              <p:cNvSpPr/>
              <p:nvPr/>
            </p:nvSpPr>
            <p:spPr>
              <a:xfrm>
                <a:off x="6093362" y="2781721"/>
                <a:ext cx="495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</a:rPr>
                  <a:t>02</a:t>
                </a:r>
              </a:p>
            </p:txBody>
          </p:sp>
          <p:sp>
            <p:nvSpPr>
              <p:cNvPr id="26" name="原创设计师QQ598969553             _17"/>
              <p:cNvSpPr/>
              <p:nvPr/>
            </p:nvSpPr>
            <p:spPr>
              <a:xfrm>
                <a:off x="6333740" y="3429000"/>
                <a:ext cx="495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</a:rPr>
                  <a:t>03</a:t>
                </a:r>
              </a:p>
            </p:txBody>
          </p:sp>
          <p:sp>
            <p:nvSpPr>
              <p:cNvPr id="27" name="原创设计师QQ598969553             _19"/>
              <p:cNvSpPr/>
              <p:nvPr/>
            </p:nvSpPr>
            <p:spPr>
              <a:xfrm>
                <a:off x="5615130" y="3659832"/>
                <a:ext cx="495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</a:rPr>
                  <a:t>04</a:t>
                </a:r>
              </a:p>
            </p:txBody>
          </p:sp>
        </p:grpSp>
        <p:pic>
          <p:nvPicPr>
            <p:cNvPr id="28" name="图形 27" descr="呼叫中心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3612" y="4971110"/>
              <a:ext cx="614400" cy="614400"/>
            </a:xfrm>
            <a:prstGeom prst="rect">
              <a:avLst/>
            </a:prstGeom>
          </p:spPr>
        </p:pic>
        <p:pic>
          <p:nvPicPr>
            <p:cNvPr id="29" name="图形 28" descr="麦克风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86759" y="3767018"/>
              <a:ext cx="614400" cy="614400"/>
            </a:xfrm>
            <a:prstGeom prst="rect">
              <a:avLst/>
            </a:prstGeom>
          </p:spPr>
        </p:pic>
        <p:pic>
          <p:nvPicPr>
            <p:cNvPr id="30" name="图形 29" descr="无线话筒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64332" y="3691563"/>
              <a:ext cx="614400" cy="614400"/>
            </a:xfrm>
            <a:prstGeom prst="rect">
              <a:avLst/>
            </a:prstGeom>
          </p:spPr>
        </p:pic>
        <p:pic>
          <p:nvPicPr>
            <p:cNvPr id="31" name="图形 30" descr="扩音器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53612" y="2460711"/>
              <a:ext cx="614400" cy="614400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6203431" y="1616383"/>
            <a:ext cx="5454197" cy="4433755"/>
            <a:chOff x="5965864" y="1616383"/>
            <a:chExt cx="5454197" cy="4433755"/>
          </a:xfrm>
        </p:grpSpPr>
        <p:grpSp>
          <p:nvGrpSpPr>
            <p:cNvPr id="33" name="组合 32"/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bg1">
                        <a:lumMod val="75000"/>
                      </a:schemeClr>
                    </a:solidFill>
                  </a:rPr>
                  <a:t>01</a:t>
                </a:r>
                <a:endParaRPr lang="zh-CN" alt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accent3"/>
                    </a:solidFill>
                  </a:rPr>
                  <a:t>02</a:t>
                </a:r>
                <a:endParaRPr lang="zh-CN" altLang="en-US" sz="2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95242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原创设计师QQ598969553             _11"/>
          <p:cNvGrpSpPr/>
          <p:nvPr/>
        </p:nvGrpSpPr>
        <p:grpSpPr>
          <a:xfrm>
            <a:off x="4757530" y="1793512"/>
            <a:ext cx="2676940" cy="4250530"/>
            <a:chOff x="3638050" y="1545565"/>
            <a:chExt cx="1858011" cy="2950210"/>
          </a:xfrm>
        </p:grpSpPr>
        <p:sp>
          <p:nvSpPr>
            <p:cNvPr id="11" name="Freeform 5"/>
            <p:cNvSpPr/>
            <p:nvPr/>
          </p:nvSpPr>
          <p:spPr bwMode="auto">
            <a:xfrm>
              <a:off x="3638050" y="2317028"/>
              <a:ext cx="373015" cy="754508"/>
            </a:xfrm>
            <a:custGeom>
              <a:avLst/>
              <a:gdLst>
                <a:gd name="T0" fmla="*/ 8 w 112"/>
                <a:gd name="T1" fmla="*/ 0 h 226"/>
                <a:gd name="T2" fmla="*/ 15 w 112"/>
                <a:gd name="T3" fmla="*/ 126 h 226"/>
                <a:gd name="T4" fmla="*/ 61 w 112"/>
                <a:gd name="T5" fmla="*/ 226 h 226"/>
                <a:gd name="T6" fmla="*/ 112 w 112"/>
                <a:gd name="T7" fmla="*/ 226 h 226"/>
                <a:gd name="T8" fmla="*/ 71 w 112"/>
                <a:gd name="T9" fmla="*/ 145 h 226"/>
                <a:gd name="T10" fmla="*/ 56 w 112"/>
                <a:gd name="T11" fmla="*/ 0 h 226"/>
                <a:gd name="T12" fmla="*/ 8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3664896" y="1545565"/>
              <a:ext cx="897215" cy="761573"/>
            </a:xfrm>
            <a:custGeom>
              <a:avLst/>
              <a:gdLst>
                <a:gd name="T0" fmla="*/ 48 w 269"/>
                <a:gd name="T1" fmla="*/ 228 h 228"/>
                <a:gd name="T2" fmla="*/ 91 w 269"/>
                <a:gd name="T3" fmla="*/ 130 h 228"/>
                <a:gd name="T4" fmla="*/ 269 w 269"/>
                <a:gd name="T5" fmla="*/ 46 h 228"/>
                <a:gd name="T6" fmla="*/ 269 w 269"/>
                <a:gd name="T7" fmla="*/ 0 h 228"/>
                <a:gd name="T8" fmla="*/ 50 w 269"/>
                <a:gd name="T9" fmla="*/ 110 h 228"/>
                <a:gd name="T10" fmla="*/ 0 w 269"/>
                <a:gd name="T11" fmla="*/ 228 h 228"/>
                <a:gd name="T12" fmla="*/ 48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847164" y="3081427"/>
              <a:ext cx="714946" cy="757334"/>
            </a:xfrm>
            <a:custGeom>
              <a:avLst/>
              <a:gdLst>
                <a:gd name="T0" fmla="*/ 108 w 214"/>
                <a:gd name="T1" fmla="*/ 146 h 227"/>
                <a:gd name="T2" fmla="*/ 82 w 214"/>
                <a:gd name="T3" fmla="*/ 51 h 227"/>
                <a:gd name="T4" fmla="*/ 51 w 214"/>
                <a:gd name="T5" fmla="*/ 0 h 227"/>
                <a:gd name="T6" fmla="*/ 0 w 214"/>
                <a:gd name="T7" fmla="*/ 0 h 227"/>
                <a:gd name="T8" fmla="*/ 47 w 214"/>
                <a:gd name="T9" fmla="*/ 82 h 227"/>
                <a:gd name="T10" fmla="*/ 65 w 214"/>
                <a:gd name="T11" fmla="*/ 158 h 227"/>
                <a:gd name="T12" fmla="*/ 85 w 214"/>
                <a:gd name="T13" fmla="*/ 205 h 227"/>
                <a:gd name="T14" fmla="*/ 109 w 214"/>
                <a:gd name="T15" fmla="*/ 227 h 227"/>
                <a:gd name="T16" fmla="*/ 214 w 214"/>
                <a:gd name="T17" fmla="*/ 227 h 227"/>
                <a:gd name="T18" fmla="*/ 214 w 214"/>
                <a:gd name="T19" fmla="*/ 184 h 227"/>
                <a:gd name="T20" fmla="*/ 126 w 214"/>
                <a:gd name="T21" fmla="*/ 184 h 227"/>
                <a:gd name="T22" fmla="*/ 108 w 214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227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5123046" y="2317028"/>
              <a:ext cx="373015" cy="754508"/>
            </a:xfrm>
            <a:custGeom>
              <a:avLst/>
              <a:gdLst>
                <a:gd name="T0" fmla="*/ 104 w 112"/>
                <a:gd name="T1" fmla="*/ 0 h 226"/>
                <a:gd name="T2" fmla="*/ 97 w 112"/>
                <a:gd name="T3" fmla="*/ 126 h 226"/>
                <a:gd name="T4" fmla="*/ 51 w 112"/>
                <a:gd name="T5" fmla="*/ 226 h 226"/>
                <a:gd name="T6" fmla="*/ 0 w 112"/>
                <a:gd name="T7" fmla="*/ 226 h 226"/>
                <a:gd name="T8" fmla="*/ 41 w 112"/>
                <a:gd name="T9" fmla="*/ 145 h 226"/>
                <a:gd name="T10" fmla="*/ 57 w 112"/>
                <a:gd name="T11" fmla="*/ 0 h 226"/>
                <a:gd name="T12" fmla="*/ 104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4572001" y="1545565"/>
              <a:ext cx="897215" cy="761573"/>
            </a:xfrm>
            <a:custGeom>
              <a:avLst/>
              <a:gdLst>
                <a:gd name="T0" fmla="*/ 221 w 269"/>
                <a:gd name="T1" fmla="*/ 228 h 228"/>
                <a:gd name="T2" fmla="*/ 178 w 269"/>
                <a:gd name="T3" fmla="*/ 130 h 228"/>
                <a:gd name="T4" fmla="*/ 0 w 269"/>
                <a:gd name="T5" fmla="*/ 46 h 228"/>
                <a:gd name="T6" fmla="*/ 0 w 269"/>
                <a:gd name="T7" fmla="*/ 0 h 228"/>
                <a:gd name="T8" fmla="*/ 219 w 269"/>
                <a:gd name="T9" fmla="*/ 110 h 228"/>
                <a:gd name="T10" fmla="*/ 269 w 269"/>
                <a:gd name="T11" fmla="*/ 228 h 228"/>
                <a:gd name="T12" fmla="*/ 221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4572001" y="3081427"/>
              <a:ext cx="717772" cy="757334"/>
            </a:xfrm>
            <a:custGeom>
              <a:avLst/>
              <a:gdLst>
                <a:gd name="T0" fmla="*/ 106 w 215"/>
                <a:gd name="T1" fmla="*/ 146 h 227"/>
                <a:gd name="T2" fmla="*/ 132 w 215"/>
                <a:gd name="T3" fmla="*/ 51 h 227"/>
                <a:gd name="T4" fmla="*/ 163 w 215"/>
                <a:gd name="T5" fmla="*/ 0 h 227"/>
                <a:gd name="T6" fmla="*/ 215 w 215"/>
                <a:gd name="T7" fmla="*/ 0 h 227"/>
                <a:gd name="T8" fmla="*/ 167 w 215"/>
                <a:gd name="T9" fmla="*/ 82 h 227"/>
                <a:gd name="T10" fmla="*/ 149 w 215"/>
                <a:gd name="T11" fmla="*/ 158 h 227"/>
                <a:gd name="T12" fmla="*/ 129 w 215"/>
                <a:gd name="T13" fmla="*/ 205 h 227"/>
                <a:gd name="T14" fmla="*/ 106 w 215"/>
                <a:gd name="T15" fmla="*/ 227 h 227"/>
                <a:gd name="T16" fmla="*/ 0 w 215"/>
                <a:gd name="T17" fmla="*/ 227 h 227"/>
                <a:gd name="T18" fmla="*/ 0 w 215"/>
                <a:gd name="T19" fmla="*/ 184 h 227"/>
                <a:gd name="T20" fmla="*/ 88 w 215"/>
                <a:gd name="T21" fmla="*/ 184 h 227"/>
                <a:gd name="T22" fmla="*/ 106 w 215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227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65075" y="3924949"/>
              <a:ext cx="803961" cy="66408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165075" y="4035158"/>
              <a:ext cx="803961" cy="66408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165075" y="4148193"/>
              <a:ext cx="803961" cy="67821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165075" y="4258402"/>
              <a:ext cx="803961" cy="237373"/>
            </a:xfrm>
            <a:custGeom>
              <a:avLst/>
              <a:gdLst>
                <a:gd name="T0" fmla="*/ 231 w 241"/>
                <a:gd name="T1" fmla="*/ 0 h 71"/>
                <a:gd name="T2" fmla="*/ 10 w 241"/>
                <a:gd name="T3" fmla="*/ 0 h 71"/>
                <a:gd name="T4" fmla="*/ 0 w 241"/>
                <a:gd name="T5" fmla="*/ 10 h 71"/>
                <a:gd name="T6" fmla="*/ 10 w 241"/>
                <a:gd name="T7" fmla="*/ 20 h 71"/>
                <a:gd name="T8" fmla="*/ 53 w 241"/>
                <a:gd name="T9" fmla="*/ 61 h 71"/>
                <a:gd name="T10" fmla="*/ 63 w 241"/>
                <a:gd name="T11" fmla="*/ 71 h 71"/>
                <a:gd name="T12" fmla="*/ 178 w 241"/>
                <a:gd name="T13" fmla="*/ 71 h 71"/>
                <a:gd name="T14" fmla="*/ 189 w 241"/>
                <a:gd name="T15" fmla="*/ 61 h 71"/>
                <a:gd name="T16" fmla="*/ 231 w 241"/>
                <a:gd name="T17" fmla="*/ 20 h 71"/>
                <a:gd name="T18" fmla="*/ 241 w 241"/>
                <a:gd name="T19" fmla="*/ 10 h 71"/>
                <a:gd name="T20" fmla="*/ 231 w 241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76917" y="2276423"/>
            <a:ext cx="2242866" cy="2535802"/>
            <a:chOff x="4976917" y="2276423"/>
            <a:chExt cx="2242866" cy="2535802"/>
          </a:xfrm>
        </p:grpSpPr>
        <p:pic>
          <p:nvPicPr>
            <p:cNvPr id="21" name="图形 20" descr="拼图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1878" y="2276423"/>
              <a:ext cx="914400" cy="9144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478494" y="3611896"/>
              <a:ext cx="12709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76917" y="3155063"/>
              <a:ext cx="2242866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点击添加标题文本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77892" y="2224632"/>
            <a:ext cx="9436216" cy="3557207"/>
            <a:chOff x="1850049" y="2224632"/>
            <a:chExt cx="9436216" cy="3557207"/>
          </a:xfrm>
        </p:grpSpPr>
        <p:grpSp>
          <p:nvGrpSpPr>
            <p:cNvPr id="25" name="组合 24"/>
            <p:cNvGrpSpPr/>
            <p:nvPr/>
          </p:nvGrpSpPr>
          <p:grpSpPr>
            <a:xfrm>
              <a:off x="8170897" y="2224632"/>
              <a:ext cx="3099907" cy="1034514"/>
              <a:chOff x="9044828" y="1766142"/>
              <a:chExt cx="3099907" cy="103451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9044829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044828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186358" y="3518282"/>
              <a:ext cx="3099907" cy="1034514"/>
              <a:chOff x="8416477" y="1766142"/>
              <a:chExt cx="3099907" cy="1034514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8416478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416477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186358" y="4747325"/>
              <a:ext cx="3099907" cy="1034514"/>
              <a:chOff x="9060289" y="1766142"/>
              <a:chExt cx="3099907" cy="1034514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9060290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060289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853840" y="2224632"/>
              <a:ext cx="3101734" cy="3557207"/>
              <a:chOff x="1853840" y="2224632"/>
              <a:chExt cx="3101734" cy="3557207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855668" y="2224632"/>
                <a:ext cx="3099906" cy="1034514"/>
                <a:chOff x="9255231" y="1766142"/>
                <a:chExt cx="3099906" cy="1034514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9255231" y="2154325"/>
                  <a:ext cx="30999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9502607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853840" y="4747325"/>
                <a:ext cx="3099906" cy="1034514"/>
                <a:chOff x="9253403" y="1766142"/>
                <a:chExt cx="3099906" cy="1034514"/>
              </a:xfrm>
            </p:grpSpPr>
            <p:sp>
              <p:nvSpPr>
                <p:cNvPr id="34" name="文本框 33"/>
                <p:cNvSpPr txBox="1"/>
                <p:nvPr/>
              </p:nvSpPr>
              <p:spPr>
                <a:xfrm>
                  <a:off x="9253403" y="2154325"/>
                  <a:ext cx="30999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9500779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850049" y="3518282"/>
              <a:ext cx="3099906" cy="1034514"/>
              <a:chOff x="9898864" y="1766142"/>
              <a:chExt cx="3099906" cy="103451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9898864" y="215432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146240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空心弧 1"/>
          <p:cNvSpPr>
            <a:spLocks noChangeArrowheads="1"/>
          </p:cNvSpPr>
          <p:nvPr/>
        </p:nvSpPr>
        <p:spPr bwMode="auto">
          <a:xfrm rot="5400000">
            <a:off x="9073821" y="2835659"/>
            <a:ext cx="2246313" cy="2246313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1709117" y="2508634"/>
            <a:ext cx="8549772" cy="1263931"/>
            <a:chOff x="1709117" y="2508634"/>
            <a:chExt cx="8549772" cy="1263931"/>
          </a:xfrm>
        </p:grpSpPr>
        <p:sp>
          <p:nvSpPr>
            <p:cNvPr id="13" name="右箭头 3"/>
            <p:cNvSpPr>
              <a:spLocks noChangeArrowheads="1"/>
            </p:cNvSpPr>
            <p:nvPr/>
          </p:nvSpPr>
          <p:spPr bwMode="auto">
            <a:xfrm>
              <a:off x="7747121" y="2872172"/>
              <a:ext cx="1412875" cy="111125"/>
            </a:xfrm>
            <a:prstGeom prst="rightArrow">
              <a:avLst>
                <a:gd name="adj1" fmla="val 50000"/>
                <a:gd name="adj2" fmla="val 72224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右箭头 5"/>
            <p:cNvSpPr>
              <a:spLocks noChangeArrowheads="1"/>
            </p:cNvSpPr>
            <p:nvPr/>
          </p:nvSpPr>
          <p:spPr bwMode="auto">
            <a:xfrm>
              <a:off x="5233965" y="2864234"/>
              <a:ext cx="1412875" cy="111125"/>
            </a:xfrm>
            <a:prstGeom prst="rightArrow">
              <a:avLst>
                <a:gd name="adj1" fmla="val 50000"/>
                <a:gd name="adj2" fmla="val 72224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 bwMode="auto">
            <a:xfrm>
              <a:off x="1813892" y="2524509"/>
              <a:ext cx="3334451" cy="839788"/>
              <a:chOff x="-3933878" y="0"/>
              <a:chExt cx="4446411" cy="1119836"/>
            </a:xfrm>
          </p:grpSpPr>
          <p:sp>
            <p:nvSpPr>
              <p:cNvPr id="44" name="椭圆 43"/>
              <p:cNvSpPr>
                <a:spLocks noChangeArrowheads="1"/>
              </p:cNvSpPr>
              <p:nvPr/>
            </p:nvSpPr>
            <p:spPr bwMode="auto">
              <a:xfrm>
                <a:off x="-607303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>
                <a:spLocks noChangeArrowheads="1"/>
              </p:cNvSpPr>
              <p:nvPr/>
            </p:nvSpPr>
            <p:spPr bwMode="auto">
              <a:xfrm>
                <a:off x="-3933878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7" name="椭圆 36"/>
            <p:cNvSpPr>
              <a:spLocks noChangeArrowheads="1"/>
            </p:cNvSpPr>
            <p:nvPr/>
          </p:nvSpPr>
          <p:spPr bwMode="auto">
            <a:xfrm>
              <a:off x="6805355" y="2522922"/>
              <a:ext cx="839787" cy="839787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>
              <a:spLocks noChangeArrowheads="1"/>
            </p:cNvSpPr>
            <p:nvPr/>
          </p:nvSpPr>
          <p:spPr bwMode="auto">
            <a:xfrm>
              <a:off x="9283596" y="2508634"/>
              <a:ext cx="839788" cy="8397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文本框 49"/>
            <p:cNvSpPr>
              <a:spLocks noChangeArrowheads="1"/>
            </p:cNvSpPr>
            <p:nvPr/>
          </p:nvSpPr>
          <p:spPr bwMode="auto">
            <a:xfrm>
              <a:off x="1709117" y="3434427"/>
              <a:ext cx="10779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1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文本框 53"/>
            <p:cNvSpPr>
              <a:spLocks noChangeArrowheads="1"/>
            </p:cNvSpPr>
            <p:nvPr/>
          </p:nvSpPr>
          <p:spPr bwMode="auto">
            <a:xfrm>
              <a:off x="4188699" y="3432603"/>
              <a:ext cx="1079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2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56"/>
            <p:cNvSpPr>
              <a:spLocks noChangeArrowheads="1"/>
            </p:cNvSpPr>
            <p:nvPr/>
          </p:nvSpPr>
          <p:spPr bwMode="auto">
            <a:xfrm>
              <a:off x="6685498" y="3429000"/>
              <a:ext cx="1079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3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右箭头 5"/>
            <p:cNvSpPr>
              <a:spLocks noChangeArrowheads="1"/>
            </p:cNvSpPr>
            <p:nvPr/>
          </p:nvSpPr>
          <p:spPr bwMode="auto">
            <a:xfrm>
              <a:off x="2751453" y="2864234"/>
              <a:ext cx="1412875" cy="111125"/>
            </a:xfrm>
            <a:prstGeom prst="rightArrow">
              <a:avLst>
                <a:gd name="adj1" fmla="val 50000"/>
                <a:gd name="adj2" fmla="val 72224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56"/>
            <p:cNvSpPr>
              <a:spLocks noChangeArrowheads="1"/>
            </p:cNvSpPr>
            <p:nvPr/>
          </p:nvSpPr>
          <p:spPr bwMode="auto">
            <a:xfrm>
              <a:off x="9179389" y="3429000"/>
              <a:ext cx="1079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 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55" name="图形 54" descr="计算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994" y="2738716"/>
              <a:ext cx="460158" cy="460158"/>
            </a:xfrm>
            <a:prstGeom prst="rect">
              <a:avLst/>
            </a:prstGeom>
          </p:spPr>
        </p:pic>
        <p:pic>
          <p:nvPicPr>
            <p:cNvPr id="57" name="图形 56" descr="便携式计算机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7650" y="2742943"/>
              <a:ext cx="460158" cy="460158"/>
            </a:xfrm>
            <a:prstGeom prst="rect">
              <a:avLst/>
            </a:prstGeom>
          </p:spPr>
        </p:pic>
        <p:pic>
          <p:nvPicPr>
            <p:cNvPr id="59" name="图形 58" descr="显示器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88885" y="2712736"/>
              <a:ext cx="460158" cy="460158"/>
            </a:xfrm>
            <a:prstGeom prst="rect">
              <a:avLst/>
            </a:prstGeom>
          </p:spPr>
        </p:pic>
        <p:pic>
          <p:nvPicPr>
            <p:cNvPr id="61" name="图形 60" descr="智能手机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89060" y="2745280"/>
              <a:ext cx="460158" cy="460158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1709117" y="4545397"/>
            <a:ext cx="8549772" cy="1269078"/>
            <a:chOff x="1709117" y="4545397"/>
            <a:chExt cx="8549772" cy="1269078"/>
          </a:xfrm>
        </p:grpSpPr>
        <p:sp>
          <p:nvSpPr>
            <p:cNvPr id="12" name="右箭头 2"/>
            <p:cNvSpPr>
              <a:spLocks noChangeArrowheads="1"/>
            </p:cNvSpPr>
            <p:nvPr/>
          </p:nvSpPr>
          <p:spPr bwMode="auto">
            <a:xfrm flipH="1">
              <a:off x="7810621" y="4958147"/>
              <a:ext cx="1412875" cy="111125"/>
            </a:xfrm>
            <a:prstGeom prst="rightArrow">
              <a:avLst>
                <a:gd name="adj1" fmla="val 50000"/>
                <a:gd name="adj2" fmla="val 72224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右箭头 4"/>
            <p:cNvSpPr>
              <a:spLocks noChangeArrowheads="1"/>
            </p:cNvSpPr>
            <p:nvPr/>
          </p:nvSpPr>
          <p:spPr bwMode="auto">
            <a:xfrm flipH="1">
              <a:off x="5329215" y="4966084"/>
              <a:ext cx="1412875" cy="111125"/>
            </a:xfrm>
            <a:prstGeom prst="rightArrow">
              <a:avLst>
                <a:gd name="adj1" fmla="val 50000"/>
                <a:gd name="adj2" fmla="val 72224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1828179" y="4545397"/>
              <a:ext cx="3334452" cy="839787"/>
              <a:chOff x="-3933874" y="0"/>
              <a:chExt cx="4446408" cy="1119836"/>
            </a:xfrm>
          </p:grpSpPr>
          <p:sp>
            <p:nvSpPr>
              <p:cNvPr id="42" name="椭圆 41"/>
              <p:cNvSpPr>
                <a:spLocks noChangeArrowheads="1"/>
              </p:cNvSpPr>
              <p:nvPr/>
            </p:nvSpPr>
            <p:spPr bwMode="auto">
              <a:xfrm>
                <a:off x="-607302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椭圆 48"/>
              <p:cNvSpPr>
                <a:spLocks noChangeArrowheads="1"/>
              </p:cNvSpPr>
              <p:nvPr/>
            </p:nvSpPr>
            <p:spPr bwMode="auto">
              <a:xfrm>
                <a:off x="-3933874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rrowheads="1"/>
            </p:cNvSpPr>
            <p:nvPr/>
          </p:nvSpPr>
          <p:spPr bwMode="auto">
            <a:xfrm>
              <a:off x="6805355" y="4545397"/>
              <a:ext cx="839787" cy="839787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283596" y="4545397"/>
              <a:ext cx="839788" cy="839787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右箭头 4"/>
            <p:cNvSpPr>
              <a:spLocks noChangeArrowheads="1"/>
            </p:cNvSpPr>
            <p:nvPr/>
          </p:nvSpPr>
          <p:spPr bwMode="auto">
            <a:xfrm flipH="1">
              <a:off x="2846703" y="4966084"/>
              <a:ext cx="1412875" cy="111125"/>
            </a:xfrm>
            <a:prstGeom prst="rightArrow">
              <a:avLst>
                <a:gd name="adj1" fmla="val 50000"/>
                <a:gd name="adj2" fmla="val 72224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文本框 49"/>
            <p:cNvSpPr>
              <a:spLocks noChangeArrowheads="1"/>
            </p:cNvSpPr>
            <p:nvPr/>
          </p:nvSpPr>
          <p:spPr bwMode="auto">
            <a:xfrm>
              <a:off x="1709117" y="5476337"/>
              <a:ext cx="10779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8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3"/>
            <p:cNvSpPr>
              <a:spLocks noChangeArrowheads="1"/>
            </p:cNvSpPr>
            <p:nvPr/>
          </p:nvSpPr>
          <p:spPr bwMode="auto">
            <a:xfrm>
              <a:off x="4188699" y="5474513"/>
              <a:ext cx="1079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7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文本框 56"/>
            <p:cNvSpPr>
              <a:spLocks noChangeArrowheads="1"/>
            </p:cNvSpPr>
            <p:nvPr/>
          </p:nvSpPr>
          <p:spPr bwMode="auto">
            <a:xfrm>
              <a:off x="6685498" y="5470910"/>
              <a:ext cx="1079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6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文本框 56"/>
            <p:cNvSpPr>
              <a:spLocks noChangeArrowheads="1"/>
            </p:cNvSpPr>
            <p:nvPr/>
          </p:nvSpPr>
          <p:spPr bwMode="auto">
            <a:xfrm>
              <a:off x="9179389" y="5470910"/>
              <a:ext cx="1079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r>
                <a:rPr lang="en-US" altLang="zh-CN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5</a:t>
              </a:r>
              <a:endPara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63" name="图形 62" descr="平板电脑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73411" y="4735211"/>
              <a:ext cx="460158" cy="460158"/>
            </a:xfrm>
            <a:prstGeom prst="rect">
              <a:avLst/>
            </a:prstGeom>
          </p:spPr>
        </p:pic>
        <p:pic>
          <p:nvPicPr>
            <p:cNvPr id="65" name="图形 64" descr="打印机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88885" y="4743671"/>
              <a:ext cx="460158" cy="460158"/>
            </a:xfrm>
            <a:prstGeom prst="rect">
              <a:avLst/>
            </a:prstGeom>
          </p:spPr>
        </p:pic>
        <p:pic>
          <p:nvPicPr>
            <p:cNvPr id="67" name="图形 66" descr="传真机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00705" y="4749749"/>
              <a:ext cx="460158" cy="460158"/>
            </a:xfrm>
            <a:prstGeom prst="rect">
              <a:avLst/>
            </a:prstGeom>
          </p:spPr>
        </p:pic>
        <p:pic>
          <p:nvPicPr>
            <p:cNvPr id="69" name="图形 68" descr="无线路由器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03706" y="4728068"/>
              <a:ext cx="460158" cy="46015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60694" y="1308056"/>
            <a:ext cx="3515389" cy="5187394"/>
            <a:chOff x="-1834793" y="835303"/>
            <a:chExt cx="3515389" cy="5187394"/>
          </a:xfrm>
        </p:grpSpPr>
        <p:grpSp>
          <p:nvGrpSpPr>
            <p:cNvPr id="27" name="Group 3"/>
            <p:cNvGrpSpPr/>
            <p:nvPr/>
          </p:nvGrpSpPr>
          <p:grpSpPr>
            <a:xfrm>
              <a:off x="-1834793" y="835303"/>
              <a:ext cx="3515389" cy="5187394"/>
              <a:chOff x="-1158090" y="1458758"/>
              <a:chExt cx="3515389" cy="5187394"/>
            </a:xfrm>
          </p:grpSpPr>
          <p:grpSp>
            <p:nvGrpSpPr>
              <p:cNvPr id="32" name="Group 4"/>
              <p:cNvGrpSpPr/>
              <p:nvPr/>
            </p:nvGrpSpPr>
            <p:grpSpPr>
              <a:xfrm>
                <a:off x="1972256" y="1458758"/>
                <a:ext cx="292103" cy="5187394"/>
                <a:chOff x="1374772" y="1213680"/>
                <a:chExt cx="274322" cy="5187394"/>
              </a:xfrm>
            </p:grpSpPr>
            <p:sp>
              <p:nvSpPr>
                <p:cNvPr id="41" name="Pentagon 21"/>
                <p:cNvSpPr/>
                <p:nvPr/>
              </p:nvSpPr>
              <p:spPr>
                <a:xfrm rot="5400000">
                  <a:off x="1103752" y="5857228"/>
                  <a:ext cx="814866" cy="272825"/>
                </a:xfrm>
                <a:prstGeom prst="homePlate">
                  <a:avLst>
                    <a:gd name="adj" fmla="val 281623"/>
                  </a:avLst>
                </a:prstGeom>
                <a:gradFill flip="none" rotWithShape="1">
                  <a:gsLst>
                    <a:gs pos="100000">
                      <a:srgbClr val="B88954"/>
                    </a:gs>
                    <a:gs pos="0">
                      <a:srgbClr val="E1C9AF"/>
                    </a:gs>
                  </a:gsLst>
                  <a:lin ang="54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5"/>
                <p:cNvSpPr/>
                <p:nvPr/>
              </p:nvSpPr>
              <p:spPr>
                <a:xfrm>
                  <a:off x="1374774" y="2007666"/>
                  <a:ext cx="273845" cy="3776859"/>
                </a:xfrm>
                <a:custGeom>
                  <a:avLst/>
                  <a:gdLst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0 w 272825"/>
                    <a:gd name="connsiteY4" fmla="*/ 0 h 3776662"/>
                    <a:gd name="connsiteX0-1" fmla="*/ 0 w 272825"/>
                    <a:gd name="connsiteY0-2" fmla="*/ 0 h 3776662"/>
                    <a:gd name="connsiteX1-3" fmla="*/ 272825 w 272825"/>
                    <a:gd name="connsiteY1-4" fmla="*/ 0 h 3776662"/>
                    <a:gd name="connsiteX2-5" fmla="*/ 272825 w 272825"/>
                    <a:gd name="connsiteY2-6" fmla="*/ 3776662 h 3776662"/>
                    <a:gd name="connsiteX3-7" fmla="*/ 0 w 272825"/>
                    <a:gd name="connsiteY3-8" fmla="*/ 3776662 h 3776662"/>
                    <a:gd name="connsiteX4-9" fmla="*/ 1 w 272825"/>
                    <a:gd name="connsiteY4-10" fmla="*/ 3609974 h 3776662"/>
                    <a:gd name="connsiteX5" fmla="*/ 0 w 272825"/>
                    <a:gd name="connsiteY5" fmla="*/ 0 h 3776662"/>
                    <a:gd name="connsiteX0-11" fmla="*/ 0 w 272825"/>
                    <a:gd name="connsiteY0-12" fmla="*/ 0 h 3776662"/>
                    <a:gd name="connsiteX1-13" fmla="*/ 272825 w 272825"/>
                    <a:gd name="connsiteY1-14" fmla="*/ 0 h 3776662"/>
                    <a:gd name="connsiteX2-15" fmla="*/ 272825 w 272825"/>
                    <a:gd name="connsiteY2-16" fmla="*/ 3776662 h 3776662"/>
                    <a:gd name="connsiteX3-17" fmla="*/ 57151 w 272825"/>
                    <a:gd name="connsiteY3-18" fmla="*/ 3776661 h 3776662"/>
                    <a:gd name="connsiteX4-19" fmla="*/ 0 w 272825"/>
                    <a:gd name="connsiteY4-20" fmla="*/ 3776662 h 3776662"/>
                    <a:gd name="connsiteX5-21" fmla="*/ 1 w 272825"/>
                    <a:gd name="connsiteY5-22" fmla="*/ 3609974 h 3776662"/>
                    <a:gd name="connsiteX6" fmla="*/ 0 w 272825"/>
                    <a:gd name="connsiteY6" fmla="*/ 0 h 3776662"/>
                    <a:gd name="connsiteX0-23" fmla="*/ 0 w 272825"/>
                    <a:gd name="connsiteY0-24" fmla="*/ 0 h 3776662"/>
                    <a:gd name="connsiteX1-25" fmla="*/ 272825 w 272825"/>
                    <a:gd name="connsiteY1-26" fmla="*/ 0 h 3776662"/>
                    <a:gd name="connsiteX2-27" fmla="*/ 272825 w 272825"/>
                    <a:gd name="connsiteY2-28" fmla="*/ 3776662 h 3776662"/>
                    <a:gd name="connsiteX3-29" fmla="*/ 166689 w 272825"/>
                    <a:gd name="connsiteY3-30" fmla="*/ 3776661 h 3776662"/>
                    <a:gd name="connsiteX4-31" fmla="*/ 57151 w 272825"/>
                    <a:gd name="connsiteY4-32" fmla="*/ 3776661 h 3776662"/>
                    <a:gd name="connsiteX5-33" fmla="*/ 0 w 272825"/>
                    <a:gd name="connsiteY5-34" fmla="*/ 3776662 h 3776662"/>
                    <a:gd name="connsiteX6-35" fmla="*/ 1 w 272825"/>
                    <a:gd name="connsiteY6-36" fmla="*/ 3609974 h 3776662"/>
                    <a:gd name="connsiteX7" fmla="*/ 0 w 272825"/>
                    <a:gd name="connsiteY7" fmla="*/ 0 h 3776662"/>
                    <a:gd name="connsiteX0-37" fmla="*/ 0 w 272825"/>
                    <a:gd name="connsiteY0-38" fmla="*/ 0 h 3776662"/>
                    <a:gd name="connsiteX1-39" fmla="*/ 272825 w 272825"/>
                    <a:gd name="connsiteY1-40" fmla="*/ 0 h 3776662"/>
                    <a:gd name="connsiteX2-41" fmla="*/ 272825 w 272825"/>
                    <a:gd name="connsiteY2-42" fmla="*/ 3776662 h 3776662"/>
                    <a:gd name="connsiteX3-43" fmla="*/ 166689 w 272825"/>
                    <a:gd name="connsiteY3-44" fmla="*/ 3776661 h 3776662"/>
                    <a:gd name="connsiteX4-45" fmla="*/ 107157 w 272825"/>
                    <a:gd name="connsiteY4-46" fmla="*/ 3774280 h 3776662"/>
                    <a:gd name="connsiteX5-47" fmla="*/ 57151 w 272825"/>
                    <a:gd name="connsiteY5-48" fmla="*/ 3776661 h 3776662"/>
                    <a:gd name="connsiteX6-49" fmla="*/ 0 w 272825"/>
                    <a:gd name="connsiteY6-50" fmla="*/ 3776662 h 3776662"/>
                    <a:gd name="connsiteX7-51" fmla="*/ 1 w 272825"/>
                    <a:gd name="connsiteY7-52" fmla="*/ 3609974 h 3776662"/>
                    <a:gd name="connsiteX8" fmla="*/ 0 w 272825"/>
                    <a:gd name="connsiteY8" fmla="*/ 0 h 3776662"/>
                    <a:gd name="connsiteX0-53" fmla="*/ 0 w 272825"/>
                    <a:gd name="connsiteY0-54" fmla="*/ 0 h 3776662"/>
                    <a:gd name="connsiteX1-55" fmla="*/ 272825 w 272825"/>
                    <a:gd name="connsiteY1-56" fmla="*/ 0 h 3776662"/>
                    <a:gd name="connsiteX2-57" fmla="*/ 272825 w 272825"/>
                    <a:gd name="connsiteY2-58" fmla="*/ 3776662 h 3776662"/>
                    <a:gd name="connsiteX3-59" fmla="*/ 221457 w 272825"/>
                    <a:gd name="connsiteY3-60" fmla="*/ 3774280 h 3776662"/>
                    <a:gd name="connsiteX4-61" fmla="*/ 166689 w 272825"/>
                    <a:gd name="connsiteY4-62" fmla="*/ 3776661 h 3776662"/>
                    <a:gd name="connsiteX5-63" fmla="*/ 107157 w 272825"/>
                    <a:gd name="connsiteY5-64" fmla="*/ 3774280 h 3776662"/>
                    <a:gd name="connsiteX6-65" fmla="*/ 57151 w 272825"/>
                    <a:gd name="connsiteY6-66" fmla="*/ 3776661 h 3776662"/>
                    <a:gd name="connsiteX7-67" fmla="*/ 0 w 272825"/>
                    <a:gd name="connsiteY7-68" fmla="*/ 3776662 h 3776662"/>
                    <a:gd name="connsiteX8-69" fmla="*/ 1 w 272825"/>
                    <a:gd name="connsiteY8-70" fmla="*/ 3609974 h 3776662"/>
                    <a:gd name="connsiteX9" fmla="*/ 0 w 272825"/>
                    <a:gd name="connsiteY9" fmla="*/ 0 h 3776662"/>
                    <a:gd name="connsiteX0-71" fmla="*/ 0 w 272825"/>
                    <a:gd name="connsiteY0-72" fmla="*/ 0 h 3776662"/>
                    <a:gd name="connsiteX1-73" fmla="*/ 272825 w 272825"/>
                    <a:gd name="connsiteY1-74" fmla="*/ 0 h 3776662"/>
                    <a:gd name="connsiteX2-75" fmla="*/ 272825 w 272825"/>
                    <a:gd name="connsiteY2-76" fmla="*/ 3776662 h 3776662"/>
                    <a:gd name="connsiteX3-77" fmla="*/ 252414 w 272825"/>
                    <a:gd name="connsiteY3-78" fmla="*/ 3776661 h 3776662"/>
                    <a:gd name="connsiteX4-79" fmla="*/ 221457 w 272825"/>
                    <a:gd name="connsiteY4-80" fmla="*/ 3774280 h 3776662"/>
                    <a:gd name="connsiteX5-81" fmla="*/ 166689 w 272825"/>
                    <a:gd name="connsiteY5-82" fmla="*/ 3776661 h 3776662"/>
                    <a:gd name="connsiteX6-83" fmla="*/ 107157 w 272825"/>
                    <a:gd name="connsiteY6-84" fmla="*/ 3774280 h 3776662"/>
                    <a:gd name="connsiteX7-85" fmla="*/ 57151 w 272825"/>
                    <a:gd name="connsiteY7-86" fmla="*/ 3776661 h 3776662"/>
                    <a:gd name="connsiteX8-87" fmla="*/ 0 w 272825"/>
                    <a:gd name="connsiteY8-88" fmla="*/ 3776662 h 3776662"/>
                    <a:gd name="connsiteX9-89" fmla="*/ 1 w 272825"/>
                    <a:gd name="connsiteY9-90" fmla="*/ 3609974 h 3776662"/>
                    <a:gd name="connsiteX10" fmla="*/ 0 w 272825"/>
                    <a:gd name="connsiteY10" fmla="*/ 0 h 3776662"/>
                    <a:gd name="connsiteX0-91" fmla="*/ 0 w 273845"/>
                    <a:gd name="connsiteY0-92" fmla="*/ 0 h 3776662"/>
                    <a:gd name="connsiteX1-93" fmla="*/ 272825 w 273845"/>
                    <a:gd name="connsiteY1-94" fmla="*/ 0 h 3776662"/>
                    <a:gd name="connsiteX2-95" fmla="*/ 273845 w 273845"/>
                    <a:gd name="connsiteY2-96" fmla="*/ 3581399 h 3776662"/>
                    <a:gd name="connsiteX3-97" fmla="*/ 272825 w 273845"/>
                    <a:gd name="connsiteY3-98" fmla="*/ 3776662 h 3776662"/>
                    <a:gd name="connsiteX4-99" fmla="*/ 252414 w 273845"/>
                    <a:gd name="connsiteY4-100" fmla="*/ 3776661 h 3776662"/>
                    <a:gd name="connsiteX5-101" fmla="*/ 221457 w 273845"/>
                    <a:gd name="connsiteY5-102" fmla="*/ 3774280 h 3776662"/>
                    <a:gd name="connsiteX6-103" fmla="*/ 166689 w 273845"/>
                    <a:gd name="connsiteY6-104" fmla="*/ 3776661 h 3776662"/>
                    <a:gd name="connsiteX7-105" fmla="*/ 107157 w 273845"/>
                    <a:gd name="connsiteY7-106" fmla="*/ 3774280 h 3776662"/>
                    <a:gd name="connsiteX8-107" fmla="*/ 57151 w 273845"/>
                    <a:gd name="connsiteY8-108" fmla="*/ 3776661 h 3776662"/>
                    <a:gd name="connsiteX9-109" fmla="*/ 0 w 273845"/>
                    <a:gd name="connsiteY9-110" fmla="*/ 3776662 h 3776662"/>
                    <a:gd name="connsiteX10-111" fmla="*/ 1 w 273845"/>
                    <a:gd name="connsiteY10-112" fmla="*/ 3609974 h 3776662"/>
                    <a:gd name="connsiteX11" fmla="*/ 0 w 273845"/>
                    <a:gd name="connsiteY11" fmla="*/ 0 h 3776662"/>
                    <a:gd name="connsiteX0-113" fmla="*/ 0 w 273845"/>
                    <a:gd name="connsiteY0-114" fmla="*/ 0 h 3776662"/>
                    <a:gd name="connsiteX1-115" fmla="*/ 272825 w 273845"/>
                    <a:gd name="connsiteY1-116" fmla="*/ 0 h 3776662"/>
                    <a:gd name="connsiteX2-117" fmla="*/ 273845 w 273845"/>
                    <a:gd name="connsiteY2-118" fmla="*/ 3581399 h 3776662"/>
                    <a:gd name="connsiteX3-119" fmla="*/ 252414 w 273845"/>
                    <a:gd name="connsiteY3-120" fmla="*/ 3776661 h 3776662"/>
                    <a:gd name="connsiteX4-121" fmla="*/ 221457 w 273845"/>
                    <a:gd name="connsiteY4-122" fmla="*/ 3774280 h 3776662"/>
                    <a:gd name="connsiteX5-123" fmla="*/ 166689 w 273845"/>
                    <a:gd name="connsiteY5-124" fmla="*/ 3776661 h 3776662"/>
                    <a:gd name="connsiteX6-125" fmla="*/ 107157 w 273845"/>
                    <a:gd name="connsiteY6-126" fmla="*/ 3774280 h 3776662"/>
                    <a:gd name="connsiteX7-127" fmla="*/ 57151 w 273845"/>
                    <a:gd name="connsiteY7-128" fmla="*/ 3776661 h 3776662"/>
                    <a:gd name="connsiteX8-129" fmla="*/ 0 w 273845"/>
                    <a:gd name="connsiteY8-130" fmla="*/ 3776662 h 3776662"/>
                    <a:gd name="connsiteX9-131" fmla="*/ 1 w 273845"/>
                    <a:gd name="connsiteY9-132" fmla="*/ 3609974 h 3776662"/>
                    <a:gd name="connsiteX10-133" fmla="*/ 0 w 273845"/>
                    <a:gd name="connsiteY10-134" fmla="*/ 0 h 3776662"/>
                    <a:gd name="connsiteX0-135" fmla="*/ 0 w 273845"/>
                    <a:gd name="connsiteY0-136" fmla="*/ 0 h 3776661"/>
                    <a:gd name="connsiteX1-137" fmla="*/ 272825 w 273845"/>
                    <a:gd name="connsiteY1-138" fmla="*/ 0 h 3776661"/>
                    <a:gd name="connsiteX2-139" fmla="*/ 273845 w 273845"/>
                    <a:gd name="connsiteY2-140" fmla="*/ 3581399 h 3776661"/>
                    <a:gd name="connsiteX3-141" fmla="*/ 252414 w 273845"/>
                    <a:gd name="connsiteY3-142" fmla="*/ 3776661 h 3776661"/>
                    <a:gd name="connsiteX4-143" fmla="*/ 221457 w 273845"/>
                    <a:gd name="connsiteY4-144" fmla="*/ 3774280 h 3776661"/>
                    <a:gd name="connsiteX5-145" fmla="*/ 166689 w 273845"/>
                    <a:gd name="connsiteY5-146" fmla="*/ 3776661 h 3776661"/>
                    <a:gd name="connsiteX6-147" fmla="*/ 107157 w 273845"/>
                    <a:gd name="connsiteY6-148" fmla="*/ 3774280 h 3776661"/>
                    <a:gd name="connsiteX7-149" fmla="*/ 57151 w 273845"/>
                    <a:gd name="connsiteY7-150" fmla="*/ 3776661 h 3776661"/>
                    <a:gd name="connsiteX8-151" fmla="*/ 1 w 273845"/>
                    <a:gd name="connsiteY8-152" fmla="*/ 3609974 h 3776661"/>
                    <a:gd name="connsiteX9-153" fmla="*/ 0 w 273845"/>
                    <a:gd name="connsiteY9-154" fmla="*/ 0 h 3776661"/>
                    <a:gd name="connsiteX0-155" fmla="*/ 0 w 273845"/>
                    <a:gd name="connsiteY0-156" fmla="*/ 0 h 3776661"/>
                    <a:gd name="connsiteX1-157" fmla="*/ 272825 w 273845"/>
                    <a:gd name="connsiteY1-158" fmla="*/ 0 h 3776661"/>
                    <a:gd name="connsiteX2-159" fmla="*/ 273845 w 273845"/>
                    <a:gd name="connsiteY2-160" fmla="*/ 3581399 h 3776661"/>
                    <a:gd name="connsiteX3-161" fmla="*/ 252414 w 273845"/>
                    <a:gd name="connsiteY3-162" fmla="*/ 3776661 h 3776661"/>
                    <a:gd name="connsiteX4-163" fmla="*/ 221457 w 273845"/>
                    <a:gd name="connsiteY4-164" fmla="*/ 3774280 h 3776661"/>
                    <a:gd name="connsiteX5-165" fmla="*/ 166689 w 273845"/>
                    <a:gd name="connsiteY5-166" fmla="*/ 3776661 h 3776661"/>
                    <a:gd name="connsiteX6-167" fmla="*/ 104776 w 273845"/>
                    <a:gd name="connsiteY6-168" fmla="*/ 3664743 h 3776661"/>
                    <a:gd name="connsiteX7-169" fmla="*/ 57151 w 273845"/>
                    <a:gd name="connsiteY7-170" fmla="*/ 3776661 h 3776661"/>
                    <a:gd name="connsiteX8-171" fmla="*/ 1 w 273845"/>
                    <a:gd name="connsiteY8-172" fmla="*/ 3609974 h 3776661"/>
                    <a:gd name="connsiteX9-173" fmla="*/ 0 w 273845"/>
                    <a:gd name="connsiteY9-174" fmla="*/ 0 h 3776661"/>
                    <a:gd name="connsiteX0-175" fmla="*/ 0 w 273845"/>
                    <a:gd name="connsiteY0-176" fmla="*/ 0 h 3776661"/>
                    <a:gd name="connsiteX1-177" fmla="*/ 272825 w 273845"/>
                    <a:gd name="connsiteY1-178" fmla="*/ 0 h 3776661"/>
                    <a:gd name="connsiteX2-179" fmla="*/ 273845 w 273845"/>
                    <a:gd name="connsiteY2-180" fmla="*/ 3581399 h 3776661"/>
                    <a:gd name="connsiteX3-181" fmla="*/ 252414 w 273845"/>
                    <a:gd name="connsiteY3-182" fmla="*/ 3776661 h 3776661"/>
                    <a:gd name="connsiteX4-183" fmla="*/ 221457 w 273845"/>
                    <a:gd name="connsiteY4-184" fmla="*/ 3774280 h 3776661"/>
                    <a:gd name="connsiteX5-185" fmla="*/ 166689 w 273845"/>
                    <a:gd name="connsiteY5-186" fmla="*/ 3776661 h 3776661"/>
                    <a:gd name="connsiteX6-187" fmla="*/ 104776 w 273845"/>
                    <a:gd name="connsiteY6-188" fmla="*/ 3664743 h 3776661"/>
                    <a:gd name="connsiteX7-189" fmla="*/ 57151 w 273845"/>
                    <a:gd name="connsiteY7-190" fmla="*/ 3750467 h 3776661"/>
                    <a:gd name="connsiteX8-191" fmla="*/ 1 w 273845"/>
                    <a:gd name="connsiteY8-192" fmla="*/ 3609974 h 3776661"/>
                    <a:gd name="connsiteX9-193" fmla="*/ 0 w 273845"/>
                    <a:gd name="connsiteY9-194" fmla="*/ 0 h 3776661"/>
                    <a:gd name="connsiteX0-195" fmla="*/ 0 w 273845"/>
                    <a:gd name="connsiteY0-196" fmla="*/ 0 h 3776661"/>
                    <a:gd name="connsiteX1-197" fmla="*/ 272825 w 273845"/>
                    <a:gd name="connsiteY1-198" fmla="*/ 0 h 3776661"/>
                    <a:gd name="connsiteX2-199" fmla="*/ 273845 w 273845"/>
                    <a:gd name="connsiteY2-200" fmla="*/ 3581399 h 3776661"/>
                    <a:gd name="connsiteX3-201" fmla="*/ 252414 w 273845"/>
                    <a:gd name="connsiteY3-202" fmla="*/ 3776661 h 3776661"/>
                    <a:gd name="connsiteX4-203" fmla="*/ 228601 w 273845"/>
                    <a:gd name="connsiteY4-204" fmla="*/ 3629023 h 3776661"/>
                    <a:gd name="connsiteX5-205" fmla="*/ 166689 w 273845"/>
                    <a:gd name="connsiteY5-206" fmla="*/ 3776661 h 3776661"/>
                    <a:gd name="connsiteX6-207" fmla="*/ 104776 w 273845"/>
                    <a:gd name="connsiteY6-208" fmla="*/ 3664743 h 3776661"/>
                    <a:gd name="connsiteX7-209" fmla="*/ 57151 w 273845"/>
                    <a:gd name="connsiteY7-210" fmla="*/ 3750467 h 3776661"/>
                    <a:gd name="connsiteX8-211" fmla="*/ 1 w 273845"/>
                    <a:gd name="connsiteY8-212" fmla="*/ 3609974 h 3776661"/>
                    <a:gd name="connsiteX9-213" fmla="*/ 0 w 273845"/>
                    <a:gd name="connsiteY9-214" fmla="*/ 0 h 3776661"/>
                    <a:gd name="connsiteX0-215" fmla="*/ 0 w 273845"/>
                    <a:gd name="connsiteY0-216" fmla="*/ 0 h 3776661"/>
                    <a:gd name="connsiteX1-217" fmla="*/ 272825 w 273845"/>
                    <a:gd name="connsiteY1-218" fmla="*/ 0 h 3776661"/>
                    <a:gd name="connsiteX2-219" fmla="*/ 273845 w 273845"/>
                    <a:gd name="connsiteY2-220" fmla="*/ 3581399 h 3776661"/>
                    <a:gd name="connsiteX3-221" fmla="*/ 250032 w 273845"/>
                    <a:gd name="connsiteY3-222" fmla="*/ 3695699 h 3776661"/>
                    <a:gd name="connsiteX4-223" fmla="*/ 228601 w 273845"/>
                    <a:gd name="connsiteY4-224" fmla="*/ 3629023 h 3776661"/>
                    <a:gd name="connsiteX5-225" fmla="*/ 166689 w 273845"/>
                    <a:gd name="connsiteY5-226" fmla="*/ 3776661 h 3776661"/>
                    <a:gd name="connsiteX6-227" fmla="*/ 104776 w 273845"/>
                    <a:gd name="connsiteY6-228" fmla="*/ 3664743 h 3776661"/>
                    <a:gd name="connsiteX7-229" fmla="*/ 57151 w 273845"/>
                    <a:gd name="connsiteY7-230" fmla="*/ 3750467 h 3776661"/>
                    <a:gd name="connsiteX8-231" fmla="*/ 1 w 273845"/>
                    <a:gd name="connsiteY8-232" fmla="*/ 3609974 h 3776661"/>
                    <a:gd name="connsiteX9-233" fmla="*/ 0 w 273845"/>
                    <a:gd name="connsiteY9-234" fmla="*/ 0 h 3776661"/>
                    <a:gd name="connsiteX0-235" fmla="*/ 0 w 273845"/>
                    <a:gd name="connsiteY0-236" fmla="*/ 0 h 3776661"/>
                    <a:gd name="connsiteX1-237" fmla="*/ 272825 w 273845"/>
                    <a:gd name="connsiteY1-238" fmla="*/ 0 h 3776661"/>
                    <a:gd name="connsiteX2-239" fmla="*/ 273845 w 273845"/>
                    <a:gd name="connsiteY2-240" fmla="*/ 3581399 h 3776661"/>
                    <a:gd name="connsiteX3-241" fmla="*/ 247651 w 273845"/>
                    <a:gd name="connsiteY3-242" fmla="*/ 3702843 h 3776661"/>
                    <a:gd name="connsiteX4-243" fmla="*/ 228601 w 273845"/>
                    <a:gd name="connsiteY4-244" fmla="*/ 3629023 h 3776661"/>
                    <a:gd name="connsiteX5-245" fmla="*/ 166689 w 273845"/>
                    <a:gd name="connsiteY5-246" fmla="*/ 3776661 h 3776661"/>
                    <a:gd name="connsiteX6-247" fmla="*/ 104776 w 273845"/>
                    <a:gd name="connsiteY6-248" fmla="*/ 3664743 h 3776661"/>
                    <a:gd name="connsiteX7-249" fmla="*/ 57151 w 273845"/>
                    <a:gd name="connsiteY7-250" fmla="*/ 3750467 h 3776661"/>
                    <a:gd name="connsiteX8-251" fmla="*/ 1 w 273845"/>
                    <a:gd name="connsiteY8-252" fmla="*/ 3609974 h 3776661"/>
                    <a:gd name="connsiteX9-253" fmla="*/ 0 w 273845"/>
                    <a:gd name="connsiteY9-254" fmla="*/ 0 h 3776661"/>
                    <a:gd name="connsiteX0-255" fmla="*/ 0 w 273845"/>
                    <a:gd name="connsiteY0-256" fmla="*/ 0 h 3776661"/>
                    <a:gd name="connsiteX1-257" fmla="*/ 272825 w 273845"/>
                    <a:gd name="connsiteY1-258" fmla="*/ 0 h 3776661"/>
                    <a:gd name="connsiteX2-259" fmla="*/ 273845 w 273845"/>
                    <a:gd name="connsiteY2-260" fmla="*/ 3581399 h 3776661"/>
                    <a:gd name="connsiteX3-261" fmla="*/ 247651 w 273845"/>
                    <a:gd name="connsiteY3-262" fmla="*/ 3702843 h 3776661"/>
                    <a:gd name="connsiteX4-263" fmla="*/ 228601 w 273845"/>
                    <a:gd name="connsiteY4-264" fmla="*/ 3629023 h 3776661"/>
                    <a:gd name="connsiteX5-265" fmla="*/ 166689 w 273845"/>
                    <a:gd name="connsiteY5-266" fmla="*/ 3776661 h 3776661"/>
                    <a:gd name="connsiteX6-267" fmla="*/ 104776 w 273845"/>
                    <a:gd name="connsiteY6-268" fmla="*/ 3664743 h 3776661"/>
                    <a:gd name="connsiteX7-269" fmla="*/ 57151 w 273845"/>
                    <a:gd name="connsiteY7-270" fmla="*/ 3750467 h 3776661"/>
                    <a:gd name="connsiteX8-271" fmla="*/ 1 w 273845"/>
                    <a:gd name="connsiteY8-272" fmla="*/ 3609974 h 3776661"/>
                    <a:gd name="connsiteX9-273" fmla="*/ 0 w 273845"/>
                    <a:gd name="connsiteY9-274" fmla="*/ 0 h 3776661"/>
                    <a:gd name="connsiteX0-275" fmla="*/ 0 w 273845"/>
                    <a:gd name="connsiteY0-276" fmla="*/ 0 h 3776661"/>
                    <a:gd name="connsiteX1-277" fmla="*/ 272825 w 273845"/>
                    <a:gd name="connsiteY1-278" fmla="*/ 0 h 3776661"/>
                    <a:gd name="connsiteX2-279" fmla="*/ 273845 w 273845"/>
                    <a:gd name="connsiteY2-280" fmla="*/ 3581399 h 3776661"/>
                    <a:gd name="connsiteX3-281" fmla="*/ 247651 w 273845"/>
                    <a:gd name="connsiteY3-282" fmla="*/ 3702843 h 3776661"/>
                    <a:gd name="connsiteX4-283" fmla="*/ 228601 w 273845"/>
                    <a:gd name="connsiteY4-284" fmla="*/ 3629023 h 3776661"/>
                    <a:gd name="connsiteX5-285" fmla="*/ 166689 w 273845"/>
                    <a:gd name="connsiteY5-286" fmla="*/ 3776661 h 3776661"/>
                    <a:gd name="connsiteX6-287" fmla="*/ 104776 w 273845"/>
                    <a:gd name="connsiteY6-288" fmla="*/ 3664743 h 3776661"/>
                    <a:gd name="connsiteX7-289" fmla="*/ 57151 w 273845"/>
                    <a:gd name="connsiteY7-290" fmla="*/ 3750467 h 3776661"/>
                    <a:gd name="connsiteX8-291" fmla="*/ 1 w 273845"/>
                    <a:gd name="connsiteY8-292" fmla="*/ 3609974 h 3776661"/>
                    <a:gd name="connsiteX9-293" fmla="*/ 0 w 273845"/>
                    <a:gd name="connsiteY9-294" fmla="*/ 0 h 3776661"/>
                    <a:gd name="connsiteX0-295" fmla="*/ 0 w 273845"/>
                    <a:gd name="connsiteY0-296" fmla="*/ 0 h 3776661"/>
                    <a:gd name="connsiteX1-297" fmla="*/ 272825 w 273845"/>
                    <a:gd name="connsiteY1-298" fmla="*/ 0 h 3776661"/>
                    <a:gd name="connsiteX2-299" fmla="*/ 273845 w 273845"/>
                    <a:gd name="connsiteY2-300" fmla="*/ 3581399 h 3776661"/>
                    <a:gd name="connsiteX3-301" fmla="*/ 247651 w 273845"/>
                    <a:gd name="connsiteY3-302" fmla="*/ 3702843 h 3776661"/>
                    <a:gd name="connsiteX4-303" fmla="*/ 228601 w 273845"/>
                    <a:gd name="connsiteY4-304" fmla="*/ 3629023 h 3776661"/>
                    <a:gd name="connsiteX5-305" fmla="*/ 166689 w 273845"/>
                    <a:gd name="connsiteY5-306" fmla="*/ 3776661 h 3776661"/>
                    <a:gd name="connsiteX6-307" fmla="*/ 104776 w 273845"/>
                    <a:gd name="connsiteY6-308" fmla="*/ 3664743 h 3776661"/>
                    <a:gd name="connsiteX7-309" fmla="*/ 57151 w 273845"/>
                    <a:gd name="connsiteY7-310" fmla="*/ 3750467 h 3776661"/>
                    <a:gd name="connsiteX8-311" fmla="*/ 1 w 273845"/>
                    <a:gd name="connsiteY8-312" fmla="*/ 3609974 h 3776661"/>
                    <a:gd name="connsiteX9-313" fmla="*/ 0 w 273845"/>
                    <a:gd name="connsiteY9-314" fmla="*/ 0 h 3776661"/>
                    <a:gd name="connsiteX0-315" fmla="*/ 0 w 273845"/>
                    <a:gd name="connsiteY0-316" fmla="*/ 0 h 3776661"/>
                    <a:gd name="connsiteX1-317" fmla="*/ 272825 w 273845"/>
                    <a:gd name="connsiteY1-318" fmla="*/ 0 h 3776661"/>
                    <a:gd name="connsiteX2-319" fmla="*/ 273845 w 273845"/>
                    <a:gd name="connsiteY2-320" fmla="*/ 3581399 h 3776661"/>
                    <a:gd name="connsiteX3-321" fmla="*/ 247651 w 273845"/>
                    <a:gd name="connsiteY3-322" fmla="*/ 3702843 h 3776661"/>
                    <a:gd name="connsiteX4-323" fmla="*/ 228601 w 273845"/>
                    <a:gd name="connsiteY4-324" fmla="*/ 3629023 h 3776661"/>
                    <a:gd name="connsiteX5-325" fmla="*/ 166689 w 273845"/>
                    <a:gd name="connsiteY5-326" fmla="*/ 3776661 h 3776661"/>
                    <a:gd name="connsiteX6-327" fmla="*/ 104776 w 273845"/>
                    <a:gd name="connsiteY6-328" fmla="*/ 3664743 h 3776661"/>
                    <a:gd name="connsiteX7-329" fmla="*/ 57151 w 273845"/>
                    <a:gd name="connsiteY7-330" fmla="*/ 3750467 h 3776661"/>
                    <a:gd name="connsiteX8-331" fmla="*/ 1 w 273845"/>
                    <a:gd name="connsiteY8-332" fmla="*/ 3609974 h 3776661"/>
                    <a:gd name="connsiteX9-333" fmla="*/ 0 w 273845"/>
                    <a:gd name="connsiteY9-334" fmla="*/ 0 h 3776661"/>
                    <a:gd name="connsiteX0-335" fmla="*/ 0 w 273845"/>
                    <a:gd name="connsiteY0-336" fmla="*/ 0 h 3776661"/>
                    <a:gd name="connsiteX1-337" fmla="*/ 272825 w 273845"/>
                    <a:gd name="connsiteY1-338" fmla="*/ 0 h 3776661"/>
                    <a:gd name="connsiteX2-339" fmla="*/ 273845 w 273845"/>
                    <a:gd name="connsiteY2-340" fmla="*/ 3581399 h 3776661"/>
                    <a:gd name="connsiteX3-341" fmla="*/ 247651 w 273845"/>
                    <a:gd name="connsiteY3-342" fmla="*/ 3702843 h 3776661"/>
                    <a:gd name="connsiteX4-343" fmla="*/ 228601 w 273845"/>
                    <a:gd name="connsiteY4-344" fmla="*/ 3629023 h 3776661"/>
                    <a:gd name="connsiteX5-345" fmla="*/ 166689 w 273845"/>
                    <a:gd name="connsiteY5-346" fmla="*/ 3776661 h 3776661"/>
                    <a:gd name="connsiteX6-347" fmla="*/ 104776 w 273845"/>
                    <a:gd name="connsiteY6-348" fmla="*/ 3664743 h 3776661"/>
                    <a:gd name="connsiteX7-349" fmla="*/ 57151 w 273845"/>
                    <a:gd name="connsiteY7-350" fmla="*/ 3750467 h 3776661"/>
                    <a:gd name="connsiteX8-351" fmla="*/ 1 w 273845"/>
                    <a:gd name="connsiteY8-352" fmla="*/ 3609974 h 3776661"/>
                    <a:gd name="connsiteX9-353" fmla="*/ 0 w 273845"/>
                    <a:gd name="connsiteY9-354" fmla="*/ 0 h 3776661"/>
                    <a:gd name="connsiteX0-355" fmla="*/ 0 w 273845"/>
                    <a:gd name="connsiteY0-356" fmla="*/ 0 h 3776887"/>
                    <a:gd name="connsiteX1-357" fmla="*/ 272825 w 273845"/>
                    <a:gd name="connsiteY1-358" fmla="*/ 0 h 3776887"/>
                    <a:gd name="connsiteX2-359" fmla="*/ 273845 w 273845"/>
                    <a:gd name="connsiteY2-360" fmla="*/ 3581399 h 3776887"/>
                    <a:gd name="connsiteX3-361" fmla="*/ 247651 w 273845"/>
                    <a:gd name="connsiteY3-362" fmla="*/ 3702843 h 3776887"/>
                    <a:gd name="connsiteX4-363" fmla="*/ 228601 w 273845"/>
                    <a:gd name="connsiteY4-364" fmla="*/ 3629023 h 3776887"/>
                    <a:gd name="connsiteX5-365" fmla="*/ 166689 w 273845"/>
                    <a:gd name="connsiteY5-366" fmla="*/ 3776661 h 3776887"/>
                    <a:gd name="connsiteX6-367" fmla="*/ 104776 w 273845"/>
                    <a:gd name="connsiteY6-368" fmla="*/ 3664743 h 3776887"/>
                    <a:gd name="connsiteX7-369" fmla="*/ 57151 w 273845"/>
                    <a:gd name="connsiteY7-370" fmla="*/ 3750467 h 3776887"/>
                    <a:gd name="connsiteX8-371" fmla="*/ 1 w 273845"/>
                    <a:gd name="connsiteY8-372" fmla="*/ 3609974 h 3776887"/>
                    <a:gd name="connsiteX9-373" fmla="*/ 0 w 273845"/>
                    <a:gd name="connsiteY9-374" fmla="*/ 0 h 3776887"/>
                    <a:gd name="connsiteX0-375" fmla="*/ 0 w 273845"/>
                    <a:gd name="connsiteY0-376" fmla="*/ 0 h 3776887"/>
                    <a:gd name="connsiteX1-377" fmla="*/ 272825 w 273845"/>
                    <a:gd name="connsiteY1-378" fmla="*/ 0 h 3776887"/>
                    <a:gd name="connsiteX2-379" fmla="*/ 273845 w 273845"/>
                    <a:gd name="connsiteY2-380" fmla="*/ 3581399 h 3776887"/>
                    <a:gd name="connsiteX3-381" fmla="*/ 247651 w 273845"/>
                    <a:gd name="connsiteY3-382" fmla="*/ 3702843 h 3776887"/>
                    <a:gd name="connsiteX4-383" fmla="*/ 228601 w 273845"/>
                    <a:gd name="connsiteY4-384" fmla="*/ 3629023 h 3776887"/>
                    <a:gd name="connsiteX5-385" fmla="*/ 166689 w 273845"/>
                    <a:gd name="connsiteY5-386" fmla="*/ 3776661 h 3776887"/>
                    <a:gd name="connsiteX6-387" fmla="*/ 104776 w 273845"/>
                    <a:gd name="connsiteY6-388" fmla="*/ 3664743 h 3776887"/>
                    <a:gd name="connsiteX7-389" fmla="*/ 57151 w 273845"/>
                    <a:gd name="connsiteY7-390" fmla="*/ 3750467 h 3776887"/>
                    <a:gd name="connsiteX8-391" fmla="*/ 1 w 273845"/>
                    <a:gd name="connsiteY8-392" fmla="*/ 3609974 h 3776887"/>
                    <a:gd name="connsiteX9-393" fmla="*/ 0 w 273845"/>
                    <a:gd name="connsiteY9-394" fmla="*/ 0 h 3776887"/>
                    <a:gd name="connsiteX0-395" fmla="*/ 0 w 273845"/>
                    <a:gd name="connsiteY0-396" fmla="*/ 0 h 3776887"/>
                    <a:gd name="connsiteX1-397" fmla="*/ 272825 w 273845"/>
                    <a:gd name="connsiteY1-398" fmla="*/ 0 h 3776887"/>
                    <a:gd name="connsiteX2-399" fmla="*/ 273845 w 273845"/>
                    <a:gd name="connsiteY2-400" fmla="*/ 3581399 h 3776887"/>
                    <a:gd name="connsiteX3-401" fmla="*/ 247651 w 273845"/>
                    <a:gd name="connsiteY3-402" fmla="*/ 3702843 h 3776887"/>
                    <a:gd name="connsiteX4-403" fmla="*/ 228601 w 273845"/>
                    <a:gd name="connsiteY4-404" fmla="*/ 3629023 h 3776887"/>
                    <a:gd name="connsiteX5-405" fmla="*/ 166689 w 273845"/>
                    <a:gd name="connsiteY5-406" fmla="*/ 3776661 h 3776887"/>
                    <a:gd name="connsiteX6-407" fmla="*/ 104776 w 273845"/>
                    <a:gd name="connsiteY6-408" fmla="*/ 3664743 h 3776887"/>
                    <a:gd name="connsiteX7-409" fmla="*/ 57151 w 273845"/>
                    <a:gd name="connsiteY7-410" fmla="*/ 3750467 h 3776887"/>
                    <a:gd name="connsiteX8-411" fmla="*/ 1 w 273845"/>
                    <a:gd name="connsiteY8-412" fmla="*/ 3609974 h 3776887"/>
                    <a:gd name="connsiteX9-413" fmla="*/ 0 w 273845"/>
                    <a:gd name="connsiteY9-414" fmla="*/ 0 h 3776887"/>
                    <a:gd name="connsiteX0-415" fmla="*/ 0 w 273845"/>
                    <a:gd name="connsiteY0-416" fmla="*/ 0 h 3776859"/>
                    <a:gd name="connsiteX1-417" fmla="*/ 272825 w 273845"/>
                    <a:gd name="connsiteY1-418" fmla="*/ 0 h 3776859"/>
                    <a:gd name="connsiteX2-419" fmla="*/ 273845 w 273845"/>
                    <a:gd name="connsiteY2-420" fmla="*/ 3581399 h 3776859"/>
                    <a:gd name="connsiteX3-421" fmla="*/ 247651 w 273845"/>
                    <a:gd name="connsiteY3-422" fmla="*/ 3702843 h 3776859"/>
                    <a:gd name="connsiteX4-423" fmla="*/ 223839 w 273845"/>
                    <a:gd name="connsiteY4-424" fmla="*/ 3631404 h 3776859"/>
                    <a:gd name="connsiteX5-425" fmla="*/ 166689 w 273845"/>
                    <a:gd name="connsiteY5-426" fmla="*/ 3776661 h 3776859"/>
                    <a:gd name="connsiteX6-427" fmla="*/ 104776 w 273845"/>
                    <a:gd name="connsiteY6-428" fmla="*/ 3664743 h 3776859"/>
                    <a:gd name="connsiteX7-429" fmla="*/ 57151 w 273845"/>
                    <a:gd name="connsiteY7-430" fmla="*/ 3750467 h 3776859"/>
                    <a:gd name="connsiteX8-431" fmla="*/ 1 w 273845"/>
                    <a:gd name="connsiteY8-432" fmla="*/ 3609974 h 3776859"/>
                    <a:gd name="connsiteX9-433" fmla="*/ 0 w 273845"/>
                    <a:gd name="connsiteY9-434" fmla="*/ 0 h 3776859"/>
                    <a:gd name="connsiteX0-435" fmla="*/ 0 w 273845"/>
                    <a:gd name="connsiteY0-436" fmla="*/ 0 h 3776859"/>
                    <a:gd name="connsiteX1-437" fmla="*/ 272825 w 273845"/>
                    <a:gd name="connsiteY1-438" fmla="*/ 0 h 3776859"/>
                    <a:gd name="connsiteX2-439" fmla="*/ 273845 w 273845"/>
                    <a:gd name="connsiteY2-440" fmla="*/ 3581399 h 3776859"/>
                    <a:gd name="connsiteX3-441" fmla="*/ 247651 w 273845"/>
                    <a:gd name="connsiteY3-442" fmla="*/ 3702843 h 3776859"/>
                    <a:gd name="connsiteX4-443" fmla="*/ 223839 w 273845"/>
                    <a:gd name="connsiteY4-444" fmla="*/ 3631404 h 3776859"/>
                    <a:gd name="connsiteX5-445" fmla="*/ 166689 w 273845"/>
                    <a:gd name="connsiteY5-446" fmla="*/ 3776661 h 3776859"/>
                    <a:gd name="connsiteX6-447" fmla="*/ 104776 w 273845"/>
                    <a:gd name="connsiteY6-448" fmla="*/ 3664743 h 3776859"/>
                    <a:gd name="connsiteX7-449" fmla="*/ 57151 w 273845"/>
                    <a:gd name="connsiteY7-450" fmla="*/ 3750467 h 3776859"/>
                    <a:gd name="connsiteX8-451" fmla="*/ 1 w 273845"/>
                    <a:gd name="connsiteY8-452" fmla="*/ 3609974 h 3776859"/>
                    <a:gd name="connsiteX9-453" fmla="*/ 0 w 273845"/>
                    <a:gd name="connsiteY9-454" fmla="*/ 0 h 3776859"/>
                    <a:gd name="connsiteX0-455" fmla="*/ 0 w 273894"/>
                    <a:gd name="connsiteY0-456" fmla="*/ 0 h 3776859"/>
                    <a:gd name="connsiteX1-457" fmla="*/ 272825 w 273894"/>
                    <a:gd name="connsiteY1-458" fmla="*/ 0 h 3776859"/>
                    <a:gd name="connsiteX2-459" fmla="*/ 273845 w 273894"/>
                    <a:gd name="connsiteY2-460" fmla="*/ 3581399 h 3776859"/>
                    <a:gd name="connsiteX3-461" fmla="*/ 247651 w 273894"/>
                    <a:gd name="connsiteY3-462" fmla="*/ 3702843 h 3776859"/>
                    <a:gd name="connsiteX4-463" fmla="*/ 223839 w 273894"/>
                    <a:gd name="connsiteY4-464" fmla="*/ 3631404 h 3776859"/>
                    <a:gd name="connsiteX5-465" fmla="*/ 166689 w 273894"/>
                    <a:gd name="connsiteY5-466" fmla="*/ 3776661 h 3776859"/>
                    <a:gd name="connsiteX6-467" fmla="*/ 104776 w 273894"/>
                    <a:gd name="connsiteY6-468" fmla="*/ 3664743 h 3776859"/>
                    <a:gd name="connsiteX7-469" fmla="*/ 57151 w 273894"/>
                    <a:gd name="connsiteY7-470" fmla="*/ 3750467 h 3776859"/>
                    <a:gd name="connsiteX8-471" fmla="*/ 1 w 273894"/>
                    <a:gd name="connsiteY8-472" fmla="*/ 3609974 h 3776859"/>
                    <a:gd name="connsiteX9-473" fmla="*/ 0 w 273894"/>
                    <a:gd name="connsiteY9-474" fmla="*/ 0 h 3776859"/>
                    <a:gd name="connsiteX0-475" fmla="*/ 0 w 273894"/>
                    <a:gd name="connsiteY0-476" fmla="*/ 0 h 3776859"/>
                    <a:gd name="connsiteX1-477" fmla="*/ 272825 w 273894"/>
                    <a:gd name="connsiteY1-478" fmla="*/ 0 h 3776859"/>
                    <a:gd name="connsiteX2-479" fmla="*/ 273845 w 273894"/>
                    <a:gd name="connsiteY2-480" fmla="*/ 3581399 h 3776859"/>
                    <a:gd name="connsiteX3-481" fmla="*/ 247651 w 273894"/>
                    <a:gd name="connsiteY3-482" fmla="*/ 3702843 h 3776859"/>
                    <a:gd name="connsiteX4-483" fmla="*/ 223839 w 273894"/>
                    <a:gd name="connsiteY4-484" fmla="*/ 3631404 h 3776859"/>
                    <a:gd name="connsiteX5-485" fmla="*/ 166689 w 273894"/>
                    <a:gd name="connsiteY5-486" fmla="*/ 3776661 h 3776859"/>
                    <a:gd name="connsiteX6-487" fmla="*/ 104776 w 273894"/>
                    <a:gd name="connsiteY6-488" fmla="*/ 3664743 h 3776859"/>
                    <a:gd name="connsiteX7-489" fmla="*/ 57151 w 273894"/>
                    <a:gd name="connsiteY7-490" fmla="*/ 3750467 h 3776859"/>
                    <a:gd name="connsiteX8-491" fmla="*/ 1 w 273894"/>
                    <a:gd name="connsiteY8-492" fmla="*/ 3609974 h 3776859"/>
                    <a:gd name="connsiteX9-493" fmla="*/ 0 w 273894"/>
                    <a:gd name="connsiteY9-494" fmla="*/ 0 h 3776859"/>
                    <a:gd name="connsiteX0-495" fmla="*/ 0 w 273845"/>
                    <a:gd name="connsiteY0-496" fmla="*/ 0 h 3776859"/>
                    <a:gd name="connsiteX1-497" fmla="*/ 272825 w 273845"/>
                    <a:gd name="connsiteY1-498" fmla="*/ 0 h 3776859"/>
                    <a:gd name="connsiteX2-499" fmla="*/ 273845 w 273845"/>
                    <a:gd name="connsiteY2-500" fmla="*/ 3581399 h 3776859"/>
                    <a:gd name="connsiteX3-501" fmla="*/ 247651 w 273845"/>
                    <a:gd name="connsiteY3-502" fmla="*/ 3702843 h 3776859"/>
                    <a:gd name="connsiteX4-503" fmla="*/ 223839 w 273845"/>
                    <a:gd name="connsiteY4-504" fmla="*/ 3631404 h 3776859"/>
                    <a:gd name="connsiteX5-505" fmla="*/ 166689 w 273845"/>
                    <a:gd name="connsiteY5-506" fmla="*/ 3776661 h 3776859"/>
                    <a:gd name="connsiteX6-507" fmla="*/ 104776 w 273845"/>
                    <a:gd name="connsiteY6-508" fmla="*/ 3664743 h 3776859"/>
                    <a:gd name="connsiteX7-509" fmla="*/ 57151 w 273845"/>
                    <a:gd name="connsiteY7-510" fmla="*/ 3750467 h 3776859"/>
                    <a:gd name="connsiteX8-511" fmla="*/ 1 w 273845"/>
                    <a:gd name="connsiteY8-512" fmla="*/ 3609974 h 3776859"/>
                    <a:gd name="connsiteX9-513" fmla="*/ 0 w 273845"/>
                    <a:gd name="connsiteY9-514" fmla="*/ 0 h 3776859"/>
                    <a:gd name="connsiteX0-515" fmla="*/ 0 w 273845"/>
                    <a:gd name="connsiteY0-516" fmla="*/ 0 h 3776859"/>
                    <a:gd name="connsiteX1-517" fmla="*/ 272825 w 273845"/>
                    <a:gd name="connsiteY1-518" fmla="*/ 0 h 3776859"/>
                    <a:gd name="connsiteX2-519" fmla="*/ 273845 w 273845"/>
                    <a:gd name="connsiteY2-520" fmla="*/ 3581399 h 3776859"/>
                    <a:gd name="connsiteX3-521" fmla="*/ 252414 w 273845"/>
                    <a:gd name="connsiteY3-522" fmla="*/ 3702843 h 3776859"/>
                    <a:gd name="connsiteX4-523" fmla="*/ 223839 w 273845"/>
                    <a:gd name="connsiteY4-524" fmla="*/ 3631404 h 3776859"/>
                    <a:gd name="connsiteX5-525" fmla="*/ 166689 w 273845"/>
                    <a:gd name="connsiteY5-526" fmla="*/ 3776661 h 3776859"/>
                    <a:gd name="connsiteX6-527" fmla="*/ 104776 w 273845"/>
                    <a:gd name="connsiteY6-528" fmla="*/ 3664743 h 3776859"/>
                    <a:gd name="connsiteX7-529" fmla="*/ 57151 w 273845"/>
                    <a:gd name="connsiteY7-530" fmla="*/ 3750467 h 3776859"/>
                    <a:gd name="connsiteX8-531" fmla="*/ 1 w 273845"/>
                    <a:gd name="connsiteY8-532" fmla="*/ 3609974 h 3776859"/>
                    <a:gd name="connsiteX9-533" fmla="*/ 0 w 273845"/>
                    <a:gd name="connsiteY9-534" fmla="*/ 0 h 3776859"/>
                    <a:gd name="connsiteX0-535" fmla="*/ 0 w 273845"/>
                    <a:gd name="connsiteY0-536" fmla="*/ 0 h 3776859"/>
                    <a:gd name="connsiteX1-537" fmla="*/ 272825 w 273845"/>
                    <a:gd name="connsiteY1-538" fmla="*/ 0 h 3776859"/>
                    <a:gd name="connsiteX2-539" fmla="*/ 273845 w 273845"/>
                    <a:gd name="connsiteY2-540" fmla="*/ 3581399 h 3776859"/>
                    <a:gd name="connsiteX3-541" fmla="*/ 252414 w 273845"/>
                    <a:gd name="connsiteY3-542" fmla="*/ 3702843 h 3776859"/>
                    <a:gd name="connsiteX4-543" fmla="*/ 223839 w 273845"/>
                    <a:gd name="connsiteY4-544" fmla="*/ 3631404 h 3776859"/>
                    <a:gd name="connsiteX5-545" fmla="*/ 166689 w 273845"/>
                    <a:gd name="connsiteY5-546" fmla="*/ 3776661 h 3776859"/>
                    <a:gd name="connsiteX6-547" fmla="*/ 104776 w 273845"/>
                    <a:gd name="connsiteY6-548" fmla="*/ 3664743 h 3776859"/>
                    <a:gd name="connsiteX7-549" fmla="*/ 57151 w 273845"/>
                    <a:gd name="connsiteY7-550" fmla="*/ 3750467 h 3776859"/>
                    <a:gd name="connsiteX8-551" fmla="*/ 1 w 273845"/>
                    <a:gd name="connsiteY8-552" fmla="*/ 3609974 h 3776859"/>
                    <a:gd name="connsiteX9-553" fmla="*/ 0 w 273845"/>
                    <a:gd name="connsiteY9-554" fmla="*/ 0 h 3776859"/>
                    <a:gd name="connsiteX0-555" fmla="*/ 0 w 273845"/>
                    <a:gd name="connsiteY0-556" fmla="*/ 0 h 3776859"/>
                    <a:gd name="connsiteX1-557" fmla="*/ 272825 w 273845"/>
                    <a:gd name="connsiteY1-558" fmla="*/ 0 h 3776859"/>
                    <a:gd name="connsiteX2-559" fmla="*/ 273845 w 273845"/>
                    <a:gd name="connsiteY2-560" fmla="*/ 3581399 h 3776859"/>
                    <a:gd name="connsiteX3-561" fmla="*/ 245270 w 273845"/>
                    <a:gd name="connsiteY3-562" fmla="*/ 3702843 h 3776859"/>
                    <a:gd name="connsiteX4-563" fmla="*/ 223839 w 273845"/>
                    <a:gd name="connsiteY4-564" fmla="*/ 3631404 h 3776859"/>
                    <a:gd name="connsiteX5-565" fmla="*/ 166689 w 273845"/>
                    <a:gd name="connsiteY5-566" fmla="*/ 3776661 h 3776859"/>
                    <a:gd name="connsiteX6-567" fmla="*/ 104776 w 273845"/>
                    <a:gd name="connsiteY6-568" fmla="*/ 3664743 h 3776859"/>
                    <a:gd name="connsiteX7-569" fmla="*/ 57151 w 273845"/>
                    <a:gd name="connsiteY7-570" fmla="*/ 3750467 h 3776859"/>
                    <a:gd name="connsiteX8-571" fmla="*/ 1 w 273845"/>
                    <a:gd name="connsiteY8-572" fmla="*/ 3609974 h 3776859"/>
                    <a:gd name="connsiteX9-573" fmla="*/ 0 w 273845"/>
                    <a:gd name="connsiteY9-574" fmla="*/ 0 h 3776859"/>
                    <a:gd name="connsiteX0-575" fmla="*/ 0 w 273845"/>
                    <a:gd name="connsiteY0-576" fmla="*/ 0 h 3776859"/>
                    <a:gd name="connsiteX1-577" fmla="*/ 272825 w 273845"/>
                    <a:gd name="connsiteY1-578" fmla="*/ 0 h 3776859"/>
                    <a:gd name="connsiteX2-579" fmla="*/ 273845 w 273845"/>
                    <a:gd name="connsiteY2-580" fmla="*/ 3581399 h 3776859"/>
                    <a:gd name="connsiteX3-581" fmla="*/ 245270 w 273845"/>
                    <a:gd name="connsiteY3-582" fmla="*/ 3702843 h 3776859"/>
                    <a:gd name="connsiteX4-583" fmla="*/ 223839 w 273845"/>
                    <a:gd name="connsiteY4-584" fmla="*/ 3631404 h 3776859"/>
                    <a:gd name="connsiteX5-585" fmla="*/ 166689 w 273845"/>
                    <a:gd name="connsiteY5-586" fmla="*/ 3776661 h 3776859"/>
                    <a:gd name="connsiteX6-587" fmla="*/ 104776 w 273845"/>
                    <a:gd name="connsiteY6-588" fmla="*/ 3664743 h 3776859"/>
                    <a:gd name="connsiteX7-589" fmla="*/ 57151 w 273845"/>
                    <a:gd name="connsiteY7-590" fmla="*/ 3750467 h 3776859"/>
                    <a:gd name="connsiteX8-591" fmla="*/ 1 w 273845"/>
                    <a:gd name="connsiteY8-592" fmla="*/ 3609974 h 3776859"/>
                    <a:gd name="connsiteX9-593" fmla="*/ 0 w 273845"/>
                    <a:gd name="connsiteY9-594" fmla="*/ 0 h 3776859"/>
                    <a:gd name="connsiteX0-595" fmla="*/ 0 w 273845"/>
                    <a:gd name="connsiteY0-596" fmla="*/ 0 h 3776859"/>
                    <a:gd name="connsiteX1-597" fmla="*/ 272825 w 273845"/>
                    <a:gd name="connsiteY1-598" fmla="*/ 0 h 3776859"/>
                    <a:gd name="connsiteX2-599" fmla="*/ 273845 w 273845"/>
                    <a:gd name="connsiteY2-600" fmla="*/ 3581399 h 3776859"/>
                    <a:gd name="connsiteX3-601" fmla="*/ 245270 w 273845"/>
                    <a:gd name="connsiteY3-602" fmla="*/ 3702843 h 3776859"/>
                    <a:gd name="connsiteX4-603" fmla="*/ 223839 w 273845"/>
                    <a:gd name="connsiteY4-604" fmla="*/ 3631404 h 3776859"/>
                    <a:gd name="connsiteX5-605" fmla="*/ 166689 w 273845"/>
                    <a:gd name="connsiteY5-606" fmla="*/ 3776661 h 3776859"/>
                    <a:gd name="connsiteX6-607" fmla="*/ 104776 w 273845"/>
                    <a:gd name="connsiteY6-608" fmla="*/ 3664743 h 3776859"/>
                    <a:gd name="connsiteX7-609" fmla="*/ 57151 w 273845"/>
                    <a:gd name="connsiteY7-610" fmla="*/ 3750467 h 3776859"/>
                    <a:gd name="connsiteX8-611" fmla="*/ 1 w 273845"/>
                    <a:gd name="connsiteY8-612" fmla="*/ 3609974 h 3776859"/>
                    <a:gd name="connsiteX9-613" fmla="*/ 0 w 273845"/>
                    <a:gd name="connsiteY9-614" fmla="*/ 0 h 3776859"/>
                    <a:gd name="connsiteX0-615" fmla="*/ 0 w 273845"/>
                    <a:gd name="connsiteY0-616" fmla="*/ 0 h 3776859"/>
                    <a:gd name="connsiteX1-617" fmla="*/ 272825 w 273845"/>
                    <a:gd name="connsiteY1-618" fmla="*/ 0 h 3776859"/>
                    <a:gd name="connsiteX2-619" fmla="*/ 273845 w 273845"/>
                    <a:gd name="connsiteY2-620" fmla="*/ 3581399 h 3776859"/>
                    <a:gd name="connsiteX3-621" fmla="*/ 245270 w 273845"/>
                    <a:gd name="connsiteY3-622" fmla="*/ 3702843 h 3776859"/>
                    <a:gd name="connsiteX4-623" fmla="*/ 223839 w 273845"/>
                    <a:gd name="connsiteY4-624" fmla="*/ 3631404 h 3776859"/>
                    <a:gd name="connsiteX5-625" fmla="*/ 166689 w 273845"/>
                    <a:gd name="connsiteY5-626" fmla="*/ 3776661 h 3776859"/>
                    <a:gd name="connsiteX6-627" fmla="*/ 104776 w 273845"/>
                    <a:gd name="connsiteY6-628" fmla="*/ 3664743 h 3776859"/>
                    <a:gd name="connsiteX7-629" fmla="*/ 57151 w 273845"/>
                    <a:gd name="connsiteY7-630" fmla="*/ 3750467 h 3776859"/>
                    <a:gd name="connsiteX8-631" fmla="*/ 1 w 273845"/>
                    <a:gd name="connsiteY8-632" fmla="*/ 3609974 h 3776859"/>
                    <a:gd name="connsiteX9-633" fmla="*/ 0 w 273845"/>
                    <a:gd name="connsiteY9-634" fmla="*/ 0 h 3776859"/>
                    <a:gd name="connsiteX0-635" fmla="*/ 0 w 273845"/>
                    <a:gd name="connsiteY0-636" fmla="*/ 0 h 3776859"/>
                    <a:gd name="connsiteX1-637" fmla="*/ 272825 w 273845"/>
                    <a:gd name="connsiteY1-638" fmla="*/ 0 h 3776859"/>
                    <a:gd name="connsiteX2-639" fmla="*/ 273845 w 273845"/>
                    <a:gd name="connsiteY2-640" fmla="*/ 3581399 h 3776859"/>
                    <a:gd name="connsiteX3-641" fmla="*/ 245270 w 273845"/>
                    <a:gd name="connsiteY3-642" fmla="*/ 3702843 h 3776859"/>
                    <a:gd name="connsiteX4-643" fmla="*/ 223839 w 273845"/>
                    <a:gd name="connsiteY4-644" fmla="*/ 3631404 h 3776859"/>
                    <a:gd name="connsiteX5-645" fmla="*/ 166689 w 273845"/>
                    <a:gd name="connsiteY5-646" fmla="*/ 3776661 h 3776859"/>
                    <a:gd name="connsiteX6-647" fmla="*/ 104776 w 273845"/>
                    <a:gd name="connsiteY6-648" fmla="*/ 3664743 h 3776859"/>
                    <a:gd name="connsiteX7-649" fmla="*/ 57151 w 273845"/>
                    <a:gd name="connsiteY7-650" fmla="*/ 3750467 h 3776859"/>
                    <a:gd name="connsiteX8-651" fmla="*/ 1 w 273845"/>
                    <a:gd name="connsiteY8-652" fmla="*/ 3609974 h 3776859"/>
                    <a:gd name="connsiteX9-653" fmla="*/ 0 w 273845"/>
                    <a:gd name="connsiteY9-654" fmla="*/ 0 h 3776859"/>
                    <a:gd name="connsiteX0-655" fmla="*/ 0 w 273845"/>
                    <a:gd name="connsiteY0-656" fmla="*/ 0 h 3776859"/>
                    <a:gd name="connsiteX1-657" fmla="*/ 272825 w 273845"/>
                    <a:gd name="connsiteY1-658" fmla="*/ 0 h 3776859"/>
                    <a:gd name="connsiteX2-659" fmla="*/ 273845 w 273845"/>
                    <a:gd name="connsiteY2-660" fmla="*/ 3581399 h 3776859"/>
                    <a:gd name="connsiteX3-661" fmla="*/ 245270 w 273845"/>
                    <a:gd name="connsiteY3-662" fmla="*/ 3702843 h 3776859"/>
                    <a:gd name="connsiteX4-663" fmla="*/ 223839 w 273845"/>
                    <a:gd name="connsiteY4-664" fmla="*/ 3631404 h 3776859"/>
                    <a:gd name="connsiteX5-665" fmla="*/ 166689 w 273845"/>
                    <a:gd name="connsiteY5-666" fmla="*/ 3776661 h 3776859"/>
                    <a:gd name="connsiteX6-667" fmla="*/ 104776 w 273845"/>
                    <a:gd name="connsiteY6-668" fmla="*/ 3664743 h 3776859"/>
                    <a:gd name="connsiteX7-669" fmla="*/ 57151 w 273845"/>
                    <a:gd name="connsiteY7-670" fmla="*/ 3750467 h 3776859"/>
                    <a:gd name="connsiteX8-671" fmla="*/ 1 w 273845"/>
                    <a:gd name="connsiteY8-672" fmla="*/ 3609974 h 3776859"/>
                    <a:gd name="connsiteX9-673" fmla="*/ 0 w 273845"/>
                    <a:gd name="connsiteY9-674" fmla="*/ 0 h 3776859"/>
                    <a:gd name="connsiteX0-675" fmla="*/ 0 w 273845"/>
                    <a:gd name="connsiteY0-676" fmla="*/ 0 h 3776859"/>
                    <a:gd name="connsiteX1-677" fmla="*/ 272825 w 273845"/>
                    <a:gd name="connsiteY1-678" fmla="*/ 0 h 3776859"/>
                    <a:gd name="connsiteX2-679" fmla="*/ 273845 w 273845"/>
                    <a:gd name="connsiteY2-680" fmla="*/ 3581399 h 3776859"/>
                    <a:gd name="connsiteX3-681" fmla="*/ 245270 w 273845"/>
                    <a:gd name="connsiteY3-682" fmla="*/ 3702843 h 3776859"/>
                    <a:gd name="connsiteX4-683" fmla="*/ 223839 w 273845"/>
                    <a:gd name="connsiteY4-684" fmla="*/ 3631404 h 3776859"/>
                    <a:gd name="connsiteX5-685" fmla="*/ 166689 w 273845"/>
                    <a:gd name="connsiteY5-686" fmla="*/ 3776661 h 3776859"/>
                    <a:gd name="connsiteX6-687" fmla="*/ 104776 w 273845"/>
                    <a:gd name="connsiteY6-688" fmla="*/ 3664743 h 3776859"/>
                    <a:gd name="connsiteX7-689" fmla="*/ 57151 w 273845"/>
                    <a:gd name="connsiteY7-690" fmla="*/ 3750467 h 3776859"/>
                    <a:gd name="connsiteX8-691" fmla="*/ 1 w 273845"/>
                    <a:gd name="connsiteY8-692" fmla="*/ 3609974 h 3776859"/>
                    <a:gd name="connsiteX9-693" fmla="*/ 0 w 273845"/>
                    <a:gd name="connsiteY9-694" fmla="*/ 0 h 3776859"/>
                    <a:gd name="connsiteX0-695" fmla="*/ 0 w 273845"/>
                    <a:gd name="connsiteY0-696" fmla="*/ 0 h 3776859"/>
                    <a:gd name="connsiteX1-697" fmla="*/ 272825 w 273845"/>
                    <a:gd name="connsiteY1-698" fmla="*/ 0 h 3776859"/>
                    <a:gd name="connsiteX2-699" fmla="*/ 273845 w 273845"/>
                    <a:gd name="connsiteY2-700" fmla="*/ 3581399 h 3776859"/>
                    <a:gd name="connsiteX3-701" fmla="*/ 245270 w 273845"/>
                    <a:gd name="connsiteY3-702" fmla="*/ 3702843 h 3776859"/>
                    <a:gd name="connsiteX4-703" fmla="*/ 223839 w 273845"/>
                    <a:gd name="connsiteY4-704" fmla="*/ 3631404 h 3776859"/>
                    <a:gd name="connsiteX5-705" fmla="*/ 166689 w 273845"/>
                    <a:gd name="connsiteY5-706" fmla="*/ 3776661 h 3776859"/>
                    <a:gd name="connsiteX6-707" fmla="*/ 104776 w 273845"/>
                    <a:gd name="connsiteY6-708" fmla="*/ 3664743 h 3776859"/>
                    <a:gd name="connsiteX7-709" fmla="*/ 57151 w 273845"/>
                    <a:gd name="connsiteY7-710" fmla="*/ 3750467 h 3776859"/>
                    <a:gd name="connsiteX8-711" fmla="*/ 1 w 273845"/>
                    <a:gd name="connsiteY8-712" fmla="*/ 3609974 h 3776859"/>
                    <a:gd name="connsiteX9-713" fmla="*/ 0 w 273845"/>
                    <a:gd name="connsiteY9-714" fmla="*/ 0 h 37768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21" y="connsiteY5-22"/>
                    </a:cxn>
                    <a:cxn ang="0">
                      <a:pos x="connsiteX6-35" y="connsiteY6-36"/>
                    </a:cxn>
                    <a:cxn ang="0">
                      <a:pos x="connsiteX7-51" y="connsiteY7-52"/>
                    </a:cxn>
                    <a:cxn ang="0">
                      <a:pos x="connsiteX8-69" y="connsiteY8-70"/>
                    </a:cxn>
                    <a:cxn ang="0">
                      <a:pos x="connsiteX9-89" y="connsiteY9-90"/>
                    </a:cxn>
                  </a:cxnLst>
                  <a:rect l="l" t="t" r="r" b="b"/>
                  <a:pathLst>
                    <a:path w="273845" h="3776859">
                      <a:moveTo>
                        <a:pt x="0" y="0"/>
                      </a:moveTo>
                      <a:lnTo>
                        <a:pt x="272825" y="0"/>
                      </a:lnTo>
                      <a:lnTo>
                        <a:pt x="273845" y="3581399"/>
                      </a:lnTo>
                      <a:cubicBezTo>
                        <a:pt x="269876" y="3659980"/>
                        <a:pt x="258763" y="3688555"/>
                        <a:pt x="245270" y="3702843"/>
                      </a:cubicBezTo>
                      <a:cubicBezTo>
                        <a:pt x="228204" y="3675061"/>
                        <a:pt x="236936" y="3619101"/>
                        <a:pt x="223839" y="3631404"/>
                      </a:cubicBezTo>
                      <a:cubicBezTo>
                        <a:pt x="210742" y="3643707"/>
                        <a:pt x="186533" y="3771105"/>
                        <a:pt x="166689" y="3776661"/>
                      </a:cubicBezTo>
                      <a:cubicBezTo>
                        <a:pt x="146845" y="3782217"/>
                        <a:pt x="123032" y="3669109"/>
                        <a:pt x="104776" y="3664743"/>
                      </a:cubicBezTo>
                      <a:cubicBezTo>
                        <a:pt x="86520" y="3660377"/>
                        <a:pt x="74614" y="3759595"/>
                        <a:pt x="57151" y="3750467"/>
                      </a:cubicBezTo>
                      <a:cubicBezTo>
                        <a:pt x="28576" y="3725068"/>
                        <a:pt x="9527" y="3661568"/>
                        <a:pt x="1" y="3609974"/>
                      </a:cubicBezTo>
                      <a:cubicBezTo>
                        <a:pt x="1" y="2406649"/>
                        <a:pt x="0" y="1203325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23"/>
                <p:cNvSpPr/>
                <p:nvPr/>
              </p:nvSpPr>
              <p:spPr>
                <a:xfrm>
                  <a:off x="1374774" y="1417118"/>
                  <a:ext cx="272825" cy="5905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27000">
                      <a:srgbClr val="F2F2F2">
                        <a:lumMod val="0"/>
                        <a:lumOff val="100000"/>
                      </a:srgb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24"/>
                <p:cNvSpPr/>
                <p:nvPr/>
              </p:nvSpPr>
              <p:spPr>
                <a:xfrm>
                  <a:off x="1404710" y="1213680"/>
                  <a:ext cx="212954" cy="20343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25"/>
                <p:cNvSpPr/>
                <p:nvPr/>
              </p:nvSpPr>
              <p:spPr>
                <a:xfrm rot="5400000">
                  <a:off x="1396885" y="6250198"/>
                  <a:ext cx="228600" cy="73152"/>
                </a:xfrm>
                <a:custGeom>
                  <a:avLst/>
                  <a:gdLst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0-1" fmla="*/ 0 w 226544"/>
                    <a:gd name="connsiteY0-2" fmla="*/ 35306 h 70612"/>
                    <a:gd name="connsiteX1-3" fmla="*/ 27685 w 226544"/>
                    <a:gd name="connsiteY1-4" fmla="*/ 0 h 70612"/>
                    <a:gd name="connsiteX2-5" fmla="*/ 226544 w 226544"/>
                    <a:gd name="connsiteY2-6" fmla="*/ 35306 h 70612"/>
                    <a:gd name="connsiteX3-7" fmla="*/ 27685 w 226544"/>
                    <a:gd name="connsiteY3-8" fmla="*/ 70612 h 70612"/>
                    <a:gd name="connsiteX4" fmla="*/ 0 w 226544"/>
                    <a:gd name="connsiteY4" fmla="*/ 35306 h 70612"/>
                    <a:gd name="connsiteX0-9" fmla="*/ 0 w 226544"/>
                    <a:gd name="connsiteY0-10" fmla="*/ 35306 h 70612"/>
                    <a:gd name="connsiteX1-11" fmla="*/ 27685 w 226544"/>
                    <a:gd name="connsiteY1-12" fmla="*/ 0 h 70612"/>
                    <a:gd name="connsiteX2-13" fmla="*/ 226544 w 226544"/>
                    <a:gd name="connsiteY2-14" fmla="*/ 35306 h 70612"/>
                    <a:gd name="connsiteX3-15" fmla="*/ 27685 w 226544"/>
                    <a:gd name="connsiteY3-16" fmla="*/ 70612 h 70612"/>
                    <a:gd name="connsiteX4-17" fmla="*/ 0 w 226544"/>
                    <a:gd name="connsiteY4-18" fmla="*/ 35306 h 70612"/>
                    <a:gd name="connsiteX0-19" fmla="*/ 0 w 226544"/>
                    <a:gd name="connsiteY0-20" fmla="*/ 35306 h 70612"/>
                    <a:gd name="connsiteX1-21" fmla="*/ 27685 w 226544"/>
                    <a:gd name="connsiteY1-22" fmla="*/ 0 h 70612"/>
                    <a:gd name="connsiteX2-23" fmla="*/ 226544 w 226544"/>
                    <a:gd name="connsiteY2-24" fmla="*/ 35306 h 70612"/>
                    <a:gd name="connsiteX3-25" fmla="*/ 27685 w 226544"/>
                    <a:gd name="connsiteY3-26" fmla="*/ 70612 h 70612"/>
                    <a:gd name="connsiteX4-27" fmla="*/ 0 w 226544"/>
                    <a:gd name="connsiteY4-28" fmla="*/ 35306 h 70612"/>
                    <a:gd name="connsiteX0-29" fmla="*/ 0 w 226544"/>
                    <a:gd name="connsiteY0-30" fmla="*/ 35306 h 70612"/>
                    <a:gd name="connsiteX1-31" fmla="*/ 27685 w 226544"/>
                    <a:gd name="connsiteY1-32" fmla="*/ 0 h 70612"/>
                    <a:gd name="connsiteX2-33" fmla="*/ 226544 w 226544"/>
                    <a:gd name="connsiteY2-34" fmla="*/ 35306 h 70612"/>
                    <a:gd name="connsiteX3-35" fmla="*/ 27685 w 226544"/>
                    <a:gd name="connsiteY3-36" fmla="*/ 70612 h 70612"/>
                    <a:gd name="connsiteX4-37" fmla="*/ 0 w 226544"/>
                    <a:gd name="connsiteY4-38" fmla="*/ 35306 h 70612"/>
                    <a:gd name="connsiteX0-39" fmla="*/ 0 w 226544"/>
                    <a:gd name="connsiteY0-40" fmla="*/ 35306 h 70612"/>
                    <a:gd name="connsiteX1-41" fmla="*/ 27685 w 226544"/>
                    <a:gd name="connsiteY1-42" fmla="*/ 0 h 70612"/>
                    <a:gd name="connsiteX2-43" fmla="*/ 226544 w 226544"/>
                    <a:gd name="connsiteY2-44" fmla="*/ 35306 h 70612"/>
                    <a:gd name="connsiteX3-45" fmla="*/ 27685 w 226544"/>
                    <a:gd name="connsiteY3-46" fmla="*/ 70612 h 70612"/>
                    <a:gd name="connsiteX4-47" fmla="*/ 0 w 226544"/>
                    <a:gd name="connsiteY4-48" fmla="*/ 35306 h 70612"/>
                    <a:gd name="connsiteX0-49" fmla="*/ 0 w 226544"/>
                    <a:gd name="connsiteY0-50" fmla="*/ 35306 h 70612"/>
                    <a:gd name="connsiteX1-51" fmla="*/ 27685 w 226544"/>
                    <a:gd name="connsiteY1-52" fmla="*/ 0 h 70612"/>
                    <a:gd name="connsiteX2-53" fmla="*/ 226544 w 226544"/>
                    <a:gd name="connsiteY2-54" fmla="*/ 35306 h 70612"/>
                    <a:gd name="connsiteX3-55" fmla="*/ 27685 w 226544"/>
                    <a:gd name="connsiteY3-56" fmla="*/ 70612 h 70612"/>
                    <a:gd name="connsiteX4-57" fmla="*/ 0 w 226544"/>
                    <a:gd name="connsiteY4-58" fmla="*/ 35306 h 70612"/>
                    <a:gd name="connsiteX0-59" fmla="*/ 0 w 226544"/>
                    <a:gd name="connsiteY0-60" fmla="*/ 35306 h 70612"/>
                    <a:gd name="connsiteX1-61" fmla="*/ 27685 w 226544"/>
                    <a:gd name="connsiteY1-62" fmla="*/ 0 h 70612"/>
                    <a:gd name="connsiteX2-63" fmla="*/ 226544 w 226544"/>
                    <a:gd name="connsiteY2-64" fmla="*/ 35306 h 70612"/>
                    <a:gd name="connsiteX3-65" fmla="*/ 27685 w 226544"/>
                    <a:gd name="connsiteY3-66" fmla="*/ 70612 h 70612"/>
                    <a:gd name="connsiteX4-67" fmla="*/ 0 w 226544"/>
                    <a:gd name="connsiteY4-68" fmla="*/ 35306 h 70612"/>
                    <a:gd name="connsiteX0-69" fmla="*/ 0 w 226544"/>
                    <a:gd name="connsiteY0-70" fmla="*/ 35306 h 70612"/>
                    <a:gd name="connsiteX1-71" fmla="*/ 27685 w 226544"/>
                    <a:gd name="connsiteY1-72" fmla="*/ 0 h 70612"/>
                    <a:gd name="connsiteX2-73" fmla="*/ 226544 w 226544"/>
                    <a:gd name="connsiteY2-74" fmla="*/ 35306 h 70612"/>
                    <a:gd name="connsiteX3-75" fmla="*/ 27685 w 226544"/>
                    <a:gd name="connsiteY3-76" fmla="*/ 70612 h 70612"/>
                    <a:gd name="connsiteX4-77" fmla="*/ 0 w 226544"/>
                    <a:gd name="connsiteY4-78" fmla="*/ 35306 h 70612"/>
                    <a:gd name="connsiteX0-79" fmla="*/ 0 w 226544"/>
                    <a:gd name="connsiteY0-80" fmla="*/ 35306 h 70612"/>
                    <a:gd name="connsiteX1-81" fmla="*/ 27685 w 226544"/>
                    <a:gd name="connsiteY1-82" fmla="*/ 0 h 70612"/>
                    <a:gd name="connsiteX2-83" fmla="*/ 226544 w 226544"/>
                    <a:gd name="connsiteY2-84" fmla="*/ 35306 h 70612"/>
                    <a:gd name="connsiteX3-85" fmla="*/ 27685 w 226544"/>
                    <a:gd name="connsiteY3-86" fmla="*/ 70612 h 70612"/>
                    <a:gd name="connsiteX4-87" fmla="*/ 0 w 226544"/>
                    <a:gd name="connsiteY4-88" fmla="*/ 35306 h 7061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226544" h="70612">
                      <a:moveTo>
                        <a:pt x="0" y="35306"/>
                      </a:moveTo>
                      <a:cubicBezTo>
                        <a:pt x="1521" y="15316"/>
                        <a:pt x="12805" y="4576"/>
                        <a:pt x="27685" y="0"/>
                      </a:cubicBezTo>
                      <a:lnTo>
                        <a:pt x="226544" y="35306"/>
                      </a:lnTo>
                      <a:lnTo>
                        <a:pt x="27685" y="70612"/>
                      </a:lnTo>
                      <a:cubicBezTo>
                        <a:pt x="11264" y="65009"/>
                        <a:pt x="1007" y="52726"/>
                        <a:pt x="0" y="35306"/>
                      </a:cubicBezTo>
                      <a:close/>
                    </a:path>
                  </a:pathLst>
                </a:custGeom>
                <a:solidFill>
                  <a:srgbClr val="4C504C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6" name="Straight Connector 26"/>
                <p:cNvCxnSpPr/>
                <p:nvPr/>
              </p:nvCxnSpPr>
              <p:spPr>
                <a:xfrm>
                  <a:off x="1374774" y="148664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7"/>
                <p:cNvCxnSpPr/>
                <p:nvPr/>
              </p:nvCxnSpPr>
              <p:spPr>
                <a:xfrm>
                  <a:off x="1374774" y="1562425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8"/>
                <p:cNvCxnSpPr/>
                <p:nvPr/>
              </p:nvCxnSpPr>
              <p:spPr>
                <a:xfrm>
                  <a:off x="1374774" y="1638202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9"/>
                <p:cNvCxnSpPr/>
                <p:nvPr/>
              </p:nvCxnSpPr>
              <p:spPr>
                <a:xfrm>
                  <a:off x="1374774" y="1713979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30"/>
                <p:cNvCxnSpPr/>
                <p:nvPr/>
              </p:nvCxnSpPr>
              <p:spPr>
                <a:xfrm>
                  <a:off x="1374774" y="1789756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31"/>
                <p:cNvCxnSpPr/>
                <p:nvPr/>
              </p:nvCxnSpPr>
              <p:spPr>
                <a:xfrm>
                  <a:off x="1374774" y="1865533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32"/>
                <p:cNvCxnSpPr/>
                <p:nvPr/>
              </p:nvCxnSpPr>
              <p:spPr>
                <a:xfrm>
                  <a:off x="1374774" y="194130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Pentagon 9"/>
              <p:cNvSpPr/>
              <p:nvPr/>
            </p:nvSpPr>
            <p:spPr>
              <a:xfrm flipH="1">
                <a:off x="-1158090" y="2359899"/>
                <a:ext cx="3510756" cy="607219"/>
              </a:xfrm>
              <a:prstGeom prst="homePlate">
                <a:avLst>
                  <a:gd name="adj" fmla="val 36274"/>
                </a:avLst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Pentagon 10"/>
              <p:cNvSpPr/>
              <p:nvPr/>
            </p:nvSpPr>
            <p:spPr>
              <a:xfrm flipH="1">
                <a:off x="-1158090" y="3262198"/>
                <a:ext cx="3510756" cy="607219"/>
              </a:xfrm>
              <a:prstGeom prst="homePlate">
                <a:avLst>
                  <a:gd name="adj" fmla="val 36274"/>
                </a:avLst>
              </a:prstGeom>
              <a:solidFill>
                <a:schemeClr val="accent3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Pentagon 11"/>
              <p:cNvSpPr/>
              <p:nvPr/>
            </p:nvSpPr>
            <p:spPr>
              <a:xfrm flipH="1">
                <a:off x="-1158090" y="4164497"/>
                <a:ext cx="3510756" cy="607219"/>
              </a:xfrm>
              <a:prstGeom prst="homePlate">
                <a:avLst>
                  <a:gd name="adj" fmla="val 3627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Pentagon 12"/>
              <p:cNvSpPr/>
              <p:nvPr/>
            </p:nvSpPr>
            <p:spPr>
              <a:xfrm flipH="1">
                <a:off x="-1158090" y="5066795"/>
                <a:ext cx="3510756" cy="607219"/>
              </a:xfrm>
              <a:prstGeom prst="homePlate">
                <a:avLst>
                  <a:gd name="adj" fmla="val 3627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8"/>
              <p:cNvSpPr txBox="1"/>
              <p:nvPr/>
            </p:nvSpPr>
            <p:spPr>
              <a:xfrm>
                <a:off x="1972257" y="2401395"/>
                <a:ext cx="385042" cy="5232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8" name="TextBox 191"/>
              <p:cNvSpPr txBox="1"/>
              <p:nvPr/>
            </p:nvSpPr>
            <p:spPr>
              <a:xfrm>
                <a:off x="1972257" y="3303861"/>
                <a:ext cx="385042" cy="5232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" name="TextBox 192"/>
              <p:cNvSpPr txBox="1"/>
              <p:nvPr/>
            </p:nvSpPr>
            <p:spPr>
              <a:xfrm>
                <a:off x="1972257" y="4206327"/>
                <a:ext cx="385042" cy="5232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0" name="TextBox 193"/>
              <p:cNvSpPr txBox="1"/>
              <p:nvPr/>
            </p:nvSpPr>
            <p:spPr>
              <a:xfrm>
                <a:off x="1972257" y="5108794"/>
                <a:ext cx="385042" cy="5232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-1390223" y="1808717"/>
              <a:ext cx="2663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点击更换标题文本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-1390223" y="2711183"/>
              <a:ext cx="2663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点击更换标题文本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-1390223" y="3613649"/>
              <a:ext cx="2663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点击更换标题文本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-1390223" y="4509933"/>
              <a:ext cx="2663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点击更换标题文本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82995" y="2189136"/>
            <a:ext cx="5155414" cy="3346535"/>
            <a:chOff x="1282995" y="2189136"/>
            <a:chExt cx="5155414" cy="3346535"/>
          </a:xfrm>
        </p:grpSpPr>
        <p:sp>
          <p:nvSpPr>
            <p:cNvPr id="53" name="文本框 52"/>
            <p:cNvSpPr txBox="1"/>
            <p:nvPr/>
          </p:nvSpPr>
          <p:spPr>
            <a:xfrm>
              <a:off x="1282995" y="2189136"/>
              <a:ext cx="5155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282995" y="3091602"/>
              <a:ext cx="5155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282995" y="3990471"/>
              <a:ext cx="5155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282995" y="4889340"/>
              <a:ext cx="5155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23913" y="2439050"/>
            <a:ext cx="7474442" cy="2325976"/>
            <a:chOff x="4223913" y="2467912"/>
            <a:chExt cx="7474442" cy="2325976"/>
          </a:xfrm>
        </p:grpSpPr>
        <p:grpSp>
          <p:nvGrpSpPr>
            <p:cNvPr id="9" name="组合 8"/>
            <p:cNvGrpSpPr/>
            <p:nvPr/>
          </p:nvGrpSpPr>
          <p:grpSpPr>
            <a:xfrm>
              <a:off x="4223913" y="2467912"/>
              <a:ext cx="7474442" cy="1576374"/>
              <a:chOff x="4223913" y="2467912"/>
              <a:chExt cx="7474442" cy="157637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23913" y="2467912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7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Thank you</a:t>
                </a:r>
                <a:endParaRPr lang="zh-CN" altLang="en-US" sz="7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205870" y="3648757"/>
                <a:ext cx="4492485" cy="3955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通用于计划总结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工作汇报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述职报告等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9318171" y="4398359"/>
              <a:ext cx="2226130" cy="39552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汇报人：</a:t>
              </a: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xiazaii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srcRect/>
            <a:tile tx="0" ty="0" sx="100000" sy="100000" flip="none" algn="r"/>
          </a:blipFill>
        </p:grpSpPr>
        <p:sp>
          <p:nvSpPr>
            <p:cNvPr id="2" name="矩形: 圆角 1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/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工作概述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494573" y="3764674"/>
                <a:ext cx="4933121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8115931" flipH="1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74995" y="2474844"/>
            <a:ext cx="3242010" cy="3011556"/>
            <a:chOff x="3856382" y="2405270"/>
            <a:chExt cx="3883992" cy="3607904"/>
          </a:xfrm>
        </p:grpSpPr>
        <p:sp>
          <p:nvSpPr>
            <p:cNvPr id="5" name="矩形: 圆角 4"/>
            <p:cNvSpPr/>
            <p:nvPr/>
          </p:nvSpPr>
          <p:spPr>
            <a:xfrm>
              <a:off x="3856382" y="240527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3856382" y="434340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5943599" y="240527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5943599" y="434340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45517" y="2657392"/>
            <a:ext cx="10260226" cy="2605240"/>
            <a:chOff x="945517" y="2657392"/>
            <a:chExt cx="10260226" cy="2605240"/>
          </a:xfrm>
        </p:grpSpPr>
        <p:grpSp>
          <p:nvGrpSpPr>
            <p:cNvPr id="17" name="组合 16"/>
            <p:cNvGrpSpPr/>
            <p:nvPr/>
          </p:nvGrpSpPr>
          <p:grpSpPr>
            <a:xfrm>
              <a:off x="8105836" y="2657392"/>
              <a:ext cx="3099907" cy="1034514"/>
              <a:chOff x="7774462" y="1871934"/>
              <a:chExt cx="3099907" cy="103451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774463" y="2260117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774462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45517" y="2657392"/>
              <a:ext cx="3099906" cy="1034514"/>
              <a:chOff x="1248831" y="1871934"/>
              <a:chExt cx="3099906" cy="103451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248831" y="2260117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496207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105836" y="4228118"/>
              <a:ext cx="3099907" cy="1034514"/>
              <a:chOff x="7774462" y="2224632"/>
              <a:chExt cx="3099907" cy="103451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774463" y="261281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45517" y="4228118"/>
              <a:ext cx="3099906" cy="1034514"/>
              <a:chOff x="1248831" y="2224632"/>
              <a:chExt cx="3099906" cy="103451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248831" y="2612815"/>
                <a:ext cx="3099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401876" y="3152320"/>
            <a:ext cx="1388248" cy="1388248"/>
            <a:chOff x="5401876" y="3152320"/>
            <a:chExt cx="1388248" cy="1388248"/>
          </a:xfrm>
        </p:grpSpPr>
        <p:sp>
          <p:nvSpPr>
            <p:cNvPr id="14" name="椭圆 13"/>
            <p:cNvSpPr/>
            <p:nvPr/>
          </p:nvSpPr>
          <p:spPr>
            <a:xfrm>
              <a:off x="5401876" y="3152320"/>
              <a:ext cx="1388248" cy="13882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形 30" descr="用户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411422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33657" y="1949663"/>
            <a:ext cx="8124687" cy="2840998"/>
            <a:chOff x="1908313" y="1949663"/>
            <a:chExt cx="8124687" cy="2840998"/>
          </a:xfrm>
        </p:grpSpPr>
        <p:graphicFrame>
          <p:nvGraphicFramePr>
            <p:cNvPr id="11" name="图表 10"/>
            <p:cNvGraphicFramePr/>
            <p:nvPr/>
          </p:nvGraphicFramePr>
          <p:xfrm>
            <a:off x="1908313" y="1949663"/>
            <a:ext cx="2035313" cy="2840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图表 11"/>
            <p:cNvGraphicFramePr/>
            <p:nvPr/>
          </p:nvGraphicFramePr>
          <p:xfrm>
            <a:off x="4953000" y="1949663"/>
            <a:ext cx="2035313" cy="2840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图表 12"/>
            <p:cNvGraphicFramePr/>
            <p:nvPr/>
          </p:nvGraphicFramePr>
          <p:xfrm>
            <a:off x="7997687" y="1949663"/>
            <a:ext cx="2035313" cy="2840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1886776" y="5088835"/>
            <a:ext cx="8418445" cy="1034514"/>
            <a:chOff x="1886778" y="4553186"/>
            <a:chExt cx="8418445" cy="1034514"/>
          </a:xfrm>
        </p:grpSpPr>
        <p:sp>
          <p:nvSpPr>
            <p:cNvPr id="15" name="文本框 14"/>
            <p:cNvSpPr txBox="1"/>
            <p:nvPr/>
          </p:nvSpPr>
          <p:spPr>
            <a:xfrm>
              <a:off x="1886778" y="4941369"/>
              <a:ext cx="8418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69735" y="4553186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点击此处更换标题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82640" y="2001382"/>
            <a:ext cx="10369944" cy="4060385"/>
            <a:chOff x="1182640" y="2140528"/>
            <a:chExt cx="10369944" cy="4060385"/>
          </a:xfrm>
        </p:grpSpPr>
        <p:grpSp>
          <p:nvGrpSpPr>
            <p:cNvPr id="10" name="组合 9"/>
            <p:cNvGrpSpPr/>
            <p:nvPr/>
          </p:nvGrpSpPr>
          <p:grpSpPr>
            <a:xfrm>
              <a:off x="1182640" y="2310563"/>
              <a:ext cx="689113" cy="3717650"/>
              <a:chOff x="1182640" y="1659182"/>
              <a:chExt cx="689113" cy="3717650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1182640" y="3149853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图形 11" descr="显示器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4062" y="4752969"/>
                <a:ext cx="586268" cy="586268"/>
              </a:xfrm>
              <a:prstGeom prst="rect">
                <a:avLst/>
              </a:prstGeom>
            </p:spPr>
          </p:pic>
          <p:pic>
            <p:nvPicPr>
              <p:cNvPr id="13" name="图形 12" descr="智能手机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34062" y="3195504"/>
                <a:ext cx="586268" cy="586268"/>
              </a:xfrm>
              <a:prstGeom prst="rect">
                <a:avLst/>
              </a:prstGeom>
            </p:spPr>
          </p:pic>
          <p:pic>
            <p:nvPicPr>
              <p:cNvPr id="14" name="图形 13" descr="平板电脑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34062" y="1706999"/>
                <a:ext cx="586268" cy="586268"/>
              </a:xfrm>
              <a:prstGeom prst="rect">
                <a:avLst/>
              </a:prstGeom>
            </p:spPr>
          </p:pic>
          <p:sp>
            <p:nvSpPr>
              <p:cNvPr id="15" name="矩形: 圆角 14"/>
              <p:cNvSpPr/>
              <p:nvPr/>
            </p:nvSpPr>
            <p:spPr>
              <a:xfrm>
                <a:off x="1182640" y="1659182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1182640" y="4687719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577357" y="2310563"/>
              <a:ext cx="689113" cy="3717650"/>
              <a:chOff x="6855651" y="1659182"/>
              <a:chExt cx="689113" cy="3717650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6855651" y="3149853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9" name="图形 18" descr="游戏控制器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03106" y="4701546"/>
                <a:ext cx="586268" cy="586268"/>
              </a:xfrm>
              <a:prstGeom prst="rect">
                <a:avLst/>
              </a:prstGeom>
            </p:spPr>
          </p:pic>
          <p:pic>
            <p:nvPicPr>
              <p:cNvPr id="20" name="图形 19" descr="耳塞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903106" y="3222881"/>
                <a:ext cx="586268" cy="586268"/>
              </a:xfrm>
              <a:prstGeom prst="rect">
                <a:avLst/>
              </a:prstGeom>
            </p:spPr>
          </p:pic>
          <p:pic>
            <p:nvPicPr>
              <p:cNvPr id="21" name="图形 20" descr="耳机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03106" y="1692536"/>
                <a:ext cx="586268" cy="586268"/>
              </a:xfrm>
              <a:prstGeom prst="rect">
                <a:avLst/>
              </a:prstGeom>
            </p:spPr>
          </p:pic>
          <p:sp>
            <p:nvSpPr>
              <p:cNvPr id="22" name="矩形: 圆角 21"/>
              <p:cNvSpPr/>
              <p:nvPr/>
            </p:nvSpPr>
            <p:spPr>
              <a:xfrm>
                <a:off x="6855651" y="1659182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6855651" y="4687719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053057" y="2140528"/>
              <a:ext cx="4042942" cy="1034514"/>
              <a:chOff x="2053057" y="2249858"/>
              <a:chExt cx="4042942" cy="1034514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2053058" y="2638041"/>
                <a:ext cx="4042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053057" y="3650139"/>
              <a:ext cx="4042942" cy="1034514"/>
              <a:chOff x="2053057" y="2249858"/>
              <a:chExt cx="4042942" cy="103451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053058" y="2638041"/>
                <a:ext cx="4042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053057" y="5166399"/>
              <a:ext cx="4042942" cy="1034514"/>
              <a:chOff x="2053057" y="2249858"/>
              <a:chExt cx="4042942" cy="103451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053058" y="2638041"/>
                <a:ext cx="4042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509642" y="2140528"/>
              <a:ext cx="4042942" cy="1034514"/>
              <a:chOff x="2053057" y="2249858"/>
              <a:chExt cx="4042942" cy="103451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053058" y="2638041"/>
                <a:ext cx="4042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509642" y="3650139"/>
              <a:ext cx="4042942" cy="1034514"/>
              <a:chOff x="2053057" y="2249858"/>
              <a:chExt cx="4042942" cy="1034514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053058" y="2638041"/>
                <a:ext cx="4042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509642" y="5166399"/>
              <a:ext cx="4042942" cy="1034514"/>
              <a:chOff x="2053057" y="2249858"/>
              <a:chExt cx="4042942" cy="103451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053058" y="2638041"/>
                <a:ext cx="4042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60432" y="2172754"/>
            <a:ext cx="3444901" cy="3419578"/>
            <a:chOff x="4367785" y="1826690"/>
            <a:chExt cx="3444901" cy="3419578"/>
          </a:xfrm>
          <a:effectLst/>
        </p:grpSpPr>
        <p:grpSp>
          <p:nvGrpSpPr>
            <p:cNvPr id="11" name="组合 10"/>
            <p:cNvGrpSpPr/>
            <p:nvPr/>
          </p:nvGrpSpPr>
          <p:grpSpPr>
            <a:xfrm>
              <a:off x="4367785" y="1826690"/>
              <a:ext cx="3419578" cy="3419578"/>
              <a:chOff x="4375997" y="2004961"/>
              <a:chExt cx="3419578" cy="3419578"/>
            </a:xfrm>
          </p:grpSpPr>
          <p:sp>
            <p:nvSpPr>
              <p:cNvPr id="16" name="椭圆 15"/>
              <p:cNvSpPr/>
              <p:nvPr/>
            </p:nvSpPr>
            <p:spPr>
              <a:xfrm rot="2700000">
                <a:off x="4378802" y="2940279"/>
                <a:ext cx="3419578" cy="1548942"/>
              </a:xfrm>
              <a:prstGeom prst="ellipse">
                <a:avLst/>
              </a:prstGeom>
              <a:noFill/>
              <a:ln w="12700" cap="rnd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>
                  <a:solidFill>
                    <a:srgbClr val="13273F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8100000">
                <a:off x="4375997" y="2937475"/>
                <a:ext cx="3419578" cy="1548942"/>
              </a:xfrm>
              <a:prstGeom prst="ellipse">
                <a:avLst/>
              </a:prstGeom>
              <a:noFill/>
              <a:ln w="12700" cap="rnd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dirty="0">
                  <a:solidFill>
                    <a:srgbClr val="13273F"/>
                  </a:solidFill>
                </a:endParaRPr>
              </a:p>
            </p:txBody>
          </p:sp>
        </p:grpSp>
        <p:sp>
          <p:nvSpPr>
            <p:cNvPr id="12" name="矩形: 圆角 11"/>
            <p:cNvSpPr/>
            <p:nvPr/>
          </p:nvSpPr>
          <p:spPr>
            <a:xfrm>
              <a:off x="5523429" y="1926426"/>
              <a:ext cx="1111726" cy="11117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6700960" y="2977812"/>
              <a:ext cx="1111726" cy="111172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5567708" y="3864693"/>
              <a:ext cx="1111726" cy="111172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4410301" y="3004737"/>
              <a:ext cx="1111726" cy="1111726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39106" y="1616383"/>
            <a:ext cx="5518218" cy="4433755"/>
            <a:chOff x="6299408" y="1616383"/>
            <a:chExt cx="5518218" cy="4433755"/>
          </a:xfrm>
        </p:grpSpPr>
        <p:grpSp>
          <p:nvGrpSpPr>
            <p:cNvPr id="29" name="组合 28"/>
            <p:cNvGrpSpPr/>
            <p:nvPr/>
          </p:nvGrpSpPr>
          <p:grpSpPr>
            <a:xfrm>
              <a:off x="6992807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7509643" y="2389565"/>
                  <a:ext cx="4824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r>
                    <a:rPr lang="zh-CN" alt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58pic.com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sp>
          <p:nvSpPr>
            <p:cNvPr id="30" name="矩形 29"/>
            <p:cNvSpPr/>
            <p:nvPr/>
          </p:nvSpPr>
          <p:spPr>
            <a:xfrm>
              <a:off x="6299408" y="1799962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</a:rPr>
                <a:t>01</a:t>
              </a:r>
              <a:endParaRPr lang="zh-CN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99408" y="2948368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accent3"/>
                  </a:solidFill>
                </a:rPr>
                <a:t>02</a:t>
              </a:r>
              <a:endParaRPr lang="zh-CN" altLang="en-US" sz="2800" dirty="0">
                <a:solidFill>
                  <a:schemeClr val="accent3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13028" y="4053489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314247" y="5186569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srcRect/>
            <a:tile tx="0" ty="0" sx="100000" sy="100000" flip="none" algn="l"/>
          </a:blipFill>
        </p:grpSpPr>
        <p:sp>
          <p:nvSpPr>
            <p:cNvPr id="2" name="矩形: 圆角 1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/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工作完成情况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494573" y="3764674"/>
                <a:ext cx="4933121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58pic.com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8115931" flipH="1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/>
            <p:cNvSpPr/>
            <p:nvPr/>
          </p:nvSpPr>
          <p:spPr>
            <a:xfrm rot="19103247">
              <a:off x="-3138530" y="1003257"/>
              <a:ext cx="557138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19103247">
              <a:off x="-472510" y="5224765"/>
              <a:ext cx="6537362" cy="5631982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 rot="19103247">
              <a:off x="1632634" y="-2579087"/>
              <a:ext cx="2726632" cy="4799784"/>
            </a:xfrm>
            <a:prstGeom prst="roundRect">
              <a:avLst>
                <a:gd name="adj" fmla="val 549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/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/>
              <p:cNvSpPr/>
              <p:nvPr/>
            </p:nvSpPr>
            <p:spPr>
              <a:xfrm rot="19103247">
                <a:off x="-3138530" y="1003257"/>
                <a:ext cx="557138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: 圆角 2"/>
              <p:cNvSpPr/>
              <p:nvPr/>
            </p:nvSpPr>
            <p:spPr>
              <a:xfrm rot="19103247">
                <a:off x="-472510" y="5224765"/>
                <a:ext cx="6537362" cy="5631982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 rot="19103247">
                <a:off x="1632634" y="-2579087"/>
                <a:ext cx="2726632" cy="4799784"/>
              </a:xfrm>
              <a:prstGeom prst="roundRect">
                <a:avLst>
                  <a:gd name="adj" fmla="val 5494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471" y="1208879"/>
              <a:ext cx="4877904" cy="52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31843" y="2623930"/>
            <a:ext cx="9541565" cy="2206488"/>
            <a:chOff x="1331843" y="2097156"/>
            <a:chExt cx="9541565" cy="2206488"/>
          </a:xfrm>
          <a:noFill/>
        </p:grpSpPr>
        <p:sp>
          <p:nvSpPr>
            <p:cNvPr id="11" name="矩形: 圆角 10"/>
            <p:cNvSpPr/>
            <p:nvPr/>
          </p:nvSpPr>
          <p:spPr>
            <a:xfrm>
              <a:off x="1331843" y="2097157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3776869" y="2097156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6221895" y="2097156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8666921" y="2097156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14700" y="3384273"/>
            <a:ext cx="5562600" cy="685800"/>
            <a:chOff x="3314700" y="3384273"/>
            <a:chExt cx="5562600" cy="685800"/>
          </a:xfrm>
        </p:grpSpPr>
        <p:sp>
          <p:nvSpPr>
            <p:cNvPr id="15" name="矩形: 圆角 14"/>
            <p:cNvSpPr/>
            <p:nvPr/>
          </p:nvSpPr>
          <p:spPr>
            <a:xfrm>
              <a:off x="3314700" y="3384273"/>
              <a:ext cx="6858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5753100" y="3384273"/>
              <a:ext cx="6858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8191500" y="3384273"/>
              <a:ext cx="6858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形 17" descr="指向右边的反手食指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3418841" y="3493530"/>
              <a:ext cx="467286" cy="467286"/>
            </a:xfrm>
            <a:prstGeom prst="rect">
              <a:avLst/>
            </a:prstGeom>
          </p:spPr>
        </p:pic>
        <p:pic>
          <p:nvPicPr>
            <p:cNvPr id="19" name="图形 18" descr="指向右边的反手食指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8300757" y="3493530"/>
              <a:ext cx="467286" cy="467286"/>
            </a:xfrm>
            <a:prstGeom prst="rect">
              <a:avLst/>
            </a:prstGeom>
          </p:spPr>
        </p:pic>
        <p:pic>
          <p:nvPicPr>
            <p:cNvPr id="20" name="图形 19" descr="男士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62357" y="3493530"/>
              <a:ext cx="467286" cy="46728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1384027" y="3089338"/>
            <a:ext cx="9476979" cy="1275670"/>
            <a:chOff x="1384027" y="3089338"/>
            <a:chExt cx="9476979" cy="1275670"/>
          </a:xfrm>
        </p:grpSpPr>
        <p:grpSp>
          <p:nvGrpSpPr>
            <p:cNvPr id="23" name="组合 22"/>
            <p:cNvGrpSpPr/>
            <p:nvPr/>
          </p:nvGrpSpPr>
          <p:grpSpPr>
            <a:xfrm>
              <a:off x="8758889" y="3089338"/>
              <a:ext cx="2102117" cy="1275670"/>
              <a:chOff x="8986557" y="3259960"/>
              <a:chExt cx="2852530" cy="127567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9189933" y="3648143"/>
                <a:ext cx="2445778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76639" y="3089338"/>
              <a:ext cx="2102117" cy="1275670"/>
              <a:chOff x="8986557" y="3259960"/>
              <a:chExt cx="2852530" cy="127567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9189933" y="3648143"/>
                <a:ext cx="2445778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829053" y="3089338"/>
              <a:ext cx="2102117" cy="1275670"/>
              <a:chOff x="8986557" y="3259960"/>
              <a:chExt cx="2852530" cy="127567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9189933" y="3648143"/>
                <a:ext cx="2445778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384027" y="3089338"/>
              <a:ext cx="2102117" cy="1275670"/>
              <a:chOff x="8986557" y="3259960"/>
              <a:chExt cx="2852530" cy="127567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9189933" y="3648143"/>
                <a:ext cx="2445778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58pic.com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5"/>
</p:tagLst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2795</Words>
  <Application>Microsoft Office PowerPoint</Application>
  <PresentationFormat>宽屏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Arial Black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46</cp:revision>
  <dcterms:created xsi:type="dcterms:W3CDTF">2017-07-21T08:33:00Z</dcterms:created>
  <dcterms:modified xsi:type="dcterms:W3CDTF">2021-01-05T05:36:06Z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