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9" r:id="rId4"/>
    <p:sldId id="264" r:id="rId5"/>
    <p:sldId id="265" r:id="rId6"/>
    <p:sldId id="266" r:id="rId7"/>
    <p:sldId id="267" r:id="rId8"/>
    <p:sldId id="268" r:id="rId9"/>
    <p:sldId id="260" r:id="rId10"/>
    <p:sldId id="269" r:id="rId11"/>
    <p:sldId id="270" r:id="rId12"/>
    <p:sldId id="271" r:id="rId13"/>
    <p:sldId id="272" r:id="rId14"/>
    <p:sldId id="261" r:id="rId15"/>
    <p:sldId id="273" r:id="rId16"/>
    <p:sldId id="274" r:id="rId17"/>
    <p:sldId id="275" r:id="rId18"/>
    <p:sldId id="276" r:id="rId19"/>
    <p:sldId id="277" r:id="rId20"/>
    <p:sldId id="278" r:id="rId21"/>
    <p:sldId id="279" r:id="rId22"/>
    <p:sldId id="262" r:id="rId23"/>
    <p:sldId id="280" r:id="rId24"/>
    <p:sldId id="281" r:id="rId25"/>
    <p:sldId id="283" r:id="rId26"/>
    <p:sldId id="284"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8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01" autoAdjust="0"/>
  </p:normalViewPr>
  <p:slideViewPr>
    <p:cSldViewPr snapToGrid="0" showGuides="1">
      <p:cViewPr varScale="1">
        <p:scale>
          <a:sx n="105" d="100"/>
          <a:sy n="105" d="100"/>
        </p:scale>
        <p:origin x="79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95C80-5F1A-435E-B2B3-6796B22704F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C0388-FC73-47D4-A732-836B92D112A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AC0388-FC73-47D4-A732-836B92D112A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AC0388-FC73-47D4-A732-836B92D112A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AC0388-FC73-47D4-A732-836B92D112A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AC0388-FC73-47D4-A732-836B92D112A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AC0388-FC73-47D4-A732-836B92D112A7}"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AC0388-FC73-47D4-A732-836B92D112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3AC0388-FC73-47D4-A732-836B92D112A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F0A1950-F7E6-43C5-A5BF-EB390E6CAC7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3DEDD8-47E5-40CD-8AC1-B7EC532D1F4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F0A1950-F7E6-43C5-A5BF-EB390E6CAC7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3DEDD8-47E5-40CD-8AC1-B7EC532D1F4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F0A1950-F7E6-43C5-A5BF-EB390E6CAC7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3DEDD8-47E5-40CD-8AC1-B7EC532D1F4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F0A1950-F7E6-43C5-A5BF-EB390E6CAC7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3DEDD8-47E5-40CD-8AC1-B7EC532D1F4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F0A1950-F7E6-43C5-A5BF-EB390E6CAC7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3DEDD8-47E5-40CD-8AC1-B7EC532D1F43}"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userDrawn="1"/>
        </p:nvGrpSpPr>
        <p:grpSpPr>
          <a:xfrm flipV="1">
            <a:off x="930253" y="-20914"/>
            <a:ext cx="935059" cy="1330158"/>
            <a:chOff x="8412163" y="1649413"/>
            <a:chExt cx="1909762" cy="2865439"/>
          </a:xfrm>
          <a:solidFill>
            <a:schemeClr val="tx1">
              <a:lumMod val="75000"/>
              <a:lumOff val="25000"/>
            </a:schemeClr>
          </a:solidFill>
        </p:grpSpPr>
        <p:sp>
          <p:nvSpPr>
            <p:cNvPr id="21" name="Freeform 5"/>
            <p:cNvSpPr/>
            <p:nvPr/>
          </p:nvSpPr>
          <p:spPr bwMode="auto">
            <a:xfrm>
              <a:off x="9121775" y="3165476"/>
              <a:ext cx="7937" cy="15875"/>
            </a:xfrm>
            <a:custGeom>
              <a:avLst/>
              <a:gdLst>
                <a:gd name="T0" fmla="*/ 1 w 2"/>
                <a:gd name="T1" fmla="*/ 1 h 4"/>
                <a:gd name="T2" fmla="*/ 1 w 2"/>
                <a:gd name="T3" fmla="*/ 3 h 4"/>
                <a:gd name="T4" fmla="*/ 1 w 2"/>
                <a:gd name="T5" fmla="*/ 1 h 4"/>
              </a:gdLst>
              <a:ahLst/>
              <a:cxnLst>
                <a:cxn ang="0">
                  <a:pos x="T0" y="T1"/>
                </a:cxn>
                <a:cxn ang="0">
                  <a:pos x="T2" y="T3"/>
                </a:cxn>
                <a:cxn ang="0">
                  <a:pos x="T4" y="T5"/>
                </a:cxn>
              </a:cxnLst>
              <a:rect l="0" t="0" r="r" b="b"/>
              <a:pathLst>
                <a:path w="2" h="4">
                  <a:moveTo>
                    <a:pt x="1" y="1"/>
                  </a:moveTo>
                  <a:cubicBezTo>
                    <a:pt x="1" y="4"/>
                    <a:pt x="2" y="0"/>
                    <a:pt x="1" y="3"/>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6"/>
            <p:cNvSpPr/>
            <p:nvPr/>
          </p:nvSpPr>
          <p:spPr bwMode="auto">
            <a:xfrm>
              <a:off x="8896350" y="2154238"/>
              <a:ext cx="922337" cy="1030288"/>
            </a:xfrm>
            <a:custGeom>
              <a:avLst/>
              <a:gdLst>
                <a:gd name="T0" fmla="*/ 183 w 245"/>
                <a:gd name="T1" fmla="*/ 210 h 274"/>
                <a:gd name="T2" fmla="*/ 197 w 245"/>
                <a:gd name="T3" fmla="*/ 195 h 274"/>
                <a:gd name="T4" fmla="*/ 217 w 245"/>
                <a:gd name="T5" fmla="*/ 160 h 274"/>
                <a:gd name="T6" fmla="*/ 222 w 245"/>
                <a:gd name="T7" fmla="*/ 147 h 274"/>
                <a:gd name="T8" fmla="*/ 227 w 245"/>
                <a:gd name="T9" fmla="*/ 104 h 274"/>
                <a:gd name="T10" fmla="*/ 224 w 245"/>
                <a:gd name="T11" fmla="*/ 91 h 274"/>
                <a:gd name="T12" fmla="*/ 214 w 245"/>
                <a:gd name="T13" fmla="*/ 69 h 274"/>
                <a:gd name="T14" fmla="*/ 204 w 245"/>
                <a:gd name="T15" fmla="*/ 51 h 274"/>
                <a:gd name="T16" fmla="*/ 197 w 245"/>
                <a:gd name="T17" fmla="*/ 42 h 274"/>
                <a:gd name="T18" fmla="*/ 188 w 245"/>
                <a:gd name="T19" fmla="*/ 37 h 274"/>
                <a:gd name="T20" fmla="*/ 168 w 245"/>
                <a:gd name="T21" fmla="*/ 26 h 274"/>
                <a:gd name="T22" fmla="*/ 156 w 245"/>
                <a:gd name="T23" fmla="*/ 22 h 274"/>
                <a:gd name="T24" fmla="*/ 142 w 245"/>
                <a:gd name="T25" fmla="*/ 20 h 274"/>
                <a:gd name="T26" fmla="*/ 125 w 245"/>
                <a:gd name="T27" fmla="*/ 16 h 274"/>
                <a:gd name="T28" fmla="*/ 106 w 245"/>
                <a:gd name="T29" fmla="*/ 17 h 274"/>
                <a:gd name="T30" fmla="*/ 83 w 245"/>
                <a:gd name="T31" fmla="*/ 21 h 274"/>
                <a:gd name="T32" fmla="*/ 75 w 245"/>
                <a:gd name="T33" fmla="*/ 26 h 274"/>
                <a:gd name="T34" fmla="*/ 66 w 245"/>
                <a:gd name="T35" fmla="*/ 29 h 274"/>
                <a:gd name="T36" fmla="*/ 60 w 245"/>
                <a:gd name="T37" fmla="*/ 35 h 274"/>
                <a:gd name="T38" fmla="*/ 57 w 245"/>
                <a:gd name="T39" fmla="*/ 38 h 274"/>
                <a:gd name="T40" fmla="*/ 50 w 245"/>
                <a:gd name="T41" fmla="*/ 46 h 274"/>
                <a:gd name="T42" fmla="*/ 31 w 245"/>
                <a:gd name="T43" fmla="*/ 72 h 274"/>
                <a:gd name="T44" fmla="*/ 26 w 245"/>
                <a:gd name="T45" fmla="*/ 84 h 274"/>
                <a:gd name="T46" fmla="*/ 22 w 245"/>
                <a:gd name="T47" fmla="*/ 94 h 274"/>
                <a:gd name="T48" fmla="*/ 18 w 245"/>
                <a:gd name="T49" fmla="*/ 120 h 274"/>
                <a:gd name="T50" fmla="*/ 14 w 245"/>
                <a:gd name="T51" fmla="*/ 126 h 274"/>
                <a:gd name="T52" fmla="*/ 19 w 245"/>
                <a:gd name="T53" fmla="*/ 135 h 274"/>
                <a:gd name="T54" fmla="*/ 25 w 245"/>
                <a:gd name="T55" fmla="*/ 142 h 274"/>
                <a:gd name="T56" fmla="*/ 27 w 245"/>
                <a:gd name="T57" fmla="*/ 153 h 274"/>
                <a:gd name="T58" fmla="*/ 31 w 245"/>
                <a:gd name="T59" fmla="*/ 156 h 274"/>
                <a:gd name="T60" fmla="*/ 31 w 245"/>
                <a:gd name="T61" fmla="*/ 162 h 274"/>
                <a:gd name="T62" fmla="*/ 32 w 245"/>
                <a:gd name="T63" fmla="*/ 173 h 274"/>
                <a:gd name="T64" fmla="*/ 40 w 245"/>
                <a:gd name="T65" fmla="*/ 180 h 274"/>
                <a:gd name="T66" fmla="*/ 41 w 245"/>
                <a:gd name="T67" fmla="*/ 186 h 274"/>
                <a:gd name="T68" fmla="*/ 48 w 245"/>
                <a:gd name="T69" fmla="*/ 193 h 274"/>
                <a:gd name="T70" fmla="*/ 53 w 245"/>
                <a:gd name="T71" fmla="*/ 202 h 274"/>
                <a:gd name="T72" fmla="*/ 46 w 245"/>
                <a:gd name="T73" fmla="*/ 200 h 274"/>
                <a:gd name="T74" fmla="*/ 57 w 245"/>
                <a:gd name="T75" fmla="*/ 214 h 274"/>
                <a:gd name="T76" fmla="*/ 61 w 245"/>
                <a:gd name="T77" fmla="*/ 241 h 274"/>
                <a:gd name="T78" fmla="*/ 62 w 245"/>
                <a:gd name="T79" fmla="*/ 248 h 274"/>
                <a:gd name="T80" fmla="*/ 64 w 245"/>
                <a:gd name="T81" fmla="*/ 265 h 274"/>
                <a:gd name="T82" fmla="*/ 61 w 245"/>
                <a:gd name="T83" fmla="*/ 259 h 274"/>
                <a:gd name="T84" fmla="*/ 60 w 245"/>
                <a:gd name="T85" fmla="*/ 243 h 274"/>
                <a:gd name="T86" fmla="*/ 44 w 245"/>
                <a:gd name="T87" fmla="*/ 219 h 274"/>
                <a:gd name="T88" fmla="*/ 19 w 245"/>
                <a:gd name="T89" fmla="*/ 177 h 274"/>
                <a:gd name="T90" fmla="*/ 2 w 245"/>
                <a:gd name="T91" fmla="*/ 123 h 274"/>
                <a:gd name="T92" fmla="*/ 10 w 245"/>
                <a:gd name="T93" fmla="*/ 78 h 274"/>
                <a:gd name="T94" fmla="*/ 25 w 245"/>
                <a:gd name="T95" fmla="*/ 48 h 274"/>
                <a:gd name="T96" fmla="*/ 82 w 245"/>
                <a:gd name="T97" fmla="*/ 6 h 274"/>
                <a:gd name="T98" fmla="*/ 120 w 245"/>
                <a:gd name="T99" fmla="*/ 2 h 274"/>
                <a:gd name="T100" fmla="*/ 166 w 245"/>
                <a:gd name="T101" fmla="*/ 13 h 274"/>
                <a:gd name="T102" fmla="*/ 239 w 245"/>
                <a:gd name="T103" fmla="*/ 141 h 274"/>
                <a:gd name="T104" fmla="*/ 221 w 245"/>
                <a:gd name="T105" fmla="*/ 181 h 274"/>
                <a:gd name="T106" fmla="*/ 148 w 245"/>
                <a:gd name="T107" fmla="*/ 26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74">
                  <a:moveTo>
                    <a:pt x="148" y="266"/>
                  </a:moveTo>
                  <a:cubicBezTo>
                    <a:pt x="144" y="256"/>
                    <a:pt x="154" y="248"/>
                    <a:pt x="155" y="239"/>
                  </a:cubicBezTo>
                  <a:cubicBezTo>
                    <a:pt x="156" y="238"/>
                    <a:pt x="157" y="241"/>
                    <a:pt x="158" y="239"/>
                  </a:cubicBezTo>
                  <a:cubicBezTo>
                    <a:pt x="160" y="229"/>
                    <a:pt x="170" y="220"/>
                    <a:pt x="180" y="214"/>
                  </a:cubicBezTo>
                  <a:cubicBezTo>
                    <a:pt x="180" y="215"/>
                    <a:pt x="180" y="215"/>
                    <a:pt x="180" y="215"/>
                  </a:cubicBezTo>
                  <a:cubicBezTo>
                    <a:pt x="182" y="214"/>
                    <a:pt x="182" y="211"/>
                    <a:pt x="183" y="210"/>
                  </a:cubicBezTo>
                  <a:cubicBezTo>
                    <a:pt x="184" y="210"/>
                    <a:pt x="183" y="211"/>
                    <a:pt x="184" y="211"/>
                  </a:cubicBezTo>
                  <a:cubicBezTo>
                    <a:pt x="183" y="209"/>
                    <a:pt x="186" y="207"/>
                    <a:pt x="186" y="206"/>
                  </a:cubicBezTo>
                  <a:cubicBezTo>
                    <a:pt x="187" y="206"/>
                    <a:pt x="188" y="207"/>
                    <a:pt x="189" y="206"/>
                  </a:cubicBezTo>
                  <a:cubicBezTo>
                    <a:pt x="189" y="204"/>
                    <a:pt x="189" y="204"/>
                    <a:pt x="189" y="204"/>
                  </a:cubicBezTo>
                  <a:cubicBezTo>
                    <a:pt x="188" y="199"/>
                    <a:pt x="195" y="199"/>
                    <a:pt x="196" y="194"/>
                  </a:cubicBezTo>
                  <a:cubicBezTo>
                    <a:pt x="197" y="194"/>
                    <a:pt x="196" y="195"/>
                    <a:pt x="197" y="195"/>
                  </a:cubicBezTo>
                  <a:cubicBezTo>
                    <a:pt x="200" y="188"/>
                    <a:pt x="207" y="181"/>
                    <a:pt x="210" y="174"/>
                  </a:cubicBezTo>
                  <a:cubicBezTo>
                    <a:pt x="211" y="174"/>
                    <a:pt x="211" y="175"/>
                    <a:pt x="212" y="175"/>
                  </a:cubicBezTo>
                  <a:cubicBezTo>
                    <a:pt x="211" y="174"/>
                    <a:pt x="212" y="171"/>
                    <a:pt x="213" y="169"/>
                  </a:cubicBezTo>
                  <a:cubicBezTo>
                    <a:pt x="215" y="169"/>
                    <a:pt x="214" y="165"/>
                    <a:pt x="216" y="164"/>
                  </a:cubicBezTo>
                  <a:cubicBezTo>
                    <a:pt x="216" y="164"/>
                    <a:pt x="216" y="164"/>
                    <a:pt x="216" y="164"/>
                  </a:cubicBezTo>
                  <a:cubicBezTo>
                    <a:pt x="215" y="162"/>
                    <a:pt x="219" y="162"/>
                    <a:pt x="217" y="160"/>
                  </a:cubicBezTo>
                  <a:cubicBezTo>
                    <a:pt x="219" y="159"/>
                    <a:pt x="219" y="159"/>
                    <a:pt x="219" y="159"/>
                  </a:cubicBezTo>
                  <a:cubicBezTo>
                    <a:pt x="217" y="158"/>
                    <a:pt x="221" y="157"/>
                    <a:pt x="221" y="155"/>
                  </a:cubicBezTo>
                  <a:cubicBezTo>
                    <a:pt x="220" y="155"/>
                    <a:pt x="220" y="155"/>
                    <a:pt x="220" y="155"/>
                  </a:cubicBezTo>
                  <a:cubicBezTo>
                    <a:pt x="220" y="154"/>
                    <a:pt x="222" y="153"/>
                    <a:pt x="222" y="152"/>
                  </a:cubicBezTo>
                  <a:cubicBezTo>
                    <a:pt x="222" y="152"/>
                    <a:pt x="222" y="152"/>
                    <a:pt x="222" y="152"/>
                  </a:cubicBezTo>
                  <a:cubicBezTo>
                    <a:pt x="223" y="149"/>
                    <a:pt x="224" y="147"/>
                    <a:pt x="222" y="147"/>
                  </a:cubicBezTo>
                  <a:cubicBezTo>
                    <a:pt x="224" y="146"/>
                    <a:pt x="222" y="150"/>
                    <a:pt x="225" y="149"/>
                  </a:cubicBezTo>
                  <a:cubicBezTo>
                    <a:pt x="226" y="138"/>
                    <a:pt x="228" y="128"/>
                    <a:pt x="228" y="117"/>
                  </a:cubicBezTo>
                  <a:cubicBezTo>
                    <a:pt x="229" y="116"/>
                    <a:pt x="229" y="115"/>
                    <a:pt x="230" y="115"/>
                  </a:cubicBezTo>
                  <a:cubicBezTo>
                    <a:pt x="229" y="114"/>
                    <a:pt x="229" y="111"/>
                    <a:pt x="228" y="110"/>
                  </a:cubicBezTo>
                  <a:cubicBezTo>
                    <a:pt x="228" y="110"/>
                    <a:pt x="229" y="109"/>
                    <a:pt x="229" y="109"/>
                  </a:cubicBezTo>
                  <a:cubicBezTo>
                    <a:pt x="229" y="106"/>
                    <a:pt x="226" y="107"/>
                    <a:pt x="227" y="104"/>
                  </a:cubicBezTo>
                  <a:cubicBezTo>
                    <a:pt x="228" y="105"/>
                    <a:pt x="228" y="105"/>
                    <a:pt x="229" y="105"/>
                  </a:cubicBezTo>
                  <a:cubicBezTo>
                    <a:pt x="227" y="103"/>
                    <a:pt x="227" y="101"/>
                    <a:pt x="226" y="99"/>
                  </a:cubicBezTo>
                  <a:cubicBezTo>
                    <a:pt x="226" y="99"/>
                    <a:pt x="227" y="100"/>
                    <a:pt x="227" y="100"/>
                  </a:cubicBezTo>
                  <a:cubicBezTo>
                    <a:pt x="225" y="98"/>
                    <a:pt x="227" y="95"/>
                    <a:pt x="225" y="93"/>
                  </a:cubicBezTo>
                  <a:cubicBezTo>
                    <a:pt x="227" y="94"/>
                    <a:pt x="227" y="94"/>
                    <a:pt x="227" y="94"/>
                  </a:cubicBezTo>
                  <a:cubicBezTo>
                    <a:pt x="227" y="90"/>
                    <a:pt x="224" y="93"/>
                    <a:pt x="224" y="91"/>
                  </a:cubicBezTo>
                  <a:cubicBezTo>
                    <a:pt x="225" y="91"/>
                    <a:pt x="225" y="91"/>
                    <a:pt x="226" y="91"/>
                  </a:cubicBezTo>
                  <a:cubicBezTo>
                    <a:pt x="223" y="89"/>
                    <a:pt x="222" y="84"/>
                    <a:pt x="221" y="82"/>
                  </a:cubicBezTo>
                  <a:cubicBezTo>
                    <a:pt x="221" y="82"/>
                    <a:pt x="221" y="82"/>
                    <a:pt x="221" y="82"/>
                  </a:cubicBezTo>
                  <a:cubicBezTo>
                    <a:pt x="220" y="79"/>
                    <a:pt x="220" y="76"/>
                    <a:pt x="218" y="74"/>
                  </a:cubicBezTo>
                  <a:cubicBezTo>
                    <a:pt x="218" y="72"/>
                    <a:pt x="220" y="73"/>
                    <a:pt x="219" y="70"/>
                  </a:cubicBezTo>
                  <a:cubicBezTo>
                    <a:pt x="217" y="71"/>
                    <a:pt x="215" y="66"/>
                    <a:pt x="214" y="69"/>
                  </a:cubicBezTo>
                  <a:cubicBezTo>
                    <a:pt x="213" y="66"/>
                    <a:pt x="212" y="62"/>
                    <a:pt x="210" y="61"/>
                  </a:cubicBezTo>
                  <a:cubicBezTo>
                    <a:pt x="212" y="62"/>
                    <a:pt x="212" y="59"/>
                    <a:pt x="213" y="60"/>
                  </a:cubicBezTo>
                  <a:cubicBezTo>
                    <a:pt x="214" y="58"/>
                    <a:pt x="214" y="58"/>
                    <a:pt x="214" y="58"/>
                  </a:cubicBezTo>
                  <a:cubicBezTo>
                    <a:pt x="215" y="58"/>
                    <a:pt x="214" y="60"/>
                    <a:pt x="215" y="59"/>
                  </a:cubicBezTo>
                  <a:cubicBezTo>
                    <a:pt x="214" y="58"/>
                    <a:pt x="212" y="55"/>
                    <a:pt x="212" y="55"/>
                  </a:cubicBezTo>
                  <a:cubicBezTo>
                    <a:pt x="209" y="54"/>
                    <a:pt x="206" y="54"/>
                    <a:pt x="204" y="51"/>
                  </a:cubicBezTo>
                  <a:cubicBezTo>
                    <a:pt x="205" y="52"/>
                    <a:pt x="205" y="49"/>
                    <a:pt x="206" y="50"/>
                  </a:cubicBezTo>
                  <a:cubicBezTo>
                    <a:pt x="200" y="49"/>
                    <a:pt x="200" y="49"/>
                    <a:pt x="200" y="49"/>
                  </a:cubicBezTo>
                  <a:cubicBezTo>
                    <a:pt x="199" y="48"/>
                    <a:pt x="201" y="47"/>
                    <a:pt x="200" y="47"/>
                  </a:cubicBezTo>
                  <a:cubicBezTo>
                    <a:pt x="199" y="47"/>
                    <a:pt x="199" y="47"/>
                    <a:pt x="198" y="47"/>
                  </a:cubicBezTo>
                  <a:cubicBezTo>
                    <a:pt x="198" y="46"/>
                    <a:pt x="195" y="44"/>
                    <a:pt x="196" y="42"/>
                  </a:cubicBezTo>
                  <a:cubicBezTo>
                    <a:pt x="196" y="41"/>
                    <a:pt x="197" y="43"/>
                    <a:pt x="197" y="42"/>
                  </a:cubicBezTo>
                  <a:cubicBezTo>
                    <a:pt x="196" y="40"/>
                    <a:pt x="195" y="41"/>
                    <a:pt x="194" y="39"/>
                  </a:cubicBezTo>
                  <a:cubicBezTo>
                    <a:pt x="194" y="39"/>
                    <a:pt x="194" y="39"/>
                    <a:pt x="194" y="39"/>
                  </a:cubicBezTo>
                  <a:cubicBezTo>
                    <a:pt x="193" y="38"/>
                    <a:pt x="190" y="37"/>
                    <a:pt x="190" y="39"/>
                  </a:cubicBezTo>
                  <a:cubicBezTo>
                    <a:pt x="191" y="40"/>
                    <a:pt x="191" y="38"/>
                    <a:pt x="192" y="39"/>
                  </a:cubicBezTo>
                  <a:cubicBezTo>
                    <a:pt x="190" y="40"/>
                    <a:pt x="188" y="38"/>
                    <a:pt x="187" y="37"/>
                  </a:cubicBezTo>
                  <a:cubicBezTo>
                    <a:pt x="188" y="37"/>
                    <a:pt x="188" y="37"/>
                    <a:pt x="188" y="37"/>
                  </a:cubicBezTo>
                  <a:cubicBezTo>
                    <a:pt x="186" y="36"/>
                    <a:pt x="183" y="35"/>
                    <a:pt x="180" y="34"/>
                  </a:cubicBezTo>
                  <a:cubicBezTo>
                    <a:pt x="179" y="35"/>
                    <a:pt x="182" y="33"/>
                    <a:pt x="182" y="34"/>
                  </a:cubicBezTo>
                  <a:cubicBezTo>
                    <a:pt x="180" y="31"/>
                    <a:pt x="175" y="31"/>
                    <a:pt x="173" y="28"/>
                  </a:cubicBezTo>
                  <a:cubicBezTo>
                    <a:pt x="173" y="28"/>
                    <a:pt x="172" y="30"/>
                    <a:pt x="173" y="29"/>
                  </a:cubicBezTo>
                  <a:cubicBezTo>
                    <a:pt x="171" y="28"/>
                    <a:pt x="172" y="27"/>
                    <a:pt x="170" y="27"/>
                  </a:cubicBezTo>
                  <a:cubicBezTo>
                    <a:pt x="171" y="26"/>
                    <a:pt x="169" y="27"/>
                    <a:pt x="168" y="26"/>
                  </a:cubicBezTo>
                  <a:cubicBezTo>
                    <a:pt x="167" y="27"/>
                    <a:pt x="168" y="26"/>
                    <a:pt x="169" y="26"/>
                  </a:cubicBezTo>
                  <a:cubicBezTo>
                    <a:pt x="167" y="26"/>
                    <a:pt x="160" y="24"/>
                    <a:pt x="157" y="22"/>
                  </a:cubicBezTo>
                  <a:cubicBezTo>
                    <a:pt x="157" y="23"/>
                    <a:pt x="154" y="24"/>
                    <a:pt x="153" y="23"/>
                  </a:cubicBezTo>
                  <a:cubicBezTo>
                    <a:pt x="154" y="22"/>
                    <a:pt x="154" y="22"/>
                    <a:pt x="154" y="22"/>
                  </a:cubicBezTo>
                  <a:cubicBezTo>
                    <a:pt x="153" y="21"/>
                    <a:pt x="151" y="22"/>
                    <a:pt x="151" y="20"/>
                  </a:cubicBezTo>
                  <a:cubicBezTo>
                    <a:pt x="149" y="21"/>
                    <a:pt x="159" y="21"/>
                    <a:pt x="156" y="22"/>
                  </a:cubicBezTo>
                  <a:cubicBezTo>
                    <a:pt x="156" y="20"/>
                    <a:pt x="152" y="23"/>
                    <a:pt x="153" y="21"/>
                  </a:cubicBezTo>
                  <a:cubicBezTo>
                    <a:pt x="151" y="21"/>
                    <a:pt x="149" y="22"/>
                    <a:pt x="148" y="20"/>
                  </a:cubicBezTo>
                  <a:cubicBezTo>
                    <a:pt x="148" y="20"/>
                    <a:pt x="150" y="18"/>
                    <a:pt x="148" y="18"/>
                  </a:cubicBezTo>
                  <a:cubicBezTo>
                    <a:pt x="146" y="18"/>
                    <a:pt x="147" y="18"/>
                    <a:pt x="145" y="18"/>
                  </a:cubicBezTo>
                  <a:cubicBezTo>
                    <a:pt x="144" y="19"/>
                    <a:pt x="144" y="19"/>
                    <a:pt x="144" y="19"/>
                  </a:cubicBezTo>
                  <a:cubicBezTo>
                    <a:pt x="143" y="20"/>
                    <a:pt x="142" y="18"/>
                    <a:pt x="142" y="20"/>
                  </a:cubicBezTo>
                  <a:cubicBezTo>
                    <a:pt x="142" y="19"/>
                    <a:pt x="138" y="20"/>
                    <a:pt x="139" y="18"/>
                  </a:cubicBezTo>
                  <a:cubicBezTo>
                    <a:pt x="140" y="16"/>
                    <a:pt x="140" y="16"/>
                    <a:pt x="140" y="16"/>
                  </a:cubicBezTo>
                  <a:cubicBezTo>
                    <a:pt x="139" y="16"/>
                    <a:pt x="138" y="18"/>
                    <a:pt x="137" y="18"/>
                  </a:cubicBezTo>
                  <a:cubicBezTo>
                    <a:pt x="136" y="17"/>
                    <a:pt x="136" y="17"/>
                    <a:pt x="136" y="17"/>
                  </a:cubicBezTo>
                  <a:cubicBezTo>
                    <a:pt x="136" y="20"/>
                    <a:pt x="134" y="17"/>
                    <a:pt x="132" y="18"/>
                  </a:cubicBezTo>
                  <a:cubicBezTo>
                    <a:pt x="130" y="17"/>
                    <a:pt x="126" y="18"/>
                    <a:pt x="125" y="16"/>
                  </a:cubicBezTo>
                  <a:cubicBezTo>
                    <a:pt x="124" y="17"/>
                    <a:pt x="122" y="18"/>
                    <a:pt x="120" y="17"/>
                  </a:cubicBezTo>
                  <a:cubicBezTo>
                    <a:pt x="120" y="17"/>
                    <a:pt x="121" y="17"/>
                    <a:pt x="121" y="16"/>
                  </a:cubicBezTo>
                  <a:cubicBezTo>
                    <a:pt x="120" y="15"/>
                    <a:pt x="119" y="16"/>
                    <a:pt x="118" y="16"/>
                  </a:cubicBezTo>
                  <a:cubicBezTo>
                    <a:pt x="119" y="16"/>
                    <a:pt x="116" y="15"/>
                    <a:pt x="114" y="14"/>
                  </a:cubicBezTo>
                  <a:cubicBezTo>
                    <a:pt x="113" y="15"/>
                    <a:pt x="113" y="16"/>
                    <a:pt x="113" y="17"/>
                  </a:cubicBezTo>
                  <a:cubicBezTo>
                    <a:pt x="111" y="15"/>
                    <a:pt x="108" y="19"/>
                    <a:pt x="106" y="17"/>
                  </a:cubicBezTo>
                  <a:cubicBezTo>
                    <a:pt x="107" y="16"/>
                    <a:pt x="109" y="15"/>
                    <a:pt x="107" y="15"/>
                  </a:cubicBezTo>
                  <a:cubicBezTo>
                    <a:pt x="105" y="12"/>
                    <a:pt x="104" y="17"/>
                    <a:pt x="101" y="16"/>
                  </a:cubicBezTo>
                  <a:cubicBezTo>
                    <a:pt x="102" y="18"/>
                    <a:pt x="102" y="18"/>
                    <a:pt x="102" y="18"/>
                  </a:cubicBezTo>
                  <a:cubicBezTo>
                    <a:pt x="101" y="17"/>
                    <a:pt x="99" y="20"/>
                    <a:pt x="99" y="18"/>
                  </a:cubicBezTo>
                  <a:cubicBezTo>
                    <a:pt x="98" y="19"/>
                    <a:pt x="96" y="18"/>
                    <a:pt x="96" y="20"/>
                  </a:cubicBezTo>
                  <a:cubicBezTo>
                    <a:pt x="92" y="19"/>
                    <a:pt x="87" y="24"/>
                    <a:pt x="83" y="21"/>
                  </a:cubicBezTo>
                  <a:cubicBezTo>
                    <a:pt x="83" y="21"/>
                    <a:pt x="81" y="22"/>
                    <a:pt x="82" y="22"/>
                  </a:cubicBezTo>
                  <a:cubicBezTo>
                    <a:pt x="84" y="23"/>
                    <a:pt x="83" y="21"/>
                    <a:pt x="84" y="22"/>
                  </a:cubicBezTo>
                  <a:cubicBezTo>
                    <a:pt x="83" y="22"/>
                    <a:pt x="83" y="23"/>
                    <a:pt x="83" y="23"/>
                  </a:cubicBezTo>
                  <a:cubicBezTo>
                    <a:pt x="82" y="23"/>
                    <a:pt x="81" y="23"/>
                    <a:pt x="82" y="21"/>
                  </a:cubicBezTo>
                  <a:cubicBezTo>
                    <a:pt x="78" y="21"/>
                    <a:pt x="80" y="26"/>
                    <a:pt x="77" y="27"/>
                  </a:cubicBezTo>
                  <a:cubicBezTo>
                    <a:pt x="76" y="26"/>
                    <a:pt x="76" y="26"/>
                    <a:pt x="75" y="26"/>
                  </a:cubicBezTo>
                  <a:cubicBezTo>
                    <a:pt x="74" y="28"/>
                    <a:pt x="74" y="28"/>
                    <a:pt x="74" y="28"/>
                  </a:cubicBezTo>
                  <a:cubicBezTo>
                    <a:pt x="72" y="29"/>
                    <a:pt x="72" y="27"/>
                    <a:pt x="71" y="26"/>
                  </a:cubicBezTo>
                  <a:cubicBezTo>
                    <a:pt x="70" y="27"/>
                    <a:pt x="69" y="27"/>
                    <a:pt x="69" y="29"/>
                  </a:cubicBezTo>
                  <a:cubicBezTo>
                    <a:pt x="66" y="28"/>
                    <a:pt x="66" y="28"/>
                    <a:pt x="66" y="28"/>
                  </a:cubicBezTo>
                  <a:cubicBezTo>
                    <a:pt x="68" y="29"/>
                    <a:pt x="66" y="29"/>
                    <a:pt x="66" y="30"/>
                  </a:cubicBezTo>
                  <a:cubicBezTo>
                    <a:pt x="66" y="29"/>
                    <a:pt x="66" y="29"/>
                    <a:pt x="66" y="29"/>
                  </a:cubicBezTo>
                  <a:cubicBezTo>
                    <a:pt x="65" y="29"/>
                    <a:pt x="64" y="30"/>
                    <a:pt x="64" y="31"/>
                  </a:cubicBezTo>
                  <a:cubicBezTo>
                    <a:pt x="65" y="31"/>
                    <a:pt x="66" y="31"/>
                    <a:pt x="67" y="31"/>
                  </a:cubicBezTo>
                  <a:cubicBezTo>
                    <a:pt x="67" y="32"/>
                    <a:pt x="66" y="32"/>
                    <a:pt x="65" y="33"/>
                  </a:cubicBezTo>
                  <a:cubicBezTo>
                    <a:pt x="65" y="32"/>
                    <a:pt x="63" y="33"/>
                    <a:pt x="62" y="34"/>
                  </a:cubicBezTo>
                  <a:cubicBezTo>
                    <a:pt x="61" y="34"/>
                    <a:pt x="62" y="36"/>
                    <a:pt x="62" y="36"/>
                  </a:cubicBezTo>
                  <a:cubicBezTo>
                    <a:pt x="61" y="35"/>
                    <a:pt x="60" y="37"/>
                    <a:pt x="60" y="35"/>
                  </a:cubicBezTo>
                  <a:cubicBezTo>
                    <a:pt x="60" y="35"/>
                    <a:pt x="61" y="36"/>
                    <a:pt x="61" y="35"/>
                  </a:cubicBezTo>
                  <a:cubicBezTo>
                    <a:pt x="60" y="35"/>
                    <a:pt x="60" y="33"/>
                    <a:pt x="59" y="35"/>
                  </a:cubicBezTo>
                  <a:cubicBezTo>
                    <a:pt x="58" y="37"/>
                    <a:pt x="61" y="37"/>
                    <a:pt x="59" y="38"/>
                  </a:cubicBezTo>
                  <a:cubicBezTo>
                    <a:pt x="59" y="37"/>
                    <a:pt x="59" y="37"/>
                    <a:pt x="59" y="36"/>
                  </a:cubicBezTo>
                  <a:cubicBezTo>
                    <a:pt x="57" y="37"/>
                    <a:pt x="57" y="37"/>
                    <a:pt x="57" y="37"/>
                  </a:cubicBezTo>
                  <a:cubicBezTo>
                    <a:pt x="57" y="38"/>
                    <a:pt x="57" y="38"/>
                    <a:pt x="57" y="38"/>
                  </a:cubicBezTo>
                  <a:cubicBezTo>
                    <a:pt x="57" y="38"/>
                    <a:pt x="57" y="38"/>
                    <a:pt x="57" y="38"/>
                  </a:cubicBezTo>
                  <a:cubicBezTo>
                    <a:pt x="57" y="39"/>
                    <a:pt x="55" y="40"/>
                    <a:pt x="55" y="42"/>
                  </a:cubicBezTo>
                  <a:cubicBezTo>
                    <a:pt x="55" y="43"/>
                    <a:pt x="53" y="43"/>
                    <a:pt x="52" y="43"/>
                  </a:cubicBezTo>
                  <a:cubicBezTo>
                    <a:pt x="52" y="43"/>
                    <a:pt x="52" y="43"/>
                    <a:pt x="52" y="43"/>
                  </a:cubicBezTo>
                  <a:cubicBezTo>
                    <a:pt x="51" y="43"/>
                    <a:pt x="50" y="45"/>
                    <a:pt x="50" y="46"/>
                  </a:cubicBezTo>
                  <a:cubicBezTo>
                    <a:pt x="50" y="46"/>
                    <a:pt x="50" y="46"/>
                    <a:pt x="50" y="46"/>
                  </a:cubicBezTo>
                  <a:cubicBezTo>
                    <a:pt x="49" y="46"/>
                    <a:pt x="48" y="48"/>
                    <a:pt x="48" y="49"/>
                  </a:cubicBezTo>
                  <a:cubicBezTo>
                    <a:pt x="46" y="50"/>
                    <a:pt x="44" y="46"/>
                    <a:pt x="44" y="49"/>
                  </a:cubicBezTo>
                  <a:cubicBezTo>
                    <a:pt x="43" y="50"/>
                    <a:pt x="44" y="52"/>
                    <a:pt x="45" y="52"/>
                  </a:cubicBezTo>
                  <a:cubicBezTo>
                    <a:pt x="42" y="54"/>
                    <a:pt x="42" y="58"/>
                    <a:pt x="39" y="59"/>
                  </a:cubicBezTo>
                  <a:cubicBezTo>
                    <a:pt x="39" y="60"/>
                    <a:pt x="39" y="60"/>
                    <a:pt x="39" y="61"/>
                  </a:cubicBezTo>
                  <a:cubicBezTo>
                    <a:pt x="35" y="64"/>
                    <a:pt x="35" y="70"/>
                    <a:pt x="31" y="72"/>
                  </a:cubicBezTo>
                  <a:cubicBezTo>
                    <a:pt x="31" y="71"/>
                    <a:pt x="30" y="71"/>
                    <a:pt x="29" y="71"/>
                  </a:cubicBezTo>
                  <a:cubicBezTo>
                    <a:pt x="30" y="73"/>
                    <a:pt x="27" y="72"/>
                    <a:pt x="29" y="73"/>
                  </a:cubicBezTo>
                  <a:cubicBezTo>
                    <a:pt x="30" y="73"/>
                    <a:pt x="31" y="74"/>
                    <a:pt x="32" y="73"/>
                  </a:cubicBezTo>
                  <a:cubicBezTo>
                    <a:pt x="31" y="75"/>
                    <a:pt x="29" y="79"/>
                    <a:pt x="28" y="80"/>
                  </a:cubicBezTo>
                  <a:cubicBezTo>
                    <a:pt x="28" y="80"/>
                    <a:pt x="29" y="81"/>
                    <a:pt x="29" y="81"/>
                  </a:cubicBezTo>
                  <a:cubicBezTo>
                    <a:pt x="27" y="80"/>
                    <a:pt x="26" y="82"/>
                    <a:pt x="26" y="84"/>
                  </a:cubicBezTo>
                  <a:cubicBezTo>
                    <a:pt x="27" y="84"/>
                    <a:pt x="27" y="84"/>
                    <a:pt x="27" y="84"/>
                  </a:cubicBezTo>
                  <a:cubicBezTo>
                    <a:pt x="25" y="85"/>
                    <a:pt x="25" y="85"/>
                    <a:pt x="25" y="85"/>
                  </a:cubicBezTo>
                  <a:cubicBezTo>
                    <a:pt x="25" y="86"/>
                    <a:pt x="27" y="86"/>
                    <a:pt x="26" y="87"/>
                  </a:cubicBezTo>
                  <a:cubicBezTo>
                    <a:pt x="25" y="87"/>
                    <a:pt x="25" y="87"/>
                    <a:pt x="25" y="87"/>
                  </a:cubicBezTo>
                  <a:cubicBezTo>
                    <a:pt x="25" y="89"/>
                    <a:pt x="26" y="92"/>
                    <a:pt x="24" y="93"/>
                  </a:cubicBezTo>
                  <a:cubicBezTo>
                    <a:pt x="22" y="94"/>
                    <a:pt x="22" y="94"/>
                    <a:pt x="22" y="94"/>
                  </a:cubicBezTo>
                  <a:cubicBezTo>
                    <a:pt x="22" y="95"/>
                    <a:pt x="23" y="96"/>
                    <a:pt x="24" y="95"/>
                  </a:cubicBezTo>
                  <a:cubicBezTo>
                    <a:pt x="22" y="98"/>
                    <a:pt x="22" y="100"/>
                    <a:pt x="20" y="100"/>
                  </a:cubicBezTo>
                  <a:cubicBezTo>
                    <a:pt x="22" y="106"/>
                    <a:pt x="21" y="113"/>
                    <a:pt x="21" y="119"/>
                  </a:cubicBezTo>
                  <a:cubicBezTo>
                    <a:pt x="20" y="118"/>
                    <a:pt x="20" y="118"/>
                    <a:pt x="20" y="118"/>
                  </a:cubicBezTo>
                  <a:cubicBezTo>
                    <a:pt x="19" y="120"/>
                    <a:pt x="21" y="119"/>
                    <a:pt x="21" y="120"/>
                  </a:cubicBezTo>
                  <a:cubicBezTo>
                    <a:pt x="20" y="120"/>
                    <a:pt x="19" y="121"/>
                    <a:pt x="18" y="120"/>
                  </a:cubicBezTo>
                  <a:cubicBezTo>
                    <a:pt x="17" y="122"/>
                    <a:pt x="20" y="123"/>
                    <a:pt x="20" y="124"/>
                  </a:cubicBezTo>
                  <a:cubicBezTo>
                    <a:pt x="21" y="125"/>
                    <a:pt x="19" y="123"/>
                    <a:pt x="21" y="124"/>
                  </a:cubicBezTo>
                  <a:cubicBezTo>
                    <a:pt x="21" y="124"/>
                    <a:pt x="20" y="127"/>
                    <a:pt x="22" y="127"/>
                  </a:cubicBezTo>
                  <a:cubicBezTo>
                    <a:pt x="21" y="127"/>
                    <a:pt x="20" y="127"/>
                    <a:pt x="19" y="127"/>
                  </a:cubicBezTo>
                  <a:cubicBezTo>
                    <a:pt x="20" y="128"/>
                    <a:pt x="20" y="128"/>
                    <a:pt x="20" y="128"/>
                  </a:cubicBezTo>
                  <a:cubicBezTo>
                    <a:pt x="18" y="130"/>
                    <a:pt x="16" y="125"/>
                    <a:pt x="14" y="126"/>
                  </a:cubicBezTo>
                  <a:cubicBezTo>
                    <a:pt x="14" y="128"/>
                    <a:pt x="14" y="128"/>
                    <a:pt x="14" y="128"/>
                  </a:cubicBezTo>
                  <a:cubicBezTo>
                    <a:pt x="12" y="129"/>
                    <a:pt x="12" y="124"/>
                    <a:pt x="11" y="128"/>
                  </a:cubicBezTo>
                  <a:cubicBezTo>
                    <a:pt x="12" y="129"/>
                    <a:pt x="15" y="130"/>
                    <a:pt x="16" y="129"/>
                  </a:cubicBezTo>
                  <a:cubicBezTo>
                    <a:pt x="16" y="132"/>
                    <a:pt x="20" y="130"/>
                    <a:pt x="20" y="133"/>
                  </a:cubicBezTo>
                  <a:cubicBezTo>
                    <a:pt x="19" y="134"/>
                    <a:pt x="19" y="131"/>
                    <a:pt x="18" y="131"/>
                  </a:cubicBezTo>
                  <a:cubicBezTo>
                    <a:pt x="17" y="133"/>
                    <a:pt x="19" y="134"/>
                    <a:pt x="19" y="135"/>
                  </a:cubicBezTo>
                  <a:cubicBezTo>
                    <a:pt x="19" y="134"/>
                    <a:pt x="21" y="135"/>
                    <a:pt x="22" y="136"/>
                  </a:cubicBezTo>
                  <a:cubicBezTo>
                    <a:pt x="21" y="137"/>
                    <a:pt x="20" y="135"/>
                    <a:pt x="20" y="137"/>
                  </a:cubicBezTo>
                  <a:cubicBezTo>
                    <a:pt x="21" y="137"/>
                    <a:pt x="22" y="139"/>
                    <a:pt x="23" y="137"/>
                  </a:cubicBezTo>
                  <a:cubicBezTo>
                    <a:pt x="25" y="138"/>
                    <a:pt x="23" y="140"/>
                    <a:pt x="24" y="140"/>
                  </a:cubicBezTo>
                  <a:cubicBezTo>
                    <a:pt x="23" y="141"/>
                    <a:pt x="20" y="139"/>
                    <a:pt x="20" y="141"/>
                  </a:cubicBezTo>
                  <a:cubicBezTo>
                    <a:pt x="21" y="141"/>
                    <a:pt x="23" y="144"/>
                    <a:pt x="25" y="142"/>
                  </a:cubicBezTo>
                  <a:cubicBezTo>
                    <a:pt x="25" y="143"/>
                    <a:pt x="23" y="143"/>
                    <a:pt x="22" y="143"/>
                  </a:cubicBezTo>
                  <a:cubicBezTo>
                    <a:pt x="22" y="145"/>
                    <a:pt x="26" y="145"/>
                    <a:pt x="23" y="146"/>
                  </a:cubicBezTo>
                  <a:cubicBezTo>
                    <a:pt x="25" y="146"/>
                    <a:pt x="25" y="146"/>
                    <a:pt x="25" y="146"/>
                  </a:cubicBezTo>
                  <a:cubicBezTo>
                    <a:pt x="25" y="147"/>
                    <a:pt x="24" y="148"/>
                    <a:pt x="24" y="149"/>
                  </a:cubicBezTo>
                  <a:cubicBezTo>
                    <a:pt x="24" y="150"/>
                    <a:pt x="27" y="151"/>
                    <a:pt x="25" y="152"/>
                  </a:cubicBezTo>
                  <a:cubicBezTo>
                    <a:pt x="25" y="152"/>
                    <a:pt x="26" y="155"/>
                    <a:pt x="27" y="153"/>
                  </a:cubicBezTo>
                  <a:cubicBezTo>
                    <a:pt x="27" y="151"/>
                    <a:pt x="25" y="152"/>
                    <a:pt x="27" y="150"/>
                  </a:cubicBezTo>
                  <a:cubicBezTo>
                    <a:pt x="26" y="152"/>
                    <a:pt x="28" y="153"/>
                    <a:pt x="29" y="153"/>
                  </a:cubicBezTo>
                  <a:cubicBezTo>
                    <a:pt x="28" y="154"/>
                    <a:pt x="28" y="154"/>
                    <a:pt x="28" y="154"/>
                  </a:cubicBezTo>
                  <a:cubicBezTo>
                    <a:pt x="29" y="154"/>
                    <a:pt x="29" y="156"/>
                    <a:pt x="30" y="156"/>
                  </a:cubicBezTo>
                  <a:cubicBezTo>
                    <a:pt x="30" y="155"/>
                    <a:pt x="29" y="156"/>
                    <a:pt x="29" y="156"/>
                  </a:cubicBezTo>
                  <a:cubicBezTo>
                    <a:pt x="31" y="156"/>
                    <a:pt x="31" y="156"/>
                    <a:pt x="31" y="156"/>
                  </a:cubicBezTo>
                  <a:cubicBezTo>
                    <a:pt x="32" y="158"/>
                    <a:pt x="29" y="158"/>
                    <a:pt x="30" y="160"/>
                  </a:cubicBezTo>
                  <a:cubicBezTo>
                    <a:pt x="28" y="159"/>
                    <a:pt x="28" y="159"/>
                    <a:pt x="28" y="159"/>
                  </a:cubicBezTo>
                  <a:cubicBezTo>
                    <a:pt x="29" y="159"/>
                    <a:pt x="28" y="160"/>
                    <a:pt x="29" y="161"/>
                  </a:cubicBezTo>
                  <a:cubicBezTo>
                    <a:pt x="30" y="161"/>
                    <a:pt x="32" y="161"/>
                    <a:pt x="33" y="161"/>
                  </a:cubicBezTo>
                  <a:cubicBezTo>
                    <a:pt x="34" y="162"/>
                    <a:pt x="32" y="162"/>
                    <a:pt x="34" y="163"/>
                  </a:cubicBezTo>
                  <a:cubicBezTo>
                    <a:pt x="31" y="162"/>
                    <a:pt x="31" y="162"/>
                    <a:pt x="31" y="162"/>
                  </a:cubicBezTo>
                  <a:cubicBezTo>
                    <a:pt x="31" y="162"/>
                    <a:pt x="30" y="164"/>
                    <a:pt x="31" y="166"/>
                  </a:cubicBezTo>
                  <a:cubicBezTo>
                    <a:pt x="32" y="167"/>
                    <a:pt x="34" y="167"/>
                    <a:pt x="34" y="165"/>
                  </a:cubicBezTo>
                  <a:cubicBezTo>
                    <a:pt x="34" y="166"/>
                    <a:pt x="34" y="168"/>
                    <a:pt x="33" y="168"/>
                  </a:cubicBezTo>
                  <a:cubicBezTo>
                    <a:pt x="34" y="169"/>
                    <a:pt x="34" y="167"/>
                    <a:pt x="36" y="168"/>
                  </a:cubicBezTo>
                  <a:cubicBezTo>
                    <a:pt x="35" y="169"/>
                    <a:pt x="35" y="172"/>
                    <a:pt x="35" y="173"/>
                  </a:cubicBezTo>
                  <a:cubicBezTo>
                    <a:pt x="32" y="173"/>
                    <a:pt x="32" y="173"/>
                    <a:pt x="32" y="173"/>
                  </a:cubicBezTo>
                  <a:cubicBezTo>
                    <a:pt x="32" y="174"/>
                    <a:pt x="32" y="174"/>
                    <a:pt x="32" y="174"/>
                  </a:cubicBezTo>
                  <a:cubicBezTo>
                    <a:pt x="30" y="173"/>
                    <a:pt x="32" y="175"/>
                    <a:pt x="30" y="175"/>
                  </a:cubicBezTo>
                  <a:cubicBezTo>
                    <a:pt x="30" y="176"/>
                    <a:pt x="31" y="177"/>
                    <a:pt x="32" y="177"/>
                  </a:cubicBezTo>
                  <a:cubicBezTo>
                    <a:pt x="33" y="174"/>
                    <a:pt x="36" y="178"/>
                    <a:pt x="38" y="176"/>
                  </a:cubicBezTo>
                  <a:cubicBezTo>
                    <a:pt x="41" y="179"/>
                    <a:pt x="34" y="181"/>
                    <a:pt x="39" y="182"/>
                  </a:cubicBezTo>
                  <a:cubicBezTo>
                    <a:pt x="39" y="181"/>
                    <a:pt x="42" y="182"/>
                    <a:pt x="40" y="180"/>
                  </a:cubicBezTo>
                  <a:cubicBezTo>
                    <a:pt x="41" y="182"/>
                    <a:pt x="43" y="180"/>
                    <a:pt x="44" y="183"/>
                  </a:cubicBezTo>
                  <a:cubicBezTo>
                    <a:pt x="42" y="182"/>
                    <a:pt x="42" y="186"/>
                    <a:pt x="39" y="185"/>
                  </a:cubicBezTo>
                  <a:cubicBezTo>
                    <a:pt x="40" y="184"/>
                    <a:pt x="39" y="183"/>
                    <a:pt x="39" y="183"/>
                  </a:cubicBezTo>
                  <a:cubicBezTo>
                    <a:pt x="38" y="184"/>
                    <a:pt x="36" y="184"/>
                    <a:pt x="37" y="186"/>
                  </a:cubicBezTo>
                  <a:cubicBezTo>
                    <a:pt x="38" y="187"/>
                    <a:pt x="39" y="188"/>
                    <a:pt x="40" y="188"/>
                  </a:cubicBezTo>
                  <a:cubicBezTo>
                    <a:pt x="42" y="187"/>
                    <a:pt x="39" y="186"/>
                    <a:pt x="41" y="186"/>
                  </a:cubicBezTo>
                  <a:cubicBezTo>
                    <a:pt x="43" y="188"/>
                    <a:pt x="41" y="189"/>
                    <a:pt x="44" y="189"/>
                  </a:cubicBezTo>
                  <a:cubicBezTo>
                    <a:pt x="43" y="188"/>
                    <a:pt x="44" y="187"/>
                    <a:pt x="45" y="186"/>
                  </a:cubicBezTo>
                  <a:cubicBezTo>
                    <a:pt x="47" y="188"/>
                    <a:pt x="47" y="188"/>
                    <a:pt x="47" y="188"/>
                  </a:cubicBezTo>
                  <a:cubicBezTo>
                    <a:pt x="45" y="188"/>
                    <a:pt x="45" y="188"/>
                    <a:pt x="45" y="188"/>
                  </a:cubicBezTo>
                  <a:cubicBezTo>
                    <a:pt x="46" y="191"/>
                    <a:pt x="48" y="188"/>
                    <a:pt x="49" y="190"/>
                  </a:cubicBezTo>
                  <a:cubicBezTo>
                    <a:pt x="48" y="193"/>
                    <a:pt x="48" y="193"/>
                    <a:pt x="48" y="193"/>
                  </a:cubicBezTo>
                  <a:cubicBezTo>
                    <a:pt x="46" y="193"/>
                    <a:pt x="46" y="188"/>
                    <a:pt x="44" y="190"/>
                  </a:cubicBezTo>
                  <a:cubicBezTo>
                    <a:pt x="45" y="192"/>
                    <a:pt x="46" y="192"/>
                    <a:pt x="47" y="194"/>
                  </a:cubicBezTo>
                  <a:cubicBezTo>
                    <a:pt x="46" y="193"/>
                    <a:pt x="46" y="193"/>
                    <a:pt x="46" y="193"/>
                  </a:cubicBezTo>
                  <a:cubicBezTo>
                    <a:pt x="46" y="194"/>
                    <a:pt x="43" y="196"/>
                    <a:pt x="46" y="198"/>
                  </a:cubicBezTo>
                  <a:cubicBezTo>
                    <a:pt x="48" y="198"/>
                    <a:pt x="47" y="197"/>
                    <a:pt x="48" y="197"/>
                  </a:cubicBezTo>
                  <a:cubicBezTo>
                    <a:pt x="50" y="200"/>
                    <a:pt x="52" y="200"/>
                    <a:pt x="53" y="202"/>
                  </a:cubicBezTo>
                  <a:cubicBezTo>
                    <a:pt x="51" y="202"/>
                    <a:pt x="54" y="205"/>
                    <a:pt x="51" y="204"/>
                  </a:cubicBezTo>
                  <a:cubicBezTo>
                    <a:pt x="52" y="203"/>
                    <a:pt x="49" y="198"/>
                    <a:pt x="47" y="198"/>
                  </a:cubicBezTo>
                  <a:cubicBezTo>
                    <a:pt x="46" y="201"/>
                    <a:pt x="46" y="196"/>
                    <a:pt x="44" y="197"/>
                  </a:cubicBezTo>
                  <a:cubicBezTo>
                    <a:pt x="45" y="199"/>
                    <a:pt x="43" y="200"/>
                    <a:pt x="42" y="201"/>
                  </a:cubicBezTo>
                  <a:cubicBezTo>
                    <a:pt x="42" y="202"/>
                    <a:pt x="43" y="202"/>
                    <a:pt x="43" y="202"/>
                  </a:cubicBezTo>
                  <a:cubicBezTo>
                    <a:pt x="45" y="202"/>
                    <a:pt x="44" y="201"/>
                    <a:pt x="46" y="200"/>
                  </a:cubicBezTo>
                  <a:cubicBezTo>
                    <a:pt x="47" y="203"/>
                    <a:pt x="49" y="205"/>
                    <a:pt x="51" y="206"/>
                  </a:cubicBezTo>
                  <a:cubicBezTo>
                    <a:pt x="51" y="207"/>
                    <a:pt x="49" y="208"/>
                    <a:pt x="48" y="207"/>
                  </a:cubicBezTo>
                  <a:cubicBezTo>
                    <a:pt x="50" y="209"/>
                    <a:pt x="52" y="213"/>
                    <a:pt x="53" y="216"/>
                  </a:cubicBezTo>
                  <a:cubicBezTo>
                    <a:pt x="54" y="213"/>
                    <a:pt x="55" y="219"/>
                    <a:pt x="57" y="217"/>
                  </a:cubicBezTo>
                  <a:cubicBezTo>
                    <a:pt x="56" y="215"/>
                    <a:pt x="57" y="213"/>
                    <a:pt x="58" y="213"/>
                  </a:cubicBezTo>
                  <a:cubicBezTo>
                    <a:pt x="59" y="214"/>
                    <a:pt x="57" y="214"/>
                    <a:pt x="57" y="214"/>
                  </a:cubicBezTo>
                  <a:cubicBezTo>
                    <a:pt x="59" y="215"/>
                    <a:pt x="56" y="217"/>
                    <a:pt x="59" y="218"/>
                  </a:cubicBezTo>
                  <a:cubicBezTo>
                    <a:pt x="57" y="215"/>
                    <a:pt x="56" y="218"/>
                    <a:pt x="54" y="219"/>
                  </a:cubicBezTo>
                  <a:cubicBezTo>
                    <a:pt x="56" y="220"/>
                    <a:pt x="53" y="219"/>
                    <a:pt x="54" y="221"/>
                  </a:cubicBezTo>
                  <a:cubicBezTo>
                    <a:pt x="56" y="223"/>
                    <a:pt x="58" y="225"/>
                    <a:pt x="59" y="227"/>
                  </a:cubicBezTo>
                  <a:cubicBezTo>
                    <a:pt x="59" y="231"/>
                    <a:pt x="63" y="235"/>
                    <a:pt x="63" y="238"/>
                  </a:cubicBezTo>
                  <a:cubicBezTo>
                    <a:pt x="63" y="240"/>
                    <a:pt x="61" y="239"/>
                    <a:pt x="61" y="241"/>
                  </a:cubicBezTo>
                  <a:cubicBezTo>
                    <a:pt x="61" y="243"/>
                    <a:pt x="62" y="239"/>
                    <a:pt x="62" y="242"/>
                  </a:cubicBezTo>
                  <a:cubicBezTo>
                    <a:pt x="62" y="242"/>
                    <a:pt x="62" y="242"/>
                    <a:pt x="62" y="242"/>
                  </a:cubicBezTo>
                  <a:cubicBezTo>
                    <a:pt x="63" y="243"/>
                    <a:pt x="62" y="247"/>
                    <a:pt x="65" y="247"/>
                  </a:cubicBezTo>
                  <a:cubicBezTo>
                    <a:pt x="63" y="247"/>
                    <a:pt x="63" y="247"/>
                    <a:pt x="63" y="247"/>
                  </a:cubicBezTo>
                  <a:cubicBezTo>
                    <a:pt x="63" y="248"/>
                    <a:pt x="63" y="248"/>
                    <a:pt x="64" y="248"/>
                  </a:cubicBezTo>
                  <a:cubicBezTo>
                    <a:pt x="63" y="248"/>
                    <a:pt x="62" y="249"/>
                    <a:pt x="62" y="248"/>
                  </a:cubicBezTo>
                  <a:cubicBezTo>
                    <a:pt x="60" y="251"/>
                    <a:pt x="63" y="252"/>
                    <a:pt x="63" y="254"/>
                  </a:cubicBezTo>
                  <a:cubicBezTo>
                    <a:pt x="64" y="252"/>
                    <a:pt x="64" y="252"/>
                    <a:pt x="64" y="252"/>
                  </a:cubicBezTo>
                  <a:cubicBezTo>
                    <a:pt x="66" y="255"/>
                    <a:pt x="65" y="258"/>
                    <a:pt x="66" y="261"/>
                  </a:cubicBezTo>
                  <a:cubicBezTo>
                    <a:pt x="64" y="261"/>
                    <a:pt x="64" y="261"/>
                    <a:pt x="64" y="261"/>
                  </a:cubicBezTo>
                  <a:cubicBezTo>
                    <a:pt x="65" y="263"/>
                    <a:pt x="65" y="263"/>
                    <a:pt x="65" y="263"/>
                  </a:cubicBezTo>
                  <a:cubicBezTo>
                    <a:pt x="64" y="262"/>
                    <a:pt x="63" y="264"/>
                    <a:pt x="64" y="265"/>
                  </a:cubicBezTo>
                  <a:cubicBezTo>
                    <a:pt x="61" y="261"/>
                    <a:pt x="61" y="261"/>
                    <a:pt x="61" y="261"/>
                  </a:cubicBezTo>
                  <a:cubicBezTo>
                    <a:pt x="61" y="259"/>
                    <a:pt x="62" y="262"/>
                    <a:pt x="64" y="261"/>
                  </a:cubicBezTo>
                  <a:cubicBezTo>
                    <a:pt x="65" y="260"/>
                    <a:pt x="64" y="257"/>
                    <a:pt x="63" y="257"/>
                  </a:cubicBezTo>
                  <a:cubicBezTo>
                    <a:pt x="63" y="258"/>
                    <a:pt x="63" y="258"/>
                    <a:pt x="64" y="259"/>
                  </a:cubicBezTo>
                  <a:cubicBezTo>
                    <a:pt x="62" y="259"/>
                    <a:pt x="62" y="258"/>
                    <a:pt x="60" y="257"/>
                  </a:cubicBezTo>
                  <a:cubicBezTo>
                    <a:pt x="60" y="258"/>
                    <a:pt x="60" y="259"/>
                    <a:pt x="61" y="259"/>
                  </a:cubicBezTo>
                  <a:cubicBezTo>
                    <a:pt x="60" y="258"/>
                    <a:pt x="59" y="257"/>
                    <a:pt x="59" y="255"/>
                  </a:cubicBezTo>
                  <a:cubicBezTo>
                    <a:pt x="60" y="256"/>
                    <a:pt x="60" y="254"/>
                    <a:pt x="60" y="254"/>
                  </a:cubicBezTo>
                  <a:cubicBezTo>
                    <a:pt x="59" y="254"/>
                    <a:pt x="58" y="253"/>
                    <a:pt x="58" y="251"/>
                  </a:cubicBezTo>
                  <a:cubicBezTo>
                    <a:pt x="60" y="249"/>
                    <a:pt x="56" y="247"/>
                    <a:pt x="56" y="244"/>
                  </a:cubicBezTo>
                  <a:cubicBezTo>
                    <a:pt x="57" y="245"/>
                    <a:pt x="59" y="246"/>
                    <a:pt x="60" y="247"/>
                  </a:cubicBezTo>
                  <a:cubicBezTo>
                    <a:pt x="61" y="245"/>
                    <a:pt x="60" y="245"/>
                    <a:pt x="60" y="243"/>
                  </a:cubicBezTo>
                  <a:cubicBezTo>
                    <a:pt x="59" y="243"/>
                    <a:pt x="57" y="243"/>
                    <a:pt x="55" y="241"/>
                  </a:cubicBezTo>
                  <a:cubicBezTo>
                    <a:pt x="56" y="241"/>
                    <a:pt x="56" y="241"/>
                    <a:pt x="56" y="241"/>
                  </a:cubicBezTo>
                  <a:cubicBezTo>
                    <a:pt x="55" y="239"/>
                    <a:pt x="54" y="240"/>
                    <a:pt x="53" y="237"/>
                  </a:cubicBezTo>
                  <a:cubicBezTo>
                    <a:pt x="52" y="233"/>
                    <a:pt x="50" y="229"/>
                    <a:pt x="49" y="226"/>
                  </a:cubicBezTo>
                  <a:cubicBezTo>
                    <a:pt x="50" y="225"/>
                    <a:pt x="50" y="225"/>
                    <a:pt x="50" y="225"/>
                  </a:cubicBezTo>
                  <a:cubicBezTo>
                    <a:pt x="47" y="225"/>
                    <a:pt x="46" y="220"/>
                    <a:pt x="44" y="219"/>
                  </a:cubicBezTo>
                  <a:cubicBezTo>
                    <a:pt x="43" y="214"/>
                    <a:pt x="39" y="211"/>
                    <a:pt x="40" y="208"/>
                  </a:cubicBezTo>
                  <a:cubicBezTo>
                    <a:pt x="35" y="202"/>
                    <a:pt x="31" y="197"/>
                    <a:pt x="28" y="190"/>
                  </a:cubicBezTo>
                  <a:cubicBezTo>
                    <a:pt x="30" y="190"/>
                    <a:pt x="30" y="190"/>
                    <a:pt x="30" y="190"/>
                  </a:cubicBezTo>
                  <a:cubicBezTo>
                    <a:pt x="28" y="189"/>
                    <a:pt x="30" y="189"/>
                    <a:pt x="30" y="188"/>
                  </a:cubicBezTo>
                  <a:cubicBezTo>
                    <a:pt x="29" y="190"/>
                    <a:pt x="27" y="187"/>
                    <a:pt x="26" y="187"/>
                  </a:cubicBezTo>
                  <a:cubicBezTo>
                    <a:pt x="25" y="183"/>
                    <a:pt x="22" y="179"/>
                    <a:pt x="19" y="177"/>
                  </a:cubicBezTo>
                  <a:cubicBezTo>
                    <a:pt x="20" y="177"/>
                    <a:pt x="20" y="177"/>
                    <a:pt x="20" y="177"/>
                  </a:cubicBezTo>
                  <a:cubicBezTo>
                    <a:pt x="17" y="175"/>
                    <a:pt x="17" y="170"/>
                    <a:pt x="16" y="167"/>
                  </a:cubicBezTo>
                  <a:cubicBezTo>
                    <a:pt x="16" y="166"/>
                    <a:pt x="17" y="165"/>
                    <a:pt x="16" y="164"/>
                  </a:cubicBezTo>
                  <a:cubicBezTo>
                    <a:pt x="14" y="163"/>
                    <a:pt x="13" y="162"/>
                    <a:pt x="11" y="159"/>
                  </a:cubicBezTo>
                  <a:cubicBezTo>
                    <a:pt x="10" y="157"/>
                    <a:pt x="9" y="153"/>
                    <a:pt x="9" y="151"/>
                  </a:cubicBezTo>
                  <a:cubicBezTo>
                    <a:pt x="4" y="143"/>
                    <a:pt x="4" y="133"/>
                    <a:pt x="2" y="123"/>
                  </a:cubicBezTo>
                  <a:cubicBezTo>
                    <a:pt x="4" y="123"/>
                    <a:pt x="4" y="123"/>
                    <a:pt x="4" y="123"/>
                  </a:cubicBezTo>
                  <a:cubicBezTo>
                    <a:pt x="0" y="113"/>
                    <a:pt x="5" y="102"/>
                    <a:pt x="5" y="95"/>
                  </a:cubicBezTo>
                  <a:cubicBezTo>
                    <a:pt x="7" y="96"/>
                    <a:pt x="7" y="96"/>
                    <a:pt x="7" y="96"/>
                  </a:cubicBezTo>
                  <a:cubicBezTo>
                    <a:pt x="9" y="94"/>
                    <a:pt x="8" y="90"/>
                    <a:pt x="6" y="90"/>
                  </a:cubicBezTo>
                  <a:cubicBezTo>
                    <a:pt x="8" y="88"/>
                    <a:pt x="7" y="84"/>
                    <a:pt x="9" y="83"/>
                  </a:cubicBezTo>
                  <a:cubicBezTo>
                    <a:pt x="11" y="81"/>
                    <a:pt x="9" y="80"/>
                    <a:pt x="10" y="78"/>
                  </a:cubicBezTo>
                  <a:cubicBezTo>
                    <a:pt x="13" y="74"/>
                    <a:pt x="13" y="72"/>
                    <a:pt x="15" y="67"/>
                  </a:cubicBezTo>
                  <a:cubicBezTo>
                    <a:pt x="14" y="68"/>
                    <a:pt x="14" y="68"/>
                    <a:pt x="14" y="68"/>
                  </a:cubicBezTo>
                  <a:cubicBezTo>
                    <a:pt x="14" y="69"/>
                    <a:pt x="15" y="70"/>
                    <a:pt x="16" y="69"/>
                  </a:cubicBezTo>
                  <a:cubicBezTo>
                    <a:pt x="16" y="67"/>
                    <a:pt x="20" y="63"/>
                    <a:pt x="16" y="63"/>
                  </a:cubicBezTo>
                  <a:cubicBezTo>
                    <a:pt x="20" y="60"/>
                    <a:pt x="21" y="52"/>
                    <a:pt x="26" y="50"/>
                  </a:cubicBezTo>
                  <a:cubicBezTo>
                    <a:pt x="25" y="50"/>
                    <a:pt x="25" y="48"/>
                    <a:pt x="25" y="48"/>
                  </a:cubicBezTo>
                  <a:cubicBezTo>
                    <a:pt x="28" y="44"/>
                    <a:pt x="32" y="41"/>
                    <a:pt x="33" y="38"/>
                  </a:cubicBezTo>
                  <a:cubicBezTo>
                    <a:pt x="34" y="38"/>
                    <a:pt x="34" y="40"/>
                    <a:pt x="35" y="38"/>
                  </a:cubicBezTo>
                  <a:cubicBezTo>
                    <a:pt x="35" y="37"/>
                    <a:pt x="34" y="38"/>
                    <a:pt x="35" y="36"/>
                  </a:cubicBezTo>
                  <a:cubicBezTo>
                    <a:pt x="38" y="30"/>
                    <a:pt x="47" y="27"/>
                    <a:pt x="51" y="23"/>
                  </a:cubicBezTo>
                  <a:cubicBezTo>
                    <a:pt x="60" y="15"/>
                    <a:pt x="71" y="9"/>
                    <a:pt x="82" y="5"/>
                  </a:cubicBezTo>
                  <a:cubicBezTo>
                    <a:pt x="82" y="6"/>
                    <a:pt x="82" y="6"/>
                    <a:pt x="82" y="6"/>
                  </a:cubicBezTo>
                  <a:cubicBezTo>
                    <a:pt x="85" y="2"/>
                    <a:pt x="91" y="5"/>
                    <a:pt x="94" y="2"/>
                  </a:cubicBezTo>
                  <a:cubicBezTo>
                    <a:pt x="95" y="2"/>
                    <a:pt x="97" y="1"/>
                    <a:pt x="97" y="2"/>
                  </a:cubicBezTo>
                  <a:cubicBezTo>
                    <a:pt x="99" y="0"/>
                    <a:pt x="105" y="2"/>
                    <a:pt x="109" y="0"/>
                  </a:cubicBezTo>
                  <a:cubicBezTo>
                    <a:pt x="108" y="1"/>
                    <a:pt x="108" y="1"/>
                    <a:pt x="108" y="1"/>
                  </a:cubicBezTo>
                  <a:cubicBezTo>
                    <a:pt x="113" y="2"/>
                    <a:pt x="117" y="0"/>
                    <a:pt x="121" y="1"/>
                  </a:cubicBezTo>
                  <a:cubicBezTo>
                    <a:pt x="121" y="1"/>
                    <a:pt x="120" y="1"/>
                    <a:pt x="120" y="2"/>
                  </a:cubicBezTo>
                  <a:cubicBezTo>
                    <a:pt x="121" y="3"/>
                    <a:pt x="124" y="0"/>
                    <a:pt x="125" y="3"/>
                  </a:cubicBezTo>
                  <a:cubicBezTo>
                    <a:pt x="126" y="3"/>
                    <a:pt x="125" y="1"/>
                    <a:pt x="125" y="1"/>
                  </a:cubicBezTo>
                  <a:cubicBezTo>
                    <a:pt x="135" y="3"/>
                    <a:pt x="145" y="3"/>
                    <a:pt x="156" y="5"/>
                  </a:cubicBezTo>
                  <a:cubicBezTo>
                    <a:pt x="162" y="9"/>
                    <a:pt x="155" y="10"/>
                    <a:pt x="161" y="10"/>
                  </a:cubicBezTo>
                  <a:cubicBezTo>
                    <a:pt x="161" y="10"/>
                    <a:pt x="162" y="9"/>
                    <a:pt x="161" y="9"/>
                  </a:cubicBezTo>
                  <a:cubicBezTo>
                    <a:pt x="164" y="9"/>
                    <a:pt x="164" y="13"/>
                    <a:pt x="166" y="13"/>
                  </a:cubicBezTo>
                  <a:cubicBezTo>
                    <a:pt x="166" y="11"/>
                    <a:pt x="167" y="12"/>
                    <a:pt x="167" y="11"/>
                  </a:cubicBezTo>
                  <a:cubicBezTo>
                    <a:pt x="171" y="14"/>
                    <a:pt x="171" y="16"/>
                    <a:pt x="175" y="16"/>
                  </a:cubicBezTo>
                  <a:cubicBezTo>
                    <a:pt x="174" y="17"/>
                    <a:pt x="174" y="17"/>
                    <a:pt x="174" y="17"/>
                  </a:cubicBezTo>
                  <a:cubicBezTo>
                    <a:pt x="180" y="16"/>
                    <a:pt x="183" y="20"/>
                    <a:pt x="188" y="19"/>
                  </a:cubicBezTo>
                  <a:cubicBezTo>
                    <a:pt x="208" y="32"/>
                    <a:pt x="224" y="51"/>
                    <a:pt x="233" y="72"/>
                  </a:cubicBezTo>
                  <a:cubicBezTo>
                    <a:pt x="241" y="94"/>
                    <a:pt x="245" y="117"/>
                    <a:pt x="239" y="141"/>
                  </a:cubicBezTo>
                  <a:cubicBezTo>
                    <a:pt x="236" y="146"/>
                    <a:pt x="236" y="146"/>
                    <a:pt x="235" y="152"/>
                  </a:cubicBezTo>
                  <a:cubicBezTo>
                    <a:pt x="235" y="152"/>
                    <a:pt x="235" y="151"/>
                    <a:pt x="234" y="152"/>
                  </a:cubicBezTo>
                  <a:cubicBezTo>
                    <a:pt x="236" y="153"/>
                    <a:pt x="233" y="156"/>
                    <a:pt x="234" y="157"/>
                  </a:cubicBezTo>
                  <a:cubicBezTo>
                    <a:pt x="231" y="165"/>
                    <a:pt x="227" y="172"/>
                    <a:pt x="222" y="180"/>
                  </a:cubicBezTo>
                  <a:cubicBezTo>
                    <a:pt x="223" y="179"/>
                    <a:pt x="222" y="177"/>
                    <a:pt x="221" y="179"/>
                  </a:cubicBezTo>
                  <a:cubicBezTo>
                    <a:pt x="221" y="181"/>
                    <a:pt x="221" y="181"/>
                    <a:pt x="221" y="181"/>
                  </a:cubicBezTo>
                  <a:cubicBezTo>
                    <a:pt x="221" y="181"/>
                    <a:pt x="221" y="181"/>
                    <a:pt x="221" y="181"/>
                  </a:cubicBezTo>
                  <a:cubicBezTo>
                    <a:pt x="220" y="182"/>
                    <a:pt x="221" y="183"/>
                    <a:pt x="222" y="183"/>
                  </a:cubicBezTo>
                  <a:cubicBezTo>
                    <a:pt x="210" y="202"/>
                    <a:pt x="192" y="213"/>
                    <a:pt x="179" y="228"/>
                  </a:cubicBezTo>
                  <a:cubicBezTo>
                    <a:pt x="176" y="230"/>
                    <a:pt x="172" y="236"/>
                    <a:pt x="170" y="240"/>
                  </a:cubicBezTo>
                  <a:cubicBezTo>
                    <a:pt x="159" y="249"/>
                    <a:pt x="153" y="260"/>
                    <a:pt x="152" y="274"/>
                  </a:cubicBezTo>
                  <a:cubicBezTo>
                    <a:pt x="152" y="274"/>
                    <a:pt x="148" y="272"/>
                    <a:pt x="148" y="2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p:cNvSpPr/>
            <p:nvPr/>
          </p:nvSpPr>
          <p:spPr bwMode="auto">
            <a:xfrm>
              <a:off x="9121775" y="3151188"/>
              <a:ext cx="11112" cy="11113"/>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1" y="2"/>
                    <a:pt x="2" y="0"/>
                    <a:pt x="3" y="1"/>
                  </a:cubicBezTo>
                  <a:cubicBezTo>
                    <a:pt x="2" y="2"/>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p:cNvSpPr/>
            <p:nvPr/>
          </p:nvSpPr>
          <p:spPr bwMode="auto">
            <a:xfrm>
              <a:off x="9110663" y="2973388"/>
              <a:ext cx="7937" cy="4763"/>
            </a:xfrm>
            <a:custGeom>
              <a:avLst/>
              <a:gdLst>
                <a:gd name="T0" fmla="*/ 0 w 2"/>
                <a:gd name="T1" fmla="*/ 1 h 1"/>
                <a:gd name="T2" fmla="*/ 0 w 2"/>
                <a:gd name="T3" fmla="*/ 0 h 1"/>
                <a:gd name="T4" fmla="*/ 1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0"/>
                    <a:pt x="0" y="0"/>
                  </a:cubicBezTo>
                  <a:cubicBezTo>
                    <a:pt x="1" y="1"/>
                    <a:pt x="2"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9091613" y="2936876"/>
              <a:ext cx="15875" cy="1111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0"/>
                    <a:pt x="3" y="2"/>
                    <a:pt x="4"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p:cNvSpPr/>
            <p:nvPr/>
          </p:nvSpPr>
          <p:spPr bwMode="auto">
            <a:xfrm>
              <a:off x="9085263" y="2887663"/>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0" y="0"/>
                    <a:pt x="1" y="1"/>
                  </a:cubicBezTo>
                  <a:cubicBezTo>
                    <a:pt x="1"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p:cNvSpPr/>
            <p:nvPr/>
          </p:nvSpPr>
          <p:spPr bwMode="auto">
            <a:xfrm>
              <a:off x="9072563" y="2882901"/>
              <a:ext cx="7937" cy="12700"/>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0" y="2"/>
                    <a:pt x="0" y="1"/>
                    <a:pt x="1" y="0"/>
                  </a:cubicBezTo>
                  <a:cubicBezTo>
                    <a:pt x="0" y="1"/>
                    <a:pt x="2"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p:cNvSpPr/>
            <p:nvPr/>
          </p:nvSpPr>
          <p:spPr bwMode="auto">
            <a:xfrm>
              <a:off x="9036050" y="2800351"/>
              <a:ext cx="11112" cy="7938"/>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1" y="2"/>
                    <a:pt x="0" y="1"/>
                    <a:pt x="1" y="0"/>
                  </a:cubicBezTo>
                  <a:cubicBezTo>
                    <a:pt x="0" y="1"/>
                    <a:pt x="3"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p:cNvSpPr/>
            <p:nvPr/>
          </p:nvSpPr>
          <p:spPr bwMode="auto">
            <a:xfrm>
              <a:off x="9017000" y="2767013"/>
              <a:ext cx="3175" cy="7938"/>
            </a:xfrm>
            <a:custGeom>
              <a:avLst/>
              <a:gdLst>
                <a:gd name="T0" fmla="*/ 0 w 1"/>
                <a:gd name="T1" fmla="*/ 2 h 2"/>
                <a:gd name="T2" fmla="*/ 0 w 1"/>
                <a:gd name="T3" fmla="*/ 1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1"/>
                    <a:pt x="0" y="1"/>
                  </a:cubicBezTo>
                  <a:cubicBezTo>
                    <a:pt x="0" y="0"/>
                    <a:pt x="1" y="1"/>
                    <a:pt x="1" y="1"/>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p:cNvSpPr/>
            <p:nvPr/>
          </p:nvSpPr>
          <p:spPr bwMode="auto">
            <a:xfrm>
              <a:off x="9283700" y="2217738"/>
              <a:ext cx="4762" cy="3175"/>
            </a:xfrm>
            <a:custGeom>
              <a:avLst/>
              <a:gdLst>
                <a:gd name="T0" fmla="*/ 3 w 3"/>
                <a:gd name="T1" fmla="*/ 0 h 2"/>
                <a:gd name="T2" fmla="*/ 0 w 3"/>
                <a:gd name="T3" fmla="*/ 2 h 2"/>
                <a:gd name="T4" fmla="*/ 0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p:cNvSpPr/>
            <p:nvPr/>
          </p:nvSpPr>
          <p:spPr bwMode="auto">
            <a:xfrm>
              <a:off x="9588500" y="2297113"/>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2" y="0"/>
                    <a:pt x="1" y="1"/>
                    <a:pt x="1" y="1"/>
                  </a:cubicBezTo>
                  <a:cubicBezTo>
                    <a:pt x="0"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p:cNvSpPr/>
            <p:nvPr/>
          </p:nvSpPr>
          <p:spPr bwMode="auto">
            <a:xfrm>
              <a:off x="9709150" y="2420938"/>
              <a:ext cx="7937" cy="3175"/>
            </a:xfrm>
            <a:custGeom>
              <a:avLst/>
              <a:gdLst>
                <a:gd name="T0" fmla="*/ 0 w 5"/>
                <a:gd name="T1" fmla="*/ 2 h 2"/>
                <a:gd name="T2" fmla="*/ 0 w 5"/>
                <a:gd name="T3" fmla="*/ 0 h 2"/>
                <a:gd name="T4" fmla="*/ 5 w 5"/>
                <a:gd name="T5" fmla="*/ 0 h 2"/>
                <a:gd name="T6" fmla="*/ 0 w 5"/>
                <a:gd name="T7" fmla="*/ 2 h 2"/>
              </a:gdLst>
              <a:ahLst/>
              <a:cxnLst>
                <a:cxn ang="0">
                  <a:pos x="T0" y="T1"/>
                </a:cxn>
                <a:cxn ang="0">
                  <a:pos x="T2" y="T3"/>
                </a:cxn>
                <a:cxn ang="0">
                  <a:pos x="T4" y="T5"/>
                </a:cxn>
                <a:cxn ang="0">
                  <a:pos x="T6" y="T7"/>
                </a:cxn>
              </a:cxnLst>
              <a:rect l="0" t="0" r="r" b="b"/>
              <a:pathLst>
                <a:path w="5" h="2">
                  <a:moveTo>
                    <a:pt x="0" y="2"/>
                  </a:moveTo>
                  <a:lnTo>
                    <a:pt x="0" y="0"/>
                  </a:lnTo>
                  <a:lnTo>
                    <a:pt x="5"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p:cNvSpPr/>
            <p:nvPr/>
          </p:nvSpPr>
          <p:spPr bwMode="auto">
            <a:xfrm>
              <a:off x="9107488" y="3151188"/>
              <a:ext cx="22225" cy="6350"/>
            </a:xfrm>
            <a:custGeom>
              <a:avLst/>
              <a:gdLst>
                <a:gd name="T0" fmla="*/ 4 w 6"/>
                <a:gd name="T1" fmla="*/ 0 h 2"/>
                <a:gd name="T2" fmla="*/ 2 w 6"/>
                <a:gd name="T3" fmla="*/ 1 h 2"/>
                <a:gd name="T4" fmla="*/ 4 w 6"/>
                <a:gd name="T5" fmla="*/ 0 h 2"/>
              </a:gdLst>
              <a:ahLst/>
              <a:cxnLst>
                <a:cxn ang="0">
                  <a:pos x="T0" y="T1"/>
                </a:cxn>
                <a:cxn ang="0">
                  <a:pos x="T2" y="T3"/>
                </a:cxn>
                <a:cxn ang="0">
                  <a:pos x="T4" y="T5"/>
                </a:cxn>
              </a:cxnLst>
              <a:rect l="0" t="0" r="r" b="b"/>
              <a:pathLst>
                <a:path w="6" h="2">
                  <a:moveTo>
                    <a:pt x="4" y="0"/>
                  </a:moveTo>
                  <a:cubicBezTo>
                    <a:pt x="0" y="1"/>
                    <a:pt x="6" y="2"/>
                    <a:pt x="2" y="1"/>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p:cNvSpPr/>
            <p:nvPr/>
          </p:nvSpPr>
          <p:spPr bwMode="auto">
            <a:xfrm>
              <a:off x="8783638" y="3152777"/>
              <a:ext cx="703262" cy="1362075"/>
            </a:xfrm>
            <a:custGeom>
              <a:avLst/>
              <a:gdLst>
                <a:gd name="T0" fmla="*/ 73 w 187"/>
                <a:gd name="T1" fmla="*/ 274 h 362"/>
                <a:gd name="T2" fmla="*/ 105 w 187"/>
                <a:gd name="T3" fmla="*/ 211 h 362"/>
                <a:gd name="T4" fmla="*/ 107 w 187"/>
                <a:gd name="T5" fmla="*/ 187 h 362"/>
                <a:gd name="T6" fmla="*/ 105 w 187"/>
                <a:gd name="T7" fmla="*/ 126 h 362"/>
                <a:gd name="T8" fmla="*/ 135 w 187"/>
                <a:gd name="T9" fmla="*/ 109 h 362"/>
                <a:gd name="T10" fmla="*/ 98 w 187"/>
                <a:gd name="T11" fmla="*/ 101 h 362"/>
                <a:gd name="T12" fmla="*/ 110 w 187"/>
                <a:gd name="T13" fmla="*/ 86 h 362"/>
                <a:gd name="T14" fmla="*/ 143 w 187"/>
                <a:gd name="T15" fmla="*/ 78 h 362"/>
                <a:gd name="T16" fmla="*/ 169 w 187"/>
                <a:gd name="T17" fmla="*/ 72 h 362"/>
                <a:gd name="T18" fmla="*/ 166 w 187"/>
                <a:gd name="T19" fmla="*/ 85 h 362"/>
                <a:gd name="T20" fmla="*/ 168 w 187"/>
                <a:gd name="T21" fmla="*/ 83 h 362"/>
                <a:gd name="T22" fmla="*/ 168 w 187"/>
                <a:gd name="T23" fmla="*/ 75 h 362"/>
                <a:gd name="T24" fmla="*/ 168 w 187"/>
                <a:gd name="T25" fmla="*/ 83 h 362"/>
                <a:gd name="T26" fmla="*/ 157 w 187"/>
                <a:gd name="T27" fmla="*/ 79 h 362"/>
                <a:gd name="T28" fmla="*/ 131 w 187"/>
                <a:gd name="T29" fmla="*/ 79 h 362"/>
                <a:gd name="T30" fmla="*/ 95 w 187"/>
                <a:gd name="T31" fmla="*/ 80 h 362"/>
                <a:gd name="T32" fmla="*/ 70 w 187"/>
                <a:gd name="T33" fmla="*/ 73 h 362"/>
                <a:gd name="T34" fmla="*/ 74 w 187"/>
                <a:gd name="T35" fmla="*/ 61 h 362"/>
                <a:gd name="T36" fmla="*/ 94 w 187"/>
                <a:gd name="T37" fmla="*/ 54 h 362"/>
                <a:gd name="T38" fmla="*/ 110 w 187"/>
                <a:gd name="T39" fmla="*/ 48 h 362"/>
                <a:gd name="T40" fmla="*/ 119 w 187"/>
                <a:gd name="T41" fmla="*/ 46 h 362"/>
                <a:gd name="T42" fmla="*/ 144 w 187"/>
                <a:gd name="T43" fmla="*/ 43 h 362"/>
                <a:gd name="T44" fmla="*/ 169 w 187"/>
                <a:gd name="T45" fmla="*/ 33 h 362"/>
                <a:gd name="T46" fmla="*/ 161 w 187"/>
                <a:gd name="T47" fmla="*/ 45 h 362"/>
                <a:gd name="T48" fmla="*/ 143 w 187"/>
                <a:gd name="T49" fmla="*/ 44 h 362"/>
                <a:gd name="T50" fmla="*/ 92 w 187"/>
                <a:gd name="T51" fmla="*/ 49 h 362"/>
                <a:gd name="T52" fmla="*/ 80 w 187"/>
                <a:gd name="T53" fmla="*/ 42 h 362"/>
                <a:gd name="T54" fmla="*/ 83 w 187"/>
                <a:gd name="T55" fmla="*/ 27 h 362"/>
                <a:gd name="T56" fmla="*/ 101 w 187"/>
                <a:gd name="T57" fmla="*/ 21 h 362"/>
                <a:gd name="T58" fmla="*/ 117 w 187"/>
                <a:gd name="T59" fmla="*/ 15 h 362"/>
                <a:gd name="T60" fmla="*/ 127 w 187"/>
                <a:gd name="T61" fmla="*/ 15 h 362"/>
                <a:gd name="T62" fmla="*/ 143 w 187"/>
                <a:gd name="T63" fmla="*/ 19 h 362"/>
                <a:gd name="T64" fmla="*/ 160 w 187"/>
                <a:gd name="T65" fmla="*/ 14 h 362"/>
                <a:gd name="T66" fmla="*/ 173 w 187"/>
                <a:gd name="T67" fmla="*/ 4 h 362"/>
                <a:gd name="T68" fmla="*/ 181 w 187"/>
                <a:gd name="T69" fmla="*/ 3 h 362"/>
                <a:gd name="T70" fmla="*/ 178 w 187"/>
                <a:gd name="T71" fmla="*/ 21 h 362"/>
                <a:gd name="T72" fmla="*/ 181 w 187"/>
                <a:gd name="T73" fmla="*/ 4 h 362"/>
                <a:gd name="T74" fmla="*/ 180 w 187"/>
                <a:gd name="T75" fmla="*/ 6 h 362"/>
                <a:gd name="T76" fmla="*/ 183 w 187"/>
                <a:gd name="T77" fmla="*/ 8 h 362"/>
                <a:gd name="T78" fmla="*/ 180 w 187"/>
                <a:gd name="T79" fmla="*/ 16 h 362"/>
                <a:gd name="T80" fmla="*/ 156 w 187"/>
                <a:gd name="T81" fmla="*/ 15 h 362"/>
                <a:gd name="T82" fmla="*/ 118 w 187"/>
                <a:gd name="T83" fmla="*/ 12 h 362"/>
                <a:gd name="T84" fmla="*/ 97 w 187"/>
                <a:gd name="T85" fmla="*/ 11 h 362"/>
                <a:gd name="T86" fmla="*/ 109 w 187"/>
                <a:gd name="T87" fmla="*/ 5 h 362"/>
                <a:gd name="T88" fmla="*/ 135 w 187"/>
                <a:gd name="T89" fmla="*/ 2 h 362"/>
                <a:gd name="T90" fmla="*/ 186 w 187"/>
                <a:gd name="T91" fmla="*/ 9 h 362"/>
                <a:gd name="T92" fmla="*/ 176 w 187"/>
                <a:gd name="T93" fmla="*/ 20 h 362"/>
                <a:gd name="T94" fmla="*/ 123 w 187"/>
                <a:gd name="T95" fmla="*/ 30 h 362"/>
                <a:gd name="T96" fmla="*/ 78 w 187"/>
                <a:gd name="T97" fmla="*/ 31 h 362"/>
                <a:gd name="T98" fmla="*/ 86 w 187"/>
                <a:gd name="T99" fmla="*/ 33 h 362"/>
                <a:gd name="T100" fmla="*/ 159 w 187"/>
                <a:gd name="T101" fmla="*/ 30 h 362"/>
                <a:gd name="T102" fmla="*/ 176 w 187"/>
                <a:gd name="T103" fmla="*/ 50 h 362"/>
                <a:gd name="T104" fmla="*/ 145 w 187"/>
                <a:gd name="T105" fmla="*/ 58 h 362"/>
                <a:gd name="T106" fmla="*/ 82 w 187"/>
                <a:gd name="T107" fmla="*/ 74 h 362"/>
                <a:gd name="T108" fmla="*/ 81 w 187"/>
                <a:gd name="T109" fmla="*/ 60 h 362"/>
                <a:gd name="T110" fmla="*/ 127 w 187"/>
                <a:gd name="T111" fmla="*/ 66 h 362"/>
                <a:gd name="T112" fmla="*/ 176 w 187"/>
                <a:gd name="T113" fmla="*/ 75 h 362"/>
                <a:gd name="T114" fmla="*/ 170 w 187"/>
                <a:gd name="T115" fmla="*/ 88 h 362"/>
                <a:gd name="T116" fmla="*/ 105 w 187"/>
                <a:gd name="T117" fmla="*/ 104 h 362"/>
                <a:gd name="T118" fmla="*/ 104 w 187"/>
                <a:gd name="T119" fmla="*/ 88 h 362"/>
                <a:gd name="T120" fmla="*/ 144 w 187"/>
                <a:gd name="T121" fmla="*/ 117 h 362"/>
                <a:gd name="T122" fmla="*/ 118 w 187"/>
                <a:gd name="T123" fmla="*/ 169 h 362"/>
                <a:gd name="T124" fmla="*/ 112 w 187"/>
                <a:gd name="T125" fmla="*/ 23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362">
                  <a:moveTo>
                    <a:pt x="6" y="350"/>
                  </a:moveTo>
                  <a:cubicBezTo>
                    <a:pt x="10" y="338"/>
                    <a:pt x="24" y="331"/>
                    <a:pt x="30" y="320"/>
                  </a:cubicBezTo>
                  <a:cubicBezTo>
                    <a:pt x="31" y="319"/>
                    <a:pt x="31" y="322"/>
                    <a:pt x="33" y="319"/>
                  </a:cubicBezTo>
                  <a:cubicBezTo>
                    <a:pt x="39" y="308"/>
                    <a:pt x="53" y="296"/>
                    <a:pt x="64" y="286"/>
                  </a:cubicBezTo>
                  <a:cubicBezTo>
                    <a:pt x="64" y="287"/>
                    <a:pt x="64" y="287"/>
                    <a:pt x="64" y="287"/>
                  </a:cubicBezTo>
                  <a:cubicBezTo>
                    <a:pt x="67" y="286"/>
                    <a:pt x="67" y="282"/>
                    <a:pt x="69" y="279"/>
                  </a:cubicBezTo>
                  <a:cubicBezTo>
                    <a:pt x="69" y="280"/>
                    <a:pt x="69" y="281"/>
                    <a:pt x="70" y="280"/>
                  </a:cubicBezTo>
                  <a:cubicBezTo>
                    <a:pt x="69" y="279"/>
                    <a:pt x="73" y="276"/>
                    <a:pt x="73" y="274"/>
                  </a:cubicBezTo>
                  <a:cubicBezTo>
                    <a:pt x="74" y="274"/>
                    <a:pt x="74" y="274"/>
                    <a:pt x="76" y="274"/>
                  </a:cubicBezTo>
                  <a:cubicBezTo>
                    <a:pt x="76" y="271"/>
                    <a:pt x="76" y="271"/>
                    <a:pt x="76" y="271"/>
                  </a:cubicBezTo>
                  <a:cubicBezTo>
                    <a:pt x="75" y="265"/>
                    <a:pt x="83" y="262"/>
                    <a:pt x="85" y="256"/>
                  </a:cubicBezTo>
                  <a:cubicBezTo>
                    <a:pt x="85" y="256"/>
                    <a:pt x="85" y="257"/>
                    <a:pt x="85" y="257"/>
                  </a:cubicBezTo>
                  <a:cubicBezTo>
                    <a:pt x="89" y="247"/>
                    <a:pt x="96" y="236"/>
                    <a:pt x="100" y="226"/>
                  </a:cubicBezTo>
                  <a:cubicBezTo>
                    <a:pt x="100" y="226"/>
                    <a:pt x="101" y="227"/>
                    <a:pt x="102" y="227"/>
                  </a:cubicBezTo>
                  <a:cubicBezTo>
                    <a:pt x="100" y="226"/>
                    <a:pt x="102" y="222"/>
                    <a:pt x="103" y="219"/>
                  </a:cubicBezTo>
                  <a:cubicBezTo>
                    <a:pt x="105" y="219"/>
                    <a:pt x="103" y="214"/>
                    <a:pt x="105" y="211"/>
                  </a:cubicBezTo>
                  <a:cubicBezTo>
                    <a:pt x="105" y="211"/>
                    <a:pt x="105" y="211"/>
                    <a:pt x="105" y="211"/>
                  </a:cubicBezTo>
                  <a:cubicBezTo>
                    <a:pt x="104" y="208"/>
                    <a:pt x="107" y="208"/>
                    <a:pt x="106" y="205"/>
                  </a:cubicBezTo>
                  <a:cubicBezTo>
                    <a:pt x="107" y="204"/>
                    <a:pt x="107" y="204"/>
                    <a:pt x="107" y="204"/>
                  </a:cubicBezTo>
                  <a:cubicBezTo>
                    <a:pt x="105" y="203"/>
                    <a:pt x="110" y="201"/>
                    <a:pt x="109" y="198"/>
                  </a:cubicBezTo>
                  <a:cubicBezTo>
                    <a:pt x="108" y="198"/>
                    <a:pt x="108" y="198"/>
                    <a:pt x="108" y="198"/>
                  </a:cubicBezTo>
                  <a:cubicBezTo>
                    <a:pt x="108" y="196"/>
                    <a:pt x="109" y="196"/>
                    <a:pt x="109" y="194"/>
                  </a:cubicBezTo>
                  <a:cubicBezTo>
                    <a:pt x="109" y="193"/>
                    <a:pt x="109" y="193"/>
                    <a:pt x="109" y="193"/>
                  </a:cubicBezTo>
                  <a:cubicBezTo>
                    <a:pt x="108" y="189"/>
                    <a:pt x="109" y="187"/>
                    <a:pt x="107" y="187"/>
                  </a:cubicBezTo>
                  <a:cubicBezTo>
                    <a:pt x="109" y="185"/>
                    <a:pt x="108" y="191"/>
                    <a:pt x="111" y="188"/>
                  </a:cubicBezTo>
                  <a:cubicBezTo>
                    <a:pt x="109" y="173"/>
                    <a:pt x="96" y="164"/>
                    <a:pt x="91" y="148"/>
                  </a:cubicBezTo>
                  <a:cubicBezTo>
                    <a:pt x="92" y="146"/>
                    <a:pt x="92" y="145"/>
                    <a:pt x="93" y="145"/>
                  </a:cubicBezTo>
                  <a:cubicBezTo>
                    <a:pt x="93" y="144"/>
                    <a:pt x="95" y="140"/>
                    <a:pt x="95" y="138"/>
                  </a:cubicBezTo>
                  <a:cubicBezTo>
                    <a:pt x="94" y="139"/>
                    <a:pt x="96" y="138"/>
                    <a:pt x="96" y="137"/>
                  </a:cubicBezTo>
                  <a:cubicBezTo>
                    <a:pt x="99" y="136"/>
                    <a:pt x="96" y="134"/>
                    <a:pt x="99" y="132"/>
                  </a:cubicBezTo>
                  <a:cubicBezTo>
                    <a:pt x="98" y="133"/>
                    <a:pt x="99" y="134"/>
                    <a:pt x="100" y="134"/>
                  </a:cubicBezTo>
                  <a:cubicBezTo>
                    <a:pt x="100" y="131"/>
                    <a:pt x="103" y="129"/>
                    <a:pt x="105" y="126"/>
                  </a:cubicBezTo>
                  <a:cubicBezTo>
                    <a:pt x="104" y="127"/>
                    <a:pt x="104" y="128"/>
                    <a:pt x="105" y="128"/>
                  </a:cubicBezTo>
                  <a:cubicBezTo>
                    <a:pt x="106" y="124"/>
                    <a:pt x="109" y="124"/>
                    <a:pt x="111" y="122"/>
                  </a:cubicBezTo>
                  <a:cubicBezTo>
                    <a:pt x="111" y="123"/>
                    <a:pt x="111" y="123"/>
                    <a:pt x="111" y="123"/>
                  </a:cubicBezTo>
                  <a:cubicBezTo>
                    <a:pt x="115" y="122"/>
                    <a:pt x="111" y="121"/>
                    <a:pt x="114" y="119"/>
                  </a:cubicBezTo>
                  <a:cubicBezTo>
                    <a:pt x="114" y="120"/>
                    <a:pt x="114" y="120"/>
                    <a:pt x="114" y="121"/>
                  </a:cubicBezTo>
                  <a:cubicBezTo>
                    <a:pt x="116" y="117"/>
                    <a:pt x="122" y="115"/>
                    <a:pt x="125" y="112"/>
                  </a:cubicBezTo>
                  <a:cubicBezTo>
                    <a:pt x="125" y="113"/>
                    <a:pt x="125" y="113"/>
                    <a:pt x="125" y="113"/>
                  </a:cubicBezTo>
                  <a:cubicBezTo>
                    <a:pt x="128" y="112"/>
                    <a:pt x="133" y="105"/>
                    <a:pt x="135" y="109"/>
                  </a:cubicBezTo>
                  <a:cubicBezTo>
                    <a:pt x="133" y="108"/>
                    <a:pt x="136" y="106"/>
                    <a:pt x="132" y="105"/>
                  </a:cubicBezTo>
                  <a:cubicBezTo>
                    <a:pt x="132" y="107"/>
                    <a:pt x="125" y="105"/>
                    <a:pt x="127" y="108"/>
                  </a:cubicBezTo>
                  <a:cubicBezTo>
                    <a:pt x="124" y="107"/>
                    <a:pt x="118" y="105"/>
                    <a:pt x="115" y="106"/>
                  </a:cubicBezTo>
                  <a:cubicBezTo>
                    <a:pt x="117" y="105"/>
                    <a:pt x="114" y="103"/>
                    <a:pt x="117" y="103"/>
                  </a:cubicBezTo>
                  <a:cubicBezTo>
                    <a:pt x="115" y="102"/>
                    <a:pt x="115" y="102"/>
                    <a:pt x="115" y="102"/>
                  </a:cubicBezTo>
                  <a:cubicBezTo>
                    <a:pt x="115" y="101"/>
                    <a:pt x="117" y="102"/>
                    <a:pt x="116" y="101"/>
                  </a:cubicBezTo>
                  <a:cubicBezTo>
                    <a:pt x="115" y="101"/>
                    <a:pt x="110" y="101"/>
                    <a:pt x="109" y="101"/>
                  </a:cubicBezTo>
                  <a:cubicBezTo>
                    <a:pt x="106" y="101"/>
                    <a:pt x="103" y="103"/>
                    <a:pt x="98" y="101"/>
                  </a:cubicBezTo>
                  <a:cubicBezTo>
                    <a:pt x="101" y="102"/>
                    <a:pt x="98" y="99"/>
                    <a:pt x="100" y="99"/>
                  </a:cubicBezTo>
                  <a:cubicBezTo>
                    <a:pt x="99" y="97"/>
                    <a:pt x="93" y="104"/>
                    <a:pt x="94" y="93"/>
                  </a:cubicBezTo>
                  <a:cubicBezTo>
                    <a:pt x="95" y="92"/>
                    <a:pt x="95" y="94"/>
                    <a:pt x="97" y="92"/>
                  </a:cubicBezTo>
                  <a:cubicBezTo>
                    <a:pt x="96" y="92"/>
                    <a:pt x="97" y="91"/>
                    <a:pt x="97" y="90"/>
                  </a:cubicBezTo>
                  <a:cubicBezTo>
                    <a:pt x="98" y="89"/>
                    <a:pt x="103" y="86"/>
                    <a:pt x="105" y="88"/>
                  </a:cubicBezTo>
                  <a:cubicBezTo>
                    <a:pt x="106" y="88"/>
                    <a:pt x="103" y="89"/>
                    <a:pt x="105" y="89"/>
                  </a:cubicBezTo>
                  <a:cubicBezTo>
                    <a:pt x="107" y="88"/>
                    <a:pt x="107" y="87"/>
                    <a:pt x="110" y="86"/>
                  </a:cubicBezTo>
                  <a:cubicBezTo>
                    <a:pt x="110" y="86"/>
                    <a:pt x="110" y="86"/>
                    <a:pt x="110" y="86"/>
                  </a:cubicBezTo>
                  <a:cubicBezTo>
                    <a:pt x="112" y="86"/>
                    <a:pt x="115" y="84"/>
                    <a:pt x="113" y="83"/>
                  </a:cubicBezTo>
                  <a:cubicBezTo>
                    <a:pt x="112" y="84"/>
                    <a:pt x="114" y="85"/>
                    <a:pt x="112" y="84"/>
                  </a:cubicBezTo>
                  <a:cubicBezTo>
                    <a:pt x="113" y="83"/>
                    <a:pt x="116" y="82"/>
                    <a:pt x="119" y="81"/>
                  </a:cubicBezTo>
                  <a:cubicBezTo>
                    <a:pt x="118" y="82"/>
                    <a:pt x="118" y="82"/>
                    <a:pt x="118" y="83"/>
                  </a:cubicBezTo>
                  <a:cubicBezTo>
                    <a:pt x="122" y="81"/>
                    <a:pt x="126" y="80"/>
                    <a:pt x="130" y="78"/>
                  </a:cubicBezTo>
                  <a:cubicBezTo>
                    <a:pt x="130" y="77"/>
                    <a:pt x="128" y="81"/>
                    <a:pt x="128" y="80"/>
                  </a:cubicBezTo>
                  <a:cubicBezTo>
                    <a:pt x="133" y="81"/>
                    <a:pt x="139" y="77"/>
                    <a:pt x="143" y="79"/>
                  </a:cubicBezTo>
                  <a:cubicBezTo>
                    <a:pt x="143" y="79"/>
                    <a:pt x="143" y="77"/>
                    <a:pt x="143" y="78"/>
                  </a:cubicBezTo>
                  <a:cubicBezTo>
                    <a:pt x="146" y="77"/>
                    <a:pt x="146" y="79"/>
                    <a:pt x="147" y="78"/>
                  </a:cubicBezTo>
                  <a:cubicBezTo>
                    <a:pt x="147" y="79"/>
                    <a:pt x="149" y="78"/>
                    <a:pt x="151" y="77"/>
                  </a:cubicBezTo>
                  <a:cubicBezTo>
                    <a:pt x="152" y="77"/>
                    <a:pt x="151" y="78"/>
                    <a:pt x="150" y="78"/>
                  </a:cubicBezTo>
                  <a:cubicBezTo>
                    <a:pt x="152" y="77"/>
                    <a:pt x="162" y="75"/>
                    <a:pt x="167" y="75"/>
                  </a:cubicBezTo>
                  <a:cubicBezTo>
                    <a:pt x="166" y="74"/>
                    <a:pt x="167" y="74"/>
                    <a:pt x="168" y="73"/>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70" y="69"/>
                    <a:pt x="164" y="97"/>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5" y="85"/>
                    <a:pt x="165" y="85"/>
                    <a:pt x="165" y="85"/>
                  </a:cubicBezTo>
                  <a:cubicBezTo>
                    <a:pt x="167" y="84"/>
                    <a:pt x="167" y="84"/>
                    <a:pt x="167" y="84"/>
                  </a:cubicBezTo>
                  <a:cubicBezTo>
                    <a:pt x="166" y="83"/>
                    <a:pt x="164" y="83"/>
                    <a:pt x="164" y="82"/>
                  </a:cubicBezTo>
                  <a:cubicBezTo>
                    <a:pt x="163" y="82"/>
                    <a:pt x="165" y="83"/>
                    <a:pt x="167" y="83"/>
                  </a:cubicBezTo>
                  <a:cubicBezTo>
                    <a:pt x="167" y="83"/>
                    <a:pt x="167" y="83"/>
                    <a:pt x="167"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5"/>
                    <a:pt x="172" y="67"/>
                    <a:pt x="170" y="75"/>
                  </a:cubicBezTo>
                  <a:cubicBezTo>
                    <a:pt x="170" y="75"/>
                    <a:pt x="170" y="75"/>
                    <a:pt x="170" y="75"/>
                  </a:cubicBezTo>
                  <a:cubicBezTo>
                    <a:pt x="169" y="75"/>
                    <a:pt x="169" y="75"/>
                    <a:pt x="169" y="75"/>
                  </a:cubicBezTo>
                  <a:cubicBezTo>
                    <a:pt x="168" y="75"/>
                    <a:pt x="168" y="75"/>
                    <a:pt x="168" y="75"/>
                  </a:cubicBezTo>
                  <a:cubicBezTo>
                    <a:pt x="168" y="75"/>
                    <a:pt x="168" y="75"/>
                    <a:pt x="168" y="75"/>
                  </a:cubicBezTo>
                  <a:cubicBezTo>
                    <a:pt x="169" y="75"/>
                    <a:pt x="169" y="75"/>
                    <a:pt x="169"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69" y="78"/>
                    <a:pt x="172" y="66"/>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3"/>
                    <a:pt x="167" y="83"/>
                    <a:pt x="167" y="83"/>
                  </a:cubicBezTo>
                  <a:cubicBezTo>
                    <a:pt x="166" y="83"/>
                    <a:pt x="165" y="83"/>
                    <a:pt x="166" y="83"/>
                  </a:cubicBezTo>
                  <a:cubicBezTo>
                    <a:pt x="164" y="82"/>
                    <a:pt x="162" y="82"/>
                    <a:pt x="161" y="80"/>
                  </a:cubicBezTo>
                  <a:cubicBezTo>
                    <a:pt x="161" y="80"/>
                    <a:pt x="163" y="79"/>
                    <a:pt x="161" y="78"/>
                  </a:cubicBezTo>
                  <a:cubicBezTo>
                    <a:pt x="158" y="78"/>
                    <a:pt x="160" y="79"/>
                    <a:pt x="157" y="79"/>
                  </a:cubicBezTo>
                  <a:cubicBezTo>
                    <a:pt x="156" y="79"/>
                    <a:pt x="156" y="79"/>
                    <a:pt x="156" y="79"/>
                  </a:cubicBezTo>
                  <a:cubicBezTo>
                    <a:pt x="155" y="80"/>
                    <a:pt x="153" y="78"/>
                    <a:pt x="154" y="80"/>
                  </a:cubicBezTo>
                  <a:cubicBezTo>
                    <a:pt x="154" y="79"/>
                    <a:pt x="149" y="80"/>
                    <a:pt x="150" y="78"/>
                  </a:cubicBezTo>
                  <a:cubicBezTo>
                    <a:pt x="150" y="76"/>
                    <a:pt x="150" y="76"/>
                    <a:pt x="150" y="76"/>
                  </a:cubicBezTo>
                  <a:cubicBezTo>
                    <a:pt x="149" y="76"/>
                    <a:pt x="148" y="78"/>
                    <a:pt x="147" y="79"/>
                  </a:cubicBezTo>
                  <a:cubicBezTo>
                    <a:pt x="146" y="78"/>
                    <a:pt x="146" y="78"/>
                    <a:pt x="146" y="78"/>
                  </a:cubicBezTo>
                  <a:cubicBezTo>
                    <a:pt x="146" y="80"/>
                    <a:pt x="142" y="78"/>
                    <a:pt x="141" y="80"/>
                  </a:cubicBezTo>
                  <a:cubicBezTo>
                    <a:pt x="138" y="79"/>
                    <a:pt x="133" y="80"/>
                    <a:pt x="131" y="79"/>
                  </a:cubicBezTo>
                  <a:cubicBezTo>
                    <a:pt x="128" y="80"/>
                    <a:pt x="126" y="81"/>
                    <a:pt x="123" y="80"/>
                  </a:cubicBezTo>
                  <a:cubicBezTo>
                    <a:pt x="124" y="80"/>
                    <a:pt x="125" y="80"/>
                    <a:pt x="125" y="79"/>
                  </a:cubicBezTo>
                  <a:cubicBezTo>
                    <a:pt x="123" y="79"/>
                    <a:pt x="122" y="79"/>
                    <a:pt x="121" y="80"/>
                  </a:cubicBezTo>
                  <a:cubicBezTo>
                    <a:pt x="121" y="80"/>
                    <a:pt x="117" y="79"/>
                    <a:pt x="115" y="78"/>
                  </a:cubicBezTo>
                  <a:cubicBezTo>
                    <a:pt x="112" y="79"/>
                    <a:pt x="113" y="80"/>
                    <a:pt x="113" y="81"/>
                  </a:cubicBezTo>
                  <a:cubicBezTo>
                    <a:pt x="111" y="79"/>
                    <a:pt x="106" y="83"/>
                    <a:pt x="102" y="81"/>
                  </a:cubicBezTo>
                  <a:cubicBezTo>
                    <a:pt x="103" y="81"/>
                    <a:pt x="106" y="80"/>
                    <a:pt x="104" y="79"/>
                  </a:cubicBezTo>
                  <a:cubicBezTo>
                    <a:pt x="102" y="76"/>
                    <a:pt x="99" y="81"/>
                    <a:pt x="95" y="80"/>
                  </a:cubicBezTo>
                  <a:cubicBezTo>
                    <a:pt x="96" y="82"/>
                    <a:pt x="96" y="82"/>
                    <a:pt x="96" y="82"/>
                  </a:cubicBezTo>
                  <a:cubicBezTo>
                    <a:pt x="94" y="80"/>
                    <a:pt x="90" y="82"/>
                    <a:pt x="90" y="80"/>
                  </a:cubicBezTo>
                  <a:cubicBezTo>
                    <a:pt x="89" y="81"/>
                    <a:pt x="86" y="79"/>
                    <a:pt x="86" y="81"/>
                  </a:cubicBezTo>
                  <a:cubicBezTo>
                    <a:pt x="82" y="80"/>
                    <a:pt x="78" y="78"/>
                    <a:pt x="74" y="76"/>
                  </a:cubicBezTo>
                  <a:cubicBezTo>
                    <a:pt x="72" y="74"/>
                    <a:pt x="72" y="74"/>
                    <a:pt x="72" y="74"/>
                  </a:cubicBezTo>
                  <a:cubicBezTo>
                    <a:pt x="70" y="74"/>
                    <a:pt x="70" y="74"/>
                    <a:pt x="70" y="74"/>
                  </a:cubicBezTo>
                  <a:cubicBezTo>
                    <a:pt x="70" y="73"/>
                    <a:pt x="70" y="73"/>
                    <a:pt x="70" y="73"/>
                  </a:cubicBezTo>
                  <a:cubicBezTo>
                    <a:pt x="70" y="73"/>
                    <a:pt x="70" y="73"/>
                    <a:pt x="70" y="73"/>
                  </a:cubicBezTo>
                  <a:cubicBezTo>
                    <a:pt x="70" y="73"/>
                    <a:pt x="70" y="73"/>
                    <a:pt x="70" y="73"/>
                  </a:cubicBezTo>
                  <a:cubicBezTo>
                    <a:pt x="70" y="73"/>
                    <a:pt x="70" y="73"/>
                    <a:pt x="70" y="73"/>
                  </a:cubicBezTo>
                  <a:cubicBezTo>
                    <a:pt x="71" y="82"/>
                    <a:pt x="68" y="61"/>
                    <a:pt x="68" y="64"/>
                  </a:cubicBezTo>
                  <a:cubicBezTo>
                    <a:pt x="69" y="64"/>
                    <a:pt x="69" y="64"/>
                    <a:pt x="69" y="64"/>
                  </a:cubicBezTo>
                  <a:cubicBezTo>
                    <a:pt x="69" y="64"/>
                    <a:pt x="69" y="64"/>
                    <a:pt x="69" y="64"/>
                  </a:cubicBezTo>
                  <a:cubicBezTo>
                    <a:pt x="69" y="63"/>
                    <a:pt x="69" y="63"/>
                    <a:pt x="69" y="63"/>
                  </a:cubicBezTo>
                  <a:cubicBezTo>
                    <a:pt x="69" y="63"/>
                    <a:pt x="69" y="63"/>
                    <a:pt x="69" y="63"/>
                  </a:cubicBezTo>
                  <a:cubicBezTo>
                    <a:pt x="71" y="62"/>
                    <a:pt x="72" y="61"/>
                    <a:pt x="74" y="61"/>
                  </a:cubicBezTo>
                  <a:cubicBezTo>
                    <a:pt x="75" y="60"/>
                    <a:pt x="77" y="59"/>
                    <a:pt x="76" y="58"/>
                  </a:cubicBezTo>
                  <a:cubicBezTo>
                    <a:pt x="74" y="58"/>
                    <a:pt x="74" y="60"/>
                    <a:pt x="73" y="60"/>
                  </a:cubicBezTo>
                  <a:cubicBezTo>
                    <a:pt x="74" y="59"/>
                    <a:pt x="74" y="59"/>
                    <a:pt x="74" y="59"/>
                  </a:cubicBezTo>
                  <a:cubicBezTo>
                    <a:pt x="76" y="58"/>
                    <a:pt x="78" y="57"/>
                    <a:pt x="77" y="60"/>
                  </a:cubicBezTo>
                  <a:cubicBezTo>
                    <a:pt x="82" y="58"/>
                    <a:pt x="80" y="54"/>
                    <a:pt x="86" y="53"/>
                  </a:cubicBezTo>
                  <a:cubicBezTo>
                    <a:pt x="86" y="53"/>
                    <a:pt x="86" y="54"/>
                    <a:pt x="88" y="53"/>
                  </a:cubicBezTo>
                  <a:cubicBezTo>
                    <a:pt x="91" y="51"/>
                    <a:pt x="91" y="51"/>
                    <a:pt x="91" y="51"/>
                  </a:cubicBezTo>
                  <a:cubicBezTo>
                    <a:pt x="95" y="50"/>
                    <a:pt x="93" y="52"/>
                    <a:pt x="94" y="54"/>
                  </a:cubicBezTo>
                  <a:cubicBezTo>
                    <a:pt x="96" y="53"/>
                    <a:pt x="98" y="52"/>
                    <a:pt x="99" y="51"/>
                  </a:cubicBezTo>
                  <a:cubicBezTo>
                    <a:pt x="101" y="52"/>
                    <a:pt x="101" y="52"/>
                    <a:pt x="101" y="52"/>
                  </a:cubicBezTo>
                  <a:cubicBezTo>
                    <a:pt x="99" y="51"/>
                    <a:pt x="103" y="51"/>
                    <a:pt x="103" y="51"/>
                  </a:cubicBezTo>
                  <a:cubicBezTo>
                    <a:pt x="102" y="51"/>
                    <a:pt x="102" y="51"/>
                    <a:pt x="102" y="51"/>
                  </a:cubicBezTo>
                  <a:cubicBezTo>
                    <a:pt x="103" y="52"/>
                    <a:pt x="105" y="51"/>
                    <a:pt x="106" y="51"/>
                  </a:cubicBezTo>
                  <a:cubicBezTo>
                    <a:pt x="106" y="50"/>
                    <a:pt x="103" y="50"/>
                    <a:pt x="102" y="50"/>
                  </a:cubicBezTo>
                  <a:cubicBezTo>
                    <a:pt x="103" y="49"/>
                    <a:pt x="104" y="49"/>
                    <a:pt x="105" y="48"/>
                  </a:cubicBezTo>
                  <a:cubicBezTo>
                    <a:pt x="105" y="49"/>
                    <a:pt x="108" y="48"/>
                    <a:pt x="110" y="48"/>
                  </a:cubicBezTo>
                  <a:cubicBezTo>
                    <a:pt x="112" y="48"/>
                    <a:pt x="112" y="46"/>
                    <a:pt x="112" y="46"/>
                  </a:cubicBezTo>
                  <a:cubicBezTo>
                    <a:pt x="112" y="47"/>
                    <a:pt x="115" y="46"/>
                    <a:pt x="114" y="47"/>
                  </a:cubicBezTo>
                  <a:cubicBezTo>
                    <a:pt x="113" y="47"/>
                    <a:pt x="112" y="47"/>
                    <a:pt x="111" y="47"/>
                  </a:cubicBezTo>
                  <a:cubicBezTo>
                    <a:pt x="113" y="48"/>
                    <a:pt x="113" y="49"/>
                    <a:pt x="115" y="48"/>
                  </a:cubicBezTo>
                  <a:cubicBezTo>
                    <a:pt x="117" y="47"/>
                    <a:pt x="114" y="45"/>
                    <a:pt x="118" y="45"/>
                  </a:cubicBezTo>
                  <a:cubicBezTo>
                    <a:pt x="117" y="46"/>
                    <a:pt x="117" y="46"/>
                    <a:pt x="116" y="47"/>
                  </a:cubicBezTo>
                  <a:cubicBezTo>
                    <a:pt x="119" y="47"/>
                    <a:pt x="119" y="47"/>
                    <a:pt x="119" y="47"/>
                  </a:cubicBezTo>
                  <a:cubicBezTo>
                    <a:pt x="119" y="46"/>
                    <a:pt x="119" y="46"/>
                    <a:pt x="119" y="46"/>
                  </a:cubicBezTo>
                  <a:cubicBezTo>
                    <a:pt x="120" y="46"/>
                    <a:pt x="120" y="46"/>
                    <a:pt x="120" y="46"/>
                  </a:cubicBezTo>
                  <a:cubicBezTo>
                    <a:pt x="120" y="45"/>
                    <a:pt x="125" y="45"/>
                    <a:pt x="125" y="43"/>
                  </a:cubicBezTo>
                  <a:cubicBezTo>
                    <a:pt x="127" y="43"/>
                    <a:pt x="129" y="43"/>
                    <a:pt x="130" y="43"/>
                  </a:cubicBezTo>
                  <a:cubicBezTo>
                    <a:pt x="130" y="44"/>
                    <a:pt x="130" y="44"/>
                    <a:pt x="130" y="44"/>
                  </a:cubicBezTo>
                  <a:cubicBezTo>
                    <a:pt x="132" y="44"/>
                    <a:pt x="134" y="43"/>
                    <a:pt x="135" y="42"/>
                  </a:cubicBezTo>
                  <a:cubicBezTo>
                    <a:pt x="135" y="42"/>
                    <a:pt x="135" y="42"/>
                    <a:pt x="135" y="42"/>
                  </a:cubicBezTo>
                  <a:cubicBezTo>
                    <a:pt x="136" y="42"/>
                    <a:pt x="139" y="42"/>
                    <a:pt x="140" y="41"/>
                  </a:cubicBezTo>
                  <a:cubicBezTo>
                    <a:pt x="143" y="41"/>
                    <a:pt x="142" y="46"/>
                    <a:pt x="144" y="43"/>
                  </a:cubicBezTo>
                  <a:cubicBezTo>
                    <a:pt x="147" y="43"/>
                    <a:pt x="147" y="40"/>
                    <a:pt x="146" y="40"/>
                  </a:cubicBezTo>
                  <a:cubicBezTo>
                    <a:pt x="151" y="39"/>
                    <a:pt x="156" y="37"/>
                    <a:pt x="160" y="37"/>
                  </a:cubicBezTo>
                  <a:cubicBezTo>
                    <a:pt x="160" y="37"/>
                    <a:pt x="160" y="37"/>
                    <a:pt x="161" y="36"/>
                  </a:cubicBezTo>
                  <a:cubicBezTo>
                    <a:pt x="166" y="35"/>
                    <a:pt x="166" y="35"/>
                    <a:pt x="166" y="35"/>
                  </a:cubicBezTo>
                  <a:cubicBezTo>
                    <a:pt x="168" y="34"/>
                    <a:pt x="168" y="34"/>
                    <a:pt x="168" y="34"/>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0"/>
                    <a:pt x="169" y="63"/>
                    <a:pt x="169" y="49"/>
                  </a:cubicBezTo>
                  <a:cubicBezTo>
                    <a:pt x="169" y="49"/>
                    <a:pt x="169" y="49"/>
                    <a:pt x="169" y="49"/>
                  </a:cubicBezTo>
                  <a:cubicBezTo>
                    <a:pt x="169" y="49"/>
                    <a:pt x="169" y="49"/>
                    <a:pt x="169" y="49"/>
                  </a:cubicBezTo>
                  <a:cubicBezTo>
                    <a:pt x="168" y="49"/>
                    <a:pt x="168" y="49"/>
                    <a:pt x="168" y="49"/>
                  </a:cubicBezTo>
                  <a:cubicBezTo>
                    <a:pt x="165" y="48"/>
                    <a:pt x="163" y="47"/>
                    <a:pt x="161" y="45"/>
                  </a:cubicBezTo>
                  <a:cubicBezTo>
                    <a:pt x="163" y="45"/>
                    <a:pt x="162" y="44"/>
                    <a:pt x="162" y="43"/>
                  </a:cubicBezTo>
                  <a:cubicBezTo>
                    <a:pt x="160" y="44"/>
                    <a:pt x="160" y="41"/>
                    <a:pt x="159" y="43"/>
                  </a:cubicBezTo>
                  <a:cubicBezTo>
                    <a:pt x="159" y="45"/>
                    <a:pt x="159" y="45"/>
                    <a:pt x="160" y="46"/>
                  </a:cubicBezTo>
                  <a:cubicBezTo>
                    <a:pt x="157" y="46"/>
                    <a:pt x="151" y="45"/>
                    <a:pt x="149" y="44"/>
                  </a:cubicBezTo>
                  <a:cubicBezTo>
                    <a:pt x="150" y="45"/>
                    <a:pt x="150" y="45"/>
                    <a:pt x="149" y="45"/>
                  </a:cubicBezTo>
                  <a:cubicBezTo>
                    <a:pt x="149" y="43"/>
                    <a:pt x="146" y="43"/>
                    <a:pt x="144" y="44"/>
                  </a:cubicBezTo>
                  <a:cubicBezTo>
                    <a:pt x="144" y="45"/>
                    <a:pt x="144" y="45"/>
                    <a:pt x="144" y="45"/>
                  </a:cubicBezTo>
                  <a:cubicBezTo>
                    <a:pt x="143" y="44"/>
                    <a:pt x="143" y="44"/>
                    <a:pt x="143" y="44"/>
                  </a:cubicBezTo>
                  <a:cubicBezTo>
                    <a:pt x="142" y="44"/>
                    <a:pt x="142" y="46"/>
                    <a:pt x="140" y="45"/>
                  </a:cubicBezTo>
                  <a:cubicBezTo>
                    <a:pt x="139" y="44"/>
                    <a:pt x="139" y="44"/>
                    <a:pt x="139" y="44"/>
                  </a:cubicBezTo>
                  <a:cubicBezTo>
                    <a:pt x="137" y="45"/>
                    <a:pt x="134" y="47"/>
                    <a:pt x="131" y="46"/>
                  </a:cubicBezTo>
                  <a:cubicBezTo>
                    <a:pt x="129" y="45"/>
                    <a:pt x="129" y="45"/>
                    <a:pt x="129" y="45"/>
                  </a:cubicBezTo>
                  <a:cubicBezTo>
                    <a:pt x="128" y="45"/>
                    <a:pt x="126" y="46"/>
                    <a:pt x="128" y="46"/>
                  </a:cubicBezTo>
                  <a:cubicBezTo>
                    <a:pt x="124" y="46"/>
                    <a:pt x="121" y="46"/>
                    <a:pt x="119" y="45"/>
                  </a:cubicBezTo>
                  <a:cubicBezTo>
                    <a:pt x="113" y="49"/>
                    <a:pt x="101" y="51"/>
                    <a:pt x="92" y="50"/>
                  </a:cubicBezTo>
                  <a:cubicBezTo>
                    <a:pt x="92" y="49"/>
                    <a:pt x="92" y="49"/>
                    <a:pt x="92" y="49"/>
                  </a:cubicBezTo>
                  <a:cubicBezTo>
                    <a:pt x="89" y="49"/>
                    <a:pt x="91" y="51"/>
                    <a:pt x="89" y="50"/>
                  </a:cubicBezTo>
                  <a:cubicBezTo>
                    <a:pt x="90" y="50"/>
                    <a:pt x="87" y="49"/>
                    <a:pt x="89" y="48"/>
                  </a:cubicBezTo>
                  <a:cubicBezTo>
                    <a:pt x="85" y="47"/>
                    <a:pt x="84" y="49"/>
                    <a:pt x="82" y="49"/>
                  </a:cubicBezTo>
                  <a:cubicBezTo>
                    <a:pt x="81" y="50"/>
                    <a:pt x="84" y="48"/>
                    <a:pt x="83" y="50"/>
                  </a:cubicBezTo>
                  <a:cubicBezTo>
                    <a:pt x="83" y="50"/>
                    <a:pt x="78" y="48"/>
                    <a:pt x="77" y="50"/>
                  </a:cubicBezTo>
                  <a:cubicBezTo>
                    <a:pt x="76" y="49"/>
                    <a:pt x="77" y="48"/>
                    <a:pt x="78" y="47"/>
                  </a:cubicBezTo>
                  <a:cubicBezTo>
                    <a:pt x="75" y="48"/>
                    <a:pt x="75" y="48"/>
                    <a:pt x="75" y="48"/>
                  </a:cubicBezTo>
                  <a:cubicBezTo>
                    <a:pt x="73" y="46"/>
                    <a:pt x="82" y="45"/>
                    <a:pt x="80" y="42"/>
                  </a:cubicBezTo>
                  <a:cubicBezTo>
                    <a:pt x="78" y="42"/>
                    <a:pt x="78" y="42"/>
                    <a:pt x="78" y="42"/>
                  </a:cubicBezTo>
                  <a:cubicBezTo>
                    <a:pt x="76" y="40"/>
                    <a:pt x="83" y="41"/>
                    <a:pt x="79" y="40"/>
                  </a:cubicBezTo>
                  <a:cubicBezTo>
                    <a:pt x="77" y="40"/>
                    <a:pt x="77" y="40"/>
                    <a:pt x="77" y="40"/>
                  </a:cubicBezTo>
                  <a:cubicBezTo>
                    <a:pt x="75" y="37"/>
                    <a:pt x="76" y="38"/>
                    <a:pt x="76" y="37"/>
                  </a:cubicBezTo>
                  <a:cubicBezTo>
                    <a:pt x="75" y="36"/>
                    <a:pt x="75" y="36"/>
                    <a:pt x="74" y="36"/>
                  </a:cubicBezTo>
                  <a:cubicBezTo>
                    <a:pt x="78" y="32"/>
                    <a:pt x="73" y="30"/>
                    <a:pt x="79" y="28"/>
                  </a:cubicBezTo>
                  <a:cubicBezTo>
                    <a:pt x="81" y="28"/>
                    <a:pt x="74" y="30"/>
                    <a:pt x="76" y="31"/>
                  </a:cubicBezTo>
                  <a:cubicBezTo>
                    <a:pt x="79" y="31"/>
                    <a:pt x="81" y="28"/>
                    <a:pt x="83" y="27"/>
                  </a:cubicBezTo>
                  <a:cubicBezTo>
                    <a:pt x="81" y="27"/>
                    <a:pt x="82" y="25"/>
                    <a:pt x="84" y="24"/>
                  </a:cubicBezTo>
                  <a:cubicBezTo>
                    <a:pt x="87" y="24"/>
                    <a:pt x="83" y="26"/>
                    <a:pt x="86" y="26"/>
                  </a:cubicBezTo>
                  <a:cubicBezTo>
                    <a:pt x="87" y="24"/>
                    <a:pt x="90" y="23"/>
                    <a:pt x="87" y="23"/>
                  </a:cubicBezTo>
                  <a:cubicBezTo>
                    <a:pt x="88" y="20"/>
                    <a:pt x="90" y="23"/>
                    <a:pt x="91" y="20"/>
                  </a:cubicBezTo>
                  <a:cubicBezTo>
                    <a:pt x="93" y="22"/>
                    <a:pt x="89" y="25"/>
                    <a:pt x="93" y="25"/>
                  </a:cubicBezTo>
                  <a:cubicBezTo>
                    <a:pt x="92" y="23"/>
                    <a:pt x="97" y="22"/>
                    <a:pt x="95" y="20"/>
                  </a:cubicBezTo>
                  <a:cubicBezTo>
                    <a:pt x="96" y="20"/>
                    <a:pt x="97" y="21"/>
                    <a:pt x="96" y="22"/>
                  </a:cubicBezTo>
                  <a:cubicBezTo>
                    <a:pt x="98" y="23"/>
                    <a:pt x="100" y="18"/>
                    <a:pt x="101" y="21"/>
                  </a:cubicBezTo>
                  <a:cubicBezTo>
                    <a:pt x="102" y="20"/>
                    <a:pt x="102" y="20"/>
                    <a:pt x="102" y="20"/>
                  </a:cubicBezTo>
                  <a:cubicBezTo>
                    <a:pt x="102" y="20"/>
                    <a:pt x="103" y="20"/>
                    <a:pt x="105" y="21"/>
                  </a:cubicBezTo>
                  <a:cubicBezTo>
                    <a:pt x="106" y="21"/>
                    <a:pt x="110" y="18"/>
                    <a:pt x="110" y="20"/>
                  </a:cubicBezTo>
                  <a:cubicBezTo>
                    <a:pt x="111" y="20"/>
                    <a:pt x="115" y="19"/>
                    <a:pt x="113" y="18"/>
                  </a:cubicBezTo>
                  <a:cubicBezTo>
                    <a:pt x="110" y="17"/>
                    <a:pt x="110" y="19"/>
                    <a:pt x="109" y="17"/>
                  </a:cubicBezTo>
                  <a:cubicBezTo>
                    <a:pt x="111" y="19"/>
                    <a:pt x="112" y="16"/>
                    <a:pt x="114" y="16"/>
                  </a:cubicBezTo>
                  <a:cubicBezTo>
                    <a:pt x="114" y="16"/>
                    <a:pt x="114" y="16"/>
                    <a:pt x="114" y="16"/>
                  </a:cubicBezTo>
                  <a:cubicBezTo>
                    <a:pt x="115" y="16"/>
                    <a:pt x="117" y="16"/>
                    <a:pt x="117" y="15"/>
                  </a:cubicBezTo>
                  <a:cubicBezTo>
                    <a:pt x="117" y="15"/>
                    <a:pt x="117" y="16"/>
                    <a:pt x="118" y="16"/>
                  </a:cubicBezTo>
                  <a:cubicBezTo>
                    <a:pt x="119" y="14"/>
                    <a:pt x="119" y="14"/>
                    <a:pt x="119" y="14"/>
                  </a:cubicBezTo>
                  <a:cubicBezTo>
                    <a:pt x="122" y="13"/>
                    <a:pt x="120" y="17"/>
                    <a:pt x="123" y="16"/>
                  </a:cubicBezTo>
                  <a:cubicBezTo>
                    <a:pt x="121" y="17"/>
                    <a:pt x="121" y="17"/>
                    <a:pt x="121" y="17"/>
                  </a:cubicBezTo>
                  <a:cubicBezTo>
                    <a:pt x="121" y="17"/>
                    <a:pt x="123" y="18"/>
                    <a:pt x="124" y="17"/>
                  </a:cubicBezTo>
                  <a:cubicBezTo>
                    <a:pt x="125" y="16"/>
                    <a:pt x="126" y="14"/>
                    <a:pt x="126" y="13"/>
                  </a:cubicBezTo>
                  <a:cubicBezTo>
                    <a:pt x="128" y="12"/>
                    <a:pt x="127" y="14"/>
                    <a:pt x="129" y="13"/>
                  </a:cubicBezTo>
                  <a:cubicBezTo>
                    <a:pt x="127" y="15"/>
                    <a:pt x="127" y="15"/>
                    <a:pt x="127" y="15"/>
                  </a:cubicBezTo>
                  <a:cubicBezTo>
                    <a:pt x="126" y="15"/>
                    <a:pt x="129" y="17"/>
                    <a:pt x="131" y="16"/>
                  </a:cubicBezTo>
                  <a:cubicBezTo>
                    <a:pt x="133" y="15"/>
                    <a:pt x="135" y="13"/>
                    <a:pt x="132" y="13"/>
                  </a:cubicBezTo>
                  <a:cubicBezTo>
                    <a:pt x="133" y="13"/>
                    <a:pt x="135" y="13"/>
                    <a:pt x="135" y="14"/>
                  </a:cubicBezTo>
                  <a:cubicBezTo>
                    <a:pt x="137" y="13"/>
                    <a:pt x="134" y="13"/>
                    <a:pt x="136" y="12"/>
                  </a:cubicBezTo>
                  <a:cubicBezTo>
                    <a:pt x="138" y="12"/>
                    <a:pt x="141" y="13"/>
                    <a:pt x="143" y="14"/>
                  </a:cubicBezTo>
                  <a:cubicBezTo>
                    <a:pt x="141" y="16"/>
                    <a:pt x="141" y="16"/>
                    <a:pt x="141" y="16"/>
                  </a:cubicBezTo>
                  <a:cubicBezTo>
                    <a:pt x="143" y="16"/>
                    <a:pt x="143" y="16"/>
                    <a:pt x="143" y="16"/>
                  </a:cubicBezTo>
                  <a:cubicBezTo>
                    <a:pt x="141" y="18"/>
                    <a:pt x="144" y="17"/>
                    <a:pt x="143" y="19"/>
                  </a:cubicBezTo>
                  <a:cubicBezTo>
                    <a:pt x="144" y="19"/>
                    <a:pt x="146" y="18"/>
                    <a:pt x="147" y="18"/>
                  </a:cubicBezTo>
                  <a:cubicBezTo>
                    <a:pt x="143" y="15"/>
                    <a:pt x="150" y="13"/>
                    <a:pt x="148" y="11"/>
                  </a:cubicBezTo>
                  <a:cubicBezTo>
                    <a:pt x="153" y="9"/>
                    <a:pt x="152" y="16"/>
                    <a:pt x="156" y="11"/>
                  </a:cubicBezTo>
                  <a:cubicBezTo>
                    <a:pt x="155" y="11"/>
                    <a:pt x="157" y="8"/>
                    <a:pt x="155" y="10"/>
                  </a:cubicBezTo>
                  <a:cubicBezTo>
                    <a:pt x="158" y="9"/>
                    <a:pt x="156" y="7"/>
                    <a:pt x="160" y="7"/>
                  </a:cubicBezTo>
                  <a:cubicBezTo>
                    <a:pt x="157" y="9"/>
                    <a:pt x="163" y="9"/>
                    <a:pt x="160" y="11"/>
                  </a:cubicBezTo>
                  <a:cubicBezTo>
                    <a:pt x="160" y="11"/>
                    <a:pt x="157" y="11"/>
                    <a:pt x="157" y="12"/>
                  </a:cubicBezTo>
                  <a:cubicBezTo>
                    <a:pt x="158" y="12"/>
                    <a:pt x="157" y="14"/>
                    <a:pt x="160" y="14"/>
                  </a:cubicBezTo>
                  <a:cubicBezTo>
                    <a:pt x="162" y="13"/>
                    <a:pt x="164" y="12"/>
                    <a:pt x="164" y="11"/>
                  </a:cubicBezTo>
                  <a:cubicBezTo>
                    <a:pt x="163" y="10"/>
                    <a:pt x="161" y="12"/>
                    <a:pt x="162" y="10"/>
                  </a:cubicBezTo>
                  <a:cubicBezTo>
                    <a:pt x="165" y="9"/>
                    <a:pt x="166" y="11"/>
                    <a:pt x="167" y="8"/>
                  </a:cubicBezTo>
                  <a:cubicBezTo>
                    <a:pt x="165" y="9"/>
                    <a:pt x="164" y="7"/>
                    <a:pt x="164" y="6"/>
                  </a:cubicBezTo>
                  <a:cubicBezTo>
                    <a:pt x="166" y="5"/>
                    <a:pt x="166" y="5"/>
                    <a:pt x="166" y="5"/>
                  </a:cubicBezTo>
                  <a:cubicBezTo>
                    <a:pt x="166" y="6"/>
                    <a:pt x="166" y="6"/>
                    <a:pt x="166" y="6"/>
                  </a:cubicBezTo>
                  <a:cubicBezTo>
                    <a:pt x="170" y="5"/>
                    <a:pt x="167" y="4"/>
                    <a:pt x="171" y="3"/>
                  </a:cubicBezTo>
                  <a:cubicBezTo>
                    <a:pt x="173" y="4"/>
                    <a:pt x="173" y="4"/>
                    <a:pt x="173" y="4"/>
                  </a:cubicBezTo>
                  <a:cubicBezTo>
                    <a:pt x="173" y="6"/>
                    <a:pt x="167" y="5"/>
                    <a:pt x="169" y="8"/>
                  </a:cubicBezTo>
                  <a:cubicBezTo>
                    <a:pt x="171" y="7"/>
                    <a:pt x="172" y="6"/>
                    <a:pt x="174" y="6"/>
                  </a:cubicBezTo>
                  <a:cubicBezTo>
                    <a:pt x="173" y="7"/>
                    <a:pt x="173" y="7"/>
                    <a:pt x="173" y="7"/>
                  </a:cubicBezTo>
                  <a:cubicBezTo>
                    <a:pt x="174" y="6"/>
                    <a:pt x="176" y="10"/>
                    <a:pt x="179" y="7"/>
                  </a:cubicBezTo>
                  <a:cubicBezTo>
                    <a:pt x="180" y="5"/>
                    <a:pt x="179" y="6"/>
                    <a:pt x="179" y="4"/>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2" y="0"/>
                    <a:pt x="178" y="37"/>
                    <a:pt x="179" y="21"/>
                  </a:cubicBezTo>
                  <a:cubicBezTo>
                    <a:pt x="179" y="21"/>
                    <a:pt x="179" y="21"/>
                    <a:pt x="179" y="21"/>
                  </a:cubicBezTo>
                  <a:cubicBezTo>
                    <a:pt x="179" y="21"/>
                    <a:pt x="179" y="21"/>
                    <a:pt x="179" y="21"/>
                  </a:cubicBezTo>
                  <a:cubicBezTo>
                    <a:pt x="179" y="21"/>
                    <a:pt x="179" y="21"/>
                    <a:pt x="179" y="21"/>
                  </a:cubicBezTo>
                  <a:cubicBezTo>
                    <a:pt x="178" y="21"/>
                    <a:pt x="178" y="21"/>
                    <a:pt x="178" y="21"/>
                  </a:cubicBezTo>
                  <a:cubicBezTo>
                    <a:pt x="178" y="21"/>
                    <a:pt x="178" y="21"/>
                    <a:pt x="178" y="21"/>
                  </a:cubicBezTo>
                  <a:cubicBezTo>
                    <a:pt x="177" y="21"/>
                    <a:pt x="176" y="21"/>
                    <a:pt x="175" y="20"/>
                  </a:cubicBezTo>
                  <a:cubicBezTo>
                    <a:pt x="176" y="19"/>
                    <a:pt x="171" y="19"/>
                    <a:pt x="174" y="18"/>
                  </a:cubicBezTo>
                  <a:cubicBezTo>
                    <a:pt x="175" y="18"/>
                    <a:pt x="176" y="19"/>
                    <a:pt x="177" y="20"/>
                  </a:cubicBezTo>
                  <a:cubicBezTo>
                    <a:pt x="180" y="20"/>
                    <a:pt x="180" y="20"/>
                    <a:pt x="180" y="20"/>
                  </a:cubicBezTo>
                  <a:cubicBezTo>
                    <a:pt x="180" y="20"/>
                    <a:pt x="180" y="20"/>
                    <a:pt x="180" y="20"/>
                  </a:cubicBezTo>
                  <a:cubicBezTo>
                    <a:pt x="180" y="20"/>
                    <a:pt x="180" y="20"/>
                    <a:pt x="180" y="20"/>
                  </a:cubicBezTo>
                  <a:cubicBezTo>
                    <a:pt x="180" y="13"/>
                    <a:pt x="178" y="36"/>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5"/>
                    <a:pt x="181" y="5"/>
                    <a:pt x="181" y="5"/>
                  </a:cubicBezTo>
                  <a:cubicBezTo>
                    <a:pt x="181" y="5"/>
                    <a:pt x="181" y="5"/>
                    <a:pt x="181" y="5"/>
                  </a:cubicBezTo>
                  <a:cubicBezTo>
                    <a:pt x="180" y="6"/>
                    <a:pt x="180" y="6"/>
                    <a:pt x="180" y="6"/>
                  </a:cubicBezTo>
                  <a:cubicBezTo>
                    <a:pt x="182" y="8"/>
                    <a:pt x="177" y="6"/>
                    <a:pt x="176" y="9"/>
                  </a:cubicBezTo>
                  <a:cubicBezTo>
                    <a:pt x="180" y="8"/>
                    <a:pt x="180" y="10"/>
                    <a:pt x="182" y="12"/>
                  </a:cubicBezTo>
                  <a:cubicBezTo>
                    <a:pt x="182" y="13"/>
                    <a:pt x="184" y="6"/>
                    <a:pt x="183" y="15"/>
                  </a:cubicBezTo>
                  <a:cubicBezTo>
                    <a:pt x="183" y="12"/>
                    <a:pt x="182" y="22"/>
                    <a:pt x="183" y="9"/>
                  </a:cubicBezTo>
                  <a:cubicBezTo>
                    <a:pt x="183" y="9"/>
                    <a:pt x="182" y="8"/>
                    <a:pt x="182" y="8"/>
                  </a:cubicBezTo>
                  <a:cubicBezTo>
                    <a:pt x="183" y="8"/>
                    <a:pt x="183" y="8"/>
                    <a:pt x="183" y="8"/>
                  </a:cubicBezTo>
                  <a:cubicBezTo>
                    <a:pt x="183" y="8"/>
                    <a:pt x="183" y="8"/>
                    <a:pt x="183" y="8"/>
                  </a:cubicBezTo>
                  <a:cubicBezTo>
                    <a:pt x="183" y="8"/>
                    <a:pt x="183" y="8"/>
                    <a:pt x="183" y="8"/>
                  </a:cubicBezTo>
                  <a:cubicBezTo>
                    <a:pt x="183" y="8"/>
                    <a:pt x="183" y="8"/>
                    <a:pt x="183" y="8"/>
                  </a:cubicBezTo>
                  <a:cubicBezTo>
                    <a:pt x="183" y="5"/>
                    <a:pt x="181" y="26"/>
                    <a:pt x="182" y="17"/>
                  </a:cubicBezTo>
                  <a:cubicBezTo>
                    <a:pt x="182" y="17"/>
                    <a:pt x="182" y="17"/>
                    <a:pt x="182" y="17"/>
                  </a:cubicBezTo>
                  <a:cubicBezTo>
                    <a:pt x="182" y="17"/>
                    <a:pt x="182" y="17"/>
                    <a:pt x="182" y="17"/>
                  </a:cubicBezTo>
                  <a:cubicBezTo>
                    <a:pt x="181" y="17"/>
                    <a:pt x="181" y="17"/>
                    <a:pt x="181" y="17"/>
                  </a:cubicBezTo>
                  <a:cubicBezTo>
                    <a:pt x="181" y="17"/>
                    <a:pt x="181" y="17"/>
                    <a:pt x="181" y="17"/>
                  </a:cubicBezTo>
                  <a:cubicBezTo>
                    <a:pt x="181" y="17"/>
                    <a:pt x="181" y="17"/>
                    <a:pt x="181" y="17"/>
                  </a:cubicBezTo>
                  <a:cubicBezTo>
                    <a:pt x="180" y="16"/>
                    <a:pt x="180" y="16"/>
                    <a:pt x="180" y="16"/>
                  </a:cubicBezTo>
                  <a:cubicBezTo>
                    <a:pt x="177" y="16"/>
                    <a:pt x="177" y="16"/>
                    <a:pt x="177" y="16"/>
                  </a:cubicBezTo>
                  <a:cubicBezTo>
                    <a:pt x="176" y="15"/>
                    <a:pt x="175" y="16"/>
                    <a:pt x="174" y="16"/>
                  </a:cubicBezTo>
                  <a:cubicBezTo>
                    <a:pt x="173" y="15"/>
                    <a:pt x="173" y="13"/>
                    <a:pt x="175" y="14"/>
                  </a:cubicBezTo>
                  <a:cubicBezTo>
                    <a:pt x="171" y="13"/>
                    <a:pt x="166" y="12"/>
                    <a:pt x="162" y="11"/>
                  </a:cubicBezTo>
                  <a:cubicBezTo>
                    <a:pt x="164" y="13"/>
                    <a:pt x="157" y="11"/>
                    <a:pt x="159" y="13"/>
                  </a:cubicBezTo>
                  <a:cubicBezTo>
                    <a:pt x="161" y="14"/>
                    <a:pt x="163" y="16"/>
                    <a:pt x="161" y="17"/>
                  </a:cubicBezTo>
                  <a:cubicBezTo>
                    <a:pt x="160" y="17"/>
                    <a:pt x="161" y="16"/>
                    <a:pt x="161" y="15"/>
                  </a:cubicBezTo>
                  <a:cubicBezTo>
                    <a:pt x="159" y="16"/>
                    <a:pt x="158" y="13"/>
                    <a:pt x="156" y="15"/>
                  </a:cubicBezTo>
                  <a:cubicBezTo>
                    <a:pt x="160" y="14"/>
                    <a:pt x="157" y="12"/>
                    <a:pt x="158" y="10"/>
                  </a:cubicBezTo>
                  <a:cubicBezTo>
                    <a:pt x="155" y="11"/>
                    <a:pt x="158" y="9"/>
                    <a:pt x="155" y="9"/>
                  </a:cubicBezTo>
                  <a:cubicBezTo>
                    <a:pt x="152" y="10"/>
                    <a:pt x="149" y="10"/>
                    <a:pt x="145" y="11"/>
                  </a:cubicBezTo>
                  <a:cubicBezTo>
                    <a:pt x="141" y="9"/>
                    <a:pt x="134" y="11"/>
                    <a:pt x="131" y="12"/>
                  </a:cubicBezTo>
                  <a:cubicBezTo>
                    <a:pt x="128" y="11"/>
                    <a:pt x="130" y="9"/>
                    <a:pt x="127" y="8"/>
                  </a:cubicBezTo>
                  <a:cubicBezTo>
                    <a:pt x="125" y="9"/>
                    <a:pt x="130" y="10"/>
                    <a:pt x="126" y="10"/>
                  </a:cubicBezTo>
                  <a:cubicBezTo>
                    <a:pt x="126" y="9"/>
                    <a:pt x="126" y="9"/>
                    <a:pt x="126" y="9"/>
                  </a:cubicBezTo>
                  <a:cubicBezTo>
                    <a:pt x="125" y="10"/>
                    <a:pt x="119" y="8"/>
                    <a:pt x="118" y="12"/>
                  </a:cubicBezTo>
                  <a:cubicBezTo>
                    <a:pt x="119" y="9"/>
                    <a:pt x="119" y="9"/>
                    <a:pt x="119" y="9"/>
                  </a:cubicBezTo>
                  <a:cubicBezTo>
                    <a:pt x="118" y="9"/>
                    <a:pt x="118" y="10"/>
                    <a:pt x="117" y="10"/>
                  </a:cubicBezTo>
                  <a:cubicBezTo>
                    <a:pt x="117" y="9"/>
                    <a:pt x="116" y="9"/>
                    <a:pt x="117" y="8"/>
                  </a:cubicBezTo>
                  <a:cubicBezTo>
                    <a:pt x="115" y="7"/>
                    <a:pt x="112" y="9"/>
                    <a:pt x="110" y="9"/>
                  </a:cubicBezTo>
                  <a:cubicBezTo>
                    <a:pt x="111" y="10"/>
                    <a:pt x="111" y="10"/>
                    <a:pt x="111" y="10"/>
                  </a:cubicBezTo>
                  <a:cubicBezTo>
                    <a:pt x="107" y="12"/>
                    <a:pt x="104" y="11"/>
                    <a:pt x="100" y="12"/>
                  </a:cubicBezTo>
                  <a:cubicBezTo>
                    <a:pt x="100" y="10"/>
                    <a:pt x="100" y="10"/>
                    <a:pt x="100" y="10"/>
                  </a:cubicBezTo>
                  <a:cubicBezTo>
                    <a:pt x="97" y="11"/>
                    <a:pt x="97" y="11"/>
                    <a:pt x="97" y="11"/>
                  </a:cubicBezTo>
                  <a:cubicBezTo>
                    <a:pt x="98" y="10"/>
                    <a:pt x="95" y="10"/>
                    <a:pt x="94" y="11"/>
                  </a:cubicBezTo>
                  <a:cubicBezTo>
                    <a:pt x="100" y="7"/>
                    <a:pt x="100" y="7"/>
                    <a:pt x="100" y="7"/>
                  </a:cubicBezTo>
                  <a:cubicBezTo>
                    <a:pt x="102" y="7"/>
                    <a:pt x="99" y="9"/>
                    <a:pt x="100" y="10"/>
                  </a:cubicBezTo>
                  <a:cubicBezTo>
                    <a:pt x="101" y="11"/>
                    <a:pt x="105" y="10"/>
                    <a:pt x="105" y="9"/>
                  </a:cubicBezTo>
                  <a:cubicBezTo>
                    <a:pt x="104" y="9"/>
                    <a:pt x="104" y="9"/>
                    <a:pt x="103" y="10"/>
                  </a:cubicBezTo>
                  <a:cubicBezTo>
                    <a:pt x="102" y="8"/>
                    <a:pt x="104" y="8"/>
                    <a:pt x="105" y="6"/>
                  </a:cubicBezTo>
                  <a:cubicBezTo>
                    <a:pt x="105" y="6"/>
                    <a:pt x="103" y="6"/>
                    <a:pt x="103" y="7"/>
                  </a:cubicBezTo>
                  <a:cubicBezTo>
                    <a:pt x="105" y="6"/>
                    <a:pt x="106" y="5"/>
                    <a:pt x="109" y="5"/>
                  </a:cubicBezTo>
                  <a:cubicBezTo>
                    <a:pt x="107" y="6"/>
                    <a:pt x="110" y="6"/>
                    <a:pt x="109" y="7"/>
                  </a:cubicBezTo>
                  <a:cubicBezTo>
                    <a:pt x="109" y="5"/>
                    <a:pt x="112" y="4"/>
                    <a:pt x="115" y="4"/>
                  </a:cubicBezTo>
                  <a:cubicBezTo>
                    <a:pt x="118" y="6"/>
                    <a:pt x="121" y="2"/>
                    <a:pt x="125" y="3"/>
                  </a:cubicBezTo>
                  <a:cubicBezTo>
                    <a:pt x="123" y="4"/>
                    <a:pt x="122" y="6"/>
                    <a:pt x="119" y="7"/>
                  </a:cubicBezTo>
                  <a:cubicBezTo>
                    <a:pt x="122" y="7"/>
                    <a:pt x="122" y="7"/>
                    <a:pt x="124" y="7"/>
                  </a:cubicBezTo>
                  <a:cubicBezTo>
                    <a:pt x="125" y="6"/>
                    <a:pt x="126" y="4"/>
                    <a:pt x="129" y="3"/>
                  </a:cubicBezTo>
                  <a:cubicBezTo>
                    <a:pt x="129" y="4"/>
                    <a:pt x="129" y="4"/>
                    <a:pt x="129" y="4"/>
                  </a:cubicBezTo>
                  <a:cubicBezTo>
                    <a:pt x="132" y="3"/>
                    <a:pt x="132" y="1"/>
                    <a:pt x="135" y="2"/>
                  </a:cubicBezTo>
                  <a:cubicBezTo>
                    <a:pt x="142" y="2"/>
                    <a:pt x="148" y="2"/>
                    <a:pt x="153" y="2"/>
                  </a:cubicBezTo>
                  <a:cubicBezTo>
                    <a:pt x="153" y="3"/>
                    <a:pt x="153" y="3"/>
                    <a:pt x="153" y="3"/>
                  </a:cubicBezTo>
                  <a:cubicBezTo>
                    <a:pt x="156" y="1"/>
                    <a:pt x="162" y="2"/>
                    <a:pt x="165" y="2"/>
                  </a:cubicBezTo>
                  <a:cubicBezTo>
                    <a:pt x="171" y="4"/>
                    <a:pt x="179" y="4"/>
                    <a:pt x="181" y="7"/>
                  </a:cubicBezTo>
                  <a:cubicBezTo>
                    <a:pt x="185" y="9"/>
                    <a:pt x="185" y="9"/>
                    <a:pt x="185" y="9"/>
                  </a:cubicBezTo>
                  <a:cubicBezTo>
                    <a:pt x="186" y="9"/>
                    <a:pt x="186" y="9"/>
                    <a:pt x="186" y="9"/>
                  </a:cubicBezTo>
                  <a:cubicBezTo>
                    <a:pt x="186" y="9"/>
                    <a:pt x="186" y="9"/>
                    <a:pt x="186" y="9"/>
                  </a:cubicBezTo>
                  <a:cubicBezTo>
                    <a:pt x="186" y="9"/>
                    <a:pt x="186" y="9"/>
                    <a:pt x="186" y="9"/>
                  </a:cubicBezTo>
                  <a:cubicBezTo>
                    <a:pt x="186" y="9"/>
                    <a:pt x="186" y="9"/>
                    <a:pt x="186" y="9"/>
                  </a:cubicBezTo>
                  <a:cubicBezTo>
                    <a:pt x="186" y="9"/>
                    <a:pt x="186" y="9"/>
                    <a:pt x="186" y="9"/>
                  </a:cubicBezTo>
                  <a:cubicBezTo>
                    <a:pt x="187" y="2"/>
                    <a:pt x="185" y="18"/>
                    <a:pt x="186" y="16"/>
                  </a:cubicBezTo>
                  <a:cubicBezTo>
                    <a:pt x="186" y="17"/>
                    <a:pt x="186" y="17"/>
                    <a:pt x="186" y="17"/>
                  </a:cubicBezTo>
                  <a:cubicBezTo>
                    <a:pt x="185" y="17"/>
                    <a:pt x="185" y="17"/>
                    <a:pt x="185" y="17"/>
                  </a:cubicBezTo>
                  <a:cubicBezTo>
                    <a:pt x="185" y="17"/>
                    <a:pt x="185" y="17"/>
                    <a:pt x="185" y="17"/>
                  </a:cubicBezTo>
                  <a:cubicBezTo>
                    <a:pt x="183" y="17"/>
                    <a:pt x="183" y="17"/>
                    <a:pt x="183" y="17"/>
                  </a:cubicBezTo>
                  <a:cubicBezTo>
                    <a:pt x="176" y="20"/>
                    <a:pt x="176" y="20"/>
                    <a:pt x="176" y="20"/>
                  </a:cubicBezTo>
                  <a:cubicBezTo>
                    <a:pt x="171" y="22"/>
                    <a:pt x="166" y="23"/>
                    <a:pt x="161" y="24"/>
                  </a:cubicBezTo>
                  <a:cubicBezTo>
                    <a:pt x="162" y="22"/>
                    <a:pt x="162" y="22"/>
                    <a:pt x="162" y="22"/>
                  </a:cubicBezTo>
                  <a:cubicBezTo>
                    <a:pt x="161" y="24"/>
                    <a:pt x="161" y="21"/>
                    <a:pt x="159" y="22"/>
                  </a:cubicBezTo>
                  <a:cubicBezTo>
                    <a:pt x="162" y="23"/>
                    <a:pt x="157" y="24"/>
                    <a:pt x="156" y="26"/>
                  </a:cubicBezTo>
                  <a:cubicBezTo>
                    <a:pt x="151" y="25"/>
                    <a:pt x="145" y="28"/>
                    <a:pt x="141" y="30"/>
                  </a:cubicBezTo>
                  <a:cubicBezTo>
                    <a:pt x="141" y="29"/>
                    <a:pt x="141" y="29"/>
                    <a:pt x="141" y="29"/>
                  </a:cubicBezTo>
                  <a:cubicBezTo>
                    <a:pt x="137" y="32"/>
                    <a:pt x="132" y="31"/>
                    <a:pt x="126" y="31"/>
                  </a:cubicBezTo>
                  <a:cubicBezTo>
                    <a:pt x="126" y="31"/>
                    <a:pt x="124" y="30"/>
                    <a:pt x="123" y="30"/>
                  </a:cubicBezTo>
                  <a:cubicBezTo>
                    <a:pt x="120" y="33"/>
                    <a:pt x="119" y="33"/>
                    <a:pt x="115" y="35"/>
                  </a:cubicBezTo>
                  <a:cubicBezTo>
                    <a:pt x="112" y="35"/>
                    <a:pt x="107" y="36"/>
                    <a:pt x="104" y="36"/>
                  </a:cubicBezTo>
                  <a:cubicBezTo>
                    <a:pt x="99" y="38"/>
                    <a:pt x="93" y="40"/>
                    <a:pt x="88" y="41"/>
                  </a:cubicBezTo>
                  <a:cubicBezTo>
                    <a:pt x="86" y="42"/>
                    <a:pt x="84" y="43"/>
                    <a:pt x="83" y="44"/>
                  </a:cubicBezTo>
                  <a:cubicBezTo>
                    <a:pt x="83" y="44"/>
                    <a:pt x="83" y="44"/>
                    <a:pt x="83" y="44"/>
                  </a:cubicBezTo>
                  <a:cubicBezTo>
                    <a:pt x="83" y="44"/>
                    <a:pt x="83" y="44"/>
                    <a:pt x="83" y="44"/>
                  </a:cubicBezTo>
                  <a:cubicBezTo>
                    <a:pt x="84" y="47"/>
                    <a:pt x="74" y="20"/>
                    <a:pt x="78" y="31"/>
                  </a:cubicBezTo>
                  <a:cubicBezTo>
                    <a:pt x="78" y="31"/>
                    <a:pt x="78" y="31"/>
                    <a:pt x="78" y="31"/>
                  </a:cubicBezTo>
                  <a:cubicBezTo>
                    <a:pt x="78" y="31"/>
                    <a:pt x="78" y="31"/>
                    <a:pt x="78" y="31"/>
                  </a:cubicBezTo>
                  <a:cubicBezTo>
                    <a:pt x="79" y="31"/>
                    <a:pt x="79" y="31"/>
                    <a:pt x="79" y="31"/>
                  </a:cubicBezTo>
                  <a:cubicBezTo>
                    <a:pt x="79" y="31"/>
                    <a:pt x="79" y="31"/>
                    <a:pt x="79" y="31"/>
                  </a:cubicBezTo>
                  <a:cubicBezTo>
                    <a:pt x="79" y="31"/>
                    <a:pt x="79" y="31"/>
                    <a:pt x="79" y="31"/>
                  </a:cubicBezTo>
                  <a:cubicBezTo>
                    <a:pt x="79" y="31"/>
                    <a:pt x="79" y="31"/>
                    <a:pt x="79" y="31"/>
                  </a:cubicBezTo>
                  <a:cubicBezTo>
                    <a:pt x="81" y="32"/>
                    <a:pt x="81" y="32"/>
                    <a:pt x="81" y="32"/>
                  </a:cubicBezTo>
                  <a:cubicBezTo>
                    <a:pt x="85" y="31"/>
                    <a:pt x="85" y="31"/>
                    <a:pt x="85" y="31"/>
                  </a:cubicBezTo>
                  <a:cubicBezTo>
                    <a:pt x="86" y="33"/>
                    <a:pt x="86" y="33"/>
                    <a:pt x="86" y="33"/>
                  </a:cubicBezTo>
                  <a:cubicBezTo>
                    <a:pt x="97" y="31"/>
                    <a:pt x="111" y="32"/>
                    <a:pt x="121" y="29"/>
                  </a:cubicBezTo>
                  <a:cubicBezTo>
                    <a:pt x="120" y="32"/>
                    <a:pt x="120" y="32"/>
                    <a:pt x="120" y="32"/>
                  </a:cubicBezTo>
                  <a:cubicBezTo>
                    <a:pt x="123" y="32"/>
                    <a:pt x="127" y="30"/>
                    <a:pt x="126" y="29"/>
                  </a:cubicBezTo>
                  <a:cubicBezTo>
                    <a:pt x="129" y="29"/>
                    <a:pt x="134" y="27"/>
                    <a:pt x="136" y="28"/>
                  </a:cubicBezTo>
                  <a:cubicBezTo>
                    <a:pt x="140" y="29"/>
                    <a:pt x="140" y="27"/>
                    <a:pt x="143" y="27"/>
                  </a:cubicBezTo>
                  <a:cubicBezTo>
                    <a:pt x="150" y="27"/>
                    <a:pt x="153" y="28"/>
                    <a:pt x="160" y="28"/>
                  </a:cubicBezTo>
                  <a:cubicBezTo>
                    <a:pt x="158" y="28"/>
                    <a:pt x="158" y="28"/>
                    <a:pt x="158" y="28"/>
                  </a:cubicBezTo>
                  <a:cubicBezTo>
                    <a:pt x="157" y="28"/>
                    <a:pt x="157" y="29"/>
                    <a:pt x="159" y="30"/>
                  </a:cubicBezTo>
                  <a:cubicBezTo>
                    <a:pt x="161" y="29"/>
                    <a:pt x="168" y="32"/>
                    <a:pt x="166" y="29"/>
                  </a:cubicBezTo>
                  <a:cubicBezTo>
                    <a:pt x="172" y="31"/>
                    <a:pt x="172" y="31"/>
                    <a:pt x="172" y="31"/>
                  </a:cubicBezTo>
                  <a:cubicBezTo>
                    <a:pt x="175" y="32"/>
                    <a:pt x="175" y="32"/>
                    <a:pt x="175" y="32"/>
                  </a:cubicBezTo>
                  <a:cubicBezTo>
                    <a:pt x="176" y="32"/>
                    <a:pt x="176" y="32"/>
                    <a:pt x="176" y="32"/>
                  </a:cubicBezTo>
                  <a:cubicBezTo>
                    <a:pt x="176" y="32"/>
                    <a:pt x="176" y="32"/>
                    <a:pt x="176" y="32"/>
                  </a:cubicBezTo>
                  <a:cubicBezTo>
                    <a:pt x="177" y="28"/>
                    <a:pt x="176" y="66"/>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5" y="50"/>
                    <a:pt x="175" y="50"/>
                    <a:pt x="175" y="50"/>
                  </a:cubicBezTo>
                  <a:cubicBezTo>
                    <a:pt x="175" y="51"/>
                    <a:pt x="175" y="51"/>
                    <a:pt x="175" y="51"/>
                  </a:cubicBezTo>
                  <a:cubicBezTo>
                    <a:pt x="171" y="52"/>
                    <a:pt x="167" y="53"/>
                    <a:pt x="163" y="53"/>
                  </a:cubicBezTo>
                  <a:cubicBezTo>
                    <a:pt x="164" y="54"/>
                    <a:pt x="162" y="55"/>
                    <a:pt x="162" y="55"/>
                  </a:cubicBezTo>
                  <a:cubicBezTo>
                    <a:pt x="156" y="57"/>
                    <a:pt x="149" y="56"/>
                    <a:pt x="145" y="58"/>
                  </a:cubicBezTo>
                  <a:cubicBezTo>
                    <a:pt x="144" y="58"/>
                    <a:pt x="146" y="57"/>
                    <a:pt x="144" y="57"/>
                  </a:cubicBezTo>
                  <a:cubicBezTo>
                    <a:pt x="143" y="58"/>
                    <a:pt x="144" y="58"/>
                    <a:pt x="142" y="59"/>
                  </a:cubicBezTo>
                  <a:cubicBezTo>
                    <a:pt x="134" y="62"/>
                    <a:pt x="124" y="60"/>
                    <a:pt x="116" y="62"/>
                  </a:cubicBezTo>
                  <a:cubicBezTo>
                    <a:pt x="109" y="65"/>
                    <a:pt x="101" y="67"/>
                    <a:pt x="95" y="68"/>
                  </a:cubicBezTo>
                  <a:cubicBezTo>
                    <a:pt x="92" y="69"/>
                    <a:pt x="89" y="70"/>
                    <a:pt x="86" y="71"/>
                  </a:cubicBezTo>
                  <a:cubicBezTo>
                    <a:pt x="83" y="73"/>
                    <a:pt x="83" y="73"/>
                    <a:pt x="83" y="73"/>
                  </a:cubicBezTo>
                  <a:cubicBezTo>
                    <a:pt x="82" y="74"/>
                    <a:pt x="82" y="74"/>
                    <a:pt x="82" y="74"/>
                  </a:cubicBezTo>
                  <a:cubicBezTo>
                    <a:pt x="82" y="74"/>
                    <a:pt x="82" y="74"/>
                    <a:pt x="82" y="74"/>
                  </a:cubicBezTo>
                  <a:cubicBezTo>
                    <a:pt x="82" y="74"/>
                    <a:pt x="82" y="74"/>
                    <a:pt x="82" y="74"/>
                  </a:cubicBezTo>
                  <a:cubicBezTo>
                    <a:pt x="82" y="74"/>
                    <a:pt x="82" y="74"/>
                    <a:pt x="82" y="74"/>
                  </a:cubicBezTo>
                  <a:cubicBezTo>
                    <a:pt x="82" y="77"/>
                    <a:pt x="78" y="47"/>
                    <a:pt x="80" y="60"/>
                  </a:cubicBezTo>
                  <a:cubicBezTo>
                    <a:pt x="80" y="60"/>
                    <a:pt x="80" y="60"/>
                    <a:pt x="80" y="60"/>
                  </a:cubicBezTo>
                  <a:cubicBezTo>
                    <a:pt x="80" y="60"/>
                    <a:pt x="80" y="60"/>
                    <a:pt x="80" y="60"/>
                  </a:cubicBezTo>
                  <a:cubicBezTo>
                    <a:pt x="80" y="60"/>
                    <a:pt x="80" y="60"/>
                    <a:pt x="80" y="60"/>
                  </a:cubicBezTo>
                  <a:cubicBezTo>
                    <a:pt x="81" y="60"/>
                    <a:pt x="81" y="60"/>
                    <a:pt x="81" y="60"/>
                  </a:cubicBezTo>
                  <a:cubicBezTo>
                    <a:pt x="81" y="60"/>
                    <a:pt x="81" y="60"/>
                    <a:pt x="81" y="60"/>
                  </a:cubicBezTo>
                  <a:cubicBezTo>
                    <a:pt x="81" y="60"/>
                    <a:pt x="81" y="60"/>
                    <a:pt x="81" y="60"/>
                  </a:cubicBezTo>
                  <a:cubicBezTo>
                    <a:pt x="85" y="59"/>
                    <a:pt x="86" y="66"/>
                    <a:pt x="91" y="63"/>
                  </a:cubicBezTo>
                  <a:cubicBezTo>
                    <a:pt x="92" y="64"/>
                    <a:pt x="94" y="64"/>
                    <a:pt x="94" y="65"/>
                  </a:cubicBezTo>
                  <a:cubicBezTo>
                    <a:pt x="96" y="64"/>
                    <a:pt x="103" y="67"/>
                    <a:pt x="108" y="65"/>
                  </a:cubicBezTo>
                  <a:cubicBezTo>
                    <a:pt x="107" y="65"/>
                    <a:pt x="107" y="65"/>
                    <a:pt x="107" y="65"/>
                  </a:cubicBezTo>
                  <a:cubicBezTo>
                    <a:pt x="112" y="66"/>
                    <a:pt x="117" y="64"/>
                    <a:pt x="122" y="65"/>
                  </a:cubicBezTo>
                  <a:cubicBezTo>
                    <a:pt x="122" y="65"/>
                    <a:pt x="121" y="65"/>
                    <a:pt x="121" y="66"/>
                  </a:cubicBezTo>
                  <a:cubicBezTo>
                    <a:pt x="123" y="67"/>
                    <a:pt x="126" y="63"/>
                    <a:pt x="127" y="66"/>
                  </a:cubicBezTo>
                  <a:cubicBezTo>
                    <a:pt x="129" y="65"/>
                    <a:pt x="128" y="64"/>
                    <a:pt x="127" y="64"/>
                  </a:cubicBezTo>
                  <a:cubicBezTo>
                    <a:pt x="140" y="64"/>
                    <a:pt x="155" y="60"/>
                    <a:pt x="172" y="68"/>
                  </a:cubicBezTo>
                  <a:cubicBezTo>
                    <a:pt x="178" y="73"/>
                    <a:pt x="177" y="74"/>
                    <a:pt x="176" y="74"/>
                  </a:cubicBezTo>
                  <a:cubicBezTo>
                    <a:pt x="176" y="74"/>
                    <a:pt x="176" y="74"/>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8" y="65"/>
                    <a:pt x="173" y="88"/>
                    <a:pt x="174" y="86"/>
                  </a:cubicBezTo>
                  <a:cubicBezTo>
                    <a:pt x="174" y="86"/>
                    <a:pt x="174" y="86"/>
                    <a:pt x="174" y="86"/>
                  </a:cubicBezTo>
                  <a:cubicBezTo>
                    <a:pt x="174" y="86"/>
                    <a:pt x="174" y="86"/>
                    <a:pt x="174" y="86"/>
                  </a:cubicBezTo>
                  <a:cubicBezTo>
                    <a:pt x="173" y="86"/>
                    <a:pt x="173" y="86"/>
                    <a:pt x="173" y="86"/>
                  </a:cubicBezTo>
                  <a:cubicBezTo>
                    <a:pt x="173" y="86"/>
                    <a:pt x="173" y="86"/>
                    <a:pt x="173" y="86"/>
                  </a:cubicBezTo>
                  <a:cubicBezTo>
                    <a:pt x="172" y="87"/>
                    <a:pt x="171" y="87"/>
                    <a:pt x="171" y="88"/>
                  </a:cubicBezTo>
                  <a:cubicBezTo>
                    <a:pt x="170" y="87"/>
                    <a:pt x="170" y="89"/>
                    <a:pt x="170" y="88"/>
                  </a:cubicBezTo>
                  <a:cubicBezTo>
                    <a:pt x="167" y="90"/>
                    <a:pt x="164" y="86"/>
                    <a:pt x="163" y="88"/>
                  </a:cubicBezTo>
                  <a:cubicBezTo>
                    <a:pt x="164" y="90"/>
                    <a:pt x="161" y="89"/>
                    <a:pt x="161" y="90"/>
                  </a:cubicBezTo>
                  <a:cubicBezTo>
                    <a:pt x="155" y="90"/>
                    <a:pt x="154" y="89"/>
                    <a:pt x="149" y="90"/>
                  </a:cubicBezTo>
                  <a:cubicBezTo>
                    <a:pt x="149" y="89"/>
                    <a:pt x="149" y="89"/>
                    <a:pt x="149" y="89"/>
                  </a:cubicBezTo>
                  <a:cubicBezTo>
                    <a:pt x="144" y="92"/>
                    <a:pt x="138" y="91"/>
                    <a:pt x="134" y="95"/>
                  </a:cubicBezTo>
                  <a:cubicBezTo>
                    <a:pt x="126" y="95"/>
                    <a:pt x="120" y="97"/>
                    <a:pt x="114" y="98"/>
                  </a:cubicBezTo>
                  <a:cubicBezTo>
                    <a:pt x="111" y="100"/>
                    <a:pt x="108" y="100"/>
                    <a:pt x="107" y="102"/>
                  </a:cubicBezTo>
                  <a:cubicBezTo>
                    <a:pt x="105" y="104"/>
                    <a:pt x="105" y="104"/>
                    <a:pt x="105"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7"/>
                    <a:pt x="103" y="74"/>
                    <a:pt x="104" y="88"/>
                  </a:cubicBezTo>
                  <a:cubicBezTo>
                    <a:pt x="104" y="88"/>
                    <a:pt x="104" y="88"/>
                    <a:pt x="104" y="88"/>
                  </a:cubicBezTo>
                  <a:cubicBezTo>
                    <a:pt x="104" y="88"/>
                    <a:pt x="104" y="88"/>
                    <a:pt x="104" y="88"/>
                  </a:cubicBezTo>
                  <a:cubicBezTo>
                    <a:pt x="104" y="88"/>
                    <a:pt x="104" y="88"/>
                    <a:pt x="104" y="88"/>
                  </a:cubicBezTo>
                  <a:cubicBezTo>
                    <a:pt x="105" y="89"/>
                    <a:pt x="105" y="89"/>
                    <a:pt x="105" y="89"/>
                  </a:cubicBezTo>
                  <a:cubicBezTo>
                    <a:pt x="108" y="91"/>
                    <a:pt x="114" y="91"/>
                    <a:pt x="121" y="91"/>
                  </a:cubicBezTo>
                  <a:cubicBezTo>
                    <a:pt x="125" y="92"/>
                    <a:pt x="129" y="92"/>
                    <a:pt x="134" y="93"/>
                  </a:cubicBezTo>
                  <a:cubicBezTo>
                    <a:pt x="137" y="94"/>
                    <a:pt x="139" y="95"/>
                    <a:pt x="142" y="96"/>
                  </a:cubicBezTo>
                  <a:cubicBezTo>
                    <a:pt x="140" y="77"/>
                    <a:pt x="145" y="122"/>
                    <a:pt x="144" y="117"/>
                  </a:cubicBezTo>
                  <a:cubicBezTo>
                    <a:pt x="144" y="117"/>
                    <a:pt x="144" y="117"/>
                    <a:pt x="144" y="117"/>
                  </a:cubicBezTo>
                  <a:cubicBezTo>
                    <a:pt x="144" y="117"/>
                    <a:pt x="144" y="117"/>
                    <a:pt x="144" y="117"/>
                  </a:cubicBezTo>
                  <a:cubicBezTo>
                    <a:pt x="144" y="117"/>
                    <a:pt x="144" y="117"/>
                    <a:pt x="144" y="117"/>
                  </a:cubicBezTo>
                  <a:cubicBezTo>
                    <a:pt x="144" y="117"/>
                    <a:pt x="144" y="117"/>
                    <a:pt x="144" y="117"/>
                  </a:cubicBezTo>
                  <a:cubicBezTo>
                    <a:pt x="143" y="117"/>
                    <a:pt x="143" y="117"/>
                    <a:pt x="143" y="117"/>
                  </a:cubicBezTo>
                  <a:cubicBezTo>
                    <a:pt x="143" y="118"/>
                    <a:pt x="143" y="118"/>
                    <a:pt x="143" y="118"/>
                  </a:cubicBezTo>
                  <a:cubicBezTo>
                    <a:pt x="141" y="119"/>
                    <a:pt x="141" y="119"/>
                    <a:pt x="141" y="119"/>
                  </a:cubicBezTo>
                  <a:cubicBezTo>
                    <a:pt x="139" y="121"/>
                    <a:pt x="139" y="121"/>
                    <a:pt x="139" y="121"/>
                  </a:cubicBezTo>
                  <a:cubicBezTo>
                    <a:pt x="124" y="130"/>
                    <a:pt x="114" y="134"/>
                    <a:pt x="108" y="143"/>
                  </a:cubicBezTo>
                  <a:cubicBezTo>
                    <a:pt x="105" y="150"/>
                    <a:pt x="103" y="147"/>
                    <a:pt x="106" y="149"/>
                  </a:cubicBezTo>
                  <a:cubicBezTo>
                    <a:pt x="108" y="152"/>
                    <a:pt x="115" y="161"/>
                    <a:pt x="118" y="169"/>
                  </a:cubicBezTo>
                  <a:cubicBezTo>
                    <a:pt x="118" y="178"/>
                    <a:pt x="119" y="178"/>
                    <a:pt x="121" y="187"/>
                  </a:cubicBezTo>
                  <a:cubicBezTo>
                    <a:pt x="120" y="187"/>
                    <a:pt x="120" y="186"/>
                    <a:pt x="120" y="187"/>
                  </a:cubicBezTo>
                  <a:cubicBezTo>
                    <a:pt x="122" y="187"/>
                    <a:pt x="121" y="193"/>
                    <a:pt x="122" y="194"/>
                  </a:cubicBezTo>
                  <a:cubicBezTo>
                    <a:pt x="121" y="208"/>
                    <a:pt x="118" y="218"/>
                    <a:pt x="113" y="229"/>
                  </a:cubicBezTo>
                  <a:cubicBezTo>
                    <a:pt x="114" y="228"/>
                    <a:pt x="113" y="226"/>
                    <a:pt x="112" y="228"/>
                  </a:cubicBezTo>
                  <a:cubicBezTo>
                    <a:pt x="112" y="231"/>
                    <a:pt x="112" y="231"/>
                    <a:pt x="112" y="231"/>
                  </a:cubicBezTo>
                  <a:cubicBezTo>
                    <a:pt x="111" y="231"/>
                    <a:pt x="111" y="231"/>
                    <a:pt x="111" y="231"/>
                  </a:cubicBezTo>
                  <a:cubicBezTo>
                    <a:pt x="111" y="232"/>
                    <a:pt x="111" y="234"/>
                    <a:pt x="112" y="233"/>
                  </a:cubicBezTo>
                  <a:cubicBezTo>
                    <a:pt x="101" y="261"/>
                    <a:pt x="80" y="281"/>
                    <a:pt x="62" y="303"/>
                  </a:cubicBezTo>
                  <a:cubicBezTo>
                    <a:pt x="57" y="307"/>
                    <a:pt x="51" y="315"/>
                    <a:pt x="47" y="320"/>
                  </a:cubicBezTo>
                  <a:cubicBezTo>
                    <a:pt x="30" y="334"/>
                    <a:pt x="15" y="346"/>
                    <a:pt x="2" y="362"/>
                  </a:cubicBezTo>
                  <a:cubicBezTo>
                    <a:pt x="2" y="362"/>
                    <a:pt x="0" y="357"/>
                    <a:pt x="6" y="3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p:cNvSpPr/>
            <p:nvPr/>
          </p:nvSpPr>
          <p:spPr bwMode="auto">
            <a:xfrm>
              <a:off x="9137650" y="3151188"/>
              <a:ext cx="11112" cy="6350"/>
            </a:xfrm>
            <a:custGeom>
              <a:avLst/>
              <a:gdLst>
                <a:gd name="T0" fmla="*/ 0 w 3"/>
                <a:gd name="T1" fmla="*/ 0 h 2"/>
                <a:gd name="T2" fmla="*/ 1 w 3"/>
                <a:gd name="T3" fmla="*/ 2 h 2"/>
                <a:gd name="T4" fmla="*/ 0 w 3"/>
                <a:gd name="T5" fmla="*/ 0 h 2"/>
              </a:gdLst>
              <a:ahLst/>
              <a:cxnLst>
                <a:cxn ang="0">
                  <a:pos x="T0" y="T1"/>
                </a:cxn>
                <a:cxn ang="0">
                  <a:pos x="T2" y="T3"/>
                </a:cxn>
                <a:cxn ang="0">
                  <a:pos x="T4" y="T5"/>
                </a:cxn>
              </a:cxnLst>
              <a:rect l="0" t="0" r="r" b="b"/>
              <a:pathLst>
                <a:path w="3" h="2">
                  <a:moveTo>
                    <a:pt x="0" y="0"/>
                  </a:moveTo>
                  <a:cubicBezTo>
                    <a:pt x="1" y="1"/>
                    <a:pt x="3" y="1"/>
                    <a:pt x="1" y="2"/>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p:cNvSpPr/>
            <p:nvPr/>
          </p:nvSpPr>
          <p:spPr bwMode="auto">
            <a:xfrm>
              <a:off x="9377363" y="3168651"/>
              <a:ext cx="7937" cy="7938"/>
            </a:xfrm>
            <a:custGeom>
              <a:avLst/>
              <a:gdLst>
                <a:gd name="T0" fmla="*/ 1 w 2"/>
                <a:gd name="T1" fmla="*/ 1 h 2"/>
                <a:gd name="T2" fmla="*/ 2 w 2"/>
                <a:gd name="T3" fmla="*/ 1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1" y="0"/>
                    <a:pt x="1" y="1"/>
                    <a:pt x="2" y="1"/>
                  </a:cubicBezTo>
                  <a:cubicBezTo>
                    <a:pt x="1" y="1"/>
                    <a:pt x="0" y="2"/>
                    <a:pt x="0" y="2"/>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p:cNvSpPr/>
            <p:nvPr/>
          </p:nvSpPr>
          <p:spPr bwMode="auto">
            <a:xfrm>
              <a:off x="9415463" y="3181351"/>
              <a:ext cx="22225" cy="3175"/>
            </a:xfrm>
            <a:custGeom>
              <a:avLst/>
              <a:gdLst>
                <a:gd name="T0" fmla="*/ 6 w 6"/>
                <a:gd name="T1" fmla="*/ 0 h 1"/>
                <a:gd name="T2" fmla="*/ 0 w 6"/>
                <a:gd name="T3" fmla="*/ 1 h 1"/>
                <a:gd name="T4" fmla="*/ 6 w 6"/>
                <a:gd name="T5" fmla="*/ 0 h 1"/>
              </a:gdLst>
              <a:ahLst/>
              <a:cxnLst>
                <a:cxn ang="0">
                  <a:pos x="T0" y="T1"/>
                </a:cxn>
                <a:cxn ang="0">
                  <a:pos x="T2" y="T3"/>
                </a:cxn>
                <a:cxn ang="0">
                  <a:pos x="T4" y="T5"/>
                </a:cxn>
              </a:cxnLst>
              <a:rect l="0" t="0" r="r" b="b"/>
              <a:pathLst>
                <a:path w="6" h="1">
                  <a:moveTo>
                    <a:pt x="6" y="0"/>
                  </a:moveTo>
                  <a:cubicBezTo>
                    <a:pt x="5" y="1"/>
                    <a:pt x="2" y="1"/>
                    <a:pt x="0" y="1"/>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p:cNvSpPr/>
            <p:nvPr/>
          </p:nvSpPr>
          <p:spPr bwMode="auto">
            <a:xfrm>
              <a:off x="9461500" y="3132138"/>
              <a:ext cx="6350" cy="3175"/>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0" y="1"/>
                    <a:pt x="0" y="0"/>
                    <a:pt x="2" y="0"/>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p:cNvSpPr/>
            <p:nvPr/>
          </p:nvSpPr>
          <p:spPr bwMode="auto">
            <a:xfrm>
              <a:off x="9453563" y="3140076"/>
              <a:ext cx="11112" cy="3175"/>
            </a:xfrm>
            <a:custGeom>
              <a:avLst/>
              <a:gdLst>
                <a:gd name="T0" fmla="*/ 3 w 3"/>
                <a:gd name="T1" fmla="*/ 1 h 1"/>
                <a:gd name="T2" fmla="*/ 0 w 3"/>
                <a:gd name="T3" fmla="*/ 1 h 1"/>
                <a:gd name="T4" fmla="*/ 3 w 3"/>
                <a:gd name="T5" fmla="*/ 1 h 1"/>
              </a:gdLst>
              <a:ahLst/>
              <a:cxnLst>
                <a:cxn ang="0">
                  <a:pos x="T0" y="T1"/>
                </a:cxn>
                <a:cxn ang="0">
                  <a:pos x="T2" y="T3"/>
                </a:cxn>
                <a:cxn ang="0">
                  <a:pos x="T4" y="T5"/>
                </a:cxn>
              </a:cxnLst>
              <a:rect l="0" t="0" r="r" b="b"/>
              <a:pathLst>
                <a:path w="3" h="1">
                  <a:moveTo>
                    <a:pt x="3" y="1"/>
                  </a:moveTo>
                  <a:cubicBezTo>
                    <a:pt x="2" y="1"/>
                    <a:pt x="1" y="1"/>
                    <a:pt x="0" y="1"/>
                  </a:cubicBezTo>
                  <a:cubicBezTo>
                    <a:pt x="0" y="1"/>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4"/>
            <p:cNvSpPr/>
            <p:nvPr/>
          </p:nvSpPr>
          <p:spPr bwMode="auto">
            <a:xfrm>
              <a:off x="9332913" y="3157538"/>
              <a:ext cx="11112" cy="7938"/>
            </a:xfrm>
            <a:custGeom>
              <a:avLst/>
              <a:gdLst>
                <a:gd name="T0" fmla="*/ 3 w 3"/>
                <a:gd name="T1" fmla="*/ 1 h 2"/>
                <a:gd name="T2" fmla="*/ 0 w 3"/>
                <a:gd name="T3" fmla="*/ 2 h 2"/>
                <a:gd name="T4" fmla="*/ 3 w 3"/>
                <a:gd name="T5" fmla="*/ 1 h 2"/>
              </a:gdLst>
              <a:ahLst/>
              <a:cxnLst>
                <a:cxn ang="0">
                  <a:pos x="T0" y="T1"/>
                </a:cxn>
                <a:cxn ang="0">
                  <a:pos x="T2" y="T3"/>
                </a:cxn>
                <a:cxn ang="0">
                  <a:pos x="T4" y="T5"/>
                </a:cxn>
              </a:cxnLst>
              <a:rect l="0" t="0" r="r" b="b"/>
              <a:pathLst>
                <a:path w="3" h="2">
                  <a:moveTo>
                    <a:pt x="3" y="1"/>
                  </a:moveTo>
                  <a:cubicBezTo>
                    <a:pt x="2" y="1"/>
                    <a:pt x="0" y="2"/>
                    <a:pt x="0" y="2"/>
                  </a:cubicBezTo>
                  <a:cubicBezTo>
                    <a:pt x="0" y="2"/>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5"/>
            <p:cNvSpPr/>
            <p:nvPr/>
          </p:nvSpPr>
          <p:spPr bwMode="auto">
            <a:xfrm>
              <a:off x="9280525" y="3173413"/>
              <a:ext cx="7937" cy="7938"/>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1" y="1"/>
                    <a:pt x="1" y="1"/>
                    <a:pt x="1" y="2"/>
                  </a:cubicBezTo>
                  <a:cubicBezTo>
                    <a:pt x="0" y="1"/>
                    <a:pt x="0" y="0"/>
                    <a:pt x="1"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6"/>
            <p:cNvSpPr/>
            <p:nvPr/>
          </p:nvSpPr>
          <p:spPr bwMode="auto">
            <a:xfrm>
              <a:off x="9159875" y="3429001"/>
              <a:ext cx="7937" cy="3175"/>
            </a:xfrm>
            <a:custGeom>
              <a:avLst/>
              <a:gdLst>
                <a:gd name="T0" fmla="*/ 5 w 5"/>
                <a:gd name="T1" fmla="*/ 0 h 2"/>
                <a:gd name="T2" fmla="*/ 0 w 5"/>
                <a:gd name="T3" fmla="*/ 2 h 2"/>
                <a:gd name="T4" fmla="*/ 2 w 5"/>
                <a:gd name="T5" fmla="*/ 0 h 2"/>
                <a:gd name="T6" fmla="*/ 5 w 5"/>
                <a:gd name="T7" fmla="*/ 0 h 2"/>
              </a:gdLst>
              <a:ahLst/>
              <a:cxnLst>
                <a:cxn ang="0">
                  <a:pos x="T0" y="T1"/>
                </a:cxn>
                <a:cxn ang="0">
                  <a:pos x="T2" y="T3"/>
                </a:cxn>
                <a:cxn ang="0">
                  <a:pos x="T4" y="T5"/>
                </a:cxn>
                <a:cxn ang="0">
                  <a:pos x="T6" y="T7"/>
                </a:cxn>
              </a:cxnLst>
              <a:rect l="0" t="0" r="r" b="b"/>
              <a:pathLst>
                <a:path w="5" h="2">
                  <a:moveTo>
                    <a:pt x="5" y="0"/>
                  </a:moveTo>
                  <a:lnTo>
                    <a:pt x="0" y="2"/>
                  </a:lnTo>
                  <a:lnTo>
                    <a:pt x="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7"/>
            <p:cNvSpPr/>
            <p:nvPr/>
          </p:nvSpPr>
          <p:spPr bwMode="auto">
            <a:xfrm>
              <a:off x="9239250" y="3417888"/>
              <a:ext cx="6350" cy="7938"/>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1" y="2"/>
                    <a:pt x="1" y="1"/>
                    <a:pt x="1" y="1"/>
                  </a:cubicBezTo>
                  <a:cubicBezTo>
                    <a:pt x="2" y="0"/>
                    <a:pt x="0"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8"/>
            <p:cNvSpPr/>
            <p:nvPr/>
          </p:nvSpPr>
          <p:spPr bwMode="auto">
            <a:xfrm>
              <a:off x="9291638" y="3522663"/>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9"/>
            <p:cNvSpPr/>
            <p:nvPr/>
          </p:nvSpPr>
          <p:spPr bwMode="auto">
            <a:xfrm>
              <a:off x="9261475" y="2627313"/>
              <a:ext cx="7937"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1" y="0"/>
                    <a:pt x="0"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0"/>
            <p:cNvSpPr/>
            <p:nvPr/>
          </p:nvSpPr>
          <p:spPr bwMode="auto">
            <a:xfrm>
              <a:off x="9234488" y="2605088"/>
              <a:ext cx="298450" cy="488950"/>
            </a:xfrm>
            <a:custGeom>
              <a:avLst/>
              <a:gdLst>
                <a:gd name="T0" fmla="*/ 21 w 79"/>
                <a:gd name="T1" fmla="*/ 105 h 130"/>
                <a:gd name="T2" fmla="*/ 21 w 79"/>
                <a:gd name="T3" fmla="*/ 99 h 130"/>
                <a:gd name="T4" fmla="*/ 18 w 79"/>
                <a:gd name="T5" fmla="*/ 86 h 130"/>
                <a:gd name="T6" fmla="*/ 19 w 79"/>
                <a:gd name="T7" fmla="*/ 81 h 130"/>
                <a:gd name="T8" fmla="*/ 23 w 79"/>
                <a:gd name="T9" fmla="*/ 67 h 130"/>
                <a:gd name="T10" fmla="*/ 24 w 79"/>
                <a:gd name="T11" fmla="*/ 63 h 130"/>
                <a:gd name="T12" fmla="*/ 24 w 79"/>
                <a:gd name="T13" fmla="*/ 55 h 130"/>
                <a:gd name="T14" fmla="*/ 26 w 79"/>
                <a:gd name="T15" fmla="*/ 49 h 130"/>
                <a:gd name="T16" fmla="*/ 29 w 79"/>
                <a:gd name="T17" fmla="*/ 45 h 130"/>
                <a:gd name="T18" fmla="*/ 28 w 79"/>
                <a:gd name="T19" fmla="*/ 41 h 130"/>
                <a:gd name="T20" fmla="*/ 29 w 79"/>
                <a:gd name="T21" fmla="*/ 33 h 130"/>
                <a:gd name="T22" fmla="*/ 32 w 79"/>
                <a:gd name="T23" fmla="*/ 29 h 130"/>
                <a:gd name="T24" fmla="*/ 33 w 79"/>
                <a:gd name="T25" fmla="*/ 24 h 130"/>
                <a:gd name="T26" fmla="*/ 38 w 79"/>
                <a:gd name="T27" fmla="*/ 20 h 130"/>
                <a:gd name="T28" fmla="*/ 43 w 79"/>
                <a:gd name="T29" fmla="*/ 14 h 130"/>
                <a:gd name="T30" fmla="*/ 52 w 79"/>
                <a:gd name="T31" fmla="*/ 11 h 130"/>
                <a:gd name="T32" fmla="*/ 56 w 79"/>
                <a:gd name="T33" fmla="*/ 8 h 130"/>
                <a:gd name="T34" fmla="*/ 60 w 79"/>
                <a:gd name="T35" fmla="*/ 9 h 130"/>
                <a:gd name="T36" fmla="*/ 63 w 79"/>
                <a:gd name="T37" fmla="*/ 7 h 130"/>
                <a:gd name="T38" fmla="*/ 64 w 79"/>
                <a:gd name="T39" fmla="*/ 7 h 130"/>
                <a:gd name="T40" fmla="*/ 68 w 79"/>
                <a:gd name="T41" fmla="*/ 7 h 130"/>
                <a:gd name="T42" fmla="*/ 73 w 79"/>
                <a:gd name="T43" fmla="*/ 15 h 130"/>
                <a:gd name="T44" fmla="*/ 74 w 79"/>
                <a:gd name="T45" fmla="*/ 17 h 130"/>
                <a:gd name="T46" fmla="*/ 62 w 79"/>
                <a:gd name="T47" fmla="*/ 28 h 130"/>
                <a:gd name="T48" fmla="*/ 57 w 79"/>
                <a:gd name="T49" fmla="*/ 30 h 130"/>
                <a:gd name="T50" fmla="*/ 53 w 79"/>
                <a:gd name="T51" fmla="*/ 31 h 130"/>
                <a:gd name="T52" fmla="*/ 43 w 79"/>
                <a:gd name="T53" fmla="*/ 33 h 130"/>
                <a:gd name="T54" fmla="*/ 41 w 79"/>
                <a:gd name="T55" fmla="*/ 28 h 130"/>
                <a:gd name="T56" fmla="*/ 38 w 79"/>
                <a:gd name="T57" fmla="*/ 33 h 130"/>
                <a:gd name="T58" fmla="*/ 35 w 79"/>
                <a:gd name="T59" fmla="*/ 38 h 130"/>
                <a:gd name="T60" fmla="*/ 30 w 79"/>
                <a:gd name="T61" fmla="*/ 36 h 130"/>
                <a:gd name="T62" fmla="*/ 28 w 79"/>
                <a:gd name="T63" fmla="*/ 38 h 130"/>
                <a:gd name="T64" fmla="*/ 26 w 79"/>
                <a:gd name="T65" fmla="*/ 36 h 130"/>
                <a:gd name="T66" fmla="*/ 23 w 79"/>
                <a:gd name="T67" fmla="*/ 32 h 130"/>
                <a:gd name="T68" fmla="*/ 18 w 79"/>
                <a:gd name="T69" fmla="*/ 35 h 130"/>
                <a:gd name="T70" fmla="*/ 17 w 79"/>
                <a:gd name="T71" fmla="*/ 33 h 130"/>
                <a:gd name="T72" fmla="*/ 13 w 79"/>
                <a:gd name="T73" fmla="*/ 34 h 130"/>
                <a:gd name="T74" fmla="*/ 9 w 79"/>
                <a:gd name="T75" fmla="*/ 32 h 130"/>
                <a:gd name="T76" fmla="*/ 12 w 79"/>
                <a:gd name="T77" fmla="*/ 28 h 130"/>
                <a:gd name="T78" fmla="*/ 4 w 79"/>
                <a:gd name="T79" fmla="*/ 28 h 130"/>
                <a:gd name="T80" fmla="*/ 3 w 79"/>
                <a:gd name="T81" fmla="*/ 15 h 130"/>
                <a:gd name="T82" fmla="*/ 4 w 79"/>
                <a:gd name="T83" fmla="*/ 12 h 130"/>
                <a:gd name="T84" fmla="*/ 4 w 79"/>
                <a:gd name="T85" fmla="*/ 7 h 130"/>
                <a:gd name="T86" fmla="*/ 6 w 79"/>
                <a:gd name="T87" fmla="*/ 9 h 130"/>
                <a:gd name="T88" fmla="*/ 4 w 79"/>
                <a:gd name="T89" fmla="*/ 14 h 130"/>
                <a:gd name="T90" fmla="*/ 13 w 79"/>
                <a:gd name="T91" fmla="*/ 17 h 130"/>
                <a:gd name="T92" fmla="*/ 25 w 79"/>
                <a:gd name="T93" fmla="*/ 19 h 130"/>
                <a:gd name="T94" fmla="*/ 41 w 79"/>
                <a:gd name="T95" fmla="*/ 17 h 130"/>
                <a:gd name="T96" fmla="*/ 52 w 79"/>
                <a:gd name="T97" fmla="*/ 14 h 130"/>
                <a:gd name="T98" fmla="*/ 57 w 79"/>
                <a:gd name="T99" fmla="*/ 10 h 130"/>
                <a:gd name="T100" fmla="*/ 61 w 79"/>
                <a:gd name="T101" fmla="*/ 12 h 130"/>
                <a:gd name="T102" fmla="*/ 66 w 79"/>
                <a:gd name="T103" fmla="*/ 24 h 130"/>
                <a:gd name="T104" fmla="*/ 57 w 79"/>
                <a:gd name="T105" fmla="*/ 25 h 130"/>
                <a:gd name="T106" fmla="*/ 49 w 79"/>
                <a:gd name="T107" fmla="*/ 28 h 130"/>
                <a:gd name="T108" fmla="*/ 41 w 79"/>
                <a:gd name="T109" fmla="*/ 37 h 130"/>
                <a:gd name="T110" fmla="*/ 34 w 79"/>
                <a:gd name="T111" fmla="*/ 80 h 130"/>
                <a:gd name="T112" fmla="*/ 32 w 79"/>
                <a:gd name="T113" fmla="*/ 92 h 130"/>
                <a:gd name="T114" fmla="*/ 20 w 79"/>
                <a:gd name="T115"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130">
                  <a:moveTo>
                    <a:pt x="20" y="127"/>
                  </a:moveTo>
                  <a:cubicBezTo>
                    <a:pt x="16" y="125"/>
                    <a:pt x="20" y="121"/>
                    <a:pt x="18" y="118"/>
                  </a:cubicBezTo>
                  <a:cubicBezTo>
                    <a:pt x="17" y="118"/>
                    <a:pt x="20" y="118"/>
                    <a:pt x="20" y="118"/>
                  </a:cubicBezTo>
                  <a:cubicBezTo>
                    <a:pt x="16" y="115"/>
                    <a:pt x="18" y="111"/>
                    <a:pt x="21" y="107"/>
                  </a:cubicBezTo>
                  <a:cubicBezTo>
                    <a:pt x="22" y="108"/>
                    <a:pt x="22" y="108"/>
                    <a:pt x="22" y="108"/>
                  </a:cubicBezTo>
                  <a:cubicBezTo>
                    <a:pt x="23" y="107"/>
                    <a:pt x="20" y="106"/>
                    <a:pt x="21" y="105"/>
                  </a:cubicBezTo>
                  <a:cubicBezTo>
                    <a:pt x="21" y="105"/>
                    <a:pt x="21" y="106"/>
                    <a:pt x="22" y="106"/>
                  </a:cubicBezTo>
                  <a:cubicBezTo>
                    <a:pt x="21" y="105"/>
                    <a:pt x="21" y="104"/>
                    <a:pt x="20" y="104"/>
                  </a:cubicBezTo>
                  <a:cubicBezTo>
                    <a:pt x="21" y="104"/>
                    <a:pt x="22" y="104"/>
                    <a:pt x="23" y="104"/>
                  </a:cubicBezTo>
                  <a:cubicBezTo>
                    <a:pt x="21" y="103"/>
                    <a:pt x="21" y="103"/>
                    <a:pt x="21" y="103"/>
                  </a:cubicBezTo>
                  <a:cubicBezTo>
                    <a:pt x="17" y="102"/>
                    <a:pt x="22" y="100"/>
                    <a:pt x="20" y="99"/>
                  </a:cubicBezTo>
                  <a:cubicBezTo>
                    <a:pt x="21" y="99"/>
                    <a:pt x="21" y="99"/>
                    <a:pt x="21" y="99"/>
                  </a:cubicBezTo>
                  <a:cubicBezTo>
                    <a:pt x="19" y="97"/>
                    <a:pt x="19" y="94"/>
                    <a:pt x="19" y="91"/>
                  </a:cubicBezTo>
                  <a:cubicBezTo>
                    <a:pt x="19" y="91"/>
                    <a:pt x="20" y="91"/>
                    <a:pt x="21" y="91"/>
                  </a:cubicBezTo>
                  <a:cubicBezTo>
                    <a:pt x="19" y="91"/>
                    <a:pt x="19" y="90"/>
                    <a:pt x="19" y="89"/>
                  </a:cubicBezTo>
                  <a:cubicBezTo>
                    <a:pt x="21" y="89"/>
                    <a:pt x="17" y="88"/>
                    <a:pt x="18" y="87"/>
                  </a:cubicBezTo>
                  <a:cubicBezTo>
                    <a:pt x="19" y="87"/>
                    <a:pt x="19" y="87"/>
                    <a:pt x="19" y="87"/>
                  </a:cubicBezTo>
                  <a:cubicBezTo>
                    <a:pt x="17" y="86"/>
                    <a:pt x="20" y="86"/>
                    <a:pt x="18" y="86"/>
                  </a:cubicBezTo>
                  <a:cubicBezTo>
                    <a:pt x="19" y="85"/>
                    <a:pt x="19" y="85"/>
                    <a:pt x="19" y="85"/>
                  </a:cubicBezTo>
                  <a:cubicBezTo>
                    <a:pt x="17" y="85"/>
                    <a:pt x="21" y="85"/>
                    <a:pt x="19" y="84"/>
                  </a:cubicBezTo>
                  <a:cubicBezTo>
                    <a:pt x="19" y="84"/>
                    <a:pt x="19" y="84"/>
                    <a:pt x="19" y="84"/>
                  </a:cubicBezTo>
                  <a:cubicBezTo>
                    <a:pt x="18" y="83"/>
                    <a:pt x="20" y="83"/>
                    <a:pt x="19" y="83"/>
                  </a:cubicBezTo>
                  <a:cubicBezTo>
                    <a:pt x="20" y="83"/>
                    <a:pt x="20" y="83"/>
                    <a:pt x="20" y="83"/>
                  </a:cubicBezTo>
                  <a:cubicBezTo>
                    <a:pt x="19" y="82"/>
                    <a:pt x="21" y="81"/>
                    <a:pt x="19" y="81"/>
                  </a:cubicBezTo>
                  <a:cubicBezTo>
                    <a:pt x="20" y="81"/>
                    <a:pt x="19" y="82"/>
                    <a:pt x="22" y="82"/>
                  </a:cubicBezTo>
                  <a:cubicBezTo>
                    <a:pt x="20" y="78"/>
                    <a:pt x="21" y="75"/>
                    <a:pt x="22" y="71"/>
                  </a:cubicBezTo>
                  <a:cubicBezTo>
                    <a:pt x="22" y="71"/>
                    <a:pt x="23" y="71"/>
                    <a:pt x="23" y="71"/>
                  </a:cubicBezTo>
                  <a:cubicBezTo>
                    <a:pt x="23" y="71"/>
                    <a:pt x="23" y="70"/>
                    <a:pt x="22" y="69"/>
                  </a:cubicBezTo>
                  <a:cubicBezTo>
                    <a:pt x="22" y="69"/>
                    <a:pt x="23" y="69"/>
                    <a:pt x="24" y="69"/>
                  </a:cubicBezTo>
                  <a:cubicBezTo>
                    <a:pt x="24" y="69"/>
                    <a:pt x="22" y="68"/>
                    <a:pt x="23" y="67"/>
                  </a:cubicBezTo>
                  <a:cubicBezTo>
                    <a:pt x="24" y="68"/>
                    <a:pt x="24" y="68"/>
                    <a:pt x="24" y="68"/>
                  </a:cubicBezTo>
                  <a:cubicBezTo>
                    <a:pt x="23" y="67"/>
                    <a:pt x="23" y="66"/>
                    <a:pt x="23" y="66"/>
                  </a:cubicBezTo>
                  <a:cubicBezTo>
                    <a:pt x="23" y="66"/>
                    <a:pt x="24" y="66"/>
                    <a:pt x="24" y="66"/>
                  </a:cubicBezTo>
                  <a:cubicBezTo>
                    <a:pt x="23" y="65"/>
                    <a:pt x="25" y="65"/>
                    <a:pt x="24" y="64"/>
                  </a:cubicBezTo>
                  <a:cubicBezTo>
                    <a:pt x="25" y="65"/>
                    <a:pt x="25" y="65"/>
                    <a:pt x="25" y="65"/>
                  </a:cubicBezTo>
                  <a:cubicBezTo>
                    <a:pt x="27" y="64"/>
                    <a:pt x="23" y="64"/>
                    <a:pt x="24" y="63"/>
                  </a:cubicBezTo>
                  <a:cubicBezTo>
                    <a:pt x="25" y="63"/>
                    <a:pt x="25" y="63"/>
                    <a:pt x="25" y="63"/>
                  </a:cubicBezTo>
                  <a:cubicBezTo>
                    <a:pt x="23" y="62"/>
                    <a:pt x="24" y="61"/>
                    <a:pt x="24" y="60"/>
                  </a:cubicBezTo>
                  <a:cubicBezTo>
                    <a:pt x="24" y="60"/>
                    <a:pt x="24" y="60"/>
                    <a:pt x="24" y="60"/>
                  </a:cubicBezTo>
                  <a:cubicBezTo>
                    <a:pt x="24" y="59"/>
                    <a:pt x="25" y="58"/>
                    <a:pt x="24" y="57"/>
                  </a:cubicBezTo>
                  <a:cubicBezTo>
                    <a:pt x="25" y="57"/>
                    <a:pt x="27" y="58"/>
                    <a:pt x="27" y="57"/>
                  </a:cubicBezTo>
                  <a:cubicBezTo>
                    <a:pt x="25" y="56"/>
                    <a:pt x="26" y="55"/>
                    <a:pt x="24" y="55"/>
                  </a:cubicBezTo>
                  <a:cubicBezTo>
                    <a:pt x="24" y="54"/>
                    <a:pt x="26" y="53"/>
                    <a:pt x="25" y="52"/>
                  </a:cubicBezTo>
                  <a:cubicBezTo>
                    <a:pt x="26" y="53"/>
                    <a:pt x="28" y="53"/>
                    <a:pt x="28" y="53"/>
                  </a:cubicBezTo>
                  <a:cubicBezTo>
                    <a:pt x="29" y="53"/>
                    <a:pt x="29" y="53"/>
                    <a:pt x="29" y="53"/>
                  </a:cubicBezTo>
                  <a:cubicBezTo>
                    <a:pt x="30" y="54"/>
                    <a:pt x="29" y="54"/>
                    <a:pt x="30" y="54"/>
                  </a:cubicBezTo>
                  <a:cubicBezTo>
                    <a:pt x="30" y="53"/>
                    <a:pt x="29" y="52"/>
                    <a:pt x="30" y="52"/>
                  </a:cubicBezTo>
                  <a:cubicBezTo>
                    <a:pt x="29" y="51"/>
                    <a:pt x="26" y="50"/>
                    <a:pt x="26" y="49"/>
                  </a:cubicBezTo>
                  <a:cubicBezTo>
                    <a:pt x="27" y="49"/>
                    <a:pt x="29" y="49"/>
                    <a:pt x="29" y="50"/>
                  </a:cubicBezTo>
                  <a:cubicBezTo>
                    <a:pt x="26" y="47"/>
                    <a:pt x="26" y="47"/>
                    <a:pt x="26" y="47"/>
                  </a:cubicBezTo>
                  <a:cubicBezTo>
                    <a:pt x="26" y="46"/>
                    <a:pt x="27" y="47"/>
                    <a:pt x="27" y="47"/>
                  </a:cubicBezTo>
                  <a:cubicBezTo>
                    <a:pt x="26" y="46"/>
                    <a:pt x="26" y="46"/>
                    <a:pt x="26" y="46"/>
                  </a:cubicBezTo>
                  <a:cubicBezTo>
                    <a:pt x="26" y="46"/>
                    <a:pt x="26" y="44"/>
                    <a:pt x="28" y="45"/>
                  </a:cubicBezTo>
                  <a:cubicBezTo>
                    <a:pt x="29" y="45"/>
                    <a:pt x="28" y="45"/>
                    <a:pt x="29" y="45"/>
                  </a:cubicBezTo>
                  <a:cubicBezTo>
                    <a:pt x="29" y="45"/>
                    <a:pt x="28" y="44"/>
                    <a:pt x="29" y="44"/>
                  </a:cubicBezTo>
                  <a:cubicBezTo>
                    <a:pt x="29" y="44"/>
                    <a:pt x="29" y="44"/>
                    <a:pt x="29" y="44"/>
                  </a:cubicBezTo>
                  <a:cubicBezTo>
                    <a:pt x="29" y="44"/>
                    <a:pt x="28" y="42"/>
                    <a:pt x="27" y="42"/>
                  </a:cubicBezTo>
                  <a:cubicBezTo>
                    <a:pt x="27" y="43"/>
                    <a:pt x="28" y="43"/>
                    <a:pt x="28" y="43"/>
                  </a:cubicBezTo>
                  <a:cubicBezTo>
                    <a:pt x="27" y="42"/>
                    <a:pt x="27" y="41"/>
                    <a:pt x="27" y="41"/>
                  </a:cubicBezTo>
                  <a:cubicBezTo>
                    <a:pt x="27" y="41"/>
                    <a:pt x="28" y="41"/>
                    <a:pt x="28" y="41"/>
                  </a:cubicBezTo>
                  <a:cubicBezTo>
                    <a:pt x="27" y="40"/>
                    <a:pt x="27" y="39"/>
                    <a:pt x="26" y="38"/>
                  </a:cubicBezTo>
                  <a:cubicBezTo>
                    <a:pt x="25" y="37"/>
                    <a:pt x="28" y="39"/>
                    <a:pt x="27" y="39"/>
                  </a:cubicBezTo>
                  <a:cubicBezTo>
                    <a:pt x="29" y="38"/>
                    <a:pt x="27" y="35"/>
                    <a:pt x="29" y="35"/>
                  </a:cubicBezTo>
                  <a:cubicBezTo>
                    <a:pt x="29" y="35"/>
                    <a:pt x="28" y="35"/>
                    <a:pt x="28" y="35"/>
                  </a:cubicBezTo>
                  <a:cubicBezTo>
                    <a:pt x="28" y="34"/>
                    <a:pt x="30" y="35"/>
                    <a:pt x="29" y="34"/>
                  </a:cubicBezTo>
                  <a:cubicBezTo>
                    <a:pt x="30" y="35"/>
                    <a:pt x="29" y="34"/>
                    <a:pt x="29" y="33"/>
                  </a:cubicBezTo>
                  <a:cubicBezTo>
                    <a:pt x="29" y="33"/>
                    <a:pt x="30" y="33"/>
                    <a:pt x="30" y="34"/>
                  </a:cubicBezTo>
                  <a:cubicBezTo>
                    <a:pt x="29" y="33"/>
                    <a:pt x="29" y="30"/>
                    <a:pt x="31" y="29"/>
                  </a:cubicBezTo>
                  <a:cubicBezTo>
                    <a:pt x="31" y="29"/>
                    <a:pt x="30" y="28"/>
                    <a:pt x="30" y="27"/>
                  </a:cubicBezTo>
                  <a:cubicBezTo>
                    <a:pt x="31" y="28"/>
                    <a:pt x="31" y="28"/>
                    <a:pt x="31" y="28"/>
                  </a:cubicBezTo>
                  <a:cubicBezTo>
                    <a:pt x="32" y="28"/>
                    <a:pt x="32" y="27"/>
                    <a:pt x="33" y="28"/>
                  </a:cubicBezTo>
                  <a:cubicBezTo>
                    <a:pt x="32" y="26"/>
                    <a:pt x="32" y="31"/>
                    <a:pt x="32" y="29"/>
                  </a:cubicBezTo>
                  <a:cubicBezTo>
                    <a:pt x="33" y="30"/>
                    <a:pt x="31" y="27"/>
                    <a:pt x="32" y="28"/>
                  </a:cubicBezTo>
                  <a:cubicBezTo>
                    <a:pt x="32" y="28"/>
                    <a:pt x="31" y="26"/>
                    <a:pt x="33" y="26"/>
                  </a:cubicBezTo>
                  <a:cubicBezTo>
                    <a:pt x="33" y="26"/>
                    <a:pt x="34" y="28"/>
                    <a:pt x="34" y="27"/>
                  </a:cubicBezTo>
                  <a:cubicBezTo>
                    <a:pt x="35" y="26"/>
                    <a:pt x="34" y="27"/>
                    <a:pt x="34" y="26"/>
                  </a:cubicBezTo>
                  <a:cubicBezTo>
                    <a:pt x="34" y="25"/>
                    <a:pt x="34" y="25"/>
                    <a:pt x="34" y="25"/>
                  </a:cubicBezTo>
                  <a:cubicBezTo>
                    <a:pt x="33" y="24"/>
                    <a:pt x="34" y="25"/>
                    <a:pt x="33" y="24"/>
                  </a:cubicBezTo>
                  <a:cubicBezTo>
                    <a:pt x="34" y="25"/>
                    <a:pt x="33" y="22"/>
                    <a:pt x="35" y="24"/>
                  </a:cubicBezTo>
                  <a:cubicBezTo>
                    <a:pt x="36" y="25"/>
                    <a:pt x="36" y="25"/>
                    <a:pt x="36" y="25"/>
                  </a:cubicBezTo>
                  <a:cubicBezTo>
                    <a:pt x="36" y="25"/>
                    <a:pt x="35" y="23"/>
                    <a:pt x="35" y="23"/>
                  </a:cubicBezTo>
                  <a:cubicBezTo>
                    <a:pt x="36" y="23"/>
                    <a:pt x="36" y="23"/>
                    <a:pt x="36" y="23"/>
                  </a:cubicBezTo>
                  <a:cubicBezTo>
                    <a:pt x="33" y="21"/>
                    <a:pt x="36" y="22"/>
                    <a:pt x="35" y="21"/>
                  </a:cubicBezTo>
                  <a:cubicBezTo>
                    <a:pt x="36" y="21"/>
                    <a:pt x="37" y="19"/>
                    <a:pt x="38" y="20"/>
                  </a:cubicBezTo>
                  <a:cubicBezTo>
                    <a:pt x="38" y="19"/>
                    <a:pt x="38" y="18"/>
                    <a:pt x="39" y="17"/>
                  </a:cubicBezTo>
                  <a:cubicBezTo>
                    <a:pt x="39" y="18"/>
                    <a:pt x="39" y="18"/>
                    <a:pt x="39" y="18"/>
                  </a:cubicBezTo>
                  <a:cubicBezTo>
                    <a:pt x="40" y="19"/>
                    <a:pt x="40" y="18"/>
                    <a:pt x="40" y="17"/>
                  </a:cubicBezTo>
                  <a:cubicBezTo>
                    <a:pt x="40" y="18"/>
                    <a:pt x="41" y="18"/>
                    <a:pt x="42" y="18"/>
                  </a:cubicBezTo>
                  <a:cubicBezTo>
                    <a:pt x="42" y="17"/>
                    <a:pt x="41" y="16"/>
                    <a:pt x="41" y="15"/>
                  </a:cubicBezTo>
                  <a:cubicBezTo>
                    <a:pt x="43" y="17"/>
                    <a:pt x="41" y="13"/>
                    <a:pt x="43" y="14"/>
                  </a:cubicBezTo>
                  <a:cubicBezTo>
                    <a:pt x="43" y="15"/>
                    <a:pt x="43" y="16"/>
                    <a:pt x="44" y="16"/>
                  </a:cubicBezTo>
                  <a:cubicBezTo>
                    <a:pt x="46" y="18"/>
                    <a:pt x="44" y="14"/>
                    <a:pt x="46" y="14"/>
                  </a:cubicBezTo>
                  <a:cubicBezTo>
                    <a:pt x="44" y="13"/>
                    <a:pt x="44" y="13"/>
                    <a:pt x="44" y="13"/>
                  </a:cubicBezTo>
                  <a:cubicBezTo>
                    <a:pt x="45" y="13"/>
                    <a:pt x="45" y="11"/>
                    <a:pt x="46" y="13"/>
                  </a:cubicBezTo>
                  <a:cubicBezTo>
                    <a:pt x="46" y="12"/>
                    <a:pt x="47" y="12"/>
                    <a:pt x="46" y="11"/>
                  </a:cubicBezTo>
                  <a:cubicBezTo>
                    <a:pt x="48" y="11"/>
                    <a:pt x="50" y="7"/>
                    <a:pt x="52" y="11"/>
                  </a:cubicBezTo>
                  <a:cubicBezTo>
                    <a:pt x="52" y="10"/>
                    <a:pt x="53" y="11"/>
                    <a:pt x="52" y="10"/>
                  </a:cubicBezTo>
                  <a:cubicBezTo>
                    <a:pt x="52" y="9"/>
                    <a:pt x="52" y="11"/>
                    <a:pt x="52" y="10"/>
                  </a:cubicBezTo>
                  <a:cubicBezTo>
                    <a:pt x="52" y="10"/>
                    <a:pt x="52" y="9"/>
                    <a:pt x="52" y="9"/>
                  </a:cubicBezTo>
                  <a:cubicBezTo>
                    <a:pt x="52" y="9"/>
                    <a:pt x="53" y="9"/>
                    <a:pt x="53" y="11"/>
                  </a:cubicBezTo>
                  <a:cubicBezTo>
                    <a:pt x="55" y="12"/>
                    <a:pt x="53" y="7"/>
                    <a:pt x="55" y="7"/>
                  </a:cubicBezTo>
                  <a:cubicBezTo>
                    <a:pt x="55" y="8"/>
                    <a:pt x="55" y="9"/>
                    <a:pt x="56" y="8"/>
                  </a:cubicBezTo>
                  <a:cubicBezTo>
                    <a:pt x="56" y="7"/>
                    <a:pt x="56" y="7"/>
                    <a:pt x="56" y="7"/>
                  </a:cubicBezTo>
                  <a:cubicBezTo>
                    <a:pt x="57" y="7"/>
                    <a:pt x="57" y="8"/>
                    <a:pt x="57" y="10"/>
                  </a:cubicBezTo>
                  <a:cubicBezTo>
                    <a:pt x="58" y="9"/>
                    <a:pt x="58" y="9"/>
                    <a:pt x="59" y="8"/>
                  </a:cubicBezTo>
                  <a:cubicBezTo>
                    <a:pt x="59" y="10"/>
                    <a:pt x="59" y="10"/>
                    <a:pt x="59" y="10"/>
                  </a:cubicBezTo>
                  <a:cubicBezTo>
                    <a:pt x="59" y="9"/>
                    <a:pt x="60" y="9"/>
                    <a:pt x="60" y="9"/>
                  </a:cubicBezTo>
                  <a:cubicBezTo>
                    <a:pt x="60" y="9"/>
                    <a:pt x="60" y="9"/>
                    <a:pt x="60" y="9"/>
                  </a:cubicBezTo>
                  <a:cubicBezTo>
                    <a:pt x="60" y="10"/>
                    <a:pt x="60" y="9"/>
                    <a:pt x="61" y="9"/>
                  </a:cubicBezTo>
                  <a:cubicBezTo>
                    <a:pt x="61" y="8"/>
                    <a:pt x="60" y="8"/>
                    <a:pt x="59" y="8"/>
                  </a:cubicBezTo>
                  <a:cubicBezTo>
                    <a:pt x="60" y="7"/>
                    <a:pt x="60" y="7"/>
                    <a:pt x="60" y="6"/>
                  </a:cubicBezTo>
                  <a:cubicBezTo>
                    <a:pt x="60" y="8"/>
                    <a:pt x="61" y="7"/>
                    <a:pt x="62" y="7"/>
                  </a:cubicBezTo>
                  <a:cubicBezTo>
                    <a:pt x="62" y="8"/>
                    <a:pt x="62" y="6"/>
                    <a:pt x="62" y="6"/>
                  </a:cubicBezTo>
                  <a:cubicBezTo>
                    <a:pt x="62" y="7"/>
                    <a:pt x="63" y="6"/>
                    <a:pt x="63" y="7"/>
                  </a:cubicBezTo>
                  <a:cubicBezTo>
                    <a:pt x="63" y="8"/>
                    <a:pt x="62" y="7"/>
                    <a:pt x="62" y="7"/>
                  </a:cubicBezTo>
                  <a:cubicBezTo>
                    <a:pt x="63" y="8"/>
                    <a:pt x="63" y="9"/>
                    <a:pt x="63" y="8"/>
                  </a:cubicBezTo>
                  <a:cubicBezTo>
                    <a:pt x="64" y="7"/>
                    <a:pt x="63" y="5"/>
                    <a:pt x="64" y="6"/>
                  </a:cubicBezTo>
                  <a:cubicBezTo>
                    <a:pt x="64" y="8"/>
                    <a:pt x="64" y="8"/>
                    <a:pt x="64" y="8"/>
                  </a:cubicBezTo>
                  <a:cubicBezTo>
                    <a:pt x="64" y="8"/>
                    <a:pt x="64" y="8"/>
                    <a:pt x="64" y="8"/>
                  </a:cubicBezTo>
                  <a:cubicBezTo>
                    <a:pt x="64" y="7"/>
                    <a:pt x="64" y="7"/>
                    <a:pt x="64" y="7"/>
                  </a:cubicBezTo>
                  <a:cubicBezTo>
                    <a:pt x="65" y="8"/>
                    <a:pt x="65" y="8"/>
                    <a:pt x="65" y="8"/>
                  </a:cubicBezTo>
                  <a:cubicBezTo>
                    <a:pt x="65" y="6"/>
                    <a:pt x="66" y="7"/>
                    <a:pt x="66" y="6"/>
                  </a:cubicBezTo>
                  <a:cubicBezTo>
                    <a:pt x="67" y="6"/>
                    <a:pt x="67" y="7"/>
                    <a:pt x="67" y="7"/>
                  </a:cubicBezTo>
                  <a:cubicBezTo>
                    <a:pt x="67" y="7"/>
                    <a:pt x="67" y="7"/>
                    <a:pt x="67"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79" y="23"/>
                    <a:pt x="71" y="12"/>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7"/>
                    <a:pt x="74" y="17"/>
                    <a:pt x="74" y="17"/>
                  </a:cubicBezTo>
                  <a:cubicBezTo>
                    <a:pt x="74" y="17"/>
                    <a:pt x="74" y="17"/>
                    <a:pt x="74" y="17"/>
                  </a:cubicBezTo>
                  <a:cubicBezTo>
                    <a:pt x="73" y="17"/>
                    <a:pt x="73" y="18"/>
                    <a:pt x="74" y="19"/>
                  </a:cubicBezTo>
                  <a:cubicBezTo>
                    <a:pt x="72" y="19"/>
                    <a:pt x="69" y="17"/>
                    <a:pt x="70" y="19"/>
                  </a:cubicBezTo>
                  <a:cubicBezTo>
                    <a:pt x="69" y="19"/>
                    <a:pt x="71" y="21"/>
                    <a:pt x="72" y="22"/>
                  </a:cubicBezTo>
                  <a:cubicBezTo>
                    <a:pt x="70" y="22"/>
                    <a:pt x="70" y="25"/>
                    <a:pt x="68" y="24"/>
                  </a:cubicBezTo>
                  <a:cubicBezTo>
                    <a:pt x="68" y="25"/>
                    <a:pt x="68" y="25"/>
                    <a:pt x="68" y="26"/>
                  </a:cubicBezTo>
                  <a:cubicBezTo>
                    <a:pt x="66" y="26"/>
                    <a:pt x="65" y="30"/>
                    <a:pt x="62" y="28"/>
                  </a:cubicBezTo>
                  <a:cubicBezTo>
                    <a:pt x="62" y="27"/>
                    <a:pt x="62" y="27"/>
                    <a:pt x="61" y="26"/>
                  </a:cubicBezTo>
                  <a:cubicBezTo>
                    <a:pt x="61" y="27"/>
                    <a:pt x="60" y="25"/>
                    <a:pt x="61" y="27"/>
                  </a:cubicBezTo>
                  <a:cubicBezTo>
                    <a:pt x="61" y="28"/>
                    <a:pt x="62" y="29"/>
                    <a:pt x="62" y="29"/>
                  </a:cubicBezTo>
                  <a:cubicBezTo>
                    <a:pt x="62" y="30"/>
                    <a:pt x="60" y="31"/>
                    <a:pt x="59" y="30"/>
                  </a:cubicBezTo>
                  <a:cubicBezTo>
                    <a:pt x="59" y="30"/>
                    <a:pt x="59" y="31"/>
                    <a:pt x="59" y="31"/>
                  </a:cubicBezTo>
                  <a:cubicBezTo>
                    <a:pt x="59" y="29"/>
                    <a:pt x="58" y="29"/>
                    <a:pt x="57" y="30"/>
                  </a:cubicBezTo>
                  <a:cubicBezTo>
                    <a:pt x="58" y="31"/>
                    <a:pt x="58" y="31"/>
                    <a:pt x="58" y="31"/>
                  </a:cubicBezTo>
                  <a:cubicBezTo>
                    <a:pt x="57" y="30"/>
                    <a:pt x="57" y="30"/>
                    <a:pt x="57" y="30"/>
                  </a:cubicBezTo>
                  <a:cubicBezTo>
                    <a:pt x="57" y="31"/>
                    <a:pt x="57" y="33"/>
                    <a:pt x="57" y="32"/>
                  </a:cubicBezTo>
                  <a:cubicBezTo>
                    <a:pt x="56" y="31"/>
                    <a:pt x="56" y="31"/>
                    <a:pt x="56" y="31"/>
                  </a:cubicBezTo>
                  <a:cubicBezTo>
                    <a:pt x="56" y="32"/>
                    <a:pt x="55" y="34"/>
                    <a:pt x="54" y="33"/>
                  </a:cubicBezTo>
                  <a:cubicBezTo>
                    <a:pt x="53" y="31"/>
                    <a:pt x="53" y="31"/>
                    <a:pt x="53" y="31"/>
                  </a:cubicBezTo>
                  <a:cubicBezTo>
                    <a:pt x="53" y="31"/>
                    <a:pt x="53" y="33"/>
                    <a:pt x="54" y="33"/>
                  </a:cubicBezTo>
                  <a:cubicBezTo>
                    <a:pt x="52" y="32"/>
                    <a:pt x="51" y="32"/>
                    <a:pt x="51" y="31"/>
                  </a:cubicBezTo>
                  <a:cubicBezTo>
                    <a:pt x="50" y="35"/>
                    <a:pt x="47" y="35"/>
                    <a:pt x="44" y="36"/>
                  </a:cubicBezTo>
                  <a:cubicBezTo>
                    <a:pt x="44" y="35"/>
                    <a:pt x="44" y="35"/>
                    <a:pt x="44" y="35"/>
                  </a:cubicBezTo>
                  <a:cubicBezTo>
                    <a:pt x="44" y="34"/>
                    <a:pt x="44" y="36"/>
                    <a:pt x="44" y="36"/>
                  </a:cubicBezTo>
                  <a:cubicBezTo>
                    <a:pt x="44" y="35"/>
                    <a:pt x="43" y="34"/>
                    <a:pt x="43" y="33"/>
                  </a:cubicBezTo>
                  <a:cubicBezTo>
                    <a:pt x="42" y="32"/>
                    <a:pt x="42" y="34"/>
                    <a:pt x="42" y="35"/>
                  </a:cubicBezTo>
                  <a:cubicBezTo>
                    <a:pt x="42" y="36"/>
                    <a:pt x="42" y="34"/>
                    <a:pt x="42" y="36"/>
                  </a:cubicBezTo>
                  <a:cubicBezTo>
                    <a:pt x="42" y="36"/>
                    <a:pt x="41" y="35"/>
                    <a:pt x="41" y="37"/>
                  </a:cubicBezTo>
                  <a:cubicBezTo>
                    <a:pt x="41" y="36"/>
                    <a:pt x="41" y="35"/>
                    <a:pt x="41" y="34"/>
                  </a:cubicBezTo>
                  <a:cubicBezTo>
                    <a:pt x="40" y="35"/>
                    <a:pt x="40" y="35"/>
                    <a:pt x="40" y="35"/>
                  </a:cubicBezTo>
                  <a:cubicBezTo>
                    <a:pt x="40" y="33"/>
                    <a:pt x="42" y="31"/>
                    <a:pt x="41" y="28"/>
                  </a:cubicBezTo>
                  <a:cubicBezTo>
                    <a:pt x="40" y="29"/>
                    <a:pt x="40" y="29"/>
                    <a:pt x="40" y="29"/>
                  </a:cubicBezTo>
                  <a:cubicBezTo>
                    <a:pt x="40" y="27"/>
                    <a:pt x="41" y="27"/>
                    <a:pt x="40" y="26"/>
                  </a:cubicBezTo>
                  <a:cubicBezTo>
                    <a:pt x="40" y="27"/>
                    <a:pt x="39" y="30"/>
                    <a:pt x="40" y="30"/>
                  </a:cubicBezTo>
                  <a:cubicBezTo>
                    <a:pt x="39" y="31"/>
                    <a:pt x="40" y="35"/>
                    <a:pt x="39" y="34"/>
                  </a:cubicBezTo>
                  <a:cubicBezTo>
                    <a:pt x="38" y="33"/>
                    <a:pt x="40" y="34"/>
                    <a:pt x="39" y="33"/>
                  </a:cubicBezTo>
                  <a:cubicBezTo>
                    <a:pt x="39" y="31"/>
                    <a:pt x="38" y="34"/>
                    <a:pt x="38" y="33"/>
                  </a:cubicBezTo>
                  <a:cubicBezTo>
                    <a:pt x="38" y="34"/>
                    <a:pt x="38" y="36"/>
                    <a:pt x="38" y="36"/>
                  </a:cubicBezTo>
                  <a:cubicBezTo>
                    <a:pt x="37" y="35"/>
                    <a:pt x="38" y="34"/>
                    <a:pt x="37" y="34"/>
                  </a:cubicBezTo>
                  <a:cubicBezTo>
                    <a:pt x="37" y="35"/>
                    <a:pt x="36" y="36"/>
                    <a:pt x="37" y="37"/>
                  </a:cubicBezTo>
                  <a:cubicBezTo>
                    <a:pt x="37" y="39"/>
                    <a:pt x="36" y="36"/>
                    <a:pt x="35" y="38"/>
                  </a:cubicBezTo>
                  <a:cubicBezTo>
                    <a:pt x="35" y="36"/>
                    <a:pt x="36" y="34"/>
                    <a:pt x="35" y="33"/>
                  </a:cubicBezTo>
                  <a:cubicBezTo>
                    <a:pt x="35" y="35"/>
                    <a:pt x="34" y="35"/>
                    <a:pt x="35" y="38"/>
                  </a:cubicBezTo>
                  <a:cubicBezTo>
                    <a:pt x="34" y="37"/>
                    <a:pt x="34" y="36"/>
                    <a:pt x="35" y="35"/>
                  </a:cubicBezTo>
                  <a:cubicBezTo>
                    <a:pt x="34" y="34"/>
                    <a:pt x="33" y="38"/>
                    <a:pt x="33" y="35"/>
                  </a:cubicBezTo>
                  <a:cubicBezTo>
                    <a:pt x="33" y="36"/>
                    <a:pt x="33" y="36"/>
                    <a:pt x="33" y="36"/>
                  </a:cubicBezTo>
                  <a:cubicBezTo>
                    <a:pt x="33" y="36"/>
                    <a:pt x="32" y="35"/>
                    <a:pt x="32" y="35"/>
                  </a:cubicBezTo>
                  <a:cubicBezTo>
                    <a:pt x="32" y="35"/>
                    <a:pt x="31" y="37"/>
                    <a:pt x="31" y="34"/>
                  </a:cubicBezTo>
                  <a:cubicBezTo>
                    <a:pt x="31" y="35"/>
                    <a:pt x="30" y="34"/>
                    <a:pt x="30" y="36"/>
                  </a:cubicBezTo>
                  <a:cubicBezTo>
                    <a:pt x="31" y="37"/>
                    <a:pt x="31" y="35"/>
                    <a:pt x="31" y="37"/>
                  </a:cubicBezTo>
                  <a:cubicBezTo>
                    <a:pt x="31" y="35"/>
                    <a:pt x="30" y="37"/>
                    <a:pt x="30" y="38"/>
                  </a:cubicBezTo>
                  <a:cubicBezTo>
                    <a:pt x="30" y="37"/>
                    <a:pt x="30" y="37"/>
                    <a:pt x="30" y="37"/>
                  </a:cubicBezTo>
                  <a:cubicBezTo>
                    <a:pt x="29" y="37"/>
                    <a:pt x="29" y="37"/>
                    <a:pt x="29" y="38"/>
                  </a:cubicBezTo>
                  <a:cubicBezTo>
                    <a:pt x="29" y="38"/>
                    <a:pt x="29" y="37"/>
                    <a:pt x="29" y="37"/>
                  </a:cubicBezTo>
                  <a:cubicBezTo>
                    <a:pt x="28" y="38"/>
                    <a:pt x="28" y="38"/>
                    <a:pt x="28" y="38"/>
                  </a:cubicBezTo>
                  <a:cubicBezTo>
                    <a:pt x="27" y="39"/>
                    <a:pt x="28" y="36"/>
                    <a:pt x="27" y="36"/>
                  </a:cubicBezTo>
                  <a:cubicBezTo>
                    <a:pt x="28" y="35"/>
                    <a:pt x="28" y="35"/>
                    <a:pt x="28" y="35"/>
                  </a:cubicBezTo>
                  <a:cubicBezTo>
                    <a:pt x="28" y="35"/>
                    <a:pt x="28" y="34"/>
                    <a:pt x="27" y="34"/>
                  </a:cubicBezTo>
                  <a:cubicBezTo>
                    <a:pt x="27" y="35"/>
                    <a:pt x="26" y="37"/>
                    <a:pt x="26" y="38"/>
                  </a:cubicBezTo>
                  <a:cubicBezTo>
                    <a:pt x="26" y="39"/>
                    <a:pt x="26" y="37"/>
                    <a:pt x="25" y="38"/>
                  </a:cubicBezTo>
                  <a:cubicBezTo>
                    <a:pt x="26" y="36"/>
                    <a:pt x="26" y="36"/>
                    <a:pt x="26" y="36"/>
                  </a:cubicBezTo>
                  <a:cubicBezTo>
                    <a:pt x="26" y="36"/>
                    <a:pt x="26" y="34"/>
                    <a:pt x="25" y="34"/>
                  </a:cubicBezTo>
                  <a:cubicBezTo>
                    <a:pt x="25" y="35"/>
                    <a:pt x="24" y="36"/>
                    <a:pt x="25" y="37"/>
                  </a:cubicBezTo>
                  <a:cubicBezTo>
                    <a:pt x="24" y="37"/>
                    <a:pt x="24" y="36"/>
                    <a:pt x="24" y="35"/>
                  </a:cubicBezTo>
                  <a:cubicBezTo>
                    <a:pt x="23" y="36"/>
                    <a:pt x="24" y="37"/>
                    <a:pt x="23" y="37"/>
                  </a:cubicBezTo>
                  <a:cubicBezTo>
                    <a:pt x="23" y="37"/>
                    <a:pt x="22" y="35"/>
                    <a:pt x="22" y="34"/>
                  </a:cubicBezTo>
                  <a:cubicBezTo>
                    <a:pt x="23" y="32"/>
                    <a:pt x="23" y="32"/>
                    <a:pt x="23" y="32"/>
                  </a:cubicBezTo>
                  <a:cubicBezTo>
                    <a:pt x="23" y="32"/>
                    <a:pt x="23" y="32"/>
                    <a:pt x="23" y="32"/>
                  </a:cubicBezTo>
                  <a:cubicBezTo>
                    <a:pt x="24" y="30"/>
                    <a:pt x="23" y="30"/>
                    <a:pt x="23" y="29"/>
                  </a:cubicBezTo>
                  <a:cubicBezTo>
                    <a:pt x="23" y="28"/>
                    <a:pt x="22" y="29"/>
                    <a:pt x="22" y="29"/>
                  </a:cubicBezTo>
                  <a:cubicBezTo>
                    <a:pt x="23" y="32"/>
                    <a:pt x="20" y="33"/>
                    <a:pt x="20" y="36"/>
                  </a:cubicBezTo>
                  <a:cubicBezTo>
                    <a:pt x="19" y="36"/>
                    <a:pt x="21" y="29"/>
                    <a:pt x="18" y="33"/>
                  </a:cubicBezTo>
                  <a:cubicBezTo>
                    <a:pt x="19" y="34"/>
                    <a:pt x="17" y="36"/>
                    <a:pt x="18" y="35"/>
                  </a:cubicBezTo>
                  <a:cubicBezTo>
                    <a:pt x="18" y="35"/>
                    <a:pt x="17" y="37"/>
                    <a:pt x="17" y="36"/>
                  </a:cubicBezTo>
                  <a:cubicBezTo>
                    <a:pt x="17" y="35"/>
                    <a:pt x="16" y="33"/>
                    <a:pt x="18" y="32"/>
                  </a:cubicBezTo>
                  <a:cubicBezTo>
                    <a:pt x="18" y="33"/>
                    <a:pt x="18" y="33"/>
                    <a:pt x="18" y="33"/>
                  </a:cubicBezTo>
                  <a:cubicBezTo>
                    <a:pt x="18" y="32"/>
                    <a:pt x="19" y="30"/>
                    <a:pt x="18" y="30"/>
                  </a:cubicBezTo>
                  <a:cubicBezTo>
                    <a:pt x="18" y="30"/>
                    <a:pt x="17" y="30"/>
                    <a:pt x="17" y="31"/>
                  </a:cubicBezTo>
                  <a:cubicBezTo>
                    <a:pt x="16" y="33"/>
                    <a:pt x="18" y="31"/>
                    <a:pt x="17" y="33"/>
                  </a:cubicBezTo>
                  <a:cubicBezTo>
                    <a:pt x="16" y="33"/>
                    <a:pt x="16" y="31"/>
                    <a:pt x="15" y="33"/>
                  </a:cubicBezTo>
                  <a:cubicBezTo>
                    <a:pt x="16" y="33"/>
                    <a:pt x="16" y="35"/>
                    <a:pt x="15" y="36"/>
                  </a:cubicBezTo>
                  <a:cubicBezTo>
                    <a:pt x="14" y="36"/>
                    <a:pt x="14" y="36"/>
                    <a:pt x="14" y="36"/>
                  </a:cubicBezTo>
                  <a:cubicBezTo>
                    <a:pt x="15" y="35"/>
                    <a:pt x="15" y="35"/>
                    <a:pt x="15" y="35"/>
                  </a:cubicBezTo>
                  <a:cubicBezTo>
                    <a:pt x="14" y="34"/>
                    <a:pt x="14" y="37"/>
                    <a:pt x="13" y="36"/>
                  </a:cubicBezTo>
                  <a:cubicBezTo>
                    <a:pt x="13" y="34"/>
                    <a:pt x="13" y="34"/>
                    <a:pt x="13" y="34"/>
                  </a:cubicBezTo>
                  <a:cubicBezTo>
                    <a:pt x="13" y="32"/>
                    <a:pt x="14" y="35"/>
                    <a:pt x="15" y="33"/>
                  </a:cubicBezTo>
                  <a:cubicBezTo>
                    <a:pt x="14" y="32"/>
                    <a:pt x="13" y="33"/>
                    <a:pt x="13" y="33"/>
                  </a:cubicBezTo>
                  <a:cubicBezTo>
                    <a:pt x="14" y="32"/>
                    <a:pt x="14" y="32"/>
                    <a:pt x="14" y="32"/>
                  </a:cubicBezTo>
                  <a:cubicBezTo>
                    <a:pt x="13" y="32"/>
                    <a:pt x="14" y="28"/>
                    <a:pt x="12" y="30"/>
                  </a:cubicBezTo>
                  <a:cubicBezTo>
                    <a:pt x="12" y="31"/>
                    <a:pt x="12" y="31"/>
                    <a:pt x="12" y="32"/>
                  </a:cubicBezTo>
                  <a:cubicBezTo>
                    <a:pt x="10" y="32"/>
                    <a:pt x="9" y="33"/>
                    <a:pt x="9" y="32"/>
                  </a:cubicBezTo>
                  <a:cubicBezTo>
                    <a:pt x="10" y="31"/>
                    <a:pt x="7" y="31"/>
                    <a:pt x="9" y="30"/>
                  </a:cubicBezTo>
                  <a:cubicBezTo>
                    <a:pt x="9" y="31"/>
                    <a:pt x="11" y="32"/>
                    <a:pt x="12" y="30"/>
                  </a:cubicBezTo>
                  <a:cubicBezTo>
                    <a:pt x="12" y="28"/>
                    <a:pt x="13" y="31"/>
                    <a:pt x="14" y="29"/>
                  </a:cubicBezTo>
                  <a:cubicBezTo>
                    <a:pt x="13" y="28"/>
                    <a:pt x="14" y="26"/>
                    <a:pt x="14" y="25"/>
                  </a:cubicBezTo>
                  <a:cubicBezTo>
                    <a:pt x="14" y="24"/>
                    <a:pt x="14" y="25"/>
                    <a:pt x="13" y="25"/>
                  </a:cubicBezTo>
                  <a:cubicBezTo>
                    <a:pt x="13" y="27"/>
                    <a:pt x="13" y="27"/>
                    <a:pt x="12" y="28"/>
                  </a:cubicBezTo>
                  <a:cubicBezTo>
                    <a:pt x="12" y="27"/>
                    <a:pt x="10" y="28"/>
                    <a:pt x="9" y="29"/>
                  </a:cubicBezTo>
                  <a:cubicBezTo>
                    <a:pt x="9" y="28"/>
                    <a:pt x="10" y="26"/>
                    <a:pt x="10" y="27"/>
                  </a:cubicBezTo>
                  <a:cubicBezTo>
                    <a:pt x="9" y="26"/>
                    <a:pt x="8" y="25"/>
                    <a:pt x="7" y="24"/>
                  </a:cubicBezTo>
                  <a:cubicBezTo>
                    <a:pt x="6" y="27"/>
                    <a:pt x="5" y="24"/>
                    <a:pt x="5" y="26"/>
                  </a:cubicBezTo>
                  <a:cubicBezTo>
                    <a:pt x="5" y="27"/>
                    <a:pt x="5" y="29"/>
                    <a:pt x="4" y="29"/>
                  </a:cubicBezTo>
                  <a:cubicBezTo>
                    <a:pt x="3" y="29"/>
                    <a:pt x="4" y="28"/>
                    <a:pt x="4" y="28"/>
                  </a:cubicBezTo>
                  <a:cubicBezTo>
                    <a:pt x="3" y="29"/>
                    <a:pt x="5" y="26"/>
                    <a:pt x="3" y="27"/>
                  </a:cubicBezTo>
                  <a:cubicBezTo>
                    <a:pt x="5" y="27"/>
                    <a:pt x="5" y="25"/>
                    <a:pt x="6" y="23"/>
                  </a:cubicBezTo>
                  <a:cubicBezTo>
                    <a:pt x="5" y="24"/>
                    <a:pt x="7" y="22"/>
                    <a:pt x="7" y="22"/>
                  </a:cubicBezTo>
                  <a:cubicBezTo>
                    <a:pt x="5" y="22"/>
                    <a:pt x="4" y="22"/>
                    <a:pt x="3" y="21"/>
                  </a:cubicBezTo>
                  <a:cubicBezTo>
                    <a:pt x="3" y="19"/>
                    <a:pt x="1" y="18"/>
                    <a:pt x="0" y="17"/>
                  </a:cubicBezTo>
                  <a:cubicBezTo>
                    <a:pt x="1" y="16"/>
                    <a:pt x="3" y="16"/>
                    <a:pt x="3" y="15"/>
                  </a:cubicBezTo>
                  <a:cubicBezTo>
                    <a:pt x="3" y="14"/>
                    <a:pt x="1" y="16"/>
                    <a:pt x="1" y="15"/>
                  </a:cubicBezTo>
                  <a:cubicBezTo>
                    <a:pt x="2" y="15"/>
                    <a:pt x="2" y="15"/>
                    <a:pt x="2" y="15"/>
                  </a:cubicBezTo>
                  <a:cubicBezTo>
                    <a:pt x="1" y="15"/>
                    <a:pt x="3" y="13"/>
                    <a:pt x="0" y="13"/>
                  </a:cubicBezTo>
                  <a:cubicBezTo>
                    <a:pt x="2" y="13"/>
                    <a:pt x="2" y="13"/>
                    <a:pt x="2" y="13"/>
                  </a:cubicBezTo>
                  <a:cubicBezTo>
                    <a:pt x="3" y="12"/>
                    <a:pt x="2" y="12"/>
                    <a:pt x="2" y="12"/>
                  </a:cubicBezTo>
                  <a:cubicBezTo>
                    <a:pt x="2" y="12"/>
                    <a:pt x="3" y="12"/>
                    <a:pt x="4" y="12"/>
                  </a:cubicBezTo>
                  <a:cubicBezTo>
                    <a:pt x="5" y="11"/>
                    <a:pt x="3" y="11"/>
                    <a:pt x="3" y="10"/>
                  </a:cubicBezTo>
                  <a:cubicBezTo>
                    <a:pt x="2" y="11"/>
                    <a:pt x="2" y="11"/>
                    <a:pt x="2" y="11"/>
                  </a:cubicBezTo>
                  <a:cubicBezTo>
                    <a:pt x="1" y="9"/>
                    <a:pt x="2" y="9"/>
                    <a:pt x="2" y="8"/>
                  </a:cubicBezTo>
                  <a:cubicBezTo>
                    <a:pt x="3" y="8"/>
                    <a:pt x="3" y="8"/>
                    <a:pt x="3" y="8"/>
                  </a:cubicBezTo>
                  <a:cubicBezTo>
                    <a:pt x="3" y="7"/>
                    <a:pt x="3" y="7"/>
                    <a:pt x="3" y="7"/>
                  </a:cubicBezTo>
                  <a:cubicBezTo>
                    <a:pt x="4" y="8"/>
                    <a:pt x="5" y="7"/>
                    <a:pt x="4" y="7"/>
                  </a:cubicBezTo>
                  <a:cubicBezTo>
                    <a:pt x="7" y="9"/>
                    <a:pt x="7" y="9"/>
                    <a:pt x="7" y="9"/>
                  </a:cubicBezTo>
                  <a:cubicBezTo>
                    <a:pt x="6" y="9"/>
                    <a:pt x="5" y="8"/>
                    <a:pt x="4" y="8"/>
                  </a:cubicBezTo>
                  <a:cubicBezTo>
                    <a:pt x="3" y="8"/>
                    <a:pt x="3" y="9"/>
                    <a:pt x="4" y="9"/>
                  </a:cubicBezTo>
                  <a:cubicBezTo>
                    <a:pt x="4" y="9"/>
                    <a:pt x="4" y="9"/>
                    <a:pt x="4" y="9"/>
                  </a:cubicBezTo>
                  <a:cubicBezTo>
                    <a:pt x="6" y="9"/>
                    <a:pt x="5" y="9"/>
                    <a:pt x="6" y="10"/>
                  </a:cubicBezTo>
                  <a:cubicBezTo>
                    <a:pt x="6" y="9"/>
                    <a:pt x="7" y="9"/>
                    <a:pt x="6" y="9"/>
                  </a:cubicBezTo>
                  <a:cubicBezTo>
                    <a:pt x="7" y="10"/>
                    <a:pt x="7" y="10"/>
                    <a:pt x="7" y="10"/>
                  </a:cubicBezTo>
                  <a:cubicBezTo>
                    <a:pt x="7" y="10"/>
                    <a:pt x="6" y="10"/>
                    <a:pt x="6" y="10"/>
                  </a:cubicBezTo>
                  <a:cubicBezTo>
                    <a:pt x="7" y="10"/>
                    <a:pt x="8" y="11"/>
                    <a:pt x="8" y="11"/>
                  </a:cubicBezTo>
                  <a:cubicBezTo>
                    <a:pt x="6" y="12"/>
                    <a:pt x="9" y="12"/>
                    <a:pt x="8" y="13"/>
                  </a:cubicBezTo>
                  <a:cubicBezTo>
                    <a:pt x="7" y="13"/>
                    <a:pt x="5" y="13"/>
                    <a:pt x="5" y="12"/>
                  </a:cubicBezTo>
                  <a:cubicBezTo>
                    <a:pt x="4" y="13"/>
                    <a:pt x="5" y="13"/>
                    <a:pt x="4" y="14"/>
                  </a:cubicBezTo>
                  <a:cubicBezTo>
                    <a:pt x="5" y="14"/>
                    <a:pt x="7" y="13"/>
                    <a:pt x="8" y="13"/>
                  </a:cubicBezTo>
                  <a:cubicBezTo>
                    <a:pt x="7" y="14"/>
                    <a:pt x="7" y="14"/>
                    <a:pt x="7" y="14"/>
                  </a:cubicBezTo>
                  <a:cubicBezTo>
                    <a:pt x="8" y="14"/>
                    <a:pt x="9" y="13"/>
                    <a:pt x="9" y="14"/>
                  </a:cubicBezTo>
                  <a:cubicBezTo>
                    <a:pt x="9" y="15"/>
                    <a:pt x="10" y="16"/>
                    <a:pt x="10" y="16"/>
                  </a:cubicBezTo>
                  <a:cubicBezTo>
                    <a:pt x="10" y="17"/>
                    <a:pt x="10" y="17"/>
                    <a:pt x="10" y="17"/>
                  </a:cubicBezTo>
                  <a:cubicBezTo>
                    <a:pt x="12" y="16"/>
                    <a:pt x="11" y="18"/>
                    <a:pt x="13" y="17"/>
                  </a:cubicBezTo>
                  <a:cubicBezTo>
                    <a:pt x="13" y="18"/>
                    <a:pt x="15" y="17"/>
                    <a:pt x="15" y="19"/>
                  </a:cubicBezTo>
                  <a:cubicBezTo>
                    <a:pt x="17" y="19"/>
                    <a:pt x="19" y="19"/>
                    <a:pt x="21" y="20"/>
                  </a:cubicBezTo>
                  <a:cubicBezTo>
                    <a:pt x="20" y="21"/>
                    <a:pt x="20" y="21"/>
                    <a:pt x="20" y="21"/>
                  </a:cubicBezTo>
                  <a:cubicBezTo>
                    <a:pt x="21" y="20"/>
                    <a:pt x="20" y="22"/>
                    <a:pt x="21" y="22"/>
                  </a:cubicBezTo>
                  <a:cubicBezTo>
                    <a:pt x="21" y="21"/>
                    <a:pt x="22" y="21"/>
                    <a:pt x="22" y="20"/>
                  </a:cubicBezTo>
                  <a:cubicBezTo>
                    <a:pt x="23" y="21"/>
                    <a:pt x="24" y="20"/>
                    <a:pt x="25" y="19"/>
                  </a:cubicBezTo>
                  <a:cubicBezTo>
                    <a:pt x="25" y="20"/>
                    <a:pt x="25" y="20"/>
                    <a:pt x="25" y="20"/>
                  </a:cubicBezTo>
                  <a:cubicBezTo>
                    <a:pt x="26" y="18"/>
                    <a:pt x="27" y="20"/>
                    <a:pt x="28" y="20"/>
                  </a:cubicBezTo>
                  <a:cubicBezTo>
                    <a:pt x="28" y="21"/>
                    <a:pt x="29" y="22"/>
                    <a:pt x="29" y="22"/>
                  </a:cubicBezTo>
                  <a:cubicBezTo>
                    <a:pt x="30" y="20"/>
                    <a:pt x="30" y="20"/>
                    <a:pt x="31" y="19"/>
                  </a:cubicBezTo>
                  <a:cubicBezTo>
                    <a:pt x="32" y="19"/>
                    <a:pt x="33" y="19"/>
                    <a:pt x="33" y="20"/>
                  </a:cubicBezTo>
                  <a:cubicBezTo>
                    <a:pt x="36" y="18"/>
                    <a:pt x="38" y="19"/>
                    <a:pt x="41" y="17"/>
                  </a:cubicBezTo>
                  <a:cubicBezTo>
                    <a:pt x="41" y="19"/>
                    <a:pt x="41" y="19"/>
                    <a:pt x="41" y="19"/>
                  </a:cubicBezTo>
                  <a:cubicBezTo>
                    <a:pt x="43" y="15"/>
                    <a:pt x="46" y="18"/>
                    <a:pt x="48" y="16"/>
                  </a:cubicBezTo>
                  <a:cubicBezTo>
                    <a:pt x="48" y="18"/>
                    <a:pt x="48" y="18"/>
                    <a:pt x="48" y="18"/>
                  </a:cubicBezTo>
                  <a:cubicBezTo>
                    <a:pt x="49" y="19"/>
                    <a:pt x="50" y="17"/>
                    <a:pt x="49" y="15"/>
                  </a:cubicBezTo>
                  <a:cubicBezTo>
                    <a:pt x="50" y="16"/>
                    <a:pt x="50" y="14"/>
                    <a:pt x="51" y="16"/>
                  </a:cubicBezTo>
                  <a:cubicBezTo>
                    <a:pt x="52" y="16"/>
                    <a:pt x="52" y="14"/>
                    <a:pt x="52" y="14"/>
                  </a:cubicBezTo>
                  <a:cubicBezTo>
                    <a:pt x="53" y="14"/>
                    <a:pt x="54" y="14"/>
                    <a:pt x="54" y="13"/>
                  </a:cubicBezTo>
                  <a:cubicBezTo>
                    <a:pt x="54" y="13"/>
                    <a:pt x="54" y="13"/>
                    <a:pt x="54" y="13"/>
                  </a:cubicBezTo>
                  <a:cubicBezTo>
                    <a:pt x="54" y="14"/>
                    <a:pt x="55" y="15"/>
                    <a:pt x="55" y="15"/>
                  </a:cubicBezTo>
                  <a:cubicBezTo>
                    <a:pt x="55" y="14"/>
                    <a:pt x="57" y="15"/>
                    <a:pt x="55" y="12"/>
                  </a:cubicBezTo>
                  <a:cubicBezTo>
                    <a:pt x="56" y="13"/>
                    <a:pt x="56" y="10"/>
                    <a:pt x="58" y="12"/>
                  </a:cubicBezTo>
                  <a:cubicBezTo>
                    <a:pt x="57" y="11"/>
                    <a:pt x="57" y="11"/>
                    <a:pt x="57" y="10"/>
                  </a:cubicBezTo>
                  <a:cubicBezTo>
                    <a:pt x="57" y="11"/>
                    <a:pt x="58" y="10"/>
                    <a:pt x="58" y="11"/>
                  </a:cubicBezTo>
                  <a:cubicBezTo>
                    <a:pt x="59" y="11"/>
                    <a:pt x="58" y="11"/>
                    <a:pt x="59" y="11"/>
                  </a:cubicBezTo>
                  <a:cubicBezTo>
                    <a:pt x="59" y="11"/>
                    <a:pt x="59" y="11"/>
                    <a:pt x="59" y="11"/>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3" y="17"/>
                    <a:pt x="56" y="0"/>
                    <a:pt x="66" y="24"/>
                  </a:cubicBezTo>
                  <a:cubicBezTo>
                    <a:pt x="66" y="24"/>
                    <a:pt x="66" y="24"/>
                    <a:pt x="66" y="24"/>
                  </a:cubicBezTo>
                  <a:cubicBezTo>
                    <a:pt x="66" y="24"/>
                    <a:pt x="66" y="24"/>
                    <a:pt x="66" y="24"/>
                  </a:cubicBezTo>
                  <a:cubicBezTo>
                    <a:pt x="65" y="24"/>
                    <a:pt x="65" y="24"/>
                    <a:pt x="65" y="24"/>
                  </a:cubicBezTo>
                  <a:cubicBezTo>
                    <a:pt x="65" y="23"/>
                    <a:pt x="64" y="23"/>
                    <a:pt x="63" y="23"/>
                  </a:cubicBezTo>
                  <a:cubicBezTo>
                    <a:pt x="61" y="24"/>
                    <a:pt x="59" y="25"/>
                    <a:pt x="57" y="25"/>
                  </a:cubicBezTo>
                  <a:cubicBezTo>
                    <a:pt x="57" y="25"/>
                    <a:pt x="57" y="25"/>
                    <a:pt x="57" y="25"/>
                  </a:cubicBezTo>
                  <a:cubicBezTo>
                    <a:pt x="57" y="27"/>
                    <a:pt x="54" y="24"/>
                    <a:pt x="55" y="27"/>
                  </a:cubicBezTo>
                  <a:cubicBezTo>
                    <a:pt x="55" y="26"/>
                    <a:pt x="55" y="27"/>
                    <a:pt x="54" y="26"/>
                  </a:cubicBezTo>
                  <a:cubicBezTo>
                    <a:pt x="55" y="27"/>
                    <a:pt x="52" y="26"/>
                    <a:pt x="52" y="28"/>
                  </a:cubicBezTo>
                  <a:cubicBezTo>
                    <a:pt x="52" y="27"/>
                    <a:pt x="52" y="27"/>
                    <a:pt x="52" y="27"/>
                  </a:cubicBezTo>
                  <a:cubicBezTo>
                    <a:pt x="51" y="27"/>
                    <a:pt x="51" y="29"/>
                    <a:pt x="50" y="29"/>
                  </a:cubicBezTo>
                  <a:cubicBezTo>
                    <a:pt x="50" y="29"/>
                    <a:pt x="50" y="28"/>
                    <a:pt x="49" y="28"/>
                  </a:cubicBezTo>
                  <a:cubicBezTo>
                    <a:pt x="48" y="27"/>
                    <a:pt x="50" y="30"/>
                    <a:pt x="48" y="28"/>
                  </a:cubicBezTo>
                  <a:cubicBezTo>
                    <a:pt x="48" y="29"/>
                    <a:pt x="49" y="30"/>
                    <a:pt x="49" y="29"/>
                  </a:cubicBezTo>
                  <a:cubicBezTo>
                    <a:pt x="47" y="30"/>
                    <a:pt x="47" y="34"/>
                    <a:pt x="46" y="36"/>
                  </a:cubicBezTo>
                  <a:cubicBezTo>
                    <a:pt x="43" y="37"/>
                    <a:pt x="42" y="34"/>
                    <a:pt x="43" y="36"/>
                  </a:cubicBezTo>
                  <a:cubicBezTo>
                    <a:pt x="42" y="36"/>
                    <a:pt x="44" y="37"/>
                    <a:pt x="43" y="36"/>
                  </a:cubicBezTo>
                  <a:cubicBezTo>
                    <a:pt x="43" y="37"/>
                    <a:pt x="40" y="36"/>
                    <a:pt x="41" y="37"/>
                  </a:cubicBezTo>
                  <a:cubicBezTo>
                    <a:pt x="42" y="37"/>
                    <a:pt x="42" y="37"/>
                    <a:pt x="43" y="38"/>
                  </a:cubicBezTo>
                  <a:cubicBezTo>
                    <a:pt x="41" y="39"/>
                    <a:pt x="39" y="38"/>
                    <a:pt x="40" y="40"/>
                  </a:cubicBezTo>
                  <a:cubicBezTo>
                    <a:pt x="39" y="39"/>
                    <a:pt x="39" y="39"/>
                    <a:pt x="39" y="39"/>
                  </a:cubicBezTo>
                  <a:cubicBezTo>
                    <a:pt x="41" y="41"/>
                    <a:pt x="39" y="42"/>
                    <a:pt x="42" y="44"/>
                  </a:cubicBezTo>
                  <a:cubicBezTo>
                    <a:pt x="40" y="50"/>
                    <a:pt x="40" y="56"/>
                    <a:pt x="38" y="62"/>
                  </a:cubicBezTo>
                  <a:cubicBezTo>
                    <a:pt x="36" y="68"/>
                    <a:pt x="36" y="74"/>
                    <a:pt x="34" y="80"/>
                  </a:cubicBezTo>
                  <a:cubicBezTo>
                    <a:pt x="31" y="81"/>
                    <a:pt x="31" y="82"/>
                    <a:pt x="32" y="83"/>
                  </a:cubicBezTo>
                  <a:cubicBezTo>
                    <a:pt x="31" y="83"/>
                    <a:pt x="31" y="83"/>
                    <a:pt x="31" y="83"/>
                  </a:cubicBezTo>
                  <a:cubicBezTo>
                    <a:pt x="33" y="84"/>
                    <a:pt x="31" y="84"/>
                    <a:pt x="33" y="85"/>
                  </a:cubicBezTo>
                  <a:cubicBezTo>
                    <a:pt x="32" y="87"/>
                    <a:pt x="32" y="89"/>
                    <a:pt x="32" y="92"/>
                  </a:cubicBezTo>
                  <a:cubicBezTo>
                    <a:pt x="32" y="91"/>
                    <a:pt x="30" y="91"/>
                    <a:pt x="31" y="92"/>
                  </a:cubicBezTo>
                  <a:cubicBezTo>
                    <a:pt x="32" y="92"/>
                    <a:pt x="32" y="92"/>
                    <a:pt x="32" y="92"/>
                  </a:cubicBezTo>
                  <a:cubicBezTo>
                    <a:pt x="31" y="92"/>
                    <a:pt x="31" y="92"/>
                    <a:pt x="31" y="92"/>
                  </a:cubicBezTo>
                  <a:cubicBezTo>
                    <a:pt x="31" y="93"/>
                    <a:pt x="32" y="93"/>
                    <a:pt x="33" y="93"/>
                  </a:cubicBezTo>
                  <a:cubicBezTo>
                    <a:pt x="34" y="99"/>
                    <a:pt x="30" y="105"/>
                    <a:pt x="30" y="111"/>
                  </a:cubicBezTo>
                  <a:cubicBezTo>
                    <a:pt x="29" y="112"/>
                    <a:pt x="30" y="115"/>
                    <a:pt x="30" y="116"/>
                  </a:cubicBezTo>
                  <a:cubicBezTo>
                    <a:pt x="27" y="121"/>
                    <a:pt x="25" y="125"/>
                    <a:pt x="27" y="130"/>
                  </a:cubicBezTo>
                  <a:cubicBezTo>
                    <a:pt x="27" y="130"/>
                    <a:pt x="21" y="129"/>
                    <a:pt x="2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1"/>
            <p:cNvSpPr/>
            <p:nvPr/>
          </p:nvSpPr>
          <p:spPr bwMode="auto">
            <a:xfrm>
              <a:off x="9253538" y="2632076"/>
              <a:ext cx="11112"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2"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2"/>
            <p:cNvSpPr/>
            <p:nvPr/>
          </p:nvSpPr>
          <p:spPr bwMode="auto">
            <a:xfrm>
              <a:off x="9245600" y="2698751"/>
              <a:ext cx="4762" cy="4763"/>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1" y="0"/>
                    <a:pt x="0" y="1"/>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3"/>
            <p:cNvSpPr/>
            <p:nvPr/>
          </p:nvSpPr>
          <p:spPr bwMode="auto">
            <a:xfrm>
              <a:off x="9258300" y="2709863"/>
              <a:ext cx="6350" cy="476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4"/>
            <p:cNvSpPr/>
            <p:nvPr/>
          </p:nvSpPr>
          <p:spPr bwMode="auto">
            <a:xfrm>
              <a:off x="9272588" y="2733676"/>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5"/>
            <p:cNvSpPr/>
            <p:nvPr/>
          </p:nvSpPr>
          <p:spPr bwMode="auto">
            <a:xfrm>
              <a:off x="9275763" y="272573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0"/>
                    <a:pt x="1" y="1"/>
                  </a:cubicBezTo>
                  <a:cubicBezTo>
                    <a:pt x="2"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6"/>
            <p:cNvSpPr/>
            <p:nvPr/>
          </p:nvSpPr>
          <p:spPr bwMode="auto">
            <a:xfrm>
              <a:off x="9310688" y="2740026"/>
              <a:ext cx="6350" cy="7938"/>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0"/>
                    <a:pt x="2" y="1"/>
                  </a:cubicBezTo>
                  <a:cubicBezTo>
                    <a:pt x="1" y="0"/>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7"/>
            <p:cNvSpPr/>
            <p:nvPr/>
          </p:nvSpPr>
          <p:spPr bwMode="auto">
            <a:xfrm>
              <a:off x="9329738" y="2740026"/>
              <a:ext cx="3175" cy="4763"/>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8"/>
            <p:cNvSpPr/>
            <p:nvPr/>
          </p:nvSpPr>
          <p:spPr bwMode="auto">
            <a:xfrm>
              <a:off x="9401175" y="2654301"/>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9"/>
            <p:cNvSpPr/>
            <p:nvPr/>
          </p:nvSpPr>
          <p:spPr bwMode="auto">
            <a:xfrm>
              <a:off x="9324975" y="2752726"/>
              <a:ext cx="7937" cy="3175"/>
            </a:xfrm>
            <a:custGeom>
              <a:avLst/>
              <a:gdLst>
                <a:gd name="T0" fmla="*/ 1 w 2"/>
                <a:gd name="T1" fmla="*/ 1 h 1"/>
                <a:gd name="T2" fmla="*/ 0 w 2"/>
                <a:gd name="T3" fmla="*/ 1 h 1"/>
                <a:gd name="T4" fmla="*/ 1 w 2"/>
                <a:gd name="T5" fmla="*/ 1 h 1"/>
              </a:gdLst>
              <a:ahLst/>
              <a:cxnLst>
                <a:cxn ang="0">
                  <a:pos x="T0" y="T1"/>
                </a:cxn>
                <a:cxn ang="0">
                  <a:pos x="T2" y="T3"/>
                </a:cxn>
                <a:cxn ang="0">
                  <a:pos x="T4" y="T5"/>
                </a:cxn>
              </a:cxnLst>
              <a:rect l="0" t="0" r="r" b="b"/>
              <a:pathLst>
                <a:path w="2" h="1">
                  <a:moveTo>
                    <a:pt x="1" y="1"/>
                  </a:moveTo>
                  <a:cubicBezTo>
                    <a:pt x="2" y="1"/>
                    <a:pt x="0" y="1"/>
                    <a:pt x="0" y="1"/>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0"/>
            <p:cNvSpPr/>
            <p:nvPr/>
          </p:nvSpPr>
          <p:spPr bwMode="auto">
            <a:xfrm>
              <a:off x="9324975" y="2816226"/>
              <a:ext cx="7937" cy="3175"/>
            </a:xfrm>
            <a:custGeom>
              <a:avLst/>
              <a:gdLst>
                <a:gd name="T0" fmla="*/ 0 w 5"/>
                <a:gd name="T1" fmla="*/ 0 h 2"/>
                <a:gd name="T2" fmla="*/ 0 w 5"/>
                <a:gd name="T3" fmla="*/ 0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lnTo>
                    <a:pt x="0" y="0"/>
                  </a:lnTo>
                  <a:lnTo>
                    <a:pt x="5"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1"/>
            <p:cNvSpPr/>
            <p:nvPr/>
          </p:nvSpPr>
          <p:spPr bwMode="auto">
            <a:xfrm>
              <a:off x="8912225" y="2943226"/>
              <a:ext cx="0" cy="7938"/>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0"/>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2"/>
            <p:cNvSpPr/>
            <p:nvPr/>
          </p:nvSpPr>
          <p:spPr bwMode="auto">
            <a:xfrm>
              <a:off x="8569325" y="2898776"/>
              <a:ext cx="338137" cy="146050"/>
            </a:xfrm>
            <a:custGeom>
              <a:avLst/>
              <a:gdLst>
                <a:gd name="T0" fmla="*/ 9 w 90"/>
                <a:gd name="T1" fmla="*/ 27 h 39"/>
                <a:gd name="T2" fmla="*/ 12 w 90"/>
                <a:gd name="T3" fmla="*/ 26 h 39"/>
                <a:gd name="T4" fmla="*/ 17 w 90"/>
                <a:gd name="T5" fmla="*/ 21 h 39"/>
                <a:gd name="T6" fmla="*/ 19 w 90"/>
                <a:gd name="T7" fmla="*/ 21 h 39"/>
                <a:gd name="T8" fmla="*/ 25 w 90"/>
                <a:gd name="T9" fmla="*/ 21 h 39"/>
                <a:gd name="T10" fmla="*/ 27 w 90"/>
                <a:gd name="T11" fmla="*/ 21 h 39"/>
                <a:gd name="T12" fmla="*/ 30 w 90"/>
                <a:gd name="T13" fmla="*/ 19 h 39"/>
                <a:gd name="T14" fmla="*/ 33 w 90"/>
                <a:gd name="T15" fmla="*/ 19 h 39"/>
                <a:gd name="T16" fmla="*/ 35 w 90"/>
                <a:gd name="T17" fmla="*/ 20 h 39"/>
                <a:gd name="T18" fmla="*/ 36 w 90"/>
                <a:gd name="T19" fmla="*/ 18 h 39"/>
                <a:gd name="T20" fmla="*/ 38 w 90"/>
                <a:gd name="T21" fmla="*/ 15 h 39"/>
                <a:gd name="T22" fmla="*/ 40 w 90"/>
                <a:gd name="T23" fmla="*/ 15 h 39"/>
                <a:gd name="T24" fmla="*/ 42 w 90"/>
                <a:gd name="T25" fmla="*/ 13 h 39"/>
                <a:gd name="T26" fmla="*/ 44 w 90"/>
                <a:gd name="T27" fmla="*/ 14 h 39"/>
                <a:gd name="T28" fmla="*/ 47 w 90"/>
                <a:gd name="T29" fmla="*/ 13 h 39"/>
                <a:gd name="T30" fmla="*/ 50 w 90"/>
                <a:gd name="T31" fmla="*/ 14 h 39"/>
                <a:gd name="T32" fmla="*/ 52 w 90"/>
                <a:gd name="T33" fmla="*/ 12 h 39"/>
                <a:gd name="T34" fmla="*/ 53 w 90"/>
                <a:gd name="T35" fmla="*/ 13 h 39"/>
                <a:gd name="T36" fmla="*/ 54 w 90"/>
                <a:gd name="T37" fmla="*/ 11 h 39"/>
                <a:gd name="T38" fmla="*/ 55 w 90"/>
                <a:gd name="T39" fmla="*/ 11 h 39"/>
                <a:gd name="T40" fmla="*/ 56 w 90"/>
                <a:gd name="T41" fmla="*/ 10 h 39"/>
                <a:gd name="T42" fmla="*/ 60 w 90"/>
                <a:gd name="T43" fmla="*/ 9 h 39"/>
                <a:gd name="T44" fmla="*/ 62 w 90"/>
                <a:gd name="T45" fmla="*/ 9 h 39"/>
                <a:gd name="T46" fmla="*/ 64 w 90"/>
                <a:gd name="T47" fmla="*/ 8 h 39"/>
                <a:gd name="T48" fmla="*/ 68 w 90"/>
                <a:gd name="T49" fmla="*/ 8 h 39"/>
                <a:gd name="T50" fmla="*/ 69 w 90"/>
                <a:gd name="T51" fmla="*/ 12 h 39"/>
                <a:gd name="T52" fmla="*/ 70 w 90"/>
                <a:gd name="T53" fmla="*/ 8 h 39"/>
                <a:gd name="T54" fmla="*/ 70 w 90"/>
                <a:gd name="T55" fmla="*/ 3 h 39"/>
                <a:gd name="T56" fmla="*/ 72 w 90"/>
                <a:gd name="T57" fmla="*/ 4 h 39"/>
                <a:gd name="T58" fmla="*/ 72 w 90"/>
                <a:gd name="T59" fmla="*/ 2 h 39"/>
                <a:gd name="T60" fmla="*/ 73 w 90"/>
                <a:gd name="T61" fmla="*/ 3 h 39"/>
                <a:gd name="T62" fmla="*/ 75 w 90"/>
                <a:gd name="T63" fmla="*/ 7 h 39"/>
                <a:gd name="T64" fmla="*/ 76 w 90"/>
                <a:gd name="T65" fmla="*/ 3 h 39"/>
                <a:gd name="T66" fmla="*/ 77 w 90"/>
                <a:gd name="T67" fmla="*/ 5 h 39"/>
                <a:gd name="T68" fmla="*/ 78 w 90"/>
                <a:gd name="T69" fmla="*/ 2 h 39"/>
                <a:gd name="T70" fmla="*/ 79 w 90"/>
                <a:gd name="T71" fmla="*/ 2 h 39"/>
                <a:gd name="T72" fmla="*/ 80 w 90"/>
                <a:gd name="T73" fmla="*/ 7 h 39"/>
                <a:gd name="T74" fmla="*/ 81 w 90"/>
                <a:gd name="T75" fmla="*/ 3 h 39"/>
                <a:gd name="T76" fmla="*/ 86 w 90"/>
                <a:gd name="T77" fmla="*/ 10 h 39"/>
                <a:gd name="T78" fmla="*/ 87 w 90"/>
                <a:gd name="T79" fmla="*/ 11 h 39"/>
                <a:gd name="T80" fmla="*/ 89 w 90"/>
                <a:gd name="T81" fmla="*/ 10 h 39"/>
                <a:gd name="T82" fmla="*/ 89 w 90"/>
                <a:gd name="T83" fmla="*/ 13 h 39"/>
                <a:gd name="T84" fmla="*/ 87 w 90"/>
                <a:gd name="T85" fmla="*/ 11 h 39"/>
                <a:gd name="T86" fmla="*/ 84 w 90"/>
                <a:gd name="T87" fmla="*/ 17 h 39"/>
                <a:gd name="T88" fmla="*/ 78 w 90"/>
                <a:gd name="T89" fmla="*/ 20 h 39"/>
                <a:gd name="T90" fmla="*/ 71 w 90"/>
                <a:gd name="T91" fmla="*/ 23 h 39"/>
                <a:gd name="T92" fmla="*/ 66 w 90"/>
                <a:gd name="T93" fmla="*/ 25 h 39"/>
                <a:gd name="T94" fmla="*/ 62 w 90"/>
                <a:gd name="T95" fmla="*/ 27 h 39"/>
                <a:gd name="T96" fmla="*/ 53 w 90"/>
                <a:gd name="T97" fmla="*/ 28 h 39"/>
                <a:gd name="T98" fmla="*/ 48 w 90"/>
                <a:gd name="T99" fmla="*/ 27 h 39"/>
                <a:gd name="T100" fmla="*/ 41 w 90"/>
                <a:gd name="T101" fmla="*/ 27 h 39"/>
                <a:gd name="T102" fmla="*/ 22 w 90"/>
                <a:gd name="T103" fmla="*/ 35 h 39"/>
                <a:gd name="T104" fmla="*/ 17 w 90"/>
                <a:gd name="T105" fmla="*/ 35 h 39"/>
                <a:gd name="T106" fmla="*/ 0 w 90"/>
                <a:gd name="T10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39">
                  <a:moveTo>
                    <a:pt x="0" y="28"/>
                  </a:moveTo>
                  <a:cubicBezTo>
                    <a:pt x="1" y="24"/>
                    <a:pt x="3" y="28"/>
                    <a:pt x="4" y="25"/>
                  </a:cubicBezTo>
                  <a:cubicBezTo>
                    <a:pt x="4" y="25"/>
                    <a:pt x="4" y="27"/>
                    <a:pt x="4" y="27"/>
                  </a:cubicBezTo>
                  <a:cubicBezTo>
                    <a:pt x="5" y="23"/>
                    <a:pt x="7" y="25"/>
                    <a:pt x="9" y="28"/>
                  </a:cubicBezTo>
                  <a:cubicBezTo>
                    <a:pt x="9" y="28"/>
                    <a:pt x="9" y="28"/>
                    <a:pt x="9" y="28"/>
                  </a:cubicBezTo>
                  <a:cubicBezTo>
                    <a:pt x="9" y="29"/>
                    <a:pt x="9" y="26"/>
                    <a:pt x="9" y="27"/>
                  </a:cubicBezTo>
                  <a:cubicBezTo>
                    <a:pt x="9" y="27"/>
                    <a:pt x="9" y="27"/>
                    <a:pt x="10" y="28"/>
                  </a:cubicBezTo>
                  <a:cubicBezTo>
                    <a:pt x="9" y="26"/>
                    <a:pt x="10" y="27"/>
                    <a:pt x="10" y="26"/>
                  </a:cubicBezTo>
                  <a:cubicBezTo>
                    <a:pt x="10" y="27"/>
                    <a:pt x="10" y="28"/>
                    <a:pt x="10" y="28"/>
                  </a:cubicBezTo>
                  <a:cubicBezTo>
                    <a:pt x="10" y="27"/>
                    <a:pt x="10" y="27"/>
                    <a:pt x="10" y="27"/>
                  </a:cubicBezTo>
                  <a:cubicBezTo>
                    <a:pt x="10" y="23"/>
                    <a:pt x="12" y="27"/>
                    <a:pt x="12" y="25"/>
                  </a:cubicBezTo>
                  <a:cubicBezTo>
                    <a:pt x="12" y="26"/>
                    <a:pt x="12" y="26"/>
                    <a:pt x="12" y="26"/>
                  </a:cubicBezTo>
                  <a:cubicBezTo>
                    <a:pt x="13" y="23"/>
                    <a:pt x="14" y="24"/>
                    <a:pt x="15" y="23"/>
                  </a:cubicBezTo>
                  <a:cubicBezTo>
                    <a:pt x="15" y="25"/>
                    <a:pt x="15" y="25"/>
                    <a:pt x="15" y="25"/>
                  </a:cubicBezTo>
                  <a:cubicBezTo>
                    <a:pt x="15" y="23"/>
                    <a:pt x="15" y="23"/>
                    <a:pt x="16" y="22"/>
                  </a:cubicBezTo>
                  <a:cubicBezTo>
                    <a:pt x="16" y="24"/>
                    <a:pt x="16" y="21"/>
                    <a:pt x="16" y="22"/>
                  </a:cubicBezTo>
                  <a:cubicBezTo>
                    <a:pt x="17" y="22"/>
                    <a:pt x="17" y="22"/>
                    <a:pt x="17" y="22"/>
                  </a:cubicBezTo>
                  <a:cubicBezTo>
                    <a:pt x="17" y="20"/>
                    <a:pt x="17" y="23"/>
                    <a:pt x="17" y="21"/>
                  </a:cubicBezTo>
                  <a:cubicBezTo>
                    <a:pt x="17" y="22"/>
                    <a:pt x="17" y="22"/>
                    <a:pt x="17" y="22"/>
                  </a:cubicBezTo>
                  <a:cubicBezTo>
                    <a:pt x="17" y="20"/>
                    <a:pt x="18" y="23"/>
                    <a:pt x="18" y="22"/>
                  </a:cubicBezTo>
                  <a:cubicBezTo>
                    <a:pt x="18" y="21"/>
                    <a:pt x="18" y="21"/>
                    <a:pt x="18" y="21"/>
                  </a:cubicBezTo>
                  <a:cubicBezTo>
                    <a:pt x="18" y="21"/>
                    <a:pt x="18" y="22"/>
                    <a:pt x="18" y="22"/>
                  </a:cubicBezTo>
                  <a:cubicBezTo>
                    <a:pt x="18" y="22"/>
                    <a:pt x="18" y="22"/>
                    <a:pt x="18" y="22"/>
                  </a:cubicBezTo>
                  <a:cubicBezTo>
                    <a:pt x="19" y="21"/>
                    <a:pt x="19" y="23"/>
                    <a:pt x="19" y="21"/>
                  </a:cubicBezTo>
                  <a:cubicBezTo>
                    <a:pt x="19" y="22"/>
                    <a:pt x="19" y="21"/>
                    <a:pt x="19" y="24"/>
                  </a:cubicBezTo>
                  <a:cubicBezTo>
                    <a:pt x="20" y="21"/>
                    <a:pt x="22" y="22"/>
                    <a:pt x="23" y="21"/>
                  </a:cubicBezTo>
                  <a:cubicBezTo>
                    <a:pt x="24" y="23"/>
                    <a:pt x="24" y="23"/>
                    <a:pt x="24" y="23"/>
                  </a:cubicBezTo>
                  <a:cubicBezTo>
                    <a:pt x="24" y="23"/>
                    <a:pt x="24" y="23"/>
                    <a:pt x="24" y="22"/>
                  </a:cubicBezTo>
                  <a:cubicBezTo>
                    <a:pt x="24" y="22"/>
                    <a:pt x="24" y="23"/>
                    <a:pt x="25" y="23"/>
                  </a:cubicBezTo>
                  <a:cubicBezTo>
                    <a:pt x="25" y="23"/>
                    <a:pt x="25" y="21"/>
                    <a:pt x="25" y="21"/>
                  </a:cubicBezTo>
                  <a:cubicBezTo>
                    <a:pt x="25" y="23"/>
                    <a:pt x="25" y="23"/>
                    <a:pt x="25" y="23"/>
                  </a:cubicBezTo>
                  <a:cubicBezTo>
                    <a:pt x="25" y="22"/>
                    <a:pt x="26" y="22"/>
                    <a:pt x="26" y="21"/>
                  </a:cubicBezTo>
                  <a:cubicBezTo>
                    <a:pt x="26" y="22"/>
                    <a:pt x="26" y="22"/>
                    <a:pt x="26" y="22"/>
                  </a:cubicBezTo>
                  <a:cubicBezTo>
                    <a:pt x="26" y="21"/>
                    <a:pt x="26" y="23"/>
                    <a:pt x="27" y="22"/>
                  </a:cubicBezTo>
                  <a:cubicBezTo>
                    <a:pt x="27" y="23"/>
                    <a:pt x="27" y="23"/>
                    <a:pt x="27" y="23"/>
                  </a:cubicBezTo>
                  <a:cubicBezTo>
                    <a:pt x="27" y="24"/>
                    <a:pt x="26" y="20"/>
                    <a:pt x="27" y="21"/>
                  </a:cubicBezTo>
                  <a:cubicBezTo>
                    <a:pt x="27" y="22"/>
                    <a:pt x="27" y="22"/>
                    <a:pt x="27" y="22"/>
                  </a:cubicBezTo>
                  <a:cubicBezTo>
                    <a:pt x="27" y="20"/>
                    <a:pt x="28" y="21"/>
                    <a:pt x="28" y="20"/>
                  </a:cubicBezTo>
                  <a:cubicBezTo>
                    <a:pt x="28" y="21"/>
                    <a:pt x="28" y="21"/>
                    <a:pt x="28" y="21"/>
                  </a:cubicBezTo>
                  <a:cubicBezTo>
                    <a:pt x="28" y="20"/>
                    <a:pt x="29" y="21"/>
                    <a:pt x="29" y="20"/>
                  </a:cubicBezTo>
                  <a:cubicBezTo>
                    <a:pt x="29" y="20"/>
                    <a:pt x="30" y="23"/>
                    <a:pt x="30" y="22"/>
                  </a:cubicBezTo>
                  <a:cubicBezTo>
                    <a:pt x="30" y="20"/>
                    <a:pt x="30" y="21"/>
                    <a:pt x="30" y="19"/>
                  </a:cubicBezTo>
                  <a:cubicBezTo>
                    <a:pt x="30" y="19"/>
                    <a:pt x="31" y="20"/>
                    <a:pt x="31" y="19"/>
                  </a:cubicBezTo>
                  <a:cubicBezTo>
                    <a:pt x="31" y="20"/>
                    <a:pt x="32" y="22"/>
                    <a:pt x="31" y="22"/>
                  </a:cubicBezTo>
                  <a:cubicBezTo>
                    <a:pt x="32" y="23"/>
                    <a:pt x="32" y="23"/>
                    <a:pt x="32" y="23"/>
                  </a:cubicBezTo>
                  <a:cubicBezTo>
                    <a:pt x="32" y="24"/>
                    <a:pt x="32" y="23"/>
                    <a:pt x="32" y="24"/>
                  </a:cubicBezTo>
                  <a:cubicBezTo>
                    <a:pt x="32" y="24"/>
                    <a:pt x="32" y="23"/>
                    <a:pt x="32" y="23"/>
                  </a:cubicBezTo>
                  <a:cubicBezTo>
                    <a:pt x="32" y="22"/>
                    <a:pt x="32" y="19"/>
                    <a:pt x="33" y="19"/>
                  </a:cubicBezTo>
                  <a:cubicBezTo>
                    <a:pt x="33" y="20"/>
                    <a:pt x="33" y="22"/>
                    <a:pt x="33" y="22"/>
                  </a:cubicBezTo>
                  <a:cubicBezTo>
                    <a:pt x="33" y="18"/>
                    <a:pt x="33" y="18"/>
                    <a:pt x="33" y="18"/>
                  </a:cubicBezTo>
                  <a:cubicBezTo>
                    <a:pt x="33" y="17"/>
                    <a:pt x="33" y="19"/>
                    <a:pt x="34" y="19"/>
                  </a:cubicBezTo>
                  <a:cubicBezTo>
                    <a:pt x="33" y="17"/>
                    <a:pt x="33" y="17"/>
                    <a:pt x="33" y="17"/>
                  </a:cubicBezTo>
                  <a:cubicBezTo>
                    <a:pt x="34" y="18"/>
                    <a:pt x="34" y="17"/>
                    <a:pt x="34" y="19"/>
                  </a:cubicBezTo>
                  <a:cubicBezTo>
                    <a:pt x="35" y="20"/>
                    <a:pt x="34" y="19"/>
                    <a:pt x="35" y="20"/>
                  </a:cubicBezTo>
                  <a:cubicBezTo>
                    <a:pt x="35" y="20"/>
                    <a:pt x="35" y="19"/>
                    <a:pt x="35" y="19"/>
                  </a:cubicBezTo>
                  <a:cubicBezTo>
                    <a:pt x="35" y="19"/>
                    <a:pt x="35" y="19"/>
                    <a:pt x="35" y="19"/>
                  </a:cubicBezTo>
                  <a:cubicBezTo>
                    <a:pt x="35" y="20"/>
                    <a:pt x="35" y="18"/>
                    <a:pt x="35" y="17"/>
                  </a:cubicBezTo>
                  <a:cubicBezTo>
                    <a:pt x="35" y="17"/>
                    <a:pt x="35" y="19"/>
                    <a:pt x="35" y="18"/>
                  </a:cubicBezTo>
                  <a:cubicBezTo>
                    <a:pt x="35" y="17"/>
                    <a:pt x="35" y="16"/>
                    <a:pt x="35" y="16"/>
                  </a:cubicBezTo>
                  <a:cubicBezTo>
                    <a:pt x="36" y="18"/>
                    <a:pt x="36" y="18"/>
                    <a:pt x="36" y="18"/>
                  </a:cubicBezTo>
                  <a:cubicBezTo>
                    <a:pt x="36" y="16"/>
                    <a:pt x="36" y="15"/>
                    <a:pt x="36" y="15"/>
                  </a:cubicBezTo>
                  <a:cubicBezTo>
                    <a:pt x="36" y="14"/>
                    <a:pt x="36" y="17"/>
                    <a:pt x="36" y="16"/>
                  </a:cubicBezTo>
                  <a:cubicBezTo>
                    <a:pt x="37" y="17"/>
                    <a:pt x="37" y="14"/>
                    <a:pt x="38" y="16"/>
                  </a:cubicBezTo>
                  <a:cubicBezTo>
                    <a:pt x="38" y="16"/>
                    <a:pt x="37" y="14"/>
                    <a:pt x="38" y="15"/>
                  </a:cubicBezTo>
                  <a:cubicBezTo>
                    <a:pt x="38" y="15"/>
                    <a:pt x="38" y="16"/>
                    <a:pt x="38" y="16"/>
                  </a:cubicBezTo>
                  <a:cubicBezTo>
                    <a:pt x="38" y="17"/>
                    <a:pt x="38" y="15"/>
                    <a:pt x="38" y="15"/>
                  </a:cubicBezTo>
                  <a:cubicBezTo>
                    <a:pt x="38" y="14"/>
                    <a:pt x="38" y="16"/>
                    <a:pt x="38" y="16"/>
                  </a:cubicBezTo>
                  <a:cubicBezTo>
                    <a:pt x="38" y="15"/>
                    <a:pt x="39" y="13"/>
                    <a:pt x="40" y="15"/>
                  </a:cubicBezTo>
                  <a:cubicBezTo>
                    <a:pt x="40" y="14"/>
                    <a:pt x="40" y="12"/>
                    <a:pt x="40" y="12"/>
                  </a:cubicBezTo>
                  <a:cubicBezTo>
                    <a:pt x="40" y="14"/>
                    <a:pt x="40" y="14"/>
                    <a:pt x="40" y="14"/>
                  </a:cubicBezTo>
                  <a:cubicBezTo>
                    <a:pt x="40" y="15"/>
                    <a:pt x="41" y="14"/>
                    <a:pt x="41" y="15"/>
                  </a:cubicBezTo>
                  <a:cubicBezTo>
                    <a:pt x="41" y="13"/>
                    <a:pt x="40" y="16"/>
                    <a:pt x="40" y="15"/>
                  </a:cubicBezTo>
                  <a:cubicBezTo>
                    <a:pt x="40" y="16"/>
                    <a:pt x="40" y="13"/>
                    <a:pt x="41" y="15"/>
                  </a:cubicBezTo>
                  <a:cubicBezTo>
                    <a:pt x="41" y="15"/>
                    <a:pt x="41" y="13"/>
                    <a:pt x="41" y="14"/>
                  </a:cubicBezTo>
                  <a:cubicBezTo>
                    <a:pt x="41" y="14"/>
                    <a:pt x="41" y="16"/>
                    <a:pt x="42" y="16"/>
                  </a:cubicBezTo>
                  <a:cubicBezTo>
                    <a:pt x="42" y="16"/>
                    <a:pt x="42" y="15"/>
                    <a:pt x="42" y="15"/>
                  </a:cubicBezTo>
                  <a:cubicBezTo>
                    <a:pt x="42" y="14"/>
                    <a:pt x="42" y="14"/>
                    <a:pt x="42" y="14"/>
                  </a:cubicBezTo>
                  <a:cubicBezTo>
                    <a:pt x="42" y="13"/>
                    <a:pt x="42" y="14"/>
                    <a:pt x="42" y="13"/>
                  </a:cubicBezTo>
                  <a:cubicBezTo>
                    <a:pt x="42" y="14"/>
                    <a:pt x="42" y="12"/>
                    <a:pt x="43" y="14"/>
                  </a:cubicBezTo>
                  <a:cubicBezTo>
                    <a:pt x="43" y="16"/>
                    <a:pt x="43" y="16"/>
                    <a:pt x="43" y="16"/>
                  </a:cubicBezTo>
                  <a:cubicBezTo>
                    <a:pt x="43" y="16"/>
                    <a:pt x="43" y="14"/>
                    <a:pt x="43" y="14"/>
                  </a:cubicBezTo>
                  <a:cubicBezTo>
                    <a:pt x="43" y="14"/>
                    <a:pt x="43" y="14"/>
                    <a:pt x="43" y="14"/>
                  </a:cubicBezTo>
                  <a:cubicBezTo>
                    <a:pt x="42" y="12"/>
                    <a:pt x="43" y="14"/>
                    <a:pt x="43" y="12"/>
                  </a:cubicBezTo>
                  <a:cubicBezTo>
                    <a:pt x="44" y="13"/>
                    <a:pt x="44" y="12"/>
                    <a:pt x="44" y="14"/>
                  </a:cubicBezTo>
                  <a:cubicBezTo>
                    <a:pt x="44" y="13"/>
                    <a:pt x="45" y="12"/>
                    <a:pt x="45" y="13"/>
                  </a:cubicBezTo>
                  <a:cubicBezTo>
                    <a:pt x="45" y="13"/>
                    <a:pt x="45" y="13"/>
                    <a:pt x="45" y="14"/>
                  </a:cubicBezTo>
                  <a:cubicBezTo>
                    <a:pt x="45" y="14"/>
                    <a:pt x="45" y="14"/>
                    <a:pt x="45" y="13"/>
                  </a:cubicBezTo>
                  <a:cubicBezTo>
                    <a:pt x="45" y="14"/>
                    <a:pt x="46" y="15"/>
                    <a:pt x="46" y="16"/>
                  </a:cubicBezTo>
                  <a:cubicBezTo>
                    <a:pt x="46" y="15"/>
                    <a:pt x="46" y="13"/>
                    <a:pt x="46" y="12"/>
                  </a:cubicBezTo>
                  <a:cubicBezTo>
                    <a:pt x="47" y="15"/>
                    <a:pt x="46" y="11"/>
                    <a:pt x="47" y="13"/>
                  </a:cubicBezTo>
                  <a:cubicBezTo>
                    <a:pt x="47" y="13"/>
                    <a:pt x="47" y="14"/>
                    <a:pt x="47" y="15"/>
                  </a:cubicBezTo>
                  <a:cubicBezTo>
                    <a:pt x="48" y="17"/>
                    <a:pt x="47" y="13"/>
                    <a:pt x="48" y="14"/>
                  </a:cubicBezTo>
                  <a:cubicBezTo>
                    <a:pt x="47" y="12"/>
                    <a:pt x="47" y="12"/>
                    <a:pt x="47" y="12"/>
                  </a:cubicBezTo>
                  <a:cubicBezTo>
                    <a:pt x="48" y="13"/>
                    <a:pt x="48" y="10"/>
                    <a:pt x="48" y="13"/>
                  </a:cubicBezTo>
                  <a:cubicBezTo>
                    <a:pt x="48" y="12"/>
                    <a:pt x="49" y="13"/>
                    <a:pt x="48" y="11"/>
                  </a:cubicBezTo>
                  <a:cubicBezTo>
                    <a:pt x="49" y="13"/>
                    <a:pt x="49" y="10"/>
                    <a:pt x="50" y="14"/>
                  </a:cubicBezTo>
                  <a:cubicBezTo>
                    <a:pt x="50" y="13"/>
                    <a:pt x="51" y="14"/>
                    <a:pt x="51" y="12"/>
                  </a:cubicBezTo>
                  <a:cubicBezTo>
                    <a:pt x="50" y="11"/>
                    <a:pt x="50" y="13"/>
                    <a:pt x="50" y="13"/>
                  </a:cubicBezTo>
                  <a:cubicBezTo>
                    <a:pt x="50" y="12"/>
                    <a:pt x="50" y="12"/>
                    <a:pt x="50" y="12"/>
                  </a:cubicBezTo>
                  <a:cubicBezTo>
                    <a:pt x="50" y="12"/>
                    <a:pt x="51" y="12"/>
                    <a:pt x="51" y="14"/>
                  </a:cubicBezTo>
                  <a:cubicBezTo>
                    <a:pt x="51" y="15"/>
                    <a:pt x="51" y="10"/>
                    <a:pt x="51" y="11"/>
                  </a:cubicBezTo>
                  <a:cubicBezTo>
                    <a:pt x="51" y="12"/>
                    <a:pt x="51" y="12"/>
                    <a:pt x="52" y="12"/>
                  </a:cubicBezTo>
                  <a:cubicBezTo>
                    <a:pt x="52" y="10"/>
                    <a:pt x="52" y="10"/>
                    <a:pt x="52" y="10"/>
                  </a:cubicBezTo>
                  <a:cubicBezTo>
                    <a:pt x="52" y="11"/>
                    <a:pt x="52" y="12"/>
                    <a:pt x="52" y="14"/>
                  </a:cubicBezTo>
                  <a:cubicBezTo>
                    <a:pt x="53" y="14"/>
                    <a:pt x="53" y="14"/>
                    <a:pt x="53" y="12"/>
                  </a:cubicBezTo>
                  <a:cubicBezTo>
                    <a:pt x="53" y="14"/>
                    <a:pt x="53" y="14"/>
                    <a:pt x="53" y="14"/>
                  </a:cubicBezTo>
                  <a:cubicBezTo>
                    <a:pt x="53" y="13"/>
                    <a:pt x="53" y="13"/>
                    <a:pt x="53" y="13"/>
                  </a:cubicBezTo>
                  <a:cubicBezTo>
                    <a:pt x="53" y="13"/>
                    <a:pt x="53" y="13"/>
                    <a:pt x="53" y="13"/>
                  </a:cubicBezTo>
                  <a:cubicBezTo>
                    <a:pt x="53" y="14"/>
                    <a:pt x="54" y="14"/>
                    <a:pt x="54" y="13"/>
                  </a:cubicBezTo>
                  <a:cubicBezTo>
                    <a:pt x="53" y="12"/>
                    <a:pt x="53" y="12"/>
                    <a:pt x="53" y="12"/>
                  </a:cubicBezTo>
                  <a:cubicBezTo>
                    <a:pt x="53" y="11"/>
                    <a:pt x="53" y="11"/>
                    <a:pt x="53" y="11"/>
                  </a:cubicBezTo>
                  <a:cubicBezTo>
                    <a:pt x="53" y="12"/>
                    <a:pt x="54" y="12"/>
                    <a:pt x="54" y="12"/>
                  </a:cubicBezTo>
                  <a:cubicBezTo>
                    <a:pt x="54" y="12"/>
                    <a:pt x="54" y="10"/>
                    <a:pt x="54" y="10"/>
                  </a:cubicBezTo>
                  <a:cubicBezTo>
                    <a:pt x="54" y="11"/>
                    <a:pt x="54" y="10"/>
                    <a:pt x="54" y="11"/>
                  </a:cubicBezTo>
                  <a:cubicBezTo>
                    <a:pt x="54" y="12"/>
                    <a:pt x="54" y="11"/>
                    <a:pt x="54" y="11"/>
                  </a:cubicBezTo>
                  <a:cubicBezTo>
                    <a:pt x="54" y="12"/>
                    <a:pt x="54" y="13"/>
                    <a:pt x="54" y="12"/>
                  </a:cubicBezTo>
                  <a:cubicBezTo>
                    <a:pt x="54" y="12"/>
                    <a:pt x="54" y="9"/>
                    <a:pt x="54" y="10"/>
                  </a:cubicBezTo>
                  <a:cubicBezTo>
                    <a:pt x="54" y="12"/>
                    <a:pt x="54" y="12"/>
                    <a:pt x="54" y="12"/>
                  </a:cubicBezTo>
                  <a:cubicBezTo>
                    <a:pt x="55" y="13"/>
                    <a:pt x="55" y="13"/>
                    <a:pt x="55" y="13"/>
                  </a:cubicBezTo>
                  <a:cubicBezTo>
                    <a:pt x="55" y="11"/>
                    <a:pt x="55" y="11"/>
                    <a:pt x="55" y="11"/>
                  </a:cubicBezTo>
                  <a:cubicBezTo>
                    <a:pt x="55" y="12"/>
                    <a:pt x="55" y="12"/>
                    <a:pt x="55" y="12"/>
                  </a:cubicBezTo>
                  <a:cubicBezTo>
                    <a:pt x="55" y="10"/>
                    <a:pt x="55" y="11"/>
                    <a:pt x="55" y="10"/>
                  </a:cubicBezTo>
                  <a:cubicBezTo>
                    <a:pt x="55" y="10"/>
                    <a:pt x="55" y="11"/>
                    <a:pt x="56" y="11"/>
                  </a:cubicBezTo>
                  <a:cubicBezTo>
                    <a:pt x="56" y="11"/>
                    <a:pt x="56" y="11"/>
                    <a:pt x="56" y="11"/>
                  </a:cubicBezTo>
                  <a:cubicBezTo>
                    <a:pt x="56" y="12"/>
                    <a:pt x="56" y="11"/>
                    <a:pt x="56" y="10"/>
                  </a:cubicBezTo>
                  <a:cubicBezTo>
                    <a:pt x="56" y="10"/>
                    <a:pt x="56" y="10"/>
                    <a:pt x="56" y="10"/>
                  </a:cubicBezTo>
                  <a:cubicBezTo>
                    <a:pt x="56" y="10"/>
                    <a:pt x="56" y="10"/>
                    <a:pt x="56" y="9"/>
                  </a:cubicBezTo>
                  <a:cubicBezTo>
                    <a:pt x="57" y="10"/>
                    <a:pt x="57" y="14"/>
                    <a:pt x="57" y="13"/>
                  </a:cubicBezTo>
                  <a:cubicBezTo>
                    <a:pt x="58" y="13"/>
                    <a:pt x="57" y="10"/>
                    <a:pt x="57" y="9"/>
                  </a:cubicBezTo>
                  <a:cubicBezTo>
                    <a:pt x="58" y="10"/>
                    <a:pt x="58" y="8"/>
                    <a:pt x="58" y="10"/>
                  </a:cubicBezTo>
                  <a:cubicBezTo>
                    <a:pt x="58" y="9"/>
                    <a:pt x="58" y="9"/>
                    <a:pt x="58" y="9"/>
                  </a:cubicBezTo>
                  <a:cubicBezTo>
                    <a:pt x="59" y="9"/>
                    <a:pt x="59" y="7"/>
                    <a:pt x="60" y="9"/>
                  </a:cubicBezTo>
                  <a:cubicBezTo>
                    <a:pt x="60" y="10"/>
                    <a:pt x="61" y="11"/>
                    <a:pt x="61" y="11"/>
                  </a:cubicBezTo>
                  <a:cubicBezTo>
                    <a:pt x="61" y="10"/>
                    <a:pt x="61" y="13"/>
                    <a:pt x="61" y="10"/>
                  </a:cubicBezTo>
                  <a:cubicBezTo>
                    <a:pt x="61" y="9"/>
                    <a:pt x="61" y="9"/>
                    <a:pt x="60" y="8"/>
                  </a:cubicBezTo>
                  <a:cubicBezTo>
                    <a:pt x="61" y="8"/>
                    <a:pt x="61" y="7"/>
                    <a:pt x="62" y="8"/>
                  </a:cubicBezTo>
                  <a:cubicBezTo>
                    <a:pt x="61" y="7"/>
                    <a:pt x="61" y="7"/>
                    <a:pt x="61" y="7"/>
                  </a:cubicBezTo>
                  <a:cubicBezTo>
                    <a:pt x="62" y="9"/>
                    <a:pt x="62" y="9"/>
                    <a:pt x="62" y="9"/>
                  </a:cubicBezTo>
                  <a:cubicBezTo>
                    <a:pt x="62" y="7"/>
                    <a:pt x="62" y="7"/>
                    <a:pt x="62" y="7"/>
                  </a:cubicBezTo>
                  <a:cubicBezTo>
                    <a:pt x="62" y="9"/>
                    <a:pt x="62" y="9"/>
                    <a:pt x="62" y="9"/>
                  </a:cubicBezTo>
                  <a:cubicBezTo>
                    <a:pt x="62" y="8"/>
                    <a:pt x="62" y="6"/>
                    <a:pt x="62" y="7"/>
                  </a:cubicBezTo>
                  <a:cubicBezTo>
                    <a:pt x="63" y="8"/>
                    <a:pt x="63" y="8"/>
                    <a:pt x="63" y="8"/>
                  </a:cubicBezTo>
                  <a:cubicBezTo>
                    <a:pt x="63" y="7"/>
                    <a:pt x="63" y="6"/>
                    <a:pt x="63" y="7"/>
                  </a:cubicBezTo>
                  <a:cubicBezTo>
                    <a:pt x="64" y="8"/>
                    <a:pt x="64" y="8"/>
                    <a:pt x="64" y="8"/>
                  </a:cubicBezTo>
                  <a:cubicBezTo>
                    <a:pt x="64" y="8"/>
                    <a:pt x="64" y="7"/>
                    <a:pt x="64" y="7"/>
                  </a:cubicBezTo>
                  <a:cubicBezTo>
                    <a:pt x="64" y="8"/>
                    <a:pt x="64" y="8"/>
                    <a:pt x="65" y="9"/>
                  </a:cubicBezTo>
                  <a:cubicBezTo>
                    <a:pt x="65" y="5"/>
                    <a:pt x="66" y="5"/>
                    <a:pt x="67" y="5"/>
                  </a:cubicBezTo>
                  <a:cubicBezTo>
                    <a:pt x="67" y="6"/>
                    <a:pt x="67" y="6"/>
                    <a:pt x="67" y="6"/>
                  </a:cubicBezTo>
                  <a:cubicBezTo>
                    <a:pt x="67" y="7"/>
                    <a:pt x="67" y="4"/>
                    <a:pt x="67" y="5"/>
                  </a:cubicBezTo>
                  <a:cubicBezTo>
                    <a:pt x="68" y="8"/>
                    <a:pt x="68" y="8"/>
                    <a:pt x="68" y="8"/>
                  </a:cubicBezTo>
                  <a:cubicBezTo>
                    <a:pt x="68" y="9"/>
                    <a:pt x="68" y="6"/>
                    <a:pt x="68" y="6"/>
                  </a:cubicBezTo>
                  <a:cubicBezTo>
                    <a:pt x="68" y="5"/>
                    <a:pt x="68" y="7"/>
                    <a:pt x="67" y="5"/>
                  </a:cubicBezTo>
                  <a:cubicBezTo>
                    <a:pt x="67" y="5"/>
                    <a:pt x="68" y="6"/>
                    <a:pt x="68" y="4"/>
                  </a:cubicBezTo>
                  <a:cubicBezTo>
                    <a:pt x="68" y="5"/>
                    <a:pt x="68" y="6"/>
                    <a:pt x="68" y="7"/>
                  </a:cubicBezTo>
                  <a:cubicBezTo>
                    <a:pt x="68" y="6"/>
                    <a:pt x="68" y="6"/>
                    <a:pt x="68" y="6"/>
                  </a:cubicBezTo>
                  <a:cubicBezTo>
                    <a:pt x="69" y="8"/>
                    <a:pt x="69" y="10"/>
                    <a:pt x="69" y="12"/>
                  </a:cubicBezTo>
                  <a:cubicBezTo>
                    <a:pt x="69" y="12"/>
                    <a:pt x="69" y="12"/>
                    <a:pt x="69" y="12"/>
                  </a:cubicBezTo>
                  <a:cubicBezTo>
                    <a:pt x="70" y="14"/>
                    <a:pt x="69" y="14"/>
                    <a:pt x="70" y="14"/>
                  </a:cubicBezTo>
                  <a:cubicBezTo>
                    <a:pt x="70" y="14"/>
                    <a:pt x="70" y="11"/>
                    <a:pt x="69" y="10"/>
                  </a:cubicBezTo>
                  <a:cubicBezTo>
                    <a:pt x="70" y="10"/>
                    <a:pt x="69" y="6"/>
                    <a:pt x="69" y="6"/>
                  </a:cubicBezTo>
                  <a:cubicBezTo>
                    <a:pt x="69" y="7"/>
                    <a:pt x="69" y="7"/>
                    <a:pt x="69" y="8"/>
                  </a:cubicBezTo>
                  <a:cubicBezTo>
                    <a:pt x="70" y="9"/>
                    <a:pt x="69" y="7"/>
                    <a:pt x="70" y="8"/>
                  </a:cubicBezTo>
                  <a:cubicBezTo>
                    <a:pt x="69" y="7"/>
                    <a:pt x="69" y="5"/>
                    <a:pt x="69" y="5"/>
                  </a:cubicBezTo>
                  <a:cubicBezTo>
                    <a:pt x="70" y="6"/>
                    <a:pt x="69" y="6"/>
                    <a:pt x="70" y="7"/>
                  </a:cubicBezTo>
                  <a:cubicBezTo>
                    <a:pt x="70" y="6"/>
                    <a:pt x="70" y="5"/>
                    <a:pt x="69" y="4"/>
                  </a:cubicBezTo>
                  <a:cubicBezTo>
                    <a:pt x="69" y="2"/>
                    <a:pt x="70" y="5"/>
                    <a:pt x="70" y="3"/>
                  </a:cubicBezTo>
                  <a:cubicBezTo>
                    <a:pt x="70" y="4"/>
                    <a:pt x="70" y="7"/>
                    <a:pt x="71" y="7"/>
                  </a:cubicBezTo>
                  <a:cubicBezTo>
                    <a:pt x="70" y="6"/>
                    <a:pt x="71" y="5"/>
                    <a:pt x="70" y="3"/>
                  </a:cubicBezTo>
                  <a:cubicBezTo>
                    <a:pt x="70" y="3"/>
                    <a:pt x="70" y="5"/>
                    <a:pt x="71" y="5"/>
                  </a:cubicBezTo>
                  <a:cubicBezTo>
                    <a:pt x="71" y="6"/>
                    <a:pt x="70" y="3"/>
                    <a:pt x="71" y="6"/>
                  </a:cubicBezTo>
                  <a:cubicBezTo>
                    <a:pt x="71" y="4"/>
                    <a:pt x="71" y="4"/>
                    <a:pt x="71" y="4"/>
                  </a:cubicBezTo>
                  <a:cubicBezTo>
                    <a:pt x="71" y="5"/>
                    <a:pt x="71" y="5"/>
                    <a:pt x="71" y="6"/>
                  </a:cubicBezTo>
                  <a:cubicBezTo>
                    <a:pt x="72" y="6"/>
                    <a:pt x="72" y="4"/>
                    <a:pt x="72" y="6"/>
                  </a:cubicBezTo>
                  <a:cubicBezTo>
                    <a:pt x="72" y="6"/>
                    <a:pt x="72" y="6"/>
                    <a:pt x="72" y="4"/>
                  </a:cubicBezTo>
                  <a:cubicBezTo>
                    <a:pt x="72" y="3"/>
                    <a:pt x="72" y="5"/>
                    <a:pt x="71" y="3"/>
                  </a:cubicBezTo>
                  <a:cubicBezTo>
                    <a:pt x="72" y="5"/>
                    <a:pt x="72" y="3"/>
                    <a:pt x="72" y="2"/>
                  </a:cubicBezTo>
                  <a:cubicBezTo>
                    <a:pt x="72" y="3"/>
                    <a:pt x="72" y="3"/>
                    <a:pt x="72" y="3"/>
                  </a:cubicBezTo>
                  <a:cubicBezTo>
                    <a:pt x="72" y="3"/>
                    <a:pt x="72" y="3"/>
                    <a:pt x="72" y="2"/>
                  </a:cubicBezTo>
                  <a:cubicBezTo>
                    <a:pt x="72" y="2"/>
                    <a:pt x="72" y="3"/>
                    <a:pt x="72" y="3"/>
                  </a:cubicBezTo>
                  <a:cubicBezTo>
                    <a:pt x="72" y="2"/>
                    <a:pt x="72" y="2"/>
                    <a:pt x="72" y="2"/>
                  </a:cubicBezTo>
                  <a:cubicBezTo>
                    <a:pt x="72" y="1"/>
                    <a:pt x="73" y="4"/>
                    <a:pt x="73" y="4"/>
                  </a:cubicBezTo>
                  <a:cubicBezTo>
                    <a:pt x="73" y="5"/>
                    <a:pt x="73" y="5"/>
                    <a:pt x="73" y="5"/>
                  </a:cubicBezTo>
                  <a:cubicBezTo>
                    <a:pt x="73" y="5"/>
                    <a:pt x="73" y="6"/>
                    <a:pt x="73" y="5"/>
                  </a:cubicBezTo>
                  <a:cubicBezTo>
                    <a:pt x="73" y="4"/>
                    <a:pt x="73" y="3"/>
                    <a:pt x="73" y="2"/>
                  </a:cubicBezTo>
                  <a:cubicBezTo>
                    <a:pt x="73" y="1"/>
                    <a:pt x="73" y="3"/>
                    <a:pt x="73" y="2"/>
                  </a:cubicBezTo>
                  <a:cubicBezTo>
                    <a:pt x="73" y="3"/>
                    <a:pt x="73" y="3"/>
                    <a:pt x="73" y="3"/>
                  </a:cubicBezTo>
                  <a:cubicBezTo>
                    <a:pt x="73" y="4"/>
                    <a:pt x="74" y="5"/>
                    <a:pt x="74" y="5"/>
                  </a:cubicBezTo>
                  <a:cubicBezTo>
                    <a:pt x="74" y="5"/>
                    <a:pt x="74" y="3"/>
                    <a:pt x="74" y="2"/>
                  </a:cubicBezTo>
                  <a:cubicBezTo>
                    <a:pt x="74" y="2"/>
                    <a:pt x="74" y="3"/>
                    <a:pt x="74" y="4"/>
                  </a:cubicBezTo>
                  <a:cubicBezTo>
                    <a:pt x="74" y="3"/>
                    <a:pt x="74" y="3"/>
                    <a:pt x="74" y="2"/>
                  </a:cubicBezTo>
                  <a:cubicBezTo>
                    <a:pt x="74" y="3"/>
                    <a:pt x="75" y="4"/>
                    <a:pt x="75" y="5"/>
                  </a:cubicBezTo>
                  <a:cubicBezTo>
                    <a:pt x="75" y="7"/>
                    <a:pt x="75" y="7"/>
                    <a:pt x="75" y="7"/>
                  </a:cubicBezTo>
                  <a:cubicBezTo>
                    <a:pt x="76" y="7"/>
                    <a:pt x="76" y="7"/>
                    <a:pt x="76" y="7"/>
                  </a:cubicBezTo>
                  <a:cubicBezTo>
                    <a:pt x="76" y="9"/>
                    <a:pt x="76" y="8"/>
                    <a:pt x="76" y="10"/>
                  </a:cubicBezTo>
                  <a:cubicBezTo>
                    <a:pt x="76" y="10"/>
                    <a:pt x="76" y="10"/>
                    <a:pt x="76" y="9"/>
                  </a:cubicBezTo>
                  <a:cubicBezTo>
                    <a:pt x="75" y="6"/>
                    <a:pt x="76" y="5"/>
                    <a:pt x="75" y="3"/>
                  </a:cubicBezTo>
                  <a:cubicBezTo>
                    <a:pt x="76" y="2"/>
                    <a:pt x="77" y="9"/>
                    <a:pt x="77" y="5"/>
                  </a:cubicBezTo>
                  <a:cubicBezTo>
                    <a:pt x="76" y="4"/>
                    <a:pt x="76" y="2"/>
                    <a:pt x="76" y="3"/>
                  </a:cubicBezTo>
                  <a:cubicBezTo>
                    <a:pt x="76" y="3"/>
                    <a:pt x="76" y="0"/>
                    <a:pt x="76" y="1"/>
                  </a:cubicBezTo>
                  <a:cubicBezTo>
                    <a:pt x="76" y="2"/>
                    <a:pt x="77" y="4"/>
                    <a:pt x="77" y="5"/>
                  </a:cubicBezTo>
                  <a:cubicBezTo>
                    <a:pt x="77" y="5"/>
                    <a:pt x="77" y="5"/>
                    <a:pt x="77" y="5"/>
                  </a:cubicBezTo>
                  <a:cubicBezTo>
                    <a:pt x="77" y="6"/>
                    <a:pt x="77" y="8"/>
                    <a:pt x="77" y="8"/>
                  </a:cubicBezTo>
                  <a:cubicBezTo>
                    <a:pt x="78" y="7"/>
                    <a:pt x="78" y="7"/>
                    <a:pt x="78" y="6"/>
                  </a:cubicBezTo>
                  <a:cubicBezTo>
                    <a:pt x="77" y="4"/>
                    <a:pt x="77" y="6"/>
                    <a:pt x="77" y="5"/>
                  </a:cubicBezTo>
                  <a:cubicBezTo>
                    <a:pt x="77" y="4"/>
                    <a:pt x="78" y="6"/>
                    <a:pt x="77" y="4"/>
                  </a:cubicBezTo>
                  <a:cubicBezTo>
                    <a:pt x="77" y="4"/>
                    <a:pt x="77" y="2"/>
                    <a:pt x="77" y="1"/>
                  </a:cubicBezTo>
                  <a:cubicBezTo>
                    <a:pt x="77" y="1"/>
                    <a:pt x="77" y="1"/>
                    <a:pt x="77" y="1"/>
                  </a:cubicBezTo>
                  <a:cubicBezTo>
                    <a:pt x="77" y="2"/>
                    <a:pt x="77" y="2"/>
                    <a:pt x="77" y="2"/>
                  </a:cubicBezTo>
                  <a:cubicBezTo>
                    <a:pt x="78" y="2"/>
                    <a:pt x="77" y="0"/>
                    <a:pt x="77" y="0"/>
                  </a:cubicBezTo>
                  <a:cubicBezTo>
                    <a:pt x="78" y="2"/>
                    <a:pt x="78" y="2"/>
                    <a:pt x="78" y="2"/>
                  </a:cubicBezTo>
                  <a:cubicBezTo>
                    <a:pt x="78" y="4"/>
                    <a:pt x="77" y="1"/>
                    <a:pt x="78" y="4"/>
                  </a:cubicBezTo>
                  <a:cubicBezTo>
                    <a:pt x="78" y="4"/>
                    <a:pt x="78" y="3"/>
                    <a:pt x="78" y="3"/>
                  </a:cubicBezTo>
                  <a:cubicBezTo>
                    <a:pt x="78" y="4"/>
                    <a:pt x="78" y="4"/>
                    <a:pt x="78" y="4"/>
                  </a:cubicBezTo>
                  <a:cubicBezTo>
                    <a:pt x="78" y="4"/>
                    <a:pt x="79" y="8"/>
                    <a:pt x="79" y="5"/>
                  </a:cubicBezTo>
                  <a:cubicBezTo>
                    <a:pt x="79" y="5"/>
                    <a:pt x="79" y="4"/>
                    <a:pt x="79" y="3"/>
                  </a:cubicBezTo>
                  <a:cubicBezTo>
                    <a:pt x="79" y="3"/>
                    <a:pt x="79" y="2"/>
                    <a:pt x="79" y="2"/>
                  </a:cubicBezTo>
                  <a:cubicBezTo>
                    <a:pt x="79" y="4"/>
                    <a:pt x="80" y="2"/>
                    <a:pt x="80" y="4"/>
                  </a:cubicBezTo>
                  <a:cubicBezTo>
                    <a:pt x="79" y="3"/>
                    <a:pt x="79" y="3"/>
                    <a:pt x="79" y="5"/>
                  </a:cubicBezTo>
                  <a:cubicBezTo>
                    <a:pt x="80" y="7"/>
                    <a:pt x="79" y="5"/>
                    <a:pt x="79" y="7"/>
                  </a:cubicBezTo>
                  <a:cubicBezTo>
                    <a:pt x="79" y="7"/>
                    <a:pt x="80" y="9"/>
                    <a:pt x="80" y="11"/>
                  </a:cubicBezTo>
                  <a:cubicBezTo>
                    <a:pt x="80" y="11"/>
                    <a:pt x="80" y="10"/>
                    <a:pt x="80" y="10"/>
                  </a:cubicBezTo>
                  <a:cubicBezTo>
                    <a:pt x="80" y="9"/>
                    <a:pt x="80" y="9"/>
                    <a:pt x="80" y="7"/>
                  </a:cubicBezTo>
                  <a:cubicBezTo>
                    <a:pt x="80" y="8"/>
                    <a:pt x="80" y="7"/>
                    <a:pt x="80" y="5"/>
                  </a:cubicBezTo>
                  <a:cubicBezTo>
                    <a:pt x="81" y="6"/>
                    <a:pt x="81" y="7"/>
                    <a:pt x="81" y="8"/>
                  </a:cubicBezTo>
                  <a:cubicBezTo>
                    <a:pt x="81" y="7"/>
                    <a:pt x="82" y="7"/>
                    <a:pt x="82" y="7"/>
                  </a:cubicBezTo>
                  <a:cubicBezTo>
                    <a:pt x="81" y="5"/>
                    <a:pt x="82" y="7"/>
                    <a:pt x="82" y="5"/>
                  </a:cubicBezTo>
                  <a:cubicBezTo>
                    <a:pt x="81" y="4"/>
                    <a:pt x="81" y="3"/>
                    <a:pt x="81" y="2"/>
                  </a:cubicBezTo>
                  <a:cubicBezTo>
                    <a:pt x="81" y="2"/>
                    <a:pt x="81" y="3"/>
                    <a:pt x="81" y="3"/>
                  </a:cubicBezTo>
                  <a:cubicBezTo>
                    <a:pt x="81" y="2"/>
                    <a:pt x="82" y="5"/>
                    <a:pt x="82" y="3"/>
                  </a:cubicBezTo>
                  <a:cubicBezTo>
                    <a:pt x="81" y="4"/>
                    <a:pt x="82" y="6"/>
                    <a:pt x="83" y="8"/>
                  </a:cubicBezTo>
                  <a:cubicBezTo>
                    <a:pt x="83" y="7"/>
                    <a:pt x="83" y="9"/>
                    <a:pt x="83" y="9"/>
                  </a:cubicBezTo>
                  <a:cubicBezTo>
                    <a:pt x="83" y="8"/>
                    <a:pt x="83" y="7"/>
                    <a:pt x="84" y="7"/>
                  </a:cubicBezTo>
                  <a:cubicBezTo>
                    <a:pt x="84" y="8"/>
                    <a:pt x="85" y="7"/>
                    <a:pt x="85" y="6"/>
                  </a:cubicBezTo>
                  <a:cubicBezTo>
                    <a:pt x="85" y="7"/>
                    <a:pt x="86" y="9"/>
                    <a:pt x="86" y="10"/>
                  </a:cubicBezTo>
                  <a:cubicBezTo>
                    <a:pt x="86" y="10"/>
                    <a:pt x="85" y="7"/>
                    <a:pt x="86" y="8"/>
                  </a:cubicBezTo>
                  <a:cubicBezTo>
                    <a:pt x="86" y="9"/>
                    <a:pt x="86" y="9"/>
                    <a:pt x="86" y="9"/>
                  </a:cubicBezTo>
                  <a:cubicBezTo>
                    <a:pt x="86" y="8"/>
                    <a:pt x="87" y="10"/>
                    <a:pt x="86" y="7"/>
                  </a:cubicBezTo>
                  <a:cubicBezTo>
                    <a:pt x="87" y="9"/>
                    <a:pt x="87" y="9"/>
                    <a:pt x="87" y="9"/>
                  </a:cubicBezTo>
                  <a:cubicBezTo>
                    <a:pt x="87" y="10"/>
                    <a:pt x="87" y="9"/>
                    <a:pt x="87" y="9"/>
                  </a:cubicBezTo>
                  <a:cubicBezTo>
                    <a:pt x="87" y="11"/>
                    <a:pt x="87" y="11"/>
                    <a:pt x="87" y="11"/>
                  </a:cubicBezTo>
                  <a:cubicBezTo>
                    <a:pt x="88" y="12"/>
                    <a:pt x="88" y="10"/>
                    <a:pt x="88" y="10"/>
                  </a:cubicBezTo>
                  <a:cubicBezTo>
                    <a:pt x="88" y="9"/>
                    <a:pt x="88" y="9"/>
                    <a:pt x="88" y="9"/>
                  </a:cubicBezTo>
                  <a:cubicBezTo>
                    <a:pt x="88" y="8"/>
                    <a:pt x="88" y="9"/>
                    <a:pt x="89" y="8"/>
                  </a:cubicBezTo>
                  <a:cubicBezTo>
                    <a:pt x="89" y="10"/>
                    <a:pt x="89" y="10"/>
                    <a:pt x="89" y="10"/>
                  </a:cubicBezTo>
                  <a:cubicBezTo>
                    <a:pt x="89" y="9"/>
                    <a:pt x="89" y="9"/>
                    <a:pt x="89" y="9"/>
                  </a:cubicBezTo>
                  <a:cubicBezTo>
                    <a:pt x="89" y="10"/>
                    <a:pt x="90" y="11"/>
                    <a:pt x="89" y="10"/>
                  </a:cubicBezTo>
                  <a:cubicBezTo>
                    <a:pt x="90" y="13"/>
                    <a:pt x="90" y="13"/>
                    <a:pt x="90" y="13"/>
                  </a:cubicBezTo>
                  <a:cubicBezTo>
                    <a:pt x="89" y="13"/>
                    <a:pt x="89" y="12"/>
                    <a:pt x="89" y="10"/>
                  </a:cubicBezTo>
                  <a:cubicBezTo>
                    <a:pt x="89" y="9"/>
                    <a:pt x="88" y="10"/>
                    <a:pt x="89" y="11"/>
                  </a:cubicBezTo>
                  <a:cubicBezTo>
                    <a:pt x="89" y="11"/>
                    <a:pt x="89" y="11"/>
                    <a:pt x="89" y="10"/>
                  </a:cubicBezTo>
                  <a:cubicBezTo>
                    <a:pt x="89" y="12"/>
                    <a:pt x="89" y="12"/>
                    <a:pt x="89" y="13"/>
                  </a:cubicBezTo>
                  <a:cubicBezTo>
                    <a:pt x="89" y="13"/>
                    <a:pt x="89" y="14"/>
                    <a:pt x="89" y="13"/>
                  </a:cubicBezTo>
                  <a:cubicBezTo>
                    <a:pt x="89" y="14"/>
                    <a:pt x="89" y="14"/>
                    <a:pt x="89" y="14"/>
                  </a:cubicBezTo>
                  <a:cubicBezTo>
                    <a:pt x="89" y="14"/>
                    <a:pt x="89" y="13"/>
                    <a:pt x="89" y="13"/>
                  </a:cubicBezTo>
                  <a:cubicBezTo>
                    <a:pt x="89" y="14"/>
                    <a:pt x="89" y="15"/>
                    <a:pt x="88" y="14"/>
                  </a:cubicBezTo>
                  <a:cubicBezTo>
                    <a:pt x="88" y="13"/>
                    <a:pt x="88" y="16"/>
                    <a:pt x="88" y="15"/>
                  </a:cubicBezTo>
                  <a:cubicBezTo>
                    <a:pt x="87" y="14"/>
                    <a:pt x="87" y="12"/>
                    <a:pt x="87" y="12"/>
                  </a:cubicBezTo>
                  <a:cubicBezTo>
                    <a:pt x="87" y="11"/>
                    <a:pt x="87" y="12"/>
                    <a:pt x="87" y="11"/>
                  </a:cubicBezTo>
                  <a:cubicBezTo>
                    <a:pt x="87" y="12"/>
                    <a:pt x="87" y="14"/>
                    <a:pt x="87" y="15"/>
                  </a:cubicBezTo>
                  <a:cubicBezTo>
                    <a:pt x="87" y="14"/>
                    <a:pt x="87" y="14"/>
                    <a:pt x="87" y="14"/>
                  </a:cubicBezTo>
                  <a:cubicBezTo>
                    <a:pt x="87" y="14"/>
                    <a:pt x="87" y="16"/>
                    <a:pt x="87" y="16"/>
                  </a:cubicBezTo>
                  <a:cubicBezTo>
                    <a:pt x="86" y="15"/>
                    <a:pt x="85" y="16"/>
                    <a:pt x="85" y="15"/>
                  </a:cubicBezTo>
                  <a:cubicBezTo>
                    <a:pt x="85" y="14"/>
                    <a:pt x="85" y="14"/>
                    <a:pt x="85" y="14"/>
                  </a:cubicBezTo>
                  <a:cubicBezTo>
                    <a:pt x="85" y="17"/>
                    <a:pt x="84" y="15"/>
                    <a:pt x="84" y="17"/>
                  </a:cubicBezTo>
                  <a:cubicBezTo>
                    <a:pt x="83" y="16"/>
                    <a:pt x="83" y="18"/>
                    <a:pt x="82" y="16"/>
                  </a:cubicBezTo>
                  <a:cubicBezTo>
                    <a:pt x="81" y="17"/>
                    <a:pt x="81" y="18"/>
                    <a:pt x="80" y="18"/>
                  </a:cubicBezTo>
                  <a:cubicBezTo>
                    <a:pt x="79" y="16"/>
                    <a:pt x="79" y="16"/>
                    <a:pt x="79" y="16"/>
                  </a:cubicBezTo>
                  <a:cubicBezTo>
                    <a:pt x="79" y="18"/>
                    <a:pt x="79" y="15"/>
                    <a:pt x="79" y="15"/>
                  </a:cubicBezTo>
                  <a:cubicBezTo>
                    <a:pt x="79" y="17"/>
                    <a:pt x="79" y="17"/>
                    <a:pt x="79" y="18"/>
                  </a:cubicBezTo>
                  <a:cubicBezTo>
                    <a:pt x="78" y="17"/>
                    <a:pt x="78" y="19"/>
                    <a:pt x="78" y="20"/>
                  </a:cubicBezTo>
                  <a:cubicBezTo>
                    <a:pt x="78" y="19"/>
                    <a:pt x="78" y="19"/>
                    <a:pt x="78" y="19"/>
                  </a:cubicBezTo>
                  <a:cubicBezTo>
                    <a:pt x="78" y="21"/>
                    <a:pt x="77" y="19"/>
                    <a:pt x="76" y="19"/>
                  </a:cubicBezTo>
                  <a:cubicBezTo>
                    <a:pt x="76" y="19"/>
                    <a:pt x="76" y="18"/>
                    <a:pt x="76" y="18"/>
                  </a:cubicBezTo>
                  <a:cubicBezTo>
                    <a:pt x="76" y="20"/>
                    <a:pt x="76" y="20"/>
                    <a:pt x="75" y="21"/>
                  </a:cubicBezTo>
                  <a:cubicBezTo>
                    <a:pt x="75" y="21"/>
                    <a:pt x="74" y="21"/>
                    <a:pt x="74" y="20"/>
                  </a:cubicBezTo>
                  <a:cubicBezTo>
                    <a:pt x="73" y="23"/>
                    <a:pt x="72" y="21"/>
                    <a:pt x="71" y="23"/>
                  </a:cubicBezTo>
                  <a:cubicBezTo>
                    <a:pt x="71" y="22"/>
                    <a:pt x="71" y="22"/>
                    <a:pt x="71" y="22"/>
                  </a:cubicBezTo>
                  <a:cubicBezTo>
                    <a:pt x="70" y="25"/>
                    <a:pt x="68" y="23"/>
                    <a:pt x="68" y="24"/>
                  </a:cubicBezTo>
                  <a:cubicBezTo>
                    <a:pt x="67" y="22"/>
                    <a:pt x="67" y="22"/>
                    <a:pt x="67" y="22"/>
                  </a:cubicBezTo>
                  <a:cubicBezTo>
                    <a:pt x="67" y="21"/>
                    <a:pt x="67" y="23"/>
                    <a:pt x="67" y="24"/>
                  </a:cubicBezTo>
                  <a:cubicBezTo>
                    <a:pt x="67" y="24"/>
                    <a:pt x="67" y="26"/>
                    <a:pt x="66" y="24"/>
                  </a:cubicBezTo>
                  <a:cubicBezTo>
                    <a:pt x="66" y="23"/>
                    <a:pt x="66" y="25"/>
                    <a:pt x="66" y="25"/>
                  </a:cubicBezTo>
                  <a:cubicBezTo>
                    <a:pt x="65" y="25"/>
                    <a:pt x="65" y="25"/>
                    <a:pt x="64" y="25"/>
                  </a:cubicBezTo>
                  <a:cubicBezTo>
                    <a:pt x="64" y="25"/>
                    <a:pt x="64" y="25"/>
                    <a:pt x="64" y="25"/>
                  </a:cubicBezTo>
                  <a:cubicBezTo>
                    <a:pt x="64" y="25"/>
                    <a:pt x="64" y="24"/>
                    <a:pt x="64" y="24"/>
                  </a:cubicBezTo>
                  <a:cubicBezTo>
                    <a:pt x="64" y="25"/>
                    <a:pt x="63" y="23"/>
                    <a:pt x="64" y="26"/>
                  </a:cubicBezTo>
                  <a:cubicBezTo>
                    <a:pt x="63" y="25"/>
                    <a:pt x="62" y="28"/>
                    <a:pt x="61" y="26"/>
                  </a:cubicBezTo>
                  <a:cubicBezTo>
                    <a:pt x="62" y="26"/>
                    <a:pt x="62" y="27"/>
                    <a:pt x="62" y="27"/>
                  </a:cubicBezTo>
                  <a:cubicBezTo>
                    <a:pt x="61" y="27"/>
                    <a:pt x="60" y="26"/>
                    <a:pt x="60" y="27"/>
                  </a:cubicBezTo>
                  <a:cubicBezTo>
                    <a:pt x="60" y="27"/>
                    <a:pt x="60" y="26"/>
                    <a:pt x="60" y="26"/>
                  </a:cubicBezTo>
                  <a:cubicBezTo>
                    <a:pt x="60" y="27"/>
                    <a:pt x="60" y="27"/>
                    <a:pt x="60" y="27"/>
                  </a:cubicBezTo>
                  <a:cubicBezTo>
                    <a:pt x="59" y="29"/>
                    <a:pt x="58" y="26"/>
                    <a:pt x="57" y="27"/>
                  </a:cubicBezTo>
                  <a:cubicBezTo>
                    <a:pt x="56" y="29"/>
                    <a:pt x="54" y="28"/>
                    <a:pt x="53" y="29"/>
                  </a:cubicBezTo>
                  <a:cubicBezTo>
                    <a:pt x="53" y="28"/>
                    <a:pt x="53" y="28"/>
                    <a:pt x="53" y="28"/>
                  </a:cubicBezTo>
                  <a:cubicBezTo>
                    <a:pt x="53" y="30"/>
                    <a:pt x="51" y="26"/>
                    <a:pt x="51" y="29"/>
                  </a:cubicBezTo>
                  <a:cubicBezTo>
                    <a:pt x="51" y="29"/>
                    <a:pt x="51" y="29"/>
                    <a:pt x="51" y="28"/>
                  </a:cubicBezTo>
                  <a:cubicBezTo>
                    <a:pt x="51" y="30"/>
                    <a:pt x="49" y="27"/>
                    <a:pt x="49" y="29"/>
                  </a:cubicBezTo>
                  <a:cubicBezTo>
                    <a:pt x="49" y="29"/>
                    <a:pt x="49" y="29"/>
                    <a:pt x="49" y="29"/>
                  </a:cubicBezTo>
                  <a:cubicBezTo>
                    <a:pt x="49" y="27"/>
                    <a:pt x="48" y="29"/>
                    <a:pt x="48" y="28"/>
                  </a:cubicBezTo>
                  <a:cubicBezTo>
                    <a:pt x="48" y="28"/>
                    <a:pt x="48" y="28"/>
                    <a:pt x="48" y="27"/>
                  </a:cubicBezTo>
                  <a:cubicBezTo>
                    <a:pt x="47" y="26"/>
                    <a:pt x="48" y="30"/>
                    <a:pt x="47" y="27"/>
                  </a:cubicBezTo>
                  <a:cubicBezTo>
                    <a:pt x="47" y="27"/>
                    <a:pt x="47" y="28"/>
                    <a:pt x="47" y="28"/>
                  </a:cubicBezTo>
                  <a:cubicBezTo>
                    <a:pt x="46" y="28"/>
                    <a:pt x="45" y="29"/>
                    <a:pt x="43" y="30"/>
                  </a:cubicBezTo>
                  <a:cubicBezTo>
                    <a:pt x="42" y="29"/>
                    <a:pt x="43" y="26"/>
                    <a:pt x="42" y="28"/>
                  </a:cubicBezTo>
                  <a:cubicBezTo>
                    <a:pt x="42" y="27"/>
                    <a:pt x="42" y="29"/>
                    <a:pt x="42" y="28"/>
                  </a:cubicBezTo>
                  <a:cubicBezTo>
                    <a:pt x="42" y="29"/>
                    <a:pt x="41" y="25"/>
                    <a:pt x="41" y="27"/>
                  </a:cubicBezTo>
                  <a:cubicBezTo>
                    <a:pt x="42" y="28"/>
                    <a:pt x="41" y="28"/>
                    <a:pt x="42" y="29"/>
                  </a:cubicBezTo>
                  <a:cubicBezTo>
                    <a:pt x="41" y="28"/>
                    <a:pt x="40" y="26"/>
                    <a:pt x="40" y="28"/>
                  </a:cubicBezTo>
                  <a:cubicBezTo>
                    <a:pt x="40" y="27"/>
                    <a:pt x="40" y="27"/>
                    <a:pt x="40" y="27"/>
                  </a:cubicBezTo>
                  <a:cubicBezTo>
                    <a:pt x="40" y="29"/>
                    <a:pt x="39" y="28"/>
                    <a:pt x="39" y="31"/>
                  </a:cubicBezTo>
                  <a:cubicBezTo>
                    <a:pt x="36" y="32"/>
                    <a:pt x="34" y="34"/>
                    <a:pt x="31" y="35"/>
                  </a:cubicBezTo>
                  <a:cubicBezTo>
                    <a:pt x="28" y="35"/>
                    <a:pt x="25" y="36"/>
                    <a:pt x="22" y="35"/>
                  </a:cubicBezTo>
                  <a:cubicBezTo>
                    <a:pt x="21" y="33"/>
                    <a:pt x="21" y="33"/>
                    <a:pt x="20" y="34"/>
                  </a:cubicBezTo>
                  <a:cubicBezTo>
                    <a:pt x="20" y="33"/>
                    <a:pt x="20" y="33"/>
                    <a:pt x="20" y="33"/>
                  </a:cubicBezTo>
                  <a:cubicBezTo>
                    <a:pt x="21" y="35"/>
                    <a:pt x="20" y="33"/>
                    <a:pt x="20" y="35"/>
                  </a:cubicBezTo>
                  <a:cubicBezTo>
                    <a:pt x="19" y="35"/>
                    <a:pt x="18" y="36"/>
                    <a:pt x="17" y="36"/>
                  </a:cubicBezTo>
                  <a:cubicBezTo>
                    <a:pt x="17" y="36"/>
                    <a:pt x="17" y="34"/>
                    <a:pt x="17" y="34"/>
                  </a:cubicBezTo>
                  <a:cubicBezTo>
                    <a:pt x="17" y="35"/>
                    <a:pt x="17" y="35"/>
                    <a:pt x="17" y="35"/>
                  </a:cubicBezTo>
                  <a:cubicBezTo>
                    <a:pt x="17" y="35"/>
                    <a:pt x="17" y="35"/>
                    <a:pt x="17" y="35"/>
                  </a:cubicBezTo>
                  <a:cubicBezTo>
                    <a:pt x="17" y="35"/>
                    <a:pt x="16" y="36"/>
                    <a:pt x="17" y="37"/>
                  </a:cubicBezTo>
                  <a:cubicBezTo>
                    <a:pt x="14" y="39"/>
                    <a:pt x="11" y="35"/>
                    <a:pt x="8" y="36"/>
                  </a:cubicBezTo>
                  <a:cubicBezTo>
                    <a:pt x="8" y="35"/>
                    <a:pt x="7" y="36"/>
                    <a:pt x="6" y="37"/>
                  </a:cubicBezTo>
                  <a:cubicBezTo>
                    <a:pt x="4" y="35"/>
                    <a:pt x="2" y="33"/>
                    <a:pt x="0" y="35"/>
                  </a:cubicBezTo>
                  <a:cubicBezTo>
                    <a:pt x="0" y="35"/>
                    <a:pt x="0" y="30"/>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3"/>
            <p:cNvSpPr/>
            <p:nvPr/>
          </p:nvSpPr>
          <p:spPr bwMode="auto">
            <a:xfrm>
              <a:off x="8907463" y="2940051"/>
              <a:ext cx="4762"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2"/>
                    <a:pt x="0" y="0"/>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4"/>
            <p:cNvSpPr/>
            <p:nvPr/>
          </p:nvSpPr>
          <p:spPr bwMode="auto">
            <a:xfrm>
              <a:off x="8877300" y="2913063"/>
              <a:ext cx="0" cy="7938"/>
            </a:xfrm>
            <a:custGeom>
              <a:avLst/>
              <a:gdLst>
                <a:gd name="T0" fmla="*/ 1 h 2"/>
                <a:gd name="T1" fmla="*/ 1 h 2"/>
                <a:gd name="T2" fmla="*/ 0 h 2"/>
                <a:gd name="T3" fmla="*/ 1 h 2"/>
              </a:gdLst>
              <a:ahLst/>
              <a:cxnLst>
                <a:cxn ang="0">
                  <a:pos x="0" y="T0"/>
                </a:cxn>
                <a:cxn ang="0">
                  <a:pos x="0" y="T1"/>
                </a:cxn>
                <a:cxn ang="0">
                  <a:pos x="0" y="T2"/>
                </a:cxn>
                <a:cxn ang="0">
                  <a:pos x="0" y="T3"/>
                </a:cxn>
              </a:cxnLst>
              <a:rect l="0" t="0" r="r" b="b"/>
              <a:pathLst>
                <a:path h="2">
                  <a:moveTo>
                    <a:pt x="0" y="1"/>
                  </a:moveTo>
                  <a:cubicBezTo>
                    <a:pt x="0" y="2"/>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5"/>
            <p:cNvSpPr/>
            <p:nvPr/>
          </p:nvSpPr>
          <p:spPr bwMode="auto">
            <a:xfrm>
              <a:off x="8870950" y="2909888"/>
              <a:ext cx="3175" cy="7938"/>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1"/>
                    <a:pt x="1" y="0"/>
                    <a:pt x="1"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6"/>
            <p:cNvSpPr/>
            <p:nvPr/>
          </p:nvSpPr>
          <p:spPr bwMode="auto">
            <a:xfrm>
              <a:off x="8863013" y="2901951"/>
              <a:ext cx="0" cy="476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7"/>
            <p:cNvSpPr/>
            <p:nvPr/>
          </p:nvSpPr>
          <p:spPr bwMode="auto">
            <a:xfrm>
              <a:off x="8863013" y="2906713"/>
              <a:ext cx="3175" cy="635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2"/>
                    <a:pt x="0" y="1"/>
                    <a:pt x="0" y="1"/>
                  </a:cubicBezTo>
                  <a:cubicBezTo>
                    <a:pt x="0" y="2"/>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8"/>
            <p:cNvSpPr/>
            <p:nvPr/>
          </p:nvSpPr>
          <p:spPr bwMode="auto">
            <a:xfrm>
              <a:off x="8851900" y="2901951"/>
              <a:ext cx="0" cy="7938"/>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2"/>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9"/>
            <p:cNvSpPr/>
            <p:nvPr/>
          </p:nvSpPr>
          <p:spPr bwMode="auto">
            <a:xfrm>
              <a:off x="8843963" y="2906713"/>
              <a:ext cx="3175" cy="635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0"/>
            <p:cNvSpPr/>
            <p:nvPr/>
          </p:nvSpPr>
          <p:spPr bwMode="auto">
            <a:xfrm>
              <a:off x="8745538" y="2943226"/>
              <a:ext cx="0"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51"/>
            <p:cNvSpPr/>
            <p:nvPr/>
          </p:nvSpPr>
          <p:spPr bwMode="auto">
            <a:xfrm>
              <a:off x="8701088" y="294798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2"/>
                    <a:pt x="0" y="1"/>
                    <a:pt x="0" y="1"/>
                  </a:cubicBezTo>
                  <a:cubicBezTo>
                    <a:pt x="0" y="0"/>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52"/>
            <p:cNvSpPr/>
            <p:nvPr/>
          </p:nvSpPr>
          <p:spPr bwMode="auto">
            <a:xfrm>
              <a:off x="8678863" y="2973388"/>
              <a:ext cx="3175" cy="7938"/>
            </a:xfrm>
            <a:custGeom>
              <a:avLst/>
              <a:gdLst>
                <a:gd name="T0" fmla="*/ 0 w 2"/>
                <a:gd name="T1" fmla="*/ 0 h 5"/>
                <a:gd name="T2" fmla="*/ 2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0"/>
                  </a:lnTo>
                  <a:lnTo>
                    <a:pt x="2"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53"/>
            <p:cNvSpPr/>
            <p:nvPr/>
          </p:nvSpPr>
          <p:spPr bwMode="auto">
            <a:xfrm>
              <a:off x="8799513" y="2439988"/>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1"/>
                    <a:pt x="1" y="0"/>
                    <a:pt x="1" y="1"/>
                  </a:cubicBezTo>
                  <a:cubicBezTo>
                    <a:pt x="0"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54"/>
            <p:cNvSpPr/>
            <p:nvPr/>
          </p:nvSpPr>
          <p:spPr bwMode="auto">
            <a:xfrm>
              <a:off x="8412163" y="2289176"/>
              <a:ext cx="393700" cy="153988"/>
            </a:xfrm>
            <a:custGeom>
              <a:avLst/>
              <a:gdLst>
                <a:gd name="T0" fmla="*/ 14 w 105"/>
                <a:gd name="T1" fmla="*/ 7 h 41"/>
                <a:gd name="T2" fmla="*/ 17 w 105"/>
                <a:gd name="T3" fmla="*/ 8 h 41"/>
                <a:gd name="T4" fmla="*/ 24 w 105"/>
                <a:gd name="T5" fmla="*/ 5 h 41"/>
                <a:gd name="T6" fmla="*/ 26 w 105"/>
                <a:gd name="T7" fmla="*/ 6 h 41"/>
                <a:gd name="T8" fmla="*/ 33 w 105"/>
                <a:gd name="T9" fmla="*/ 10 h 41"/>
                <a:gd name="T10" fmla="*/ 35 w 105"/>
                <a:gd name="T11" fmla="*/ 11 h 41"/>
                <a:gd name="T12" fmla="*/ 39 w 105"/>
                <a:gd name="T13" fmla="*/ 10 h 41"/>
                <a:gd name="T14" fmla="*/ 42 w 105"/>
                <a:gd name="T15" fmla="*/ 11 h 41"/>
                <a:gd name="T16" fmla="*/ 43 w 105"/>
                <a:gd name="T17" fmla="*/ 13 h 41"/>
                <a:gd name="T18" fmla="*/ 46 w 105"/>
                <a:gd name="T19" fmla="*/ 12 h 41"/>
                <a:gd name="T20" fmla="*/ 50 w 105"/>
                <a:gd name="T21" fmla="*/ 10 h 41"/>
                <a:gd name="T22" fmla="*/ 52 w 105"/>
                <a:gd name="T23" fmla="*/ 11 h 41"/>
                <a:gd name="T24" fmla="*/ 55 w 105"/>
                <a:gd name="T25" fmla="*/ 10 h 41"/>
                <a:gd name="T26" fmla="*/ 57 w 105"/>
                <a:gd name="T27" fmla="*/ 12 h 41"/>
                <a:gd name="T28" fmla="*/ 60 w 105"/>
                <a:gd name="T29" fmla="*/ 13 h 41"/>
                <a:gd name="T30" fmla="*/ 63 w 105"/>
                <a:gd name="T31" fmla="*/ 16 h 41"/>
                <a:gd name="T32" fmla="*/ 65 w 105"/>
                <a:gd name="T33" fmla="*/ 15 h 41"/>
                <a:gd name="T34" fmla="*/ 66 w 105"/>
                <a:gd name="T35" fmla="*/ 17 h 41"/>
                <a:gd name="T36" fmla="*/ 68 w 105"/>
                <a:gd name="T37" fmla="*/ 16 h 41"/>
                <a:gd name="T38" fmla="*/ 69 w 105"/>
                <a:gd name="T39" fmla="*/ 16 h 41"/>
                <a:gd name="T40" fmla="*/ 71 w 105"/>
                <a:gd name="T41" fmla="*/ 16 h 41"/>
                <a:gd name="T42" fmla="*/ 76 w 105"/>
                <a:gd name="T43" fmla="*/ 18 h 41"/>
                <a:gd name="T44" fmla="*/ 78 w 105"/>
                <a:gd name="T45" fmla="*/ 18 h 41"/>
                <a:gd name="T46" fmla="*/ 80 w 105"/>
                <a:gd name="T47" fmla="*/ 19 h 41"/>
                <a:gd name="T48" fmla="*/ 84 w 105"/>
                <a:gd name="T49" fmla="*/ 21 h 41"/>
                <a:gd name="T50" fmla="*/ 84 w 105"/>
                <a:gd name="T51" fmla="*/ 25 h 41"/>
                <a:gd name="T52" fmla="*/ 87 w 105"/>
                <a:gd name="T53" fmla="*/ 22 h 41"/>
                <a:gd name="T54" fmla="*/ 90 w 105"/>
                <a:gd name="T55" fmla="*/ 19 h 41"/>
                <a:gd name="T56" fmla="*/ 91 w 105"/>
                <a:gd name="T57" fmla="*/ 21 h 41"/>
                <a:gd name="T58" fmla="*/ 93 w 105"/>
                <a:gd name="T59" fmla="*/ 19 h 41"/>
                <a:gd name="T60" fmla="*/ 93 w 105"/>
                <a:gd name="T61" fmla="*/ 21 h 41"/>
                <a:gd name="T62" fmla="*/ 93 w 105"/>
                <a:gd name="T63" fmla="*/ 26 h 41"/>
                <a:gd name="T64" fmla="*/ 96 w 105"/>
                <a:gd name="T65" fmla="*/ 23 h 41"/>
                <a:gd name="T66" fmla="*/ 96 w 105"/>
                <a:gd name="T67" fmla="*/ 25 h 41"/>
                <a:gd name="T68" fmla="*/ 98 w 105"/>
                <a:gd name="T69" fmla="*/ 23 h 41"/>
                <a:gd name="T70" fmla="*/ 100 w 105"/>
                <a:gd name="T71" fmla="*/ 24 h 41"/>
                <a:gd name="T72" fmla="*/ 97 w 105"/>
                <a:gd name="T73" fmla="*/ 29 h 41"/>
                <a:gd name="T74" fmla="*/ 101 w 105"/>
                <a:gd name="T75" fmla="*/ 27 h 41"/>
                <a:gd name="T76" fmla="*/ 101 w 105"/>
                <a:gd name="T77" fmla="*/ 35 h 41"/>
                <a:gd name="T78" fmla="*/ 102 w 105"/>
                <a:gd name="T79" fmla="*/ 36 h 41"/>
                <a:gd name="T80" fmla="*/ 104 w 105"/>
                <a:gd name="T81" fmla="*/ 37 h 41"/>
                <a:gd name="T82" fmla="*/ 102 w 105"/>
                <a:gd name="T83" fmla="*/ 40 h 41"/>
                <a:gd name="T84" fmla="*/ 101 w 105"/>
                <a:gd name="T85" fmla="*/ 36 h 41"/>
                <a:gd name="T86" fmla="*/ 95 w 105"/>
                <a:gd name="T87" fmla="*/ 39 h 41"/>
                <a:gd name="T88" fmla="*/ 87 w 105"/>
                <a:gd name="T89" fmla="*/ 38 h 41"/>
                <a:gd name="T90" fmla="*/ 79 w 105"/>
                <a:gd name="T91" fmla="*/ 36 h 41"/>
                <a:gd name="T92" fmla="*/ 72 w 105"/>
                <a:gd name="T93" fmla="*/ 34 h 41"/>
                <a:gd name="T94" fmla="*/ 67 w 105"/>
                <a:gd name="T95" fmla="*/ 33 h 41"/>
                <a:gd name="T96" fmla="*/ 58 w 105"/>
                <a:gd name="T97" fmla="*/ 29 h 41"/>
                <a:gd name="T98" fmla="*/ 54 w 105"/>
                <a:gd name="T99" fmla="*/ 26 h 41"/>
                <a:gd name="T100" fmla="*/ 47 w 105"/>
                <a:gd name="T101" fmla="*/ 22 h 41"/>
                <a:gd name="T102" fmla="*/ 24 w 105"/>
                <a:gd name="T103" fmla="*/ 21 h 41"/>
                <a:gd name="T104" fmla="*/ 18 w 105"/>
                <a:gd name="T105" fmla="*/ 19 h 41"/>
                <a:gd name="T106" fmla="*/ 3 w 105"/>
                <a:gd name="T10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41">
                  <a:moveTo>
                    <a:pt x="3" y="5"/>
                  </a:moveTo>
                  <a:cubicBezTo>
                    <a:pt x="6" y="0"/>
                    <a:pt x="6" y="5"/>
                    <a:pt x="8" y="3"/>
                  </a:cubicBezTo>
                  <a:cubicBezTo>
                    <a:pt x="8" y="3"/>
                    <a:pt x="7" y="5"/>
                    <a:pt x="8" y="5"/>
                  </a:cubicBezTo>
                  <a:cubicBezTo>
                    <a:pt x="10" y="2"/>
                    <a:pt x="12" y="5"/>
                    <a:pt x="12" y="8"/>
                  </a:cubicBezTo>
                  <a:cubicBezTo>
                    <a:pt x="12" y="8"/>
                    <a:pt x="12" y="8"/>
                    <a:pt x="12" y="8"/>
                  </a:cubicBezTo>
                  <a:cubicBezTo>
                    <a:pt x="12" y="9"/>
                    <a:pt x="13" y="7"/>
                    <a:pt x="14" y="7"/>
                  </a:cubicBezTo>
                  <a:cubicBezTo>
                    <a:pt x="13" y="8"/>
                    <a:pt x="13" y="8"/>
                    <a:pt x="13" y="8"/>
                  </a:cubicBezTo>
                  <a:cubicBezTo>
                    <a:pt x="14" y="7"/>
                    <a:pt x="14" y="8"/>
                    <a:pt x="14" y="7"/>
                  </a:cubicBezTo>
                  <a:cubicBezTo>
                    <a:pt x="14" y="8"/>
                    <a:pt x="14" y="9"/>
                    <a:pt x="14" y="9"/>
                  </a:cubicBezTo>
                  <a:cubicBezTo>
                    <a:pt x="15" y="8"/>
                    <a:pt x="15" y="8"/>
                    <a:pt x="15" y="8"/>
                  </a:cubicBezTo>
                  <a:cubicBezTo>
                    <a:pt x="16" y="4"/>
                    <a:pt x="16" y="8"/>
                    <a:pt x="17" y="7"/>
                  </a:cubicBezTo>
                  <a:cubicBezTo>
                    <a:pt x="17" y="8"/>
                    <a:pt x="17" y="8"/>
                    <a:pt x="17" y="8"/>
                  </a:cubicBezTo>
                  <a:cubicBezTo>
                    <a:pt x="19" y="6"/>
                    <a:pt x="20" y="7"/>
                    <a:pt x="21" y="6"/>
                  </a:cubicBezTo>
                  <a:cubicBezTo>
                    <a:pt x="21" y="8"/>
                    <a:pt x="21" y="8"/>
                    <a:pt x="21" y="8"/>
                  </a:cubicBezTo>
                  <a:cubicBezTo>
                    <a:pt x="21" y="7"/>
                    <a:pt x="22" y="6"/>
                    <a:pt x="22" y="6"/>
                  </a:cubicBezTo>
                  <a:cubicBezTo>
                    <a:pt x="22" y="8"/>
                    <a:pt x="23" y="5"/>
                    <a:pt x="23" y="6"/>
                  </a:cubicBezTo>
                  <a:cubicBezTo>
                    <a:pt x="23" y="6"/>
                    <a:pt x="23" y="6"/>
                    <a:pt x="23" y="6"/>
                  </a:cubicBezTo>
                  <a:cubicBezTo>
                    <a:pt x="24" y="5"/>
                    <a:pt x="23" y="7"/>
                    <a:pt x="24" y="5"/>
                  </a:cubicBezTo>
                  <a:cubicBezTo>
                    <a:pt x="24" y="7"/>
                    <a:pt x="24" y="7"/>
                    <a:pt x="24" y="7"/>
                  </a:cubicBezTo>
                  <a:cubicBezTo>
                    <a:pt x="25" y="4"/>
                    <a:pt x="24" y="8"/>
                    <a:pt x="25" y="7"/>
                  </a:cubicBezTo>
                  <a:cubicBezTo>
                    <a:pt x="25" y="7"/>
                    <a:pt x="25" y="7"/>
                    <a:pt x="25" y="7"/>
                  </a:cubicBezTo>
                  <a:cubicBezTo>
                    <a:pt x="25" y="6"/>
                    <a:pt x="25" y="7"/>
                    <a:pt x="25" y="7"/>
                  </a:cubicBezTo>
                  <a:cubicBezTo>
                    <a:pt x="25" y="7"/>
                    <a:pt x="25" y="7"/>
                    <a:pt x="25" y="7"/>
                  </a:cubicBezTo>
                  <a:cubicBezTo>
                    <a:pt x="26" y="7"/>
                    <a:pt x="26" y="8"/>
                    <a:pt x="26" y="6"/>
                  </a:cubicBezTo>
                  <a:cubicBezTo>
                    <a:pt x="26" y="8"/>
                    <a:pt x="26" y="7"/>
                    <a:pt x="25" y="9"/>
                  </a:cubicBezTo>
                  <a:cubicBezTo>
                    <a:pt x="27" y="8"/>
                    <a:pt x="29" y="9"/>
                    <a:pt x="31" y="9"/>
                  </a:cubicBezTo>
                  <a:cubicBezTo>
                    <a:pt x="31" y="10"/>
                    <a:pt x="31" y="10"/>
                    <a:pt x="30" y="11"/>
                  </a:cubicBezTo>
                  <a:cubicBezTo>
                    <a:pt x="31" y="10"/>
                    <a:pt x="31" y="11"/>
                    <a:pt x="32" y="10"/>
                  </a:cubicBezTo>
                  <a:cubicBezTo>
                    <a:pt x="32" y="10"/>
                    <a:pt x="31" y="11"/>
                    <a:pt x="32" y="11"/>
                  </a:cubicBezTo>
                  <a:cubicBezTo>
                    <a:pt x="32" y="12"/>
                    <a:pt x="32" y="9"/>
                    <a:pt x="33" y="10"/>
                  </a:cubicBezTo>
                  <a:cubicBezTo>
                    <a:pt x="32" y="12"/>
                    <a:pt x="32" y="12"/>
                    <a:pt x="32" y="12"/>
                  </a:cubicBezTo>
                  <a:cubicBezTo>
                    <a:pt x="33" y="10"/>
                    <a:pt x="33" y="10"/>
                    <a:pt x="33" y="10"/>
                  </a:cubicBezTo>
                  <a:cubicBezTo>
                    <a:pt x="33" y="10"/>
                    <a:pt x="33" y="11"/>
                    <a:pt x="33" y="11"/>
                  </a:cubicBezTo>
                  <a:cubicBezTo>
                    <a:pt x="34" y="10"/>
                    <a:pt x="33" y="12"/>
                    <a:pt x="34" y="11"/>
                  </a:cubicBezTo>
                  <a:cubicBezTo>
                    <a:pt x="34" y="12"/>
                    <a:pt x="34" y="12"/>
                    <a:pt x="34" y="12"/>
                  </a:cubicBezTo>
                  <a:cubicBezTo>
                    <a:pt x="34" y="13"/>
                    <a:pt x="34" y="10"/>
                    <a:pt x="35" y="11"/>
                  </a:cubicBezTo>
                  <a:cubicBezTo>
                    <a:pt x="34" y="12"/>
                    <a:pt x="34" y="12"/>
                    <a:pt x="34" y="12"/>
                  </a:cubicBezTo>
                  <a:cubicBezTo>
                    <a:pt x="35" y="10"/>
                    <a:pt x="36" y="11"/>
                    <a:pt x="36" y="10"/>
                  </a:cubicBezTo>
                  <a:cubicBezTo>
                    <a:pt x="36" y="11"/>
                    <a:pt x="36" y="11"/>
                    <a:pt x="36" y="11"/>
                  </a:cubicBezTo>
                  <a:cubicBezTo>
                    <a:pt x="37" y="10"/>
                    <a:pt x="37" y="11"/>
                    <a:pt x="38" y="11"/>
                  </a:cubicBezTo>
                  <a:cubicBezTo>
                    <a:pt x="38" y="11"/>
                    <a:pt x="37" y="13"/>
                    <a:pt x="37" y="13"/>
                  </a:cubicBezTo>
                  <a:cubicBezTo>
                    <a:pt x="38" y="11"/>
                    <a:pt x="39" y="12"/>
                    <a:pt x="39" y="10"/>
                  </a:cubicBezTo>
                  <a:cubicBezTo>
                    <a:pt x="39" y="10"/>
                    <a:pt x="40" y="11"/>
                    <a:pt x="40" y="11"/>
                  </a:cubicBezTo>
                  <a:cubicBezTo>
                    <a:pt x="40" y="11"/>
                    <a:pt x="40" y="13"/>
                    <a:pt x="39" y="13"/>
                  </a:cubicBezTo>
                  <a:cubicBezTo>
                    <a:pt x="39" y="15"/>
                    <a:pt x="39" y="15"/>
                    <a:pt x="39" y="15"/>
                  </a:cubicBezTo>
                  <a:cubicBezTo>
                    <a:pt x="39" y="16"/>
                    <a:pt x="39" y="14"/>
                    <a:pt x="39" y="15"/>
                  </a:cubicBezTo>
                  <a:cubicBezTo>
                    <a:pt x="39" y="15"/>
                    <a:pt x="40" y="15"/>
                    <a:pt x="40" y="15"/>
                  </a:cubicBezTo>
                  <a:cubicBezTo>
                    <a:pt x="40" y="14"/>
                    <a:pt x="41" y="11"/>
                    <a:pt x="42" y="11"/>
                  </a:cubicBezTo>
                  <a:cubicBezTo>
                    <a:pt x="41" y="12"/>
                    <a:pt x="41" y="14"/>
                    <a:pt x="41" y="14"/>
                  </a:cubicBezTo>
                  <a:cubicBezTo>
                    <a:pt x="43" y="10"/>
                    <a:pt x="43" y="10"/>
                    <a:pt x="43" y="10"/>
                  </a:cubicBezTo>
                  <a:cubicBezTo>
                    <a:pt x="43" y="10"/>
                    <a:pt x="43" y="12"/>
                    <a:pt x="43" y="11"/>
                  </a:cubicBezTo>
                  <a:cubicBezTo>
                    <a:pt x="44" y="10"/>
                    <a:pt x="44" y="10"/>
                    <a:pt x="44" y="10"/>
                  </a:cubicBezTo>
                  <a:cubicBezTo>
                    <a:pt x="44" y="10"/>
                    <a:pt x="44" y="10"/>
                    <a:pt x="44" y="12"/>
                  </a:cubicBezTo>
                  <a:cubicBezTo>
                    <a:pt x="44" y="13"/>
                    <a:pt x="43" y="12"/>
                    <a:pt x="43" y="13"/>
                  </a:cubicBezTo>
                  <a:cubicBezTo>
                    <a:pt x="44" y="13"/>
                    <a:pt x="44" y="12"/>
                    <a:pt x="44" y="12"/>
                  </a:cubicBezTo>
                  <a:cubicBezTo>
                    <a:pt x="44" y="13"/>
                    <a:pt x="44" y="13"/>
                    <a:pt x="44" y="13"/>
                  </a:cubicBezTo>
                  <a:cubicBezTo>
                    <a:pt x="44" y="13"/>
                    <a:pt x="45" y="12"/>
                    <a:pt x="45" y="11"/>
                  </a:cubicBezTo>
                  <a:cubicBezTo>
                    <a:pt x="45" y="11"/>
                    <a:pt x="45" y="12"/>
                    <a:pt x="45" y="11"/>
                  </a:cubicBezTo>
                  <a:cubicBezTo>
                    <a:pt x="45" y="10"/>
                    <a:pt x="46" y="10"/>
                    <a:pt x="46" y="10"/>
                  </a:cubicBezTo>
                  <a:cubicBezTo>
                    <a:pt x="46" y="12"/>
                    <a:pt x="46" y="12"/>
                    <a:pt x="46" y="12"/>
                  </a:cubicBezTo>
                  <a:cubicBezTo>
                    <a:pt x="46" y="10"/>
                    <a:pt x="47" y="10"/>
                    <a:pt x="48" y="9"/>
                  </a:cubicBezTo>
                  <a:cubicBezTo>
                    <a:pt x="48" y="8"/>
                    <a:pt x="47" y="11"/>
                    <a:pt x="47" y="10"/>
                  </a:cubicBezTo>
                  <a:cubicBezTo>
                    <a:pt x="47" y="12"/>
                    <a:pt x="49" y="9"/>
                    <a:pt x="49" y="11"/>
                  </a:cubicBezTo>
                  <a:cubicBezTo>
                    <a:pt x="49" y="11"/>
                    <a:pt x="49" y="9"/>
                    <a:pt x="49" y="10"/>
                  </a:cubicBezTo>
                  <a:cubicBezTo>
                    <a:pt x="49" y="10"/>
                    <a:pt x="49" y="11"/>
                    <a:pt x="49" y="11"/>
                  </a:cubicBezTo>
                  <a:cubicBezTo>
                    <a:pt x="49" y="12"/>
                    <a:pt x="50" y="11"/>
                    <a:pt x="50" y="10"/>
                  </a:cubicBezTo>
                  <a:cubicBezTo>
                    <a:pt x="50" y="10"/>
                    <a:pt x="50" y="11"/>
                    <a:pt x="50" y="11"/>
                  </a:cubicBezTo>
                  <a:cubicBezTo>
                    <a:pt x="50" y="10"/>
                    <a:pt x="52" y="9"/>
                    <a:pt x="52" y="11"/>
                  </a:cubicBezTo>
                  <a:cubicBezTo>
                    <a:pt x="52" y="10"/>
                    <a:pt x="53" y="9"/>
                    <a:pt x="53" y="9"/>
                  </a:cubicBezTo>
                  <a:cubicBezTo>
                    <a:pt x="52" y="10"/>
                    <a:pt x="52" y="10"/>
                    <a:pt x="52" y="10"/>
                  </a:cubicBezTo>
                  <a:cubicBezTo>
                    <a:pt x="52" y="11"/>
                    <a:pt x="53" y="10"/>
                    <a:pt x="53" y="11"/>
                  </a:cubicBezTo>
                  <a:cubicBezTo>
                    <a:pt x="53" y="10"/>
                    <a:pt x="51" y="12"/>
                    <a:pt x="52" y="11"/>
                  </a:cubicBezTo>
                  <a:cubicBezTo>
                    <a:pt x="52" y="12"/>
                    <a:pt x="53" y="9"/>
                    <a:pt x="52" y="11"/>
                  </a:cubicBezTo>
                  <a:cubicBezTo>
                    <a:pt x="53" y="11"/>
                    <a:pt x="53" y="10"/>
                    <a:pt x="53" y="11"/>
                  </a:cubicBezTo>
                  <a:cubicBezTo>
                    <a:pt x="53" y="11"/>
                    <a:pt x="53" y="13"/>
                    <a:pt x="53" y="13"/>
                  </a:cubicBezTo>
                  <a:cubicBezTo>
                    <a:pt x="53" y="13"/>
                    <a:pt x="53" y="12"/>
                    <a:pt x="54" y="12"/>
                  </a:cubicBezTo>
                  <a:cubicBezTo>
                    <a:pt x="54" y="11"/>
                    <a:pt x="54" y="11"/>
                    <a:pt x="54" y="11"/>
                  </a:cubicBezTo>
                  <a:cubicBezTo>
                    <a:pt x="54" y="10"/>
                    <a:pt x="54" y="12"/>
                    <a:pt x="55" y="10"/>
                  </a:cubicBezTo>
                  <a:cubicBezTo>
                    <a:pt x="54" y="11"/>
                    <a:pt x="55" y="10"/>
                    <a:pt x="55" y="12"/>
                  </a:cubicBezTo>
                  <a:cubicBezTo>
                    <a:pt x="54" y="13"/>
                    <a:pt x="54" y="13"/>
                    <a:pt x="54" y="13"/>
                  </a:cubicBezTo>
                  <a:cubicBezTo>
                    <a:pt x="54" y="13"/>
                    <a:pt x="55" y="12"/>
                    <a:pt x="55" y="11"/>
                  </a:cubicBezTo>
                  <a:cubicBezTo>
                    <a:pt x="55" y="12"/>
                    <a:pt x="55" y="12"/>
                    <a:pt x="55" y="12"/>
                  </a:cubicBezTo>
                  <a:cubicBezTo>
                    <a:pt x="56" y="9"/>
                    <a:pt x="55" y="12"/>
                    <a:pt x="56" y="10"/>
                  </a:cubicBezTo>
                  <a:cubicBezTo>
                    <a:pt x="56" y="11"/>
                    <a:pt x="57" y="11"/>
                    <a:pt x="57" y="12"/>
                  </a:cubicBezTo>
                  <a:cubicBezTo>
                    <a:pt x="57" y="12"/>
                    <a:pt x="58" y="11"/>
                    <a:pt x="58" y="11"/>
                  </a:cubicBezTo>
                  <a:cubicBezTo>
                    <a:pt x="58" y="12"/>
                    <a:pt x="58" y="12"/>
                    <a:pt x="58" y="12"/>
                  </a:cubicBezTo>
                  <a:cubicBezTo>
                    <a:pt x="58" y="13"/>
                    <a:pt x="58" y="12"/>
                    <a:pt x="58" y="12"/>
                  </a:cubicBezTo>
                  <a:cubicBezTo>
                    <a:pt x="58" y="12"/>
                    <a:pt x="58" y="14"/>
                    <a:pt x="58" y="15"/>
                  </a:cubicBezTo>
                  <a:cubicBezTo>
                    <a:pt x="59" y="14"/>
                    <a:pt x="59" y="13"/>
                    <a:pt x="59" y="12"/>
                  </a:cubicBezTo>
                  <a:cubicBezTo>
                    <a:pt x="59" y="14"/>
                    <a:pt x="61" y="10"/>
                    <a:pt x="60" y="13"/>
                  </a:cubicBezTo>
                  <a:cubicBezTo>
                    <a:pt x="60" y="13"/>
                    <a:pt x="59" y="14"/>
                    <a:pt x="59" y="15"/>
                  </a:cubicBezTo>
                  <a:cubicBezTo>
                    <a:pt x="59" y="17"/>
                    <a:pt x="61" y="13"/>
                    <a:pt x="61" y="14"/>
                  </a:cubicBezTo>
                  <a:cubicBezTo>
                    <a:pt x="61" y="12"/>
                    <a:pt x="61" y="12"/>
                    <a:pt x="61" y="12"/>
                  </a:cubicBezTo>
                  <a:cubicBezTo>
                    <a:pt x="61" y="14"/>
                    <a:pt x="62" y="11"/>
                    <a:pt x="61" y="13"/>
                  </a:cubicBezTo>
                  <a:cubicBezTo>
                    <a:pt x="62" y="13"/>
                    <a:pt x="62" y="14"/>
                    <a:pt x="62" y="12"/>
                  </a:cubicBezTo>
                  <a:cubicBezTo>
                    <a:pt x="62" y="14"/>
                    <a:pt x="64" y="12"/>
                    <a:pt x="63" y="16"/>
                  </a:cubicBezTo>
                  <a:cubicBezTo>
                    <a:pt x="64" y="15"/>
                    <a:pt x="64" y="16"/>
                    <a:pt x="64" y="15"/>
                  </a:cubicBezTo>
                  <a:cubicBezTo>
                    <a:pt x="64" y="13"/>
                    <a:pt x="64" y="15"/>
                    <a:pt x="64" y="15"/>
                  </a:cubicBezTo>
                  <a:cubicBezTo>
                    <a:pt x="64" y="14"/>
                    <a:pt x="64" y="14"/>
                    <a:pt x="64" y="14"/>
                  </a:cubicBezTo>
                  <a:cubicBezTo>
                    <a:pt x="64" y="14"/>
                    <a:pt x="64" y="14"/>
                    <a:pt x="64" y="16"/>
                  </a:cubicBezTo>
                  <a:cubicBezTo>
                    <a:pt x="64" y="17"/>
                    <a:pt x="65" y="13"/>
                    <a:pt x="66" y="14"/>
                  </a:cubicBezTo>
                  <a:cubicBezTo>
                    <a:pt x="65" y="15"/>
                    <a:pt x="65" y="15"/>
                    <a:pt x="65" y="15"/>
                  </a:cubicBezTo>
                  <a:cubicBezTo>
                    <a:pt x="66" y="14"/>
                    <a:pt x="66" y="14"/>
                    <a:pt x="66" y="14"/>
                  </a:cubicBezTo>
                  <a:cubicBezTo>
                    <a:pt x="67" y="14"/>
                    <a:pt x="66" y="16"/>
                    <a:pt x="65" y="17"/>
                  </a:cubicBezTo>
                  <a:cubicBezTo>
                    <a:pt x="66" y="17"/>
                    <a:pt x="66" y="17"/>
                    <a:pt x="66" y="16"/>
                  </a:cubicBezTo>
                  <a:cubicBezTo>
                    <a:pt x="66" y="18"/>
                    <a:pt x="66" y="18"/>
                    <a:pt x="66" y="18"/>
                  </a:cubicBezTo>
                  <a:cubicBezTo>
                    <a:pt x="66" y="16"/>
                    <a:pt x="66" y="17"/>
                    <a:pt x="67" y="17"/>
                  </a:cubicBezTo>
                  <a:cubicBezTo>
                    <a:pt x="66" y="17"/>
                    <a:pt x="66" y="17"/>
                    <a:pt x="66" y="17"/>
                  </a:cubicBezTo>
                  <a:cubicBezTo>
                    <a:pt x="66" y="18"/>
                    <a:pt x="67" y="17"/>
                    <a:pt x="67" y="17"/>
                  </a:cubicBezTo>
                  <a:cubicBezTo>
                    <a:pt x="67" y="16"/>
                    <a:pt x="67" y="16"/>
                    <a:pt x="67" y="16"/>
                  </a:cubicBezTo>
                  <a:cubicBezTo>
                    <a:pt x="67" y="15"/>
                    <a:pt x="67" y="15"/>
                    <a:pt x="68" y="14"/>
                  </a:cubicBezTo>
                  <a:cubicBezTo>
                    <a:pt x="67" y="16"/>
                    <a:pt x="68" y="16"/>
                    <a:pt x="68" y="16"/>
                  </a:cubicBezTo>
                  <a:cubicBezTo>
                    <a:pt x="68" y="16"/>
                    <a:pt x="69" y="15"/>
                    <a:pt x="69" y="15"/>
                  </a:cubicBezTo>
                  <a:cubicBezTo>
                    <a:pt x="68" y="15"/>
                    <a:pt x="69" y="15"/>
                    <a:pt x="68" y="16"/>
                  </a:cubicBezTo>
                  <a:cubicBezTo>
                    <a:pt x="68" y="16"/>
                    <a:pt x="68" y="15"/>
                    <a:pt x="68" y="16"/>
                  </a:cubicBezTo>
                  <a:cubicBezTo>
                    <a:pt x="68" y="16"/>
                    <a:pt x="68" y="18"/>
                    <a:pt x="68" y="17"/>
                  </a:cubicBezTo>
                  <a:cubicBezTo>
                    <a:pt x="69" y="16"/>
                    <a:pt x="69" y="14"/>
                    <a:pt x="69" y="15"/>
                  </a:cubicBezTo>
                  <a:cubicBezTo>
                    <a:pt x="68" y="16"/>
                    <a:pt x="68" y="16"/>
                    <a:pt x="68" y="16"/>
                  </a:cubicBezTo>
                  <a:cubicBezTo>
                    <a:pt x="69" y="17"/>
                    <a:pt x="69" y="17"/>
                    <a:pt x="69" y="17"/>
                  </a:cubicBezTo>
                  <a:cubicBezTo>
                    <a:pt x="69" y="16"/>
                    <a:pt x="69" y="16"/>
                    <a:pt x="69" y="16"/>
                  </a:cubicBezTo>
                  <a:cubicBezTo>
                    <a:pt x="69" y="16"/>
                    <a:pt x="69" y="16"/>
                    <a:pt x="69" y="16"/>
                  </a:cubicBezTo>
                  <a:cubicBezTo>
                    <a:pt x="69" y="15"/>
                    <a:pt x="70" y="16"/>
                    <a:pt x="70" y="15"/>
                  </a:cubicBezTo>
                  <a:cubicBezTo>
                    <a:pt x="70" y="15"/>
                    <a:pt x="70" y="16"/>
                    <a:pt x="70" y="16"/>
                  </a:cubicBezTo>
                  <a:cubicBezTo>
                    <a:pt x="70" y="16"/>
                    <a:pt x="70" y="16"/>
                    <a:pt x="70" y="16"/>
                  </a:cubicBezTo>
                  <a:cubicBezTo>
                    <a:pt x="70" y="17"/>
                    <a:pt x="71" y="17"/>
                    <a:pt x="71" y="16"/>
                  </a:cubicBezTo>
                  <a:cubicBezTo>
                    <a:pt x="71" y="16"/>
                    <a:pt x="71" y="16"/>
                    <a:pt x="71" y="16"/>
                  </a:cubicBezTo>
                  <a:cubicBezTo>
                    <a:pt x="71" y="16"/>
                    <a:pt x="71" y="16"/>
                    <a:pt x="72" y="15"/>
                  </a:cubicBezTo>
                  <a:cubicBezTo>
                    <a:pt x="72" y="16"/>
                    <a:pt x="70" y="20"/>
                    <a:pt x="71" y="19"/>
                  </a:cubicBezTo>
                  <a:cubicBezTo>
                    <a:pt x="71" y="19"/>
                    <a:pt x="72" y="17"/>
                    <a:pt x="73" y="16"/>
                  </a:cubicBezTo>
                  <a:cubicBezTo>
                    <a:pt x="73" y="17"/>
                    <a:pt x="74" y="15"/>
                    <a:pt x="74" y="17"/>
                  </a:cubicBezTo>
                  <a:cubicBezTo>
                    <a:pt x="74" y="16"/>
                    <a:pt x="74" y="16"/>
                    <a:pt x="74" y="16"/>
                  </a:cubicBezTo>
                  <a:cubicBezTo>
                    <a:pt x="75" y="17"/>
                    <a:pt x="77" y="15"/>
                    <a:pt x="76" y="18"/>
                  </a:cubicBezTo>
                  <a:cubicBezTo>
                    <a:pt x="76" y="18"/>
                    <a:pt x="76" y="19"/>
                    <a:pt x="75" y="20"/>
                  </a:cubicBezTo>
                  <a:cubicBezTo>
                    <a:pt x="76" y="19"/>
                    <a:pt x="75" y="21"/>
                    <a:pt x="76" y="19"/>
                  </a:cubicBezTo>
                  <a:cubicBezTo>
                    <a:pt x="76" y="18"/>
                    <a:pt x="77" y="17"/>
                    <a:pt x="77" y="17"/>
                  </a:cubicBezTo>
                  <a:cubicBezTo>
                    <a:pt x="77" y="16"/>
                    <a:pt x="78" y="17"/>
                    <a:pt x="78" y="18"/>
                  </a:cubicBezTo>
                  <a:cubicBezTo>
                    <a:pt x="78" y="16"/>
                    <a:pt x="78" y="16"/>
                    <a:pt x="78" y="16"/>
                  </a:cubicBezTo>
                  <a:cubicBezTo>
                    <a:pt x="78" y="18"/>
                    <a:pt x="78" y="19"/>
                    <a:pt x="78" y="18"/>
                  </a:cubicBezTo>
                  <a:cubicBezTo>
                    <a:pt x="79" y="17"/>
                    <a:pt x="79" y="17"/>
                    <a:pt x="79" y="17"/>
                  </a:cubicBezTo>
                  <a:cubicBezTo>
                    <a:pt x="79" y="18"/>
                    <a:pt x="79" y="18"/>
                    <a:pt x="79" y="18"/>
                  </a:cubicBezTo>
                  <a:cubicBezTo>
                    <a:pt x="79" y="18"/>
                    <a:pt x="80" y="16"/>
                    <a:pt x="79" y="17"/>
                  </a:cubicBezTo>
                  <a:cubicBezTo>
                    <a:pt x="79" y="18"/>
                    <a:pt x="79" y="18"/>
                    <a:pt x="79" y="18"/>
                  </a:cubicBezTo>
                  <a:cubicBezTo>
                    <a:pt x="80" y="18"/>
                    <a:pt x="81" y="16"/>
                    <a:pt x="81" y="17"/>
                  </a:cubicBezTo>
                  <a:cubicBezTo>
                    <a:pt x="80" y="19"/>
                    <a:pt x="80" y="19"/>
                    <a:pt x="80" y="19"/>
                  </a:cubicBezTo>
                  <a:cubicBezTo>
                    <a:pt x="80" y="19"/>
                    <a:pt x="81" y="18"/>
                    <a:pt x="81" y="17"/>
                  </a:cubicBezTo>
                  <a:cubicBezTo>
                    <a:pt x="81" y="18"/>
                    <a:pt x="81" y="19"/>
                    <a:pt x="81" y="20"/>
                  </a:cubicBezTo>
                  <a:cubicBezTo>
                    <a:pt x="83" y="17"/>
                    <a:pt x="84" y="17"/>
                    <a:pt x="85" y="18"/>
                  </a:cubicBezTo>
                  <a:cubicBezTo>
                    <a:pt x="85" y="19"/>
                    <a:pt x="85" y="19"/>
                    <a:pt x="85" y="19"/>
                  </a:cubicBezTo>
                  <a:cubicBezTo>
                    <a:pt x="85" y="20"/>
                    <a:pt x="86" y="17"/>
                    <a:pt x="85" y="18"/>
                  </a:cubicBezTo>
                  <a:cubicBezTo>
                    <a:pt x="85" y="19"/>
                    <a:pt x="85" y="20"/>
                    <a:pt x="84" y="21"/>
                  </a:cubicBezTo>
                  <a:cubicBezTo>
                    <a:pt x="84" y="22"/>
                    <a:pt x="85" y="20"/>
                    <a:pt x="86" y="19"/>
                  </a:cubicBezTo>
                  <a:cubicBezTo>
                    <a:pt x="86" y="18"/>
                    <a:pt x="85" y="20"/>
                    <a:pt x="86" y="19"/>
                  </a:cubicBezTo>
                  <a:cubicBezTo>
                    <a:pt x="86" y="18"/>
                    <a:pt x="86" y="20"/>
                    <a:pt x="87" y="18"/>
                  </a:cubicBezTo>
                  <a:cubicBezTo>
                    <a:pt x="86" y="20"/>
                    <a:pt x="86" y="20"/>
                    <a:pt x="86" y="20"/>
                  </a:cubicBezTo>
                  <a:cubicBezTo>
                    <a:pt x="86" y="20"/>
                    <a:pt x="86" y="20"/>
                    <a:pt x="86" y="20"/>
                  </a:cubicBezTo>
                  <a:cubicBezTo>
                    <a:pt x="86" y="22"/>
                    <a:pt x="84" y="23"/>
                    <a:pt x="84" y="25"/>
                  </a:cubicBezTo>
                  <a:cubicBezTo>
                    <a:pt x="84" y="25"/>
                    <a:pt x="84" y="25"/>
                    <a:pt x="84" y="25"/>
                  </a:cubicBezTo>
                  <a:cubicBezTo>
                    <a:pt x="83" y="27"/>
                    <a:pt x="83" y="27"/>
                    <a:pt x="83" y="28"/>
                  </a:cubicBezTo>
                  <a:cubicBezTo>
                    <a:pt x="83" y="27"/>
                    <a:pt x="85" y="25"/>
                    <a:pt x="85" y="24"/>
                  </a:cubicBezTo>
                  <a:cubicBezTo>
                    <a:pt x="85" y="24"/>
                    <a:pt x="86" y="20"/>
                    <a:pt x="87" y="21"/>
                  </a:cubicBezTo>
                  <a:cubicBezTo>
                    <a:pt x="87" y="22"/>
                    <a:pt x="86" y="21"/>
                    <a:pt x="86" y="22"/>
                  </a:cubicBezTo>
                  <a:cubicBezTo>
                    <a:pt x="86" y="23"/>
                    <a:pt x="87" y="21"/>
                    <a:pt x="87" y="22"/>
                  </a:cubicBezTo>
                  <a:cubicBezTo>
                    <a:pt x="87" y="21"/>
                    <a:pt x="88" y="20"/>
                    <a:pt x="88" y="19"/>
                  </a:cubicBezTo>
                  <a:cubicBezTo>
                    <a:pt x="88" y="20"/>
                    <a:pt x="87" y="21"/>
                    <a:pt x="87" y="21"/>
                  </a:cubicBezTo>
                  <a:cubicBezTo>
                    <a:pt x="88" y="20"/>
                    <a:pt x="89" y="20"/>
                    <a:pt x="89" y="19"/>
                  </a:cubicBezTo>
                  <a:cubicBezTo>
                    <a:pt x="90" y="17"/>
                    <a:pt x="89" y="20"/>
                    <a:pt x="90" y="18"/>
                  </a:cubicBezTo>
                  <a:cubicBezTo>
                    <a:pt x="89" y="20"/>
                    <a:pt x="88" y="22"/>
                    <a:pt x="88" y="22"/>
                  </a:cubicBezTo>
                  <a:cubicBezTo>
                    <a:pt x="88" y="21"/>
                    <a:pt x="89" y="21"/>
                    <a:pt x="90" y="19"/>
                  </a:cubicBezTo>
                  <a:cubicBezTo>
                    <a:pt x="90" y="19"/>
                    <a:pt x="89" y="20"/>
                    <a:pt x="89" y="21"/>
                  </a:cubicBezTo>
                  <a:cubicBezTo>
                    <a:pt x="89" y="22"/>
                    <a:pt x="90" y="19"/>
                    <a:pt x="89" y="21"/>
                  </a:cubicBezTo>
                  <a:cubicBezTo>
                    <a:pt x="90" y="20"/>
                    <a:pt x="90" y="20"/>
                    <a:pt x="90" y="20"/>
                  </a:cubicBezTo>
                  <a:cubicBezTo>
                    <a:pt x="90" y="21"/>
                    <a:pt x="90" y="21"/>
                    <a:pt x="90" y="22"/>
                  </a:cubicBezTo>
                  <a:cubicBezTo>
                    <a:pt x="90" y="22"/>
                    <a:pt x="91" y="20"/>
                    <a:pt x="90" y="22"/>
                  </a:cubicBezTo>
                  <a:cubicBezTo>
                    <a:pt x="90" y="22"/>
                    <a:pt x="91" y="22"/>
                    <a:pt x="91" y="21"/>
                  </a:cubicBezTo>
                  <a:cubicBezTo>
                    <a:pt x="91" y="20"/>
                    <a:pt x="90" y="22"/>
                    <a:pt x="91" y="20"/>
                  </a:cubicBezTo>
                  <a:cubicBezTo>
                    <a:pt x="91" y="21"/>
                    <a:pt x="92" y="20"/>
                    <a:pt x="92" y="19"/>
                  </a:cubicBezTo>
                  <a:cubicBezTo>
                    <a:pt x="92" y="20"/>
                    <a:pt x="92" y="20"/>
                    <a:pt x="92" y="20"/>
                  </a:cubicBezTo>
                  <a:cubicBezTo>
                    <a:pt x="92" y="20"/>
                    <a:pt x="92" y="20"/>
                    <a:pt x="93" y="19"/>
                  </a:cubicBezTo>
                  <a:cubicBezTo>
                    <a:pt x="92" y="20"/>
                    <a:pt x="92" y="20"/>
                    <a:pt x="92" y="20"/>
                  </a:cubicBezTo>
                  <a:cubicBezTo>
                    <a:pt x="93" y="19"/>
                    <a:pt x="93" y="19"/>
                    <a:pt x="93" y="19"/>
                  </a:cubicBezTo>
                  <a:cubicBezTo>
                    <a:pt x="93" y="19"/>
                    <a:pt x="92" y="21"/>
                    <a:pt x="92" y="21"/>
                  </a:cubicBezTo>
                  <a:cubicBezTo>
                    <a:pt x="92" y="22"/>
                    <a:pt x="92" y="22"/>
                    <a:pt x="92" y="22"/>
                  </a:cubicBezTo>
                  <a:cubicBezTo>
                    <a:pt x="92" y="22"/>
                    <a:pt x="91" y="23"/>
                    <a:pt x="92" y="23"/>
                  </a:cubicBezTo>
                  <a:cubicBezTo>
                    <a:pt x="92" y="22"/>
                    <a:pt x="93" y="20"/>
                    <a:pt x="94" y="20"/>
                  </a:cubicBezTo>
                  <a:cubicBezTo>
                    <a:pt x="94" y="19"/>
                    <a:pt x="93" y="21"/>
                    <a:pt x="94" y="20"/>
                  </a:cubicBezTo>
                  <a:cubicBezTo>
                    <a:pt x="93" y="21"/>
                    <a:pt x="93" y="21"/>
                    <a:pt x="93" y="21"/>
                  </a:cubicBezTo>
                  <a:cubicBezTo>
                    <a:pt x="93" y="21"/>
                    <a:pt x="92" y="23"/>
                    <a:pt x="92" y="23"/>
                  </a:cubicBezTo>
                  <a:cubicBezTo>
                    <a:pt x="93" y="23"/>
                    <a:pt x="94" y="21"/>
                    <a:pt x="94" y="21"/>
                  </a:cubicBezTo>
                  <a:cubicBezTo>
                    <a:pt x="94" y="21"/>
                    <a:pt x="94" y="21"/>
                    <a:pt x="93" y="22"/>
                  </a:cubicBezTo>
                  <a:cubicBezTo>
                    <a:pt x="94" y="22"/>
                    <a:pt x="94" y="21"/>
                    <a:pt x="95" y="20"/>
                  </a:cubicBezTo>
                  <a:cubicBezTo>
                    <a:pt x="94" y="21"/>
                    <a:pt x="94" y="22"/>
                    <a:pt x="94" y="24"/>
                  </a:cubicBezTo>
                  <a:cubicBezTo>
                    <a:pt x="93" y="26"/>
                    <a:pt x="93" y="26"/>
                    <a:pt x="93" y="26"/>
                  </a:cubicBezTo>
                  <a:cubicBezTo>
                    <a:pt x="93" y="26"/>
                    <a:pt x="93" y="26"/>
                    <a:pt x="93" y="26"/>
                  </a:cubicBezTo>
                  <a:cubicBezTo>
                    <a:pt x="92" y="27"/>
                    <a:pt x="92" y="27"/>
                    <a:pt x="91" y="29"/>
                  </a:cubicBezTo>
                  <a:cubicBezTo>
                    <a:pt x="91" y="29"/>
                    <a:pt x="92" y="28"/>
                    <a:pt x="92" y="28"/>
                  </a:cubicBezTo>
                  <a:cubicBezTo>
                    <a:pt x="93" y="25"/>
                    <a:pt x="94" y="25"/>
                    <a:pt x="95" y="22"/>
                  </a:cubicBezTo>
                  <a:cubicBezTo>
                    <a:pt x="96" y="22"/>
                    <a:pt x="93" y="28"/>
                    <a:pt x="95" y="25"/>
                  </a:cubicBezTo>
                  <a:cubicBezTo>
                    <a:pt x="95" y="24"/>
                    <a:pt x="97" y="22"/>
                    <a:pt x="96" y="23"/>
                  </a:cubicBezTo>
                  <a:cubicBezTo>
                    <a:pt x="96" y="23"/>
                    <a:pt x="97" y="20"/>
                    <a:pt x="97" y="22"/>
                  </a:cubicBezTo>
                  <a:cubicBezTo>
                    <a:pt x="96" y="22"/>
                    <a:pt x="96" y="24"/>
                    <a:pt x="95" y="25"/>
                  </a:cubicBezTo>
                  <a:cubicBezTo>
                    <a:pt x="96" y="25"/>
                    <a:pt x="95" y="25"/>
                    <a:pt x="95" y="25"/>
                  </a:cubicBezTo>
                  <a:cubicBezTo>
                    <a:pt x="95" y="26"/>
                    <a:pt x="94" y="27"/>
                    <a:pt x="94" y="27"/>
                  </a:cubicBezTo>
                  <a:cubicBezTo>
                    <a:pt x="95" y="27"/>
                    <a:pt x="95" y="27"/>
                    <a:pt x="95" y="26"/>
                  </a:cubicBezTo>
                  <a:cubicBezTo>
                    <a:pt x="96" y="25"/>
                    <a:pt x="95" y="26"/>
                    <a:pt x="96" y="25"/>
                  </a:cubicBezTo>
                  <a:cubicBezTo>
                    <a:pt x="97" y="25"/>
                    <a:pt x="96" y="27"/>
                    <a:pt x="97" y="24"/>
                  </a:cubicBezTo>
                  <a:cubicBezTo>
                    <a:pt x="97" y="24"/>
                    <a:pt x="97" y="23"/>
                    <a:pt x="98" y="22"/>
                  </a:cubicBezTo>
                  <a:cubicBezTo>
                    <a:pt x="98" y="22"/>
                    <a:pt x="98" y="22"/>
                    <a:pt x="98" y="22"/>
                  </a:cubicBezTo>
                  <a:cubicBezTo>
                    <a:pt x="98" y="22"/>
                    <a:pt x="98" y="22"/>
                    <a:pt x="98" y="22"/>
                  </a:cubicBezTo>
                  <a:cubicBezTo>
                    <a:pt x="98" y="23"/>
                    <a:pt x="99" y="21"/>
                    <a:pt x="99" y="21"/>
                  </a:cubicBezTo>
                  <a:cubicBezTo>
                    <a:pt x="98" y="23"/>
                    <a:pt x="98" y="23"/>
                    <a:pt x="98" y="23"/>
                  </a:cubicBezTo>
                  <a:cubicBezTo>
                    <a:pt x="98" y="25"/>
                    <a:pt x="98" y="22"/>
                    <a:pt x="97" y="25"/>
                  </a:cubicBezTo>
                  <a:cubicBezTo>
                    <a:pt x="97" y="25"/>
                    <a:pt x="98" y="24"/>
                    <a:pt x="98" y="25"/>
                  </a:cubicBezTo>
                  <a:cubicBezTo>
                    <a:pt x="97" y="25"/>
                    <a:pt x="97" y="25"/>
                    <a:pt x="97" y="25"/>
                  </a:cubicBezTo>
                  <a:cubicBezTo>
                    <a:pt x="97" y="25"/>
                    <a:pt x="96" y="29"/>
                    <a:pt x="97" y="27"/>
                  </a:cubicBezTo>
                  <a:cubicBezTo>
                    <a:pt x="98" y="26"/>
                    <a:pt x="98" y="26"/>
                    <a:pt x="98" y="25"/>
                  </a:cubicBezTo>
                  <a:cubicBezTo>
                    <a:pt x="99" y="25"/>
                    <a:pt x="100" y="24"/>
                    <a:pt x="100" y="24"/>
                  </a:cubicBezTo>
                  <a:cubicBezTo>
                    <a:pt x="99" y="26"/>
                    <a:pt x="100" y="24"/>
                    <a:pt x="99" y="26"/>
                  </a:cubicBezTo>
                  <a:cubicBezTo>
                    <a:pt x="99" y="25"/>
                    <a:pt x="99" y="25"/>
                    <a:pt x="98" y="26"/>
                  </a:cubicBezTo>
                  <a:cubicBezTo>
                    <a:pt x="97" y="29"/>
                    <a:pt x="97" y="26"/>
                    <a:pt x="96" y="28"/>
                  </a:cubicBezTo>
                  <a:cubicBezTo>
                    <a:pt x="97" y="28"/>
                    <a:pt x="96" y="31"/>
                    <a:pt x="95" y="32"/>
                  </a:cubicBezTo>
                  <a:cubicBezTo>
                    <a:pt x="95" y="32"/>
                    <a:pt x="95" y="32"/>
                    <a:pt x="96" y="31"/>
                  </a:cubicBezTo>
                  <a:cubicBezTo>
                    <a:pt x="96" y="30"/>
                    <a:pt x="96" y="30"/>
                    <a:pt x="97" y="29"/>
                  </a:cubicBezTo>
                  <a:cubicBezTo>
                    <a:pt x="97" y="29"/>
                    <a:pt x="98" y="29"/>
                    <a:pt x="99" y="27"/>
                  </a:cubicBezTo>
                  <a:cubicBezTo>
                    <a:pt x="98" y="28"/>
                    <a:pt x="98" y="30"/>
                    <a:pt x="98" y="30"/>
                  </a:cubicBezTo>
                  <a:cubicBezTo>
                    <a:pt x="98" y="29"/>
                    <a:pt x="99" y="30"/>
                    <a:pt x="99" y="30"/>
                  </a:cubicBezTo>
                  <a:cubicBezTo>
                    <a:pt x="100" y="28"/>
                    <a:pt x="100" y="30"/>
                    <a:pt x="100" y="28"/>
                  </a:cubicBezTo>
                  <a:cubicBezTo>
                    <a:pt x="100" y="28"/>
                    <a:pt x="101" y="26"/>
                    <a:pt x="102" y="25"/>
                  </a:cubicBezTo>
                  <a:cubicBezTo>
                    <a:pt x="102" y="25"/>
                    <a:pt x="101" y="26"/>
                    <a:pt x="101" y="27"/>
                  </a:cubicBezTo>
                  <a:cubicBezTo>
                    <a:pt x="102" y="26"/>
                    <a:pt x="100" y="29"/>
                    <a:pt x="102" y="27"/>
                  </a:cubicBezTo>
                  <a:cubicBezTo>
                    <a:pt x="101" y="27"/>
                    <a:pt x="100" y="29"/>
                    <a:pt x="99" y="31"/>
                  </a:cubicBezTo>
                  <a:cubicBezTo>
                    <a:pt x="100" y="30"/>
                    <a:pt x="99" y="32"/>
                    <a:pt x="99" y="32"/>
                  </a:cubicBezTo>
                  <a:cubicBezTo>
                    <a:pt x="100" y="32"/>
                    <a:pt x="100" y="31"/>
                    <a:pt x="101" y="31"/>
                  </a:cubicBezTo>
                  <a:cubicBezTo>
                    <a:pt x="101" y="33"/>
                    <a:pt x="102" y="32"/>
                    <a:pt x="103" y="32"/>
                  </a:cubicBezTo>
                  <a:cubicBezTo>
                    <a:pt x="102" y="33"/>
                    <a:pt x="101" y="34"/>
                    <a:pt x="101" y="35"/>
                  </a:cubicBezTo>
                  <a:cubicBezTo>
                    <a:pt x="102" y="35"/>
                    <a:pt x="102" y="33"/>
                    <a:pt x="102" y="34"/>
                  </a:cubicBezTo>
                  <a:cubicBezTo>
                    <a:pt x="102" y="34"/>
                    <a:pt x="102" y="34"/>
                    <a:pt x="102" y="34"/>
                  </a:cubicBezTo>
                  <a:cubicBezTo>
                    <a:pt x="102" y="34"/>
                    <a:pt x="102" y="36"/>
                    <a:pt x="104" y="33"/>
                  </a:cubicBezTo>
                  <a:cubicBezTo>
                    <a:pt x="102" y="35"/>
                    <a:pt x="102" y="35"/>
                    <a:pt x="102" y="35"/>
                  </a:cubicBezTo>
                  <a:cubicBezTo>
                    <a:pt x="102" y="35"/>
                    <a:pt x="103" y="35"/>
                    <a:pt x="103" y="35"/>
                  </a:cubicBezTo>
                  <a:cubicBezTo>
                    <a:pt x="102" y="36"/>
                    <a:pt x="102" y="36"/>
                    <a:pt x="102" y="36"/>
                  </a:cubicBezTo>
                  <a:cubicBezTo>
                    <a:pt x="101" y="38"/>
                    <a:pt x="102" y="36"/>
                    <a:pt x="103" y="37"/>
                  </a:cubicBezTo>
                  <a:cubicBezTo>
                    <a:pt x="103" y="35"/>
                    <a:pt x="103" y="35"/>
                    <a:pt x="103" y="35"/>
                  </a:cubicBezTo>
                  <a:cubicBezTo>
                    <a:pt x="104" y="35"/>
                    <a:pt x="104" y="36"/>
                    <a:pt x="105" y="36"/>
                  </a:cubicBezTo>
                  <a:cubicBezTo>
                    <a:pt x="104" y="37"/>
                    <a:pt x="104" y="37"/>
                    <a:pt x="104" y="37"/>
                  </a:cubicBezTo>
                  <a:cubicBezTo>
                    <a:pt x="105" y="36"/>
                    <a:pt x="105" y="36"/>
                    <a:pt x="105" y="36"/>
                  </a:cubicBezTo>
                  <a:cubicBezTo>
                    <a:pt x="104" y="37"/>
                    <a:pt x="104" y="38"/>
                    <a:pt x="104" y="37"/>
                  </a:cubicBezTo>
                  <a:cubicBezTo>
                    <a:pt x="102" y="40"/>
                    <a:pt x="102" y="40"/>
                    <a:pt x="102" y="40"/>
                  </a:cubicBezTo>
                  <a:cubicBezTo>
                    <a:pt x="102" y="39"/>
                    <a:pt x="103" y="39"/>
                    <a:pt x="104" y="37"/>
                  </a:cubicBezTo>
                  <a:cubicBezTo>
                    <a:pt x="104" y="36"/>
                    <a:pt x="103" y="36"/>
                    <a:pt x="103" y="37"/>
                  </a:cubicBezTo>
                  <a:cubicBezTo>
                    <a:pt x="103" y="38"/>
                    <a:pt x="103" y="37"/>
                    <a:pt x="103" y="37"/>
                  </a:cubicBezTo>
                  <a:cubicBezTo>
                    <a:pt x="103" y="39"/>
                    <a:pt x="102" y="39"/>
                    <a:pt x="102" y="40"/>
                  </a:cubicBezTo>
                  <a:cubicBezTo>
                    <a:pt x="102" y="40"/>
                    <a:pt x="102" y="40"/>
                    <a:pt x="102" y="40"/>
                  </a:cubicBezTo>
                  <a:cubicBezTo>
                    <a:pt x="101" y="40"/>
                    <a:pt x="101" y="40"/>
                    <a:pt x="101" y="40"/>
                  </a:cubicBezTo>
                  <a:cubicBezTo>
                    <a:pt x="101" y="40"/>
                    <a:pt x="101" y="39"/>
                    <a:pt x="102" y="39"/>
                  </a:cubicBezTo>
                  <a:cubicBezTo>
                    <a:pt x="101" y="40"/>
                    <a:pt x="100" y="41"/>
                    <a:pt x="100" y="40"/>
                  </a:cubicBezTo>
                  <a:cubicBezTo>
                    <a:pt x="101" y="38"/>
                    <a:pt x="99" y="41"/>
                    <a:pt x="99" y="40"/>
                  </a:cubicBezTo>
                  <a:cubicBezTo>
                    <a:pt x="100" y="39"/>
                    <a:pt x="101" y="38"/>
                    <a:pt x="101" y="37"/>
                  </a:cubicBezTo>
                  <a:cubicBezTo>
                    <a:pt x="101" y="36"/>
                    <a:pt x="101" y="37"/>
                    <a:pt x="101" y="36"/>
                  </a:cubicBezTo>
                  <a:cubicBezTo>
                    <a:pt x="100" y="37"/>
                    <a:pt x="99" y="39"/>
                    <a:pt x="99" y="39"/>
                  </a:cubicBezTo>
                  <a:cubicBezTo>
                    <a:pt x="99" y="38"/>
                    <a:pt x="99" y="38"/>
                    <a:pt x="99" y="38"/>
                  </a:cubicBezTo>
                  <a:cubicBezTo>
                    <a:pt x="99" y="39"/>
                    <a:pt x="98" y="40"/>
                    <a:pt x="98" y="40"/>
                  </a:cubicBezTo>
                  <a:cubicBezTo>
                    <a:pt x="97" y="39"/>
                    <a:pt x="97" y="39"/>
                    <a:pt x="96" y="38"/>
                  </a:cubicBezTo>
                  <a:cubicBezTo>
                    <a:pt x="97" y="37"/>
                    <a:pt x="97" y="37"/>
                    <a:pt x="97" y="37"/>
                  </a:cubicBezTo>
                  <a:cubicBezTo>
                    <a:pt x="95" y="40"/>
                    <a:pt x="95" y="38"/>
                    <a:pt x="95" y="39"/>
                  </a:cubicBezTo>
                  <a:cubicBezTo>
                    <a:pt x="94" y="37"/>
                    <a:pt x="93" y="39"/>
                    <a:pt x="93" y="37"/>
                  </a:cubicBezTo>
                  <a:cubicBezTo>
                    <a:pt x="92" y="37"/>
                    <a:pt x="91" y="38"/>
                    <a:pt x="90" y="37"/>
                  </a:cubicBezTo>
                  <a:cubicBezTo>
                    <a:pt x="91" y="35"/>
                    <a:pt x="91" y="35"/>
                    <a:pt x="91" y="35"/>
                  </a:cubicBezTo>
                  <a:cubicBezTo>
                    <a:pt x="90" y="36"/>
                    <a:pt x="91" y="34"/>
                    <a:pt x="91" y="35"/>
                  </a:cubicBezTo>
                  <a:cubicBezTo>
                    <a:pt x="90" y="36"/>
                    <a:pt x="90" y="36"/>
                    <a:pt x="89" y="37"/>
                  </a:cubicBezTo>
                  <a:cubicBezTo>
                    <a:pt x="89" y="35"/>
                    <a:pt x="88" y="37"/>
                    <a:pt x="87" y="38"/>
                  </a:cubicBezTo>
                  <a:cubicBezTo>
                    <a:pt x="87" y="36"/>
                    <a:pt x="87" y="36"/>
                    <a:pt x="87" y="36"/>
                  </a:cubicBezTo>
                  <a:cubicBezTo>
                    <a:pt x="86" y="38"/>
                    <a:pt x="86" y="36"/>
                    <a:pt x="86" y="36"/>
                  </a:cubicBezTo>
                  <a:cubicBezTo>
                    <a:pt x="86" y="35"/>
                    <a:pt x="86" y="34"/>
                    <a:pt x="86" y="34"/>
                  </a:cubicBezTo>
                  <a:cubicBezTo>
                    <a:pt x="85" y="36"/>
                    <a:pt x="85" y="36"/>
                    <a:pt x="84" y="36"/>
                  </a:cubicBezTo>
                  <a:cubicBezTo>
                    <a:pt x="84" y="36"/>
                    <a:pt x="83" y="36"/>
                    <a:pt x="83" y="35"/>
                  </a:cubicBezTo>
                  <a:cubicBezTo>
                    <a:pt x="81" y="37"/>
                    <a:pt x="81" y="35"/>
                    <a:pt x="79" y="36"/>
                  </a:cubicBezTo>
                  <a:cubicBezTo>
                    <a:pt x="79" y="34"/>
                    <a:pt x="79" y="34"/>
                    <a:pt x="79" y="34"/>
                  </a:cubicBezTo>
                  <a:cubicBezTo>
                    <a:pt x="77" y="36"/>
                    <a:pt x="77" y="33"/>
                    <a:pt x="75" y="34"/>
                  </a:cubicBezTo>
                  <a:cubicBezTo>
                    <a:pt x="76" y="32"/>
                    <a:pt x="76" y="32"/>
                    <a:pt x="76" y="32"/>
                  </a:cubicBezTo>
                  <a:cubicBezTo>
                    <a:pt x="76" y="31"/>
                    <a:pt x="75" y="32"/>
                    <a:pt x="74" y="34"/>
                  </a:cubicBezTo>
                  <a:cubicBezTo>
                    <a:pt x="74" y="33"/>
                    <a:pt x="73" y="35"/>
                    <a:pt x="74" y="33"/>
                  </a:cubicBezTo>
                  <a:cubicBezTo>
                    <a:pt x="73" y="32"/>
                    <a:pt x="73" y="34"/>
                    <a:pt x="72" y="34"/>
                  </a:cubicBezTo>
                  <a:cubicBezTo>
                    <a:pt x="72" y="33"/>
                    <a:pt x="72" y="33"/>
                    <a:pt x="71" y="33"/>
                  </a:cubicBezTo>
                  <a:cubicBezTo>
                    <a:pt x="71" y="33"/>
                    <a:pt x="71" y="33"/>
                    <a:pt x="71" y="33"/>
                  </a:cubicBezTo>
                  <a:cubicBezTo>
                    <a:pt x="71" y="33"/>
                    <a:pt x="72" y="32"/>
                    <a:pt x="72" y="32"/>
                  </a:cubicBezTo>
                  <a:cubicBezTo>
                    <a:pt x="71" y="32"/>
                    <a:pt x="71" y="31"/>
                    <a:pt x="70" y="34"/>
                  </a:cubicBezTo>
                  <a:cubicBezTo>
                    <a:pt x="70" y="32"/>
                    <a:pt x="68" y="34"/>
                    <a:pt x="68" y="32"/>
                  </a:cubicBezTo>
                  <a:cubicBezTo>
                    <a:pt x="68" y="33"/>
                    <a:pt x="68" y="33"/>
                    <a:pt x="67" y="33"/>
                  </a:cubicBezTo>
                  <a:cubicBezTo>
                    <a:pt x="67" y="33"/>
                    <a:pt x="67" y="31"/>
                    <a:pt x="66" y="33"/>
                  </a:cubicBezTo>
                  <a:cubicBezTo>
                    <a:pt x="66" y="32"/>
                    <a:pt x="66" y="31"/>
                    <a:pt x="66" y="31"/>
                  </a:cubicBezTo>
                  <a:cubicBezTo>
                    <a:pt x="66" y="31"/>
                    <a:pt x="66" y="32"/>
                    <a:pt x="65" y="33"/>
                  </a:cubicBezTo>
                  <a:cubicBezTo>
                    <a:pt x="64" y="34"/>
                    <a:pt x="64" y="30"/>
                    <a:pt x="63" y="30"/>
                  </a:cubicBezTo>
                  <a:cubicBezTo>
                    <a:pt x="61" y="31"/>
                    <a:pt x="60" y="30"/>
                    <a:pt x="58" y="30"/>
                  </a:cubicBezTo>
                  <a:cubicBezTo>
                    <a:pt x="58" y="29"/>
                    <a:pt x="58" y="29"/>
                    <a:pt x="58" y="29"/>
                  </a:cubicBezTo>
                  <a:cubicBezTo>
                    <a:pt x="57" y="31"/>
                    <a:pt x="58" y="27"/>
                    <a:pt x="56" y="30"/>
                  </a:cubicBezTo>
                  <a:cubicBezTo>
                    <a:pt x="56" y="29"/>
                    <a:pt x="56" y="29"/>
                    <a:pt x="56" y="28"/>
                  </a:cubicBezTo>
                  <a:cubicBezTo>
                    <a:pt x="55" y="30"/>
                    <a:pt x="56" y="26"/>
                    <a:pt x="54" y="28"/>
                  </a:cubicBezTo>
                  <a:cubicBezTo>
                    <a:pt x="55" y="28"/>
                    <a:pt x="55" y="28"/>
                    <a:pt x="55" y="28"/>
                  </a:cubicBezTo>
                  <a:cubicBezTo>
                    <a:pt x="55" y="26"/>
                    <a:pt x="53" y="28"/>
                    <a:pt x="53" y="27"/>
                  </a:cubicBezTo>
                  <a:cubicBezTo>
                    <a:pt x="53" y="26"/>
                    <a:pt x="54" y="26"/>
                    <a:pt x="54" y="26"/>
                  </a:cubicBezTo>
                  <a:cubicBezTo>
                    <a:pt x="54" y="24"/>
                    <a:pt x="52" y="28"/>
                    <a:pt x="53" y="25"/>
                  </a:cubicBezTo>
                  <a:cubicBezTo>
                    <a:pt x="53" y="25"/>
                    <a:pt x="53" y="26"/>
                    <a:pt x="53" y="26"/>
                  </a:cubicBezTo>
                  <a:cubicBezTo>
                    <a:pt x="52" y="25"/>
                    <a:pt x="50" y="26"/>
                    <a:pt x="48" y="26"/>
                  </a:cubicBezTo>
                  <a:cubicBezTo>
                    <a:pt x="47" y="24"/>
                    <a:pt x="49" y="22"/>
                    <a:pt x="48" y="23"/>
                  </a:cubicBezTo>
                  <a:cubicBezTo>
                    <a:pt x="48" y="23"/>
                    <a:pt x="47" y="24"/>
                    <a:pt x="48" y="24"/>
                  </a:cubicBezTo>
                  <a:cubicBezTo>
                    <a:pt x="47" y="25"/>
                    <a:pt x="48" y="21"/>
                    <a:pt x="47" y="22"/>
                  </a:cubicBezTo>
                  <a:cubicBezTo>
                    <a:pt x="47" y="24"/>
                    <a:pt x="47" y="23"/>
                    <a:pt x="47" y="24"/>
                  </a:cubicBezTo>
                  <a:cubicBezTo>
                    <a:pt x="46" y="23"/>
                    <a:pt x="47" y="21"/>
                    <a:pt x="46" y="22"/>
                  </a:cubicBezTo>
                  <a:cubicBezTo>
                    <a:pt x="46" y="21"/>
                    <a:pt x="46" y="21"/>
                    <a:pt x="46" y="21"/>
                  </a:cubicBezTo>
                  <a:cubicBezTo>
                    <a:pt x="45" y="24"/>
                    <a:pt x="44" y="22"/>
                    <a:pt x="43" y="25"/>
                  </a:cubicBezTo>
                  <a:cubicBezTo>
                    <a:pt x="40" y="24"/>
                    <a:pt x="36" y="25"/>
                    <a:pt x="33" y="25"/>
                  </a:cubicBezTo>
                  <a:cubicBezTo>
                    <a:pt x="30" y="23"/>
                    <a:pt x="26" y="23"/>
                    <a:pt x="24" y="21"/>
                  </a:cubicBezTo>
                  <a:cubicBezTo>
                    <a:pt x="24" y="18"/>
                    <a:pt x="23" y="18"/>
                    <a:pt x="22" y="19"/>
                  </a:cubicBezTo>
                  <a:cubicBezTo>
                    <a:pt x="23" y="18"/>
                    <a:pt x="23" y="18"/>
                    <a:pt x="23" y="18"/>
                  </a:cubicBezTo>
                  <a:cubicBezTo>
                    <a:pt x="22" y="20"/>
                    <a:pt x="22" y="18"/>
                    <a:pt x="21" y="20"/>
                  </a:cubicBezTo>
                  <a:cubicBezTo>
                    <a:pt x="20" y="19"/>
                    <a:pt x="19" y="20"/>
                    <a:pt x="18" y="19"/>
                  </a:cubicBezTo>
                  <a:cubicBezTo>
                    <a:pt x="18" y="19"/>
                    <a:pt x="19" y="18"/>
                    <a:pt x="18" y="18"/>
                  </a:cubicBezTo>
                  <a:cubicBezTo>
                    <a:pt x="18" y="19"/>
                    <a:pt x="18" y="19"/>
                    <a:pt x="18" y="19"/>
                  </a:cubicBezTo>
                  <a:cubicBezTo>
                    <a:pt x="18" y="18"/>
                    <a:pt x="18" y="18"/>
                    <a:pt x="18" y="18"/>
                  </a:cubicBezTo>
                  <a:cubicBezTo>
                    <a:pt x="18" y="18"/>
                    <a:pt x="17" y="19"/>
                    <a:pt x="17" y="20"/>
                  </a:cubicBezTo>
                  <a:cubicBezTo>
                    <a:pt x="13" y="21"/>
                    <a:pt x="12" y="16"/>
                    <a:pt x="8" y="15"/>
                  </a:cubicBezTo>
                  <a:cubicBezTo>
                    <a:pt x="8" y="14"/>
                    <a:pt x="7" y="15"/>
                    <a:pt x="6" y="15"/>
                  </a:cubicBezTo>
                  <a:cubicBezTo>
                    <a:pt x="4" y="12"/>
                    <a:pt x="3" y="9"/>
                    <a:pt x="0" y="10"/>
                  </a:cubicBezTo>
                  <a:cubicBezTo>
                    <a:pt x="0" y="10"/>
                    <a:pt x="2"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55"/>
            <p:cNvSpPr/>
            <p:nvPr/>
          </p:nvSpPr>
          <p:spPr bwMode="auto">
            <a:xfrm>
              <a:off x="8799513" y="2435226"/>
              <a:ext cx="3175" cy="7938"/>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1"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56"/>
            <p:cNvSpPr/>
            <p:nvPr/>
          </p:nvSpPr>
          <p:spPr bwMode="auto">
            <a:xfrm>
              <a:off x="8786813" y="2393951"/>
              <a:ext cx="4762" cy="4763"/>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7"/>
            <p:cNvSpPr/>
            <p:nvPr/>
          </p:nvSpPr>
          <p:spPr bwMode="auto">
            <a:xfrm>
              <a:off x="8783638" y="2387601"/>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0"/>
                    <a:pt x="1"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8"/>
            <p:cNvSpPr/>
            <p:nvPr/>
          </p:nvSpPr>
          <p:spPr bwMode="auto">
            <a:xfrm>
              <a:off x="8783638" y="2371726"/>
              <a:ext cx="3175"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9"/>
            <p:cNvSpPr/>
            <p:nvPr/>
          </p:nvSpPr>
          <p:spPr bwMode="auto">
            <a:xfrm>
              <a:off x="8780463" y="237966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0" y="0"/>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60"/>
            <p:cNvSpPr/>
            <p:nvPr/>
          </p:nvSpPr>
          <p:spPr bwMode="auto">
            <a:xfrm>
              <a:off x="8769350" y="2363788"/>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2"/>
                    <a:pt x="0" y="1"/>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61"/>
            <p:cNvSpPr/>
            <p:nvPr/>
          </p:nvSpPr>
          <p:spPr bwMode="auto">
            <a:xfrm>
              <a:off x="8761413" y="2368551"/>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62"/>
            <p:cNvSpPr/>
            <p:nvPr/>
          </p:nvSpPr>
          <p:spPr bwMode="auto">
            <a:xfrm>
              <a:off x="8640763" y="233521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63"/>
            <p:cNvSpPr/>
            <p:nvPr/>
          </p:nvSpPr>
          <p:spPr bwMode="auto">
            <a:xfrm>
              <a:off x="8583613" y="2316163"/>
              <a:ext cx="4762" cy="6350"/>
            </a:xfrm>
            <a:custGeom>
              <a:avLst/>
              <a:gdLst>
                <a:gd name="T0" fmla="*/ 1 w 1"/>
                <a:gd name="T1" fmla="*/ 1 h 2"/>
                <a:gd name="T2" fmla="*/ 1 w 1"/>
                <a:gd name="T3" fmla="*/ 0 h 2"/>
                <a:gd name="T4" fmla="*/ 1 w 1"/>
                <a:gd name="T5" fmla="*/ 1 h 2"/>
              </a:gdLst>
              <a:ahLst/>
              <a:cxnLst>
                <a:cxn ang="0">
                  <a:pos x="T0" y="T1"/>
                </a:cxn>
                <a:cxn ang="0">
                  <a:pos x="T2" y="T3"/>
                </a:cxn>
                <a:cxn ang="0">
                  <a:pos x="T4" y="T5"/>
                </a:cxn>
              </a:cxnLst>
              <a:rect l="0" t="0" r="r" b="b"/>
              <a:pathLst>
                <a:path w="1" h="2">
                  <a:moveTo>
                    <a:pt x="1" y="1"/>
                  </a:moveTo>
                  <a:cubicBezTo>
                    <a:pt x="0" y="2"/>
                    <a:pt x="1" y="1"/>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64"/>
            <p:cNvSpPr/>
            <p:nvPr/>
          </p:nvSpPr>
          <p:spPr bwMode="auto">
            <a:xfrm>
              <a:off x="8555038" y="2327276"/>
              <a:ext cx="0" cy="7938"/>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65"/>
            <p:cNvSpPr/>
            <p:nvPr/>
          </p:nvSpPr>
          <p:spPr bwMode="auto">
            <a:xfrm>
              <a:off x="9099550" y="2047876"/>
              <a:ext cx="3175" cy="476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0"/>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66"/>
            <p:cNvSpPr/>
            <p:nvPr/>
          </p:nvSpPr>
          <p:spPr bwMode="auto">
            <a:xfrm>
              <a:off x="8926513" y="1736726"/>
              <a:ext cx="200025" cy="307975"/>
            </a:xfrm>
            <a:custGeom>
              <a:avLst/>
              <a:gdLst>
                <a:gd name="T0" fmla="*/ 11 w 53"/>
                <a:gd name="T1" fmla="*/ 10 h 82"/>
                <a:gd name="T2" fmla="*/ 12 w 53"/>
                <a:gd name="T3" fmla="*/ 12 h 82"/>
                <a:gd name="T4" fmla="*/ 18 w 53"/>
                <a:gd name="T5" fmla="*/ 16 h 82"/>
                <a:gd name="T6" fmla="*/ 19 w 53"/>
                <a:gd name="T7" fmla="*/ 18 h 82"/>
                <a:gd name="T8" fmla="*/ 19 w 53"/>
                <a:gd name="T9" fmla="*/ 24 h 82"/>
                <a:gd name="T10" fmla="*/ 20 w 53"/>
                <a:gd name="T11" fmla="*/ 25 h 82"/>
                <a:gd name="T12" fmla="*/ 23 w 53"/>
                <a:gd name="T13" fmla="*/ 28 h 82"/>
                <a:gd name="T14" fmla="*/ 23 w 53"/>
                <a:gd name="T15" fmla="*/ 31 h 82"/>
                <a:gd name="T16" fmla="*/ 23 w 53"/>
                <a:gd name="T17" fmla="*/ 32 h 82"/>
                <a:gd name="T18" fmla="*/ 25 w 53"/>
                <a:gd name="T19" fmla="*/ 33 h 82"/>
                <a:gd name="T20" fmla="*/ 28 w 53"/>
                <a:gd name="T21" fmla="*/ 35 h 82"/>
                <a:gd name="T22" fmla="*/ 29 w 53"/>
                <a:gd name="T23" fmla="*/ 37 h 82"/>
                <a:gd name="T24" fmla="*/ 31 w 53"/>
                <a:gd name="T25" fmla="*/ 38 h 82"/>
                <a:gd name="T26" fmla="*/ 31 w 53"/>
                <a:gd name="T27" fmla="*/ 41 h 82"/>
                <a:gd name="T28" fmla="*/ 32 w 53"/>
                <a:gd name="T29" fmla="*/ 43 h 82"/>
                <a:gd name="T30" fmla="*/ 33 w 53"/>
                <a:gd name="T31" fmla="*/ 46 h 82"/>
                <a:gd name="T32" fmla="*/ 34 w 53"/>
                <a:gd name="T33" fmla="*/ 47 h 82"/>
                <a:gd name="T34" fmla="*/ 33 w 53"/>
                <a:gd name="T35" fmla="*/ 49 h 82"/>
                <a:gd name="T36" fmla="*/ 35 w 53"/>
                <a:gd name="T37" fmla="*/ 49 h 82"/>
                <a:gd name="T38" fmla="*/ 36 w 53"/>
                <a:gd name="T39" fmla="*/ 49 h 82"/>
                <a:gd name="T40" fmla="*/ 37 w 53"/>
                <a:gd name="T41" fmla="*/ 50 h 82"/>
                <a:gd name="T42" fmla="*/ 39 w 53"/>
                <a:gd name="T43" fmla="*/ 54 h 82"/>
                <a:gd name="T44" fmla="*/ 40 w 53"/>
                <a:gd name="T45" fmla="*/ 56 h 82"/>
                <a:gd name="T46" fmla="*/ 41 w 53"/>
                <a:gd name="T47" fmla="*/ 57 h 82"/>
                <a:gd name="T48" fmla="*/ 42 w 53"/>
                <a:gd name="T49" fmla="*/ 60 h 82"/>
                <a:gd name="T50" fmla="*/ 39 w 53"/>
                <a:gd name="T51" fmla="*/ 63 h 82"/>
                <a:gd name="T52" fmla="*/ 44 w 53"/>
                <a:gd name="T53" fmla="*/ 62 h 82"/>
                <a:gd name="T54" fmla="*/ 48 w 53"/>
                <a:gd name="T55" fmla="*/ 61 h 82"/>
                <a:gd name="T56" fmla="*/ 48 w 53"/>
                <a:gd name="T57" fmla="*/ 63 h 82"/>
                <a:gd name="T58" fmla="*/ 50 w 53"/>
                <a:gd name="T59" fmla="*/ 62 h 82"/>
                <a:gd name="T60" fmla="*/ 49 w 53"/>
                <a:gd name="T61" fmla="*/ 64 h 82"/>
                <a:gd name="T62" fmla="*/ 46 w 53"/>
                <a:gd name="T63" fmla="*/ 67 h 82"/>
                <a:gd name="T64" fmla="*/ 50 w 53"/>
                <a:gd name="T65" fmla="*/ 66 h 82"/>
                <a:gd name="T66" fmla="*/ 49 w 53"/>
                <a:gd name="T67" fmla="*/ 67 h 82"/>
                <a:gd name="T68" fmla="*/ 52 w 53"/>
                <a:gd name="T69" fmla="*/ 67 h 82"/>
                <a:gd name="T70" fmla="*/ 52 w 53"/>
                <a:gd name="T71" fmla="*/ 68 h 82"/>
                <a:gd name="T72" fmla="*/ 47 w 53"/>
                <a:gd name="T73" fmla="*/ 71 h 82"/>
                <a:gd name="T74" fmla="*/ 52 w 53"/>
                <a:gd name="T75" fmla="*/ 70 h 82"/>
                <a:gd name="T76" fmla="*/ 48 w 53"/>
                <a:gd name="T77" fmla="*/ 78 h 82"/>
                <a:gd name="T78" fmla="*/ 47 w 53"/>
                <a:gd name="T79" fmla="*/ 79 h 82"/>
                <a:gd name="T80" fmla="*/ 49 w 53"/>
                <a:gd name="T81" fmla="*/ 81 h 82"/>
                <a:gd name="T82" fmla="*/ 46 w 53"/>
                <a:gd name="T83" fmla="*/ 82 h 82"/>
                <a:gd name="T84" fmla="*/ 47 w 53"/>
                <a:gd name="T85" fmla="*/ 79 h 82"/>
                <a:gd name="T86" fmla="*/ 41 w 53"/>
                <a:gd name="T87" fmla="*/ 78 h 82"/>
                <a:gd name="T88" fmla="*/ 35 w 53"/>
                <a:gd name="T89" fmla="*/ 74 h 82"/>
                <a:gd name="T90" fmla="*/ 29 w 53"/>
                <a:gd name="T91" fmla="*/ 69 h 82"/>
                <a:gd name="T92" fmla="*/ 25 w 53"/>
                <a:gd name="T93" fmla="*/ 64 h 82"/>
                <a:gd name="T94" fmla="*/ 22 w 53"/>
                <a:gd name="T95" fmla="*/ 61 h 82"/>
                <a:gd name="T96" fmla="*/ 19 w 53"/>
                <a:gd name="T97" fmla="*/ 52 h 82"/>
                <a:gd name="T98" fmla="*/ 19 w 53"/>
                <a:gd name="T99" fmla="*/ 47 h 82"/>
                <a:gd name="T100" fmla="*/ 18 w 53"/>
                <a:gd name="T101" fmla="*/ 41 h 82"/>
                <a:gd name="T102" fmla="*/ 5 w 53"/>
                <a:gd name="T103" fmla="*/ 24 h 82"/>
                <a:gd name="T104" fmla="*/ 4 w 53"/>
                <a:gd name="T105" fmla="*/ 19 h 82"/>
                <a:gd name="T106" fmla="*/ 8 w 53"/>
                <a:gd name="T10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82">
                  <a:moveTo>
                    <a:pt x="8" y="1"/>
                  </a:moveTo>
                  <a:cubicBezTo>
                    <a:pt x="12" y="0"/>
                    <a:pt x="8" y="3"/>
                    <a:pt x="12" y="4"/>
                  </a:cubicBezTo>
                  <a:cubicBezTo>
                    <a:pt x="12" y="4"/>
                    <a:pt x="9" y="4"/>
                    <a:pt x="10" y="4"/>
                  </a:cubicBezTo>
                  <a:cubicBezTo>
                    <a:pt x="14" y="4"/>
                    <a:pt x="12" y="7"/>
                    <a:pt x="10" y="9"/>
                  </a:cubicBezTo>
                  <a:cubicBezTo>
                    <a:pt x="9" y="9"/>
                    <a:pt x="9" y="9"/>
                    <a:pt x="9" y="9"/>
                  </a:cubicBezTo>
                  <a:cubicBezTo>
                    <a:pt x="9" y="10"/>
                    <a:pt x="11" y="9"/>
                    <a:pt x="11" y="10"/>
                  </a:cubicBezTo>
                  <a:cubicBezTo>
                    <a:pt x="10" y="10"/>
                    <a:pt x="10" y="10"/>
                    <a:pt x="10" y="10"/>
                  </a:cubicBezTo>
                  <a:cubicBezTo>
                    <a:pt x="11" y="10"/>
                    <a:pt x="11" y="10"/>
                    <a:pt x="12" y="10"/>
                  </a:cubicBezTo>
                  <a:cubicBezTo>
                    <a:pt x="11" y="10"/>
                    <a:pt x="10" y="11"/>
                    <a:pt x="9" y="11"/>
                  </a:cubicBezTo>
                  <a:cubicBezTo>
                    <a:pt x="11" y="11"/>
                    <a:pt x="11" y="11"/>
                    <a:pt x="11" y="11"/>
                  </a:cubicBezTo>
                  <a:cubicBezTo>
                    <a:pt x="15" y="10"/>
                    <a:pt x="11" y="12"/>
                    <a:pt x="13" y="12"/>
                  </a:cubicBezTo>
                  <a:cubicBezTo>
                    <a:pt x="12" y="12"/>
                    <a:pt x="12" y="12"/>
                    <a:pt x="12" y="12"/>
                  </a:cubicBezTo>
                  <a:cubicBezTo>
                    <a:pt x="15" y="12"/>
                    <a:pt x="15" y="13"/>
                    <a:pt x="16" y="14"/>
                  </a:cubicBezTo>
                  <a:cubicBezTo>
                    <a:pt x="14" y="15"/>
                    <a:pt x="14" y="15"/>
                    <a:pt x="14" y="15"/>
                  </a:cubicBezTo>
                  <a:cubicBezTo>
                    <a:pt x="15" y="14"/>
                    <a:pt x="16" y="15"/>
                    <a:pt x="16" y="15"/>
                  </a:cubicBezTo>
                  <a:cubicBezTo>
                    <a:pt x="15" y="15"/>
                    <a:pt x="18" y="15"/>
                    <a:pt x="17" y="15"/>
                  </a:cubicBezTo>
                  <a:cubicBezTo>
                    <a:pt x="17" y="15"/>
                    <a:pt x="17" y="15"/>
                    <a:pt x="17" y="15"/>
                  </a:cubicBezTo>
                  <a:cubicBezTo>
                    <a:pt x="19" y="15"/>
                    <a:pt x="16" y="16"/>
                    <a:pt x="18" y="16"/>
                  </a:cubicBezTo>
                  <a:cubicBezTo>
                    <a:pt x="17" y="16"/>
                    <a:pt x="17" y="16"/>
                    <a:pt x="17" y="16"/>
                  </a:cubicBezTo>
                  <a:cubicBezTo>
                    <a:pt x="19" y="16"/>
                    <a:pt x="16" y="17"/>
                    <a:pt x="17" y="17"/>
                  </a:cubicBezTo>
                  <a:cubicBezTo>
                    <a:pt x="18" y="17"/>
                    <a:pt x="18" y="17"/>
                    <a:pt x="18" y="17"/>
                  </a:cubicBezTo>
                  <a:cubicBezTo>
                    <a:pt x="18" y="17"/>
                    <a:pt x="17" y="17"/>
                    <a:pt x="18" y="17"/>
                  </a:cubicBezTo>
                  <a:cubicBezTo>
                    <a:pt x="17" y="17"/>
                    <a:pt x="17" y="17"/>
                    <a:pt x="17" y="17"/>
                  </a:cubicBezTo>
                  <a:cubicBezTo>
                    <a:pt x="18" y="17"/>
                    <a:pt x="17" y="18"/>
                    <a:pt x="19" y="18"/>
                  </a:cubicBezTo>
                  <a:cubicBezTo>
                    <a:pt x="17" y="18"/>
                    <a:pt x="18" y="17"/>
                    <a:pt x="16" y="18"/>
                  </a:cubicBezTo>
                  <a:cubicBezTo>
                    <a:pt x="18" y="19"/>
                    <a:pt x="18" y="21"/>
                    <a:pt x="19" y="22"/>
                  </a:cubicBezTo>
                  <a:cubicBezTo>
                    <a:pt x="17" y="23"/>
                    <a:pt x="17" y="23"/>
                    <a:pt x="17" y="23"/>
                  </a:cubicBezTo>
                  <a:cubicBezTo>
                    <a:pt x="18" y="23"/>
                    <a:pt x="18" y="23"/>
                    <a:pt x="19" y="23"/>
                  </a:cubicBezTo>
                  <a:cubicBezTo>
                    <a:pt x="19" y="23"/>
                    <a:pt x="18" y="23"/>
                    <a:pt x="18" y="23"/>
                  </a:cubicBezTo>
                  <a:cubicBezTo>
                    <a:pt x="17" y="24"/>
                    <a:pt x="20" y="23"/>
                    <a:pt x="19" y="24"/>
                  </a:cubicBezTo>
                  <a:cubicBezTo>
                    <a:pt x="17" y="24"/>
                    <a:pt x="17" y="24"/>
                    <a:pt x="17" y="24"/>
                  </a:cubicBezTo>
                  <a:cubicBezTo>
                    <a:pt x="19" y="24"/>
                    <a:pt x="19" y="24"/>
                    <a:pt x="19" y="24"/>
                  </a:cubicBezTo>
                  <a:cubicBezTo>
                    <a:pt x="19" y="24"/>
                    <a:pt x="19" y="24"/>
                    <a:pt x="18" y="25"/>
                  </a:cubicBezTo>
                  <a:cubicBezTo>
                    <a:pt x="20" y="24"/>
                    <a:pt x="18" y="25"/>
                    <a:pt x="19" y="25"/>
                  </a:cubicBezTo>
                  <a:cubicBezTo>
                    <a:pt x="18" y="25"/>
                    <a:pt x="18" y="25"/>
                    <a:pt x="18" y="25"/>
                  </a:cubicBezTo>
                  <a:cubicBezTo>
                    <a:pt x="17" y="26"/>
                    <a:pt x="20" y="25"/>
                    <a:pt x="20" y="25"/>
                  </a:cubicBezTo>
                  <a:cubicBezTo>
                    <a:pt x="19" y="26"/>
                    <a:pt x="19" y="26"/>
                    <a:pt x="19" y="26"/>
                  </a:cubicBezTo>
                  <a:cubicBezTo>
                    <a:pt x="21" y="25"/>
                    <a:pt x="20" y="26"/>
                    <a:pt x="21" y="26"/>
                  </a:cubicBezTo>
                  <a:cubicBezTo>
                    <a:pt x="21" y="26"/>
                    <a:pt x="21" y="26"/>
                    <a:pt x="21" y="26"/>
                  </a:cubicBezTo>
                  <a:cubicBezTo>
                    <a:pt x="21" y="27"/>
                    <a:pt x="20" y="27"/>
                    <a:pt x="21" y="27"/>
                  </a:cubicBezTo>
                  <a:cubicBezTo>
                    <a:pt x="21" y="28"/>
                    <a:pt x="19" y="28"/>
                    <a:pt x="19" y="28"/>
                  </a:cubicBezTo>
                  <a:cubicBezTo>
                    <a:pt x="22" y="28"/>
                    <a:pt x="21" y="29"/>
                    <a:pt x="23" y="28"/>
                  </a:cubicBezTo>
                  <a:cubicBezTo>
                    <a:pt x="23" y="28"/>
                    <a:pt x="22" y="29"/>
                    <a:pt x="23" y="29"/>
                  </a:cubicBezTo>
                  <a:cubicBezTo>
                    <a:pt x="22" y="29"/>
                    <a:pt x="20" y="30"/>
                    <a:pt x="20" y="30"/>
                  </a:cubicBezTo>
                  <a:cubicBezTo>
                    <a:pt x="19" y="31"/>
                    <a:pt x="19" y="31"/>
                    <a:pt x="19" y="31"/>
                  </a:cubicBezTo>
                  <a:cubicBezTo>
                    <a:pt x="18" y="31"/>
                    <a:pt x="19" y="30"/>
                    <a:pt x="18" y="31"/>
                  </a:cubicBezTo>
                  <a:cubicBezTo>
                    <a:pt x="18" y="31"/>
                    <a:pt x="19" y="31"/>
                    <a:pt x="19" y="31"/>
                  </a:cubicBezTo>
                  <a:cubicBezTo>
                    <a:pt x="20" y="31"/>
                    <a:pt x="23" y="30"/>
                    <a:pt x="23" y="31"/>
                  </a:cubicBezTo>
                  <a:cubicBezTo>
                    <a:pt x="22" y="31"/>
                    <a:pt x="21" y="32"/>
                    <a:pt x="20" y="32"/>
                  </a:cubicBezTo>
                  <a:cubicBezTo>
                    <a:pt x="25" y="31"/>
                    <a:pt x="25" y="31"/>
                    <a:pt x="25" y="31"/>
                  </a:cubicBezTo>
                  <a:cubicBezTo>
                    <a:pt x="25" y="31"/>
                    <a:pt x="23" y="31"/>
                    <a:pt x="24" y="31"/>
                  </a:cubicBezTo>
                  <a:cubicBezTo>
                    <a:pt x="25" y="31"/>
                    <a:pt x="25" y="31"/>
                    <a:pt x="25" y="31"/>
                  </a:cubicBezTo>
                  <a:cubicBezTo>
                    <a:pt x="25" y="31"/>
                    <a:pt x="26" y="31"/>
                    <a:pt x="24" y="32"/>
                  </a:cubicBezTo>
                  <a:cubicBezTo>
                    <a:pt x="23" y="32"/>
                    <a:pt x="23" y="32"/>
                    <a:pt x="23" y="32"/>
                  </a:cubicBezTo>
                  <a:cubicBezTo>
                    <a:pt x="23" y="33"/>
                    <a:pt x="23" y="32"/>
                    <a:pt x="24" y="33"/>
                  </a:cubicBezTo>
                  <a:cubicBezTo>
                    <a:pt x="23" y="33"/>
                    <a:pt x="23" y="33"/>
                    <a:pt x="23" y="33"/>
                  </a:cubicBezTo>
                  <a:cubicBezTo>
                    <a:pt x="23" y="33"/>
                    <a:pt x="24" y="33"/>
                    <a:pt x="25" y="32"/>
                  </a:cubicBezTo>
                  <a:cubicBezTo>
                    <a:pt x="25" y="32"/>
                    <a:pt x="24" y="33"/>
                    <a:pt x="25" y="32"/>
                  </a:cubicBezTo>
                  <a:cubicBezTo>
                    <a:pt x="26" y="32"/>
                    <a:pt x="26" y="32"/>
                    <a:pt x="27" y="32"/>
                  </a:cubicBezTo>
                  <a:cubicBezTo>
                    <a:pt x="25" y="33"/>
                    <a:pt x="25" y="33"/>
                    <a:pt x="25" y="33"/>
                  </a:cubicBezTo>
                  <a:cubicBezTo>
                    <a:pt x="27" y="33"/>
                    <a:pt x="27" y="33"/>
                    <a:pt x="28" y="33"/>
                  </a:cubicBezTo>
                  <a:cubicBezTo>
                    <a:pt x="29" y="32"/>
                    <a:pt x="26" y="33"/>
                    <a:pt x="27" y="33"/>
                  </a:cubicBezTo>
                  <a:cubicBezTo>
                    <a:pt x="26" y="34"/>
                    <a:pt x="29" y="33"/>
                    <a:pt x="27" y="35"/>
                  </a:cubicBezTo>
                  <a:cubicBezTo>
                    <a:pt x="27" y="35"/>
                    <a:pt x="29" y="34"/>
                    <a:pt x="28" y="34"/>
                  </a:cubicBezTo>
                  <a:cubicBezTo>
                    <a:pt x="28" y="34"/>
                    <a:pt x="27" y="35"/>
                    <a:pt x="28" y="35"/>
                  </a:cubicBezTo>
                  <a:cubicBezTo>
                    <a:pt x="27" y="35"/>
                    <a:pt x="28" y="35"/>
                    <a:pt x="28" y="35"/>
                  </a:cubicBezTo>
                  <a:cubicBezTo>
                    <a:pt x="29" y="35"/>
                    <a:pt x="28" y="35"/>
                    <a:pt x="28" y="35"/>
                  </a:cubicBezTo>
                  <a:cubicBezTo>
                    <a:pt x="29" y="35"/>
                    <a:pt x="30" y="35"/>
                    <a:pt x="29" y="36"/>
                  </a:cubicBezTo>
                  <a:cubicBezTo>
                    <a:pt x="30" y="36"/>
                    <a:pt x="31" y="36"/>
                    <a:pt x="31" y="36"/>
                  </a:cubicBezTo>
                  <a:cubicBezTo>
                    <a:pt x="30" y="37"/>
                    <a:pt x="30" y="37"/>
                    <a:pt x="30" y="37"/>
                  </a:cubicBezTo>
                  <a:cubicBezTo>
                    <a:pt x="29" y="37"/>
                    <a:pt x="30" y="37"/>
                    <a:pt x="29" y="37"/>
                  </a:cubicBezTo>
                  <a:cubicBezTo>
                    <a:pt x="31" y="37"/>
                    <a:pt x="27" y="37"/>
                    <a:pt x="29" y="37"/>
                  </a:cubicBezTo>
                  <a:cubicBezTo>
                    <a:pt x="28" y="37"/>
                    <a:pt x="31" y="36"/>
                    <a:pt x="29" y="37"/>
                  </a:cubicBezTo>
                  <a:cubicBezTo>
                    <a:pt x="29" y="37"/>
                    <a:pt x="31" y="37"/>
                    <a:pt x="30" y="38"/>
                  </a:cubicBezTo>
                  <a:cubicBezTo>
                    <a:pt x="30" y="37"/>
                    <a:pt x="28" y="38"/>
                    <a:pt x="28" y="38"/>
                  </a:cubicBezTo>
                  <a:cubicBezTo>
                    <a:pt x="28" y="39"/>
                    <a:pt x="29" y="38"/>
                    <a:pt x="29" y="38"/>
                  </a:cubicBezTo>
                  <a:cubicBezTo>
                    <a:pt x="30" y="38"/>
                    <a:pt x="30" y="38"/>
                    <a:pt x="30" y="38"/>
                  </a:cubicBezTo>
                  <a:cubicBezTo>
                    <a:pt x="31" y="38"/>
                    <a:pt x="30" y="39"/>
                    <a:pt x="31" y="38"/>
                  </a:cubicBezTo>
                  <a:cubicBezTo>
                    <a:pt x="30" y="38"/>
                    <a:pt x="32" y="38"/>
                    <a:pt x="30" y="39"/>
                  </a:cubicBezTo>
                  <a:cubicBezTo>
                    <a:pt x="28" y="40"/>
                    <a:pt x="28" y="40"/>
                    <a:pt x="28" y="40"/>
                  </a:cubicBezTo>
                  <a:cubicBezTo>
                    <a:pt x="28" y="40"/>
                    <a:pt x="30" y="39"/>
                    <a:pt x="31" y="39"/>
                  </a:cubicBezTo>
                  <a:cubicBezTo>
                    <a:pt x="30" y="39"/>
                    <a:pt x="30" y="39"/>
                    <a:pt x="30" y="39"/>
                  </a:cubicBezTo>
                  <a:cubicBezTo>
                    <a:pt x="33" y="38"/>
                    <a:pt x="30" y="40"/>
                    <a:pt x="32" y="39"/>
                  </a:cubicBezTo>
                  <a:cubicBezTo>
                    <a:pt x="31" y="40"/>
                    <a:pt x="32" y="40"/>
                    <a:pt x="31" y="41"/>
                  </a:cubicBezTo>
                  <a:cubicBezTo>
                    <a:pt x="32" y="40"/>
                    <a:pt x="33" y="40"/>
                    <a:pt x="32" y="41"/>
                  </a:cubicBezTo>
                  <a:cubicBezTo>
                    <a:pt x="32" y="41"/>
                    <a:pt x="32" y="41"/>
                    <a:pt x="31" y="41"/>
                  </a:cubicBezTo>
                  <a:cubicBezTo>
                    <a:pt x="31" y="41"/>
                    <a:pt x="31" y="41"/>
                    <a:pt x="32" y="41"/>
                  </a:cubicBezTo>
                  <a:cubicBezTo>
                    <a:pt x="31" y="41"/>
                    <a:pt x="30" y="42"/>
                    <a:pt x="30" y="43"/>
                  </a:cubicBezTo>
                  <a:cubicBezTo>
                    <a:pt x="31" y="43"/>
                    <a:pt x="32" y="42"/>
                    <a:pt x="33" y="42"/>
                  </a:cubicBezTo>
                  <a:cubicBezTo>
                    <a:pt x="30" y="43"/>
                    <a:pt x="35" y="41"/>
                    <a:pt x="32" y="43"/>
                  </a:cubicBezTo>
                  <a:cubicBezTo>
                    <a:pt x="32" y="43"/>
                    <a:pt x="31" y="43"/>
                    <a:pt x="31" y="43"/>
                  </a:cubicBezTo>
                  <a:cubicBezTo>
                    <a:pt x="28" y="45"/>
                    <a:pt x="33" y="43"/>
                    <a:pt x="32" y="44"/>
                  </a:cubicBezTo>
                  <a:cubicBezTo>
                    <a:pt x="34" y="43"/>
                    <a:pt x="34" y="43"/>
                    <a:pt x="34" y="43"/>
                  </a:cubicBezTo>
                  <a:cubicBezTo>
                    <a:pt x="32" y="43"/>
                    <a:pt x="35" y="43"/>
                    <a:pt x="33" y="44"/>
                  </a:cubicBezTo>
                  <a:cubicBezTo>
                    <a:pt x="34" y="43"/>
                    <a:pt x="32" y="44"/>
                    <a:pt x="34" y="43"/>
                  </a:cubicBezTo>
                  <a:cubicBezTo>
                    <a:pt x="33" y="45"/>
                    <a:pt x="36" y="44"/>
                    <a:pt x="33" y="46"/>
                  </a:cubicBezTo>
                  <a:cubicBezTo>
                    <a:pt x="33" y="46"/>
                    <a:pt x="33" y="46"/>
                    <a:pt x="34" y="46"/>
                  </a:cubicBezTo>
                  <a:cubicBezTo>
                    <a:pt x="35" y="45"/>
                    <a:pt x="33" y="46"/>
                    <a:pt x="34" y="46"/>
                  </a:cubicBezTo>
                  <a:cubicBezTo>
                    <a:pt x="34" y="46"/>
                    <a:pt x="34" y="45"/>
                    <a:pt x="34" y="45"/>
                  </a:cubicBezTo>
                  <a:cubicBezTo>
                    <a:pt x="34" y="46"/>
                    <a:pt x="34" y="46"/>
                    <a:pt x="32" y="47"/>
                  </a:cubicBezTo>
                  <a:cubicBezTo>
                    <a:pt x="31" y="47"/>
                    <a:pt x="36" y="45"/>
                    <a:pt x="35" y="46"/>
                  </a:cubicBezTo>
                  <a:cubicBezTo>
                    <a:pt x="34" y="47"/>
                    <a:pt x="34" y="47"/>
                    <a:pt x="34" y="47"/>
                  </a:cubicBezTo>
                  <a:cubicBezTo>
                    <a:pt x="36" y="46"/>
                    <a:pt x="36" y="46"/>
                    <a:pt x="36" y="46"/>
                  </a:cubicBezTo>
                  <a:cubicBezTo>
                    <a:pt x="36" y="47"/>
                    <a:pt x="34" y="47"/>
                    <a:pt x="33" y="48"/>
                  </a:cubicBezTo>
                  <a:cubicBezTo>
                    <a:pt x="33" y="48"/>
                    <a:pt x="33" y="48"/>
                    <a:pt x="34" y="48"/>
                  </a:cubicBezTo>
                  <a:cubicBezTo>
                    <a:pt x="33" y="49"/>
                    <a:pt x="33" y="49"/>
                    <a:pt x="33" y="49"/>
                  </a:cubicBezTo>
                  <a:cubicBezTo>
                    <a:pt x="34" y="48"/>
                    <a:pt x="33" y="49"/>
                    <a:pt x="34" y="49"/>
                  </a:cubicBezTo>
                  <a:cubicBezTo>
                    <a:pt x="33" y="49"/>
                    <a:pt x="33" y="49"/>
                    <a:pt x="33" y="49"/>
                  </a:cubicBezTo>
                  <a:cubicBezTo>
                    <a:pt x="33" y="49"/>
                    <a:pt x="33" y="49"/>
                    <a:pt x="34" y="49"/>
                  </a:cubicBezTo>
                  <a:cubicBezTo>
                    <a:pt x="34" y="49"/>
                    <a:pt x="35" y="48"/>
                    <a:pt x="35" y="48"/>
                  </a:cubicBezTo>
                  <a:cubicBezTo>
                    <a:pt x="35" y="48"/>
                    <a:pt x="35" y="48"/>
                    <a:pt x="36" y="48"/>
                  </a:cubicBezTo>
                  <a:cubicBezTo>
                    <a:pt x="35" y="48"/>
                    <a:pt x="35" y="48"/>
                    <a:pt x="35" y="49"/>
                  </a:cubicBezTo>
                  <a:cubicBezTo>
                    <a:pt x="35" y="49"/>
                    <a:pt x="37" y="48"/>
                    <a:pt x="37" y="48"/>
                  </a:cubicBezTo>
                  <a:cubicBezTo>
                    <a:pt x="36" y="49"/>
                    <a:pt x="37" y="49"/>
                    <a:pt x="35" y="49"/>
                  </a:cubicBezTo>
                  <a:cubicBezTo>
                    <a:pt x="35" y="49"/>
                    <a:pt x="36" y="49"/>
                    <a:pt x="35" y="49"/>
                  </a:cubicBezTo>
                  <a:cubicBezTo>
                    <a:pt x="35" y="49"/>
                    <a:pt x="34" y="50"/>
                    <a:pt x="35" y="49"/>
                  </a:cubicBezTo>
                  <a:cubicBezTo>
                    <a:pt x="35" y="49"/>
                    <a:pt x="37" y="48"/>
                    <a:pt x="37" y="49"/>
                  </a:cubicBezTo>
                  <a:cubicBezTo>
                    <a:pt x="35" y="49"/>
                    <a:pt x="35" y="49"/>
                    <a:pt x="35" y="49"/>
                  </a:cubicBezTo>
                  <a:cubicBezTo>
                    <a:pt x="35" y="50"/>
                    <a:pt x="35" y="50"/>
                    <a:pt x="35" y="50"/>
                  </a:cubicBezTo>
                  <a:cubicBezTo>
                    <a:pt x="36" y="49"/>
                    <a:pt x="36" y="49"/>
                    <a:pt x="36" y="49"/>
                  </a:cubicBezTo>
                  <a:cubicBezTo>
                    <a:pt x="35" y="50"/>
                    <a:pt x="35" y="50"/>
                    <a:pt x="35" y="50"/>
                  </a:cubicBezTo>
                  <a:cubicBezTo>
                    <a:pt x="37" y="49"/>
                    <a:pt x="36" y="50"/>
                    <a:pt x="37" y="49"/>
                  </a:cubicBezTo>
                  <a:cubicBezTo>
                    <a:pt x="38" y="49"/>
                    <a:pt x="37" y="50"/>
                    <a:pt x="37" y="50"/>
                  </a:cubicBezTo>
                  <a:cubicBezTo>
                    <a:pt x="37" y="50"/>
                    <a:pt x="37" y="50"/>
                    <a:pt x="37" y="50"/>
                  </a:cubicBezTo>
                  <a:cubicBezTo>
                    <a:pt x="36" y="51"/>
                    <a:pt x="36" y="51"/>
                    <a:pt x="37" y="50"/>
                  </a:cubicBezTo>
                  <a:cubicBezTo>
                    <a:pt x="37" y="50"/>
                    <a:pt x="37" y="50"/>
                    <a:pt x="37" y="50"/>
                  </a:cubicBezTo>
                  <a:cubicBezTo>
                    <a:pt x="37" y="51"/>
                    <a:pt x="37" y="51"/>
                    <a:pt x="38" y="50"/>
                  </a:cubicBezTo>
                  <a:cubicBezTo>
                    <a:pt x="37" y="51"/>
                    <a:pt x="34" y="53"/>
                    <a:pt x="35" y="52"/>
                  </a:cubicBezTo>
                  <a:cubicBezTo>
                    <a:pt x="35" y="52"/>
                    <a:pt x="38" y="51"/>
                    <a:pt x="38" y="51"/>
                  </a:cubicBezTo>
                  <a:cubicBezTo>
                    <a:pt x="38" y="52"/>
                    <a:pt x="40" y="51"/>
                    <a:pt x="38" y="53"/>
                  </a:cubicBezTo>
                  <a:cubicBezTo>
                    <a:pt x="39" y="52"/>
                    <a:pt x="39" y="52"/>
                    <a:pt x="39" y="52"/>
                  </a:cubicBezTo>
                  <a:cubicBezTo>
                    <a:pt x="39" y="53"/>
                    <a:pt x="41" y="53"/>
                    <a:pt x="39" y="54"/>
                  </a:cubicBezTo>
                  <a:cubicBezTo>
                    <a:pt x="39" y="54"/>
                    <a:pt x="38" y="55"/>
                    <a:pt x="37" y="55"/>
                  </a:cubicBezTo>
                  <a:cubicBezTo>
                    <a:pt x="38" y="55"/>
                    <a:pt x="36" y="56"/>
                    <a:pt x="38" y="55"/>
                  </a:cubicBezTo>
                  <a:cubicBezTo>
                    <a:pt x="39" y="55"/>
                    <a:pt x="40" y="54"/>
                    <a:pt x="40" y="54"/>
                  </a:cubicBezTo>
                  <a:cubicBezTo>
                    <a:pt x="41" y="54"/>
                    <a:pt x="41" y="54"/>
                    <a:pt x="40" y="55"/>
                  </a:cubicBezTo>
                  <a:cubicBezTo>
                    <a:pt x="41" y="55"/>
                    <a:pt x="41" y="55"/>
                    <a:pt x="41" y="55"/>
                  </a:cubicBezTo>
                  <a:cubicBezTo>
                    <a:pt x="40" y="55"/>
                    <a:pt x="40" y="56"/>
                    <a:pt x="40" y="56"/>
                  </a:cubicBezTo>
                  <a:cubicBezTo>
                    <a:pt x="41" y="55"/>
                    <a:pt x="41" y="55"/>
                    <a:pt x="41" y="55"/>
                  </a:cubicBezTo>
                  <a:cubicBezTo>
                    <a:pt x="40" y="56"/>
                    <a:pt x="40" y="56"/>
                    <a:pt x="40" y="56"/>
                  </a:cubicBezTo>
                  <a:cubicBezTo>
                    <a:pt x="41" y="56"/>
                    <a:pt x="42" y="55"/>
                    <a:pt x="42" y="56"/>
                  </a:cubicBezTo>
                  <a:cubicBezTo>
                    <a:pt x="40" y="56"/>
                    <a:pt x="40" y="56"/>
                    <a:pt x="40" y="56"/>
                  </a:cubicBezTo>
                  <a:cubicBezTo>
                    <a:pt x="41" y="56"/>
                    <a:pt x="43" y="55"/>
                    <a:pt x="42" y="56"/>
                  </a:cubicBezTo>
                  <a:cubicBezTo>
                    <a:pt x="41" y="57"/>
                    <a:pt x="41" y="57"/>
                    <a:pt x="41" y="57"/>
                  </a:cubicBezTo>
                  <a:cubicBezTo>
                    <a:pt x="41" y="57"/>
                    <a:pt x="42" y="57"/>
                    <a:pt x="42" y="56"/>
                  </a:cubicBezTo>
                  <a:cubicBezTo>
                    <a:pt x="42" y="57"/>
                    <a:pt x="42" y="58"/>
                    <a:pt x="40" y="58"/>
                  </a:cubicBezTo>
                  <a:cubicBezTo>
                    <a:pt x="44" y="57"/>
                    <a:pt x="44" y="58"/>
                    <a:pt x="45" y="59"/>
                  </a:cubicBezTo>
                  <a:cubicBezTo>
                    <a:pt x="44" y="59"/>
                    <a:pt x="44" y="59"/>
                    <a:pt x="44" y="59"/>
                  </a:cubicBezTo>
                  <a:cubicBezTo>
                    <a:pt x="43" y="60"/>
                    <a:pt x="45" y="58"/>
                    <a:pt x="45" y="59"/>
                  </a:cubicBezTo>
                  <a:cubicBezTo>
                    <a:pt x="42" y="60"/>
                    <a:pt x="42" y="60"/>
                    <a:pt x="42" y="60"/>
                  </a:cubicBezTo>
                  <a:cubicBezTo>
                    <a:pt x="42" y="61"/>
                    <a:pt x="44" y="60"/>
                    <a:pt x="44" y="60"/>
                  </a:cubicBezTo>
                  <a:cubicBezTo>
                    <a:pt x="45" y="59"/>
                    <a:pt x="44" y="60"/>
                    <a:pt x="45" y="59"/>
                  </a:cubicBezTo>
                  <a:cubicBezTo>
                    <a:pt x="45" y="59"/>
                    <a:pt x="44" y="60"/>
                    <a:pt x="46" y="59"/>
                  </a:cubicBezTo>
                  <a:cubicBezTo>
                    <a:pt x="45" y="60"/>
                    <a:pt x="44" y="60"/>
                    <a:pt x="44" y="61"/>
                  </a:cubicBezTo>
                  <a:cubicBezTo>
                    <a:pt x="45" y="60"/>
                    <a:pt x="45" y="60"/>
                    <a:pt x="45" y="60"/>
                  </a:cubicBezTo>
                  <a:cubicBezTo>
                    <a:pt x="43" y="62"/>
                    <a:pt x="41" y="62"/>
                    <a:pt x="39" y="63"/>
                  </a:cubicBezTo>
                  <a:cubicBezTo>
                    <a:pt x="39" y="63"/>
                    <a:pt x="39" y="63"/>
                    <a:pt x="39" y="63"/>
                  </a:cubicBezTo>
                  <a:cubicBezTo>
                    <a:pt x="38" y="65"/>
                    <a:pt x="37" y="64"/>
                    <a:pt x="37" y="65"/>
                  </a:cubicBezTo>
                  <a:cubicBezTo>
                    <a:pt x="38" y="65"/>
                    <a:pt x="40" y="63"/>
                    <a:pt x="41" y="63"/>
                  </a:cubicBezTo>
                  <a:cubicBezTo>
                    <a:pt x="41" y="63"/>
                    <a:pt x="44" y="61"/>
                    <a:pt x="45" y="61"/>
                  </a:cubicBezTo>
                  <a:cubicBezTo>
                    <a:pt x="44" y="62"/>
                    <a:pt x="44" y="61"/>
                    <a:pt x="43" y="62"/>
                  </a:cubicBezTo>
                  <a:cubicBezTo>
                    <a:pt x="42" y="63"/>
                    <a:pt x="44" y="62"/>
                    <a:pt x="44" y="62"/>
                  </a:cubicBezTo>
                  <a:cubicBezTo>
                    <a:pt x="44" y="62"/>
                    <a:pt x="46" y="61"/>
                    <a:pt x="46" y="61"/>
                  </a:cubicBezTo>
                  <a:cubicBezTo>
                    <a:pt x="45" y="61"/>
                    <a:pt x="44" y="62"/>
                    <a:pt x="44" y="62"/>
                  </a:cubicBezTo>
                  <a:cubicBezTo>
                    <a:pt x="45" y="61"/>
                    <a:pt x="46" y="61"/>
                    <a:pt x="47" y="61"/>
                  </a:cubicBezTo>
                  <a:cubicBezTo>
                    <a:pt x="49" y="59"/>
                    <a:pt x="46" y="61"/>
                    <a:pt x="48" y="60"/>
                  </a:cubicBezTo>
                  <a:cubicBezTo>
                    <a:pt x="47" y="61"/>
                    <a:pt x="45" y="62"/>
                    <a:pt x="44" y="63"/>
                  </a:cubicBezTo>
                  <a:cubicBezTo>
                    <a:pt x="45" y="62"/>
                    <a:pt x="46" y="62"/>
                    <a:pt x="48" y="61"/>
                  </a:cubicBezTo>
                  <a:cubicBezTo>
                    <a:pt x="48" y="61"/>
                    <a:pt x="47" y="62"/>
                    <a:pt x="46" y="62"/>
                  </a:cubicBezTo>
                  <a:cubicBezTo>
                    <a:pt x="45" y="63"/>
                    <a:pt x="48" y="61"/>
                    <a:pt x="46" y="63"/>
                  </a:cubicBezTo>
                  <a:cubicBezTo>
                    <a:pt x="47" y="62"/>
                    <a:pt x="47" y="62"/>
                    <a:pt x="47" y="62"/>
                  </a:cubicBezTo>
                  <a:cubicBezTo>
                    <a:pt x="47" y="62"/>
                    <a:pt x="46" y="62"/>
                    <a:pt x="46" y="63"/>
                  </a:cubicBezTo>
                  <a:cubicBezTo>
                    <a:pt x="46" y="63"/>
                    <a:pt x="48" y="62"/>
                    <a:pt x="46" y="64"/>
                  </a:cubicBezTo>
                  <a:cubicBezTo>
                    <a:pt x="46" y="63"/>
                    <a:pt x="46" y="64"/>
                    <a:pt x="48" y="63"/>
                  </a:cubicBezTo>
                  <a:cubicBezTo>
                    <a:pt x="48" y="62"/>
                    <a:pt x="46" y="63"/>
                    <a:pt x="48" y="62"/>
                  </a:cubicBezTo>
                  <a:cubicBezTo>
                    <a:pt x="47" y="63"/>
                    <a:pt x="49" y="62"/>
                    <a:pt x="49" y="62"/>
                  </a:cubicBezTo>
                  <a:cubicBezTo>
                    <a:pt x="48" y="62"/>
                    <a:pt x="48" y="62"/>
                    <a:pt x="48" y="62"/>
                  </a:cubicBezTo>
                  <a:cubicBezTo>
                    <a:pt x="49" y="62"/>
                    <a:pt x="49" y="62"/>
                    <a:pt x="50" y="62"/>
                  </a:cubicBezTo>
                  <a:cubicBezTo>
                    <a:pt x="49" y="62"/>
                    <a:pt x="49" y="63"/>
                    <a:pt x="48" y="63"/>
                  </a:cubicBezTo>
                  <a:cubicBezTo>
                    <a:pt x="50" y="62"/>
                    <a:pt x="50" y="62"/>
                    <a:pt x="50" y="62"/>
                  </a:cubicBezTo>
                  <a:cubicBezTo>
                    <a:pt x="50" y="62"/>
                    <a:pt x="48" y="63"/>
                    <a:pt x="48" y="64"/>
                  </a:cubicBezTo>
                  <a:cubicBezTo>
                    <a:pt x="47" y="64"/>
                    <a:pt x="47" y="64"/>
                    <a:pt x="47" y="64"/>
                  </a:cubicBezTo>
                  <a:cubicBezTo>
                    <a:pt x="47" y="64"/>
                    <a:pt x="46" y="65"/>
                    <a:pt x="47" y="65"/>
                  </a:cubicBezTo>
                  <a:cubicBezTo>
                    <a:pt x="48" y="64"/>
                    <a:pt x="49" y="63"/>
                    <a:pt x="50" y="63"/>
                  </a:cubicBezTo>
                  <a:cubicBezTo>
                    <a:pt x="51" y="62"/>
                    <a:pt x="49" y="63"/>
                    <a:pt x="50" y="63"/>
                  </a:cubicBezTo>
                  <a:cubicBezTo>
                    <a:pt x="49" y="64"/>
                    <a:pt x="49" y="64"/>
                    <a:pt x="49" y="64"/>
                  </a:cubicBezTo>
                  <a:cubicBezTo>
                    <a:pt x="48" y="64"/>
                    <a:pt x="47" y="65"/>
                    <a:pt x="47" y="65"/>
                  </a:cubicBezTo>
                  <a:cubicBezTo>
                    <a:pt x="48" y="65"/>
                    <a:pt x="49" y="64"/>
                    <a:pt x="50" y="63"/>
                  </a:cubicBezTo>
                  <a:cubicBezTo>
                    <a:pt x="50" y="64"/>
                    <a:pt x="49" y="64"/>
                    <a:pt x="48" y="65"/>
                  </a:cubicBezTo>
                  <a:cubicBezTo>
                    <a:pt x="49" y="65"/>
                    <a:pt x="50" y="64"/>
                    <a:pt x="50" y="63"/>
                  </a:cubicBezTo>
                  <a:cubicBezTo>
                    <a:pt x="50" y="64"/>
                    <a:pt x="49" y="65"/>
                    <a:pt x="48" y="66"/>
                  </a:cubicBezTo>
                  <a:cubicBezTo>
                    <a:pt x="46" y="67"/>
                    <a:pt x="46" y="67"/>
                    <a:pt x="46" y="67"/>
                  </a:cubicBezTo>
                  <a:cubicBezTo>
                    <a:pt x="46" y="67"/>
                    <a:pt x="46" y="67"/>
                    <a:pt x="46" y="67"/>
                  </a:cubicBezTo>
                  <a:cubicBezTo>
                    <a:pt x="45" y="68"/>
                    <a:pt x="45" y="68"/>
                    <a:pt x="43" y="69"/>
                  </a:cubicBezTo>
                  <a:cubicBezTo>
                    <a:pt x="43" y="69"/>
                    <a:pt x="44" y="69"/>
                    <a:pt x="44" y="69"/>
                  </a:cubicBezTo>
                  <a:cubicBezTo>
                    <a:pt x="47" y="67"/>
                    <a:pt x="48" y="67"/>
                    <a:pt x="50" y="65"/>
                  </a:cubicBezTo>
                  <a:cubicBezTo>
                    <a:pt x="51" y="65"/>
                    <a:pt x="45" y="69"/>
                    <a:pt x="49" y="67"/>
                  </a:cubicBezTo>
                  <a:cubicBezTo>
                    <a:pt x="49" y="67"/>
                    <a:pt x="51" y="66"/>
                    <a:pt x="50" y="66"/>
                  </a:cubicBezTo>
                  <a:cubicBezTo>
                    <a:pt x="50" y="66"/>
                    <a:pt x="52" y="64"/>
                    <a:pt x="52" y="65"/>
                  </a:cubicBezTo>
                  <a:cubicBezTo>
                    <a:pt x="51" y="66"/>
                    <a:pt x="50" y="67"/>
                    <a:pt x="48" y="68"/>
                  </a:cubicBezTo>
                  <a:cubicBezTo>
                    <a:pt x="49" y="67"/>
                    <a:pt x="49" y="67"/>
                    <a:pt x="48" y="67"/>
                  </a:cubicBezTo>
                  <a:cubicBezTo>
                    <a:pt x="47" y="68"/>
                    <a:pt x="46" y="69"/>
                    <a:pt x="46" y="69"/>
                  </a:cubicBezTo>
                  <a:cubicBezTo>
                    <a:pt x="47" y="69"/>
                    <a:pt x="47" y="69"/>
                    <a:pt x="48" y="68"/>
                  </a:cubicBezTo>
                  <a:cubicBezTo>
                    <a:pt x="49" y="67"/>
                    <a:pt x="48" y="68"/>
                    <a:pt x="49" y="67"/>
                  </a:cubicBezTo>
                  <a:cubicBezTo>
                    <a:pt x="50" y="67"/>
                    <a:pt x="48" y="69"/>
                    <a:pt x="50" y="67"/>
                  </a:cubicBezTo>
                  <a:cubicBezTo>
                    <a:pt x="50" y="67"/>
                    <a:pt x="51" y="66"/>
                    <a:pt x="52" y="66"/>
                  </a:cubicBezTo>
                  <a:cubicBezTo>
                    <a:pt x="52" y="65"/>
                    <a:pt x="52" y="65"/>
                    <a:pt x="52" y="65"/>
                  </a:cubicBezTo>
                  <a:cubicBezTo>
                    <a:pt x="52" y="66"/>
                    <a:pt x="52" y="66"/>
                    <a:pt x="52" y="66"/>
                  </a:cubicBezTo>
                  <a:cubicBezTo>
                    <a:pt x="51" y="67"/>
                    <a:pt x="53" y="65"/>
                    <a:pt x="53" y="66"/>
                  </a:cubicBezTo>
                  <a:cubicBezTo>
                    <a:pt x="52" y="67"/>
                    <a:pt x="52" y="67"/>
                    <a:pt x="52" y="67"/>
                  </a:cubicBezTo>
                  <a:cubicBezTo>
                    <a:pt x="50" y="68"/>
                    <a:pt x="52" y="66"/>
                    <a:pt x="50" y="68"/>
                  </a:cubicBezTo>
                  <a:cubicBezTo>
                    <a:pt x="50" y="68"/>
                    <a:pt x="51" y="67"/>
                    <a:pt x="50" y="68"/>
                  </a:cubicBezTo>
                  <a:cubicBezTo>
                    <a:pt x="50" y="68"/>
                    <a:pt x="50" y="68"/>
                    <a:pt x="50" y="68"/>
                  </a:cubicBezTo>
                  <a:cubicBezTo>
                    <a:pt x="50" y="68"/>
                    <a:pt x="47" y="70"/>
                    <a:pt x="49" y="69"/>
                  </a:cubicBezTo>
                  <a:cubicBezTo>
                    <a:pt x="50" y="69"/>
                    <a:pt x="50" y="69"/>
                    <a:pt x="51" y="68"/>
                  </a:cubicBezTo>
                  <a:cubicBezTo>
                    <a:pt x="51" y="68"/>
                    <a:pt x="52" y="68"/>
                    <a:pt x="52" y="68"/>
                  </a:cubicBezTo>
                  <a:cubicBezTo>
                    <a:pt x="51" y="69"/>
                    <a:pt x="52" y="68"/>
                    <a:pt x="51" y="69"/>
                  </a:cubicBezTo>
                  <a:cubicBezTo>
                    <a:pt x="51" y="69"/>
                    <a:pt x="51" y="68"/>
                    <a:pt x="49" y="69"/>
                  </a:cubicBezTo>
                  <a:cubicBezTo>
                    <a:pt x="47" y="71"/>
                    <a:pt x="49" y="69"/>
                    <a:pt x="47" y="70"/>
                  </a:cubicBezTo>
                  <a:cubicBezTo>
                    <a:pt x="47" y="70"/>
                    <a:pt x="46" y="72"/>
                    <a:pt x="44" y="73"/>
                  </a:cubicBezTo>
                  <a:cubicBezTo>
                    <a:pt x="44" y="73"/>
                    <a:pt x="45" y="73"/>
                    <a:pt x="45" y="73"/>
                  </a:cubicBezTo>
                  <a:cubicBezTo>
                    <a:pt x="46" y="72"/>
                    <a:pt x="46" y="72"/>
                    <a:pt x="47" y="71"/>
                  </a:cubicBezTo>
                  <a:cubicBezTo>
                    <a:pt x="47" y="71"/>
                    <a:pt x="48" y="71"/>
                    <a:pt x="49" y="70"/>
                  </a:cubicBezTo>
                  <a:cubicBezTo>
                    <a:pt x="49" y="71"/>
                    <a:pt x="48" y="72"/>
                    <a:pt x="48" y="72"/>
                  </a:cubicBezTo>
                  <a:cubicBezTo>
                    <a:pt x="48" y="72"/>
                    <a:pt x="48" y="72"/>
                    <a:pt x="48" y="73"/>
                  </a:cubicBezTo>
                  <a:cubicBezTo>
                    <a:pt x="50" y="71"/>
                    <a:pt x="49" y="73"/>
                    <a:pt x="50" y="72"/>
                  </a:cubicBezTo>
                  <a:cubicBezTo>
                    <a:pt x="51" y="71"/>
                    <a:pt x="52" y="70"/>
                    <a:pt x="53" y="69"/>
                  </a:cubicBezTo>
                  <a:cubicBezTo>
                    <a:pt x="53" y="70"/>
                    <a:pt x="52" y="70"/>
                    <a:pt x="52" y="70"/>
                  </a:cubicBezTo>
                  <a:cubicBezTo>
                    <a:pt x="53" y="70"/>
                    <a:pt x="50" y="72"/>
                    <a:pt x="52" y="71"/>
                  </a:cubicBezTo>
                  <a:cubicBezTo>
                    <a:pt x="51" y="71"/>
                    <a:pt x="49" y="72"/>
                    <a:pt x="48" y="74"/>
                  </a:cubicBezTo>
                  <a:cubicBezTo>
                    <a:pt x="49" y="73"/>
                    <a:pt x="47" y="74"/>
                    <a:pt x="47" y="75"/>
                  </a:cubicBezTo>
                  <a:cubicBezTo>
                    <a:pt x="48" y="74"/>
                    <a:pt x="49" y="74"/>
                    <a:pt x="49" y="74"/>
                  </a:cubicBezTo>
                  <a:cubicBezTo>
                    <a:pt x="48" y="75"/>
                    <a:pt x="50" y="75"/>
                    <a:pt x="50" y="75"/>
                  </a:cubicBezTo>
                  <a:cubicBezTo>
                    <a:pt x="50" y="76"/>
                    <a:pt x="48" y="77"/>
                    <a:pt x="48" y="78"/>
                  </a:cubicBezTo>
                  <a:cubicBezTo>
                    <a:pt x="48" y="78"/>
                    <a:pt x="49" y="76"/>
                    <a:pt x="49" y="77"/>
                  </a:cubicBezTo>
                  <a:cubicBezTo>
                    <a:pt x="48" y="77"/>
                    <a:pt x="48" y="77"/>
                    <a:pt x="48" y="77"/>
                  </a:cubicBezTo>
                  <a:cubicBezTo>
                    <a:pt x="49" y="77"/>
                    <a:pt x="48" y="79"/>
                    <a:pt x="50" y="77"/>
                  </a:cubicBezTo>
                  <a:cubicBezTo>
                    <a:pt x="48" y="78"/>
                    <a:pt x="48" y="78"/>
                    <a:pt x="48" y="78"/>
                  </a:cubicBezTo>
                  <a:cubicBezTo>
                    <a:pt x="48" y="78"/>
                    <a:pt x="49" y="78"/>
                    <a:pt x="49" y="78"/>
                  </a:cubicBezTo>
                  <a:cubicBezTo>
                    <a:pt x="47" y="79"/>
                    <a:pt x="47" y="79"/>
                    <a:pt x="47" y="79"/>
                  </a:cubicBezTo>
                  <a:cubicBezTo>
                    <a:pt x="46" y="80"/>
                    <a:pt x="48" y="79"/>
                    <a:pt x="48" y="79"/>
                  </a:cubicBezTo>
                  <a:cubicBezTo>
                    <a:pt x="49" y="78"/>
                    <a:pt x="49" y="78"/>
                    <a:pt x="49" y="78"/>
                  </a:cubicBezTo>
                  <a:cubicBezTo>
                    <a:pt x="50" y="78"/>
                    <a:pt x="49" y="79"/>
                    <a:pt x="50" y="79"/>
                  </a:cubicBezTo>
                  <a:cubicBezTo>
                    <a:pt x="49" y="80"/>
                    <a:pt x="49" y="80"/>
                    <a:pt x="49" y="80"/>
                  </a:cubicBezTo>
                  <a:cubicBezTo>
                    <a:pt x="49" y="80"/>
                    <a:pt x="49" y="80"/>
                    <a:pt x="49" y="80"/>
                  </a:cubicBezTo>
                  <a:cubicBezTo>
                    <a:pt x="48" y="81"/>
                    <a:pt x="48" y="81"/>
                    <a:pt x="49" y="81"/>
                  </a:cubicBezTo>
                  <a:cubicBezTo>
                    <a:pt x="46" y="82"/>
                    <a:pt x="46" y="82"/>
                    <a:pt x="46" y="82"/>
                  </a:cubicBezTo>
                  <a:cubicBezTo>
                    <a:pt x="46" y="82"/>
                    <a:pt x="47" y="81"/>
                    <a:pt x="48" y="80"/>
                  </a:cubicBezTo>
                  <a:cubicBezTo>
                    <a:pt x="49" y="80"/>
                    <a:pt x="49" y="80"/>
                    <a:pt x="48" y="80"/>
                  </a:cubicBezTo>
                  <a:cubicBezTo>
                    <a:pt x="48" y="81"/>
                    <a:pt x="48" y="80"/>
                    <a:pt x="48" y="80"/>
                  </a:cubicBezTo>
                  <a:cubicBezTo>
                    <a:pt x="47" y="81"/>
                    <a:pt x="47" y="81"/>
                    <a:pt x="46" y="82"/>
                  </a:cubicBezTo>
                  <a:cubicBezTo>
                    <a:pt x="46" y="82"/>
                    <a:pt x="45" y="82"/>
                    <a:pt x="46" y="82"/>
                  </a:cubicBezTo>
                  <a:cubicBezTo>
                    <a:pt x="45" y="82"/>
                    <a:pt x="45" y="82"/>
                    <a:pt x="45" y="82"/>
                  </a:cubicBezTo>
                  <a:cubicBezTo>
                    <a:pt x="45" y="82"/>
                    <a:pt x="46" y="81"/>
                    <a:pt x="46" y="81"/>
                  </a:cubicBezTo>
                  <a:cubicBezTo>
                    <a:pt x="45" y="82"/>
                    <a:pt x="44" y="82"/>
                    <a:pt x="44" y="82"/>
                  </a:cubicBezTo>
                  <a:cubicBezTo>
                    <a:pt x="46" y="80"/>
                    <a:pt x="43" y="82"/>
                    <a:pt x="43" y="81"/>
                  </a:cubicBezTo>
                  <a:cubicBezTo>
                    <a:pt x="45" y="80"/>
                    <a:pt x="46" y="80"/>
                    <a:pt x="46" y="80"/>
                  </a:cubicBezTo>
                  <a:cubicBezTo>
                    <a:pt x="47" y="79"/>
                    <a:pt x="46" y="79"/>
                    <a:pt x="47" y="79"/>
                  </a:cubicBezTo>
                  <a:cubicBezTo>
                    <a:pt x="46" y="79"/>
                    <a:pt x="44" y="80"/>
                    <a:pt x="43" y="81"/>
                  </a:cubicBezTo>
                  <a:cubicBezTo>
                    <a:pt x="44" y="80"/>
                    <a:pt x="44" y="80"/>
                    <a:pt x="44" y="80"/>
                  </a:cubicBezTo>
                  <a:cubicBezTo>
                    <a:pt x="44" y="80"/>
                    <a:pt x="42" y="81"/>
                    <a:pt x="42" y="81"/>
                  </a:cubicBezTo>
                  <a:cubicBezTo>
                    <a:pt x="43" y="80"/>
                    <a:pt x="42" y="79"/>
                    <a:pt x="42" y="79"/>
                  </a:cubicBezTo>
                  <a:cubicBezTo>
                    <a:pt x="43" y="78"/>
                    <a:pt x="43" y="78"/>
                    <a:pt x="43" y="78"/>
                  </a:cubicBezTo>
                  <a:cubicBezTo>
                    <a:pt x="41" y="79"/>
                    <a:pt x="42" y="78"/>
                    <a:pt x="41" y="78"/>
                  </a:cubicBezTo>
                  <a:cubicBezTo>
                    <a:pt x="41" y="77"/>
                    <a:pt x="39" y="78"/>
                    <a:pt x="40" y="76"/>
                  </a:cubicBezTo>
                  <a:cubicBezTo>
                    <a:pt x="39" y="76"/>
                    <a:pt x="38" y="76"/>
                    <a:pt x="38" y="75"/>
                  </a:cubicBezTo>
                  <a:cubicBezTo>
                    <a:pt x="39" y="74"/>
                    <a:pt x="39" y="74"/>
                    <a:pt x="39" y="74"/>
                  </a:cubicBezTo>
                  <a:cubicBezTo>
                    <a:pt x="38" y="75"/>
                    <a:pt x="40" y="73"/>
                    <a:pt x="40" y="73"/>
                  </a:cubicBezTo>
                  <a:cubicBezTo>
                    <a:pt x="39" y="74"/>
                    <a:pt x="38" y="74"/>
                    <a:pt x="37" y="75"/>
                  </a:cubicBezTo>
                  <a:cubicBezTo>
                    <a:pt x="38" y="73"/>
                    <a:pt x="36" y="74"/>
                    <a:pt x="35" y="74"/>
                  </a:cubicBezTo>
                  <a:cubicBezTo>
                    <a:pt x="36" y="73"/>
                    <a:pt x="36" y="73"/>
                    <a:pt x="36" y="73"/>
                  </a:cubicBezTo>
                  <a:cubicBezTo>
                    <a:pt x="34" y="74"/>
                    <a:pt x="35" y="73"/>
                    <a:pt x="35" y="72"/>
                  </a:cubicBezTo>
                  <a:cubicBezTo>
                    <a:pt x="36" y="72"/>
                    <a:pt x="36" y="71"/>
                    <a:pt x="36" y="71"/>
                  </a:cubicBezTo>
                  <a:cubicBezTo>
                    <a:pt x="34" y="72"/>
                    <a:pt x="34" y="72"/>
                    <a:pt x="33" y="72"/>
                  </a:cubicBezTo>
                  <a:cubicBezTo>
                    <a:pt x="33" y="72"/>
                    <a:pt x="33" y="71"/>
                    <a:pt x="34" y="70"/>
                  </a:cubicBezTo>
                  <a:cubicBezTo>
                    <a:pt x="31" y="71"/>
                    <a:pt x="31" y="69"/>
                    <a:pt x="29" y="69"/>
                  </a:cubicBezTo>
                  <a:cubicBezTo>
                    <a:pt x="30" y="68"/>
                    <a:pt x="30" y="68"/>
                    <a:pt x="30" y="68"/>
                  </a:cubicBezTo>
                  <a:cubicBezTo>
                    <a:pt x="27" y="69"/>
                    <a:pt x="29" y="66"/>
                    <a:pt x="27" y="66"/>
                  </a:cubicBezTo>
                  <a:cubicBezTo>
                    <a:pt x="29" y="65"/>
                    <a:pt x="29" y="65"/>
                    <a:pt x="29" y="65"/>
                  </a:cubicBezTo>
                  <a:cubicBezTo>
                    <a:pt x="30" y="64"/>
                    <a:pt x="28" y="64"/>
                    <a:pt x="27" y="65"/>
                  </a:cubicBezTo>
                  <a:cubicBezTo>
                    <a:pt x="27" y="65"/>
                    <a:pt x="25" y="65"/>
                    <a:pt x="27" y="64"/>
                  </a:cubicBezTo>
                  <a:cubicBezTo>
                    <a:pt x="27" y="63"/>
                    <a:pt x="26" y="64"/>
                    <a:pt x="25" y="64"/>
                  </a:cubicBezTo>
                  <a:cubicBezTo>
                    <a:pt x="26" y="63"/>
                    <a:pt x="26" y="63"/>
                    <a:pt x="25" y="63"/>
                  </a:cubicBezTo>
                  <a:cubicBezTo>
                    <a:pt x="25" y="63"/>
                    <a:pt x="25" y="63"/>
                    <a:pt x="25" y="63"/>
                  </a:cubicBezTo>
                  <a:cubicBezTo>
                    <a:pt x="25" y="63"/>
                    <a:pt x="26" y="62"/>
                    <a:pt x="26" y="62"/>
                  </a:cubicBezTo>
                  <a:cubicBezTo>
                    <a:pt x="26" y="62"/>
                    <a:pt x="27" y="61"/>
                    <a:pt x="24" y="62"/>
                  </a:cubicBezTo>
                  <a:cubicBezTo>
                    <a:pt x="25" y="61"/>
                    <a:pt x="22" y="62"/>
                    <a:pt x="24" y="60"/>
                  </a:cubicBezTo>
                  <a:cubicBezTo>
                    <a:pt x="23" y="60"/>
                    <a:pt x="23" y="60"/>
                    <a:pt x="22" y="61"/>
                  </a:cubicBezTo>
                  <a:cubicBezTo>
                    <a:pt x="22" y="60"/>
                    <a:pt x="23" y="59"/>
                    <a:pt x="22" y="59"/>
                  </a:cubicBezTo>
                  <a:cubicBezTo>
                    <a:pt x="22" y="59"/>
                    <a:pt x="23" y="59"/>
                    <a:pt x="23" y="58"/>
                  </a:cubicBezTo>
                  <a:cubicBezTo>
                    <a:pt x="22" y="59"/>
                    <a:pt x="22" y="59"/>
                    <a:pt x="22" y="59"/>
                  </a:cubicBezTo>
                  <a:cubicBezTo>
                    <a:pt x="20" y="59"/>
                    <a:pt x="22" y="56"/>
                    <a:pt x="22" y="56"/>
                  </a:cubicBezTo>
                  <a:cubicBezTo>
                    <a:pt x="19" y="55"/>
                    <a:pt x="19" y="53"/>
                    <a:pt x="19" y="52"/>
                  </a:cubicBezTo>
                  <a:cubicBezTo>
                    <a:pt x="19" y="52"/>
                    <a:pt x="19" y="52"/>
                    <a:pt x="19" y="52"/>
                  </a:cubicBezTo>
                  <a:cubicBezTo>
                    <a:pt x="17" y="52"/>
                    <a:pt x="21" y="50"/>
                    <a:pt x="17" y="51"/>
                  </a:cubicBezTo>
                  <a:cubicBezTo>
                    <a:pt x="18" y="51"/>
                    <a:pt x="17" y="50"/>
                    <a:pt x="19" y="50"/>
                  </a:cubicBezTo>
                  <a:cubicBezTo>
                    <a:pt x="17" y="50"/>
                    <a:pt x="19" y="48"/>
                    <a:pt x="17" y="49"/>
                  </a:cubicBezTo>
                  <a:cubicBezTo>
                    <a:pt x="18" y="49"/>
                    <a:pt x="18" y="49"/>
                    <a:pt x="18" y="49"/>
                  </a:cubicBezTo>
                  <a:cubicBezTo>
                    <a:pt x="19" y="48"/>
                    <a:pt x="17" y="48"/>
                    <a:pt x="18" y="47"/>
                  </a:cubicBezTo>
                  <a:cubicBezTo>
                    <a:pt x="18" y="47"/>
                    <a:pt x="18" y="47"/>
                    <a:pt x="19" y="47"/>
                  </a:cubicBezTo>
                  <a:cubicBezTo>
                    <a:pt x="20" y="46"/>
                    <a:pt x="16" y="47"/>
                    <a:pt x="19" y="46"/>
                  </a:cubicBezTo>
                  <a:cubicBezTo>
                    <a:pt x="19" y="46"/>
                    <a:pt x="17" y="47"/>
                    <a:pt x="17" y="47"/>
                  </a:cubicBezTo>
                  <a:cubicBezTo>
                    <a:pt x="18" y="45"/>
                    <a:pt x="16" y="44"/>
                    <a:pt x="15" y="43"/>
                  </a:cubicBezTo>
                  <a:cubicBezTo>
                    <a:pt x="16" y="42"/>
                    <a:pt x="19" y="42"/>
                    <a:pt x="17" y="42"/>
                  </a:cubicBezTo>
                  <a:cubicBezTo>
                    <a:pt x="17" y="41"/>
                    <a:pt x="16" y="42"/>
                    <a:pt x="16" y="42"/>
                  </a:cubicBezTo>
                  <a:cubicBezTo>
                    <a:pt x="15" y="42"/>
                    <a:pt x="19" y="40"/>
                    <a:pt x="18" y="41"/>
                  </a:cubicBezTo>
                  <a:cubicBezTo>
                    <a:pt x="16" y="41"/>
                    <a:pt x="17" y="41"/>
                    <a:pt x="16" y="41"/>
                  </a:cubicBezTo>
                  <a:cubicBezTo>
                    <a:pt x="17" y="40"/>
                    <a:pt x="18" y="39"/>
                    <a:pt x="17" y="40"/>
                  </a:cubicBezTo>
                  <a:cubicBezTo>
                    <a:pt x="17" y="39"/>
                    <a:pt x="17" y="39"/>
                    <a:pt x="17" y="39"/>
                  </a:cubicBezTo>
                  <a:cubicBezTo>
                    <a:pt x="15" y="40"/>
                    <a:pt x="16" y="39"/>
                    <a:pt x="13" y="39"/>
                  </a:cubicBezTo>
                  <a:cubicBezTo>
                    <a:pt x="11" y="37"/>
                    <a:pt x="9" y="35"/>
                    <a:pt x="7" y="32"/>
                  </a:cubicBezTo>
                  <a:cubicBezTo>
                    <a:pt x="7" y="29"/>
                    <a:pt x="5" y="27"/>
                    <a:pt x="5" y="24"/>
                  </a:cubicBezTo>
                  <a:cubicBezTo>
                    <a:pt x="7" y="22"/>
                    <a:pt x="7" y="22"/>
                    <a:pt x="6" y="22"/>
                  </a:cubicBezTo>
                  <a:cubicBezTo>
                    <a:pt x="7" y="22"/>
                    <a:pt x="7" y="22"/>
                    <a:pt x="7" y="22"/>
                  </a:cubicBezTo>
                  <a:cubicBezTo>
                    <a:pt x="5" y="22"/>
                    <a:pt x="6" y="21"/>
                    <a:pt x="5" y="22"/>
                  </a:cubicBezTo>
                  <a:cubicBezTo>
                    <a:pt x="5" y="21"/>
                    <a:pt x="4" y="20"/>
                    <a:pt x="3" y="19"/>
                  </a:cubicBezTo>
                  <a:cubicBezTo>
                    <a:pt x="4" y="19"/>
                    <a:pt x="5" y="18"/>
                    <a:pt x="5" y="18"/>
                  </a:cubicBezTo>
                  <a:cubicBezTo>
                    <a:pt x="4" y="19"/>
                    <a:pt x="4" y="19"/>
                    <a:pt x="4" y="19"/>
                  </a:cubicBezTo>
                  <a:cubicBezTo>
                    <a:pt x="4" y="18"/>
                    <a:pt x="4" y="18"/>
                    <a:pt x="4" y="18"/>
                  </a:cubicBezTo>
                  <a:cubicBezTo>
                    <a:pt x="4" y="18"/>
                    <a:pt x="3" y="18"/>
                    <a:pt x="2" y="19"/>
                  </a:cubicBezTo>
                  <a:cubicBezTo>
                    <a:pt x="0" y="17"/>
                    <a:pt x="3" y="13"/>
                    <a:pt x="1" y="11"/>
                  </a:cubicBezTo>
                  <a:cubicBezTo>
                    <a:pt x="2" y="10"/>
                    <a:pt x="1" y="9"/>
                    <a:pt x="0" y="9"/>
                  </a:cubicBezTo>
                  <a:cubicBezTo>
                    <a:pt x="2" y="6"/>
                    <a:pt x="4" y="3"/>
                    <a:pt x="1" y="2"/>
                  </a:cubicBezTo>
                  <a:cubicBezTo>
                    <a:pt x="1" y="2"/>
                    <a:pt x="6"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7"/>
            <p:cNvSpPr/>
            <p:nvPr/>
          </p:nvSpPr>
          <p:spPr bwMode="auto">
            <a:xfrm>
              <a:off x="9099550" y="2044701"/>
              <a:ext cx="7937" cy="7938"/>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0"/>
                    <a:pt x="2"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68"/>
            <p:cNvSpPr/>
            <p:nvPr/>
          </p:nvSpPr>
          <p:spPr bwMode="auto">
            <a:xfrm>
              <a:off x="9115425" y="2003426"/>
              <a:ext cx="3175" cy="3175"/>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0"/>
                    <a:pt x="1"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69"/>
            <p:cNvSpPr/>
            <p:nvPr/>
          </p:nvSpPr>
          <p:spPr bwMode="auto">
            <a:xfrm>
              <a:off x="9115425" y="20002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Rectangle 70"/>
            <p:cNvSpPr>
              <a:spLocks noChangeArrowheads="1"/>
            </p:cNvSpPr>
            <p:nvPr/>
          </p:nvSpPr>
          <p:spPr bwMode="auto">
            <a:xfrm>
              <a:off x="9121775" y="1989138"/>
              <a:ext cx="4762"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 name="Freeform 71"/>
            <p:cNvSpPr/>
            <p:nvPr/>
          </p:nvSpPr>
          <p:spPr bwMode="auto">
            <a:xfrm>
              <a:off x="9115425" y="1992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72"/>
            <p:cNvSpPr/>
            <p:nvPr/>
          </p:nvSpPr>
          <p:spPr bwMode="auto">
            <a:xfrm>
              <a:off x="9115425" y="1976438"/>
              <a:ext cx="6350" cy="4763"/>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0" y="0"/>
                    <a:pt x="0" y="1"/>
                    <a:pt x="1" y="0"/>
                  </a:cubicBezTo>
                  <a:cubicBezTo>
                    <a:pt x="0"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73"/>
            <p:cNvSpPr/>
            <p:nvPr/>
          </p:nvSpPr>
          <p:spPr bwMode="auto">
            <a:xfrm>
              <a:off x="9110663" y="1973263"/>
              <a:ext cx="4762"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74"/>
            <p:cNvSpPr/>
            <p:nvPr/>
          </p:nvSpPr>
          <p:spPr bwMode="auto">
            <a:xfrm>
              <a:off x="9047163" y="189865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75"/>
            <p:cNvSpPr/>
            <p:nvPr/>
          </p:nvSpPr>
          <p:spPr bwMode="auto">
            <a:xfrm>
              <a:off x="9031288" y="1852613"/>
              <a:ext cx="4762"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6"/>
            <p:cNvSpPr/>
            <p:nvPr/>
          </p:nvSpPr>
          <p:spPr bwMode="auto">
            <a:xfrm>
              <a:off x="9001125" y="1841501"/>
              <a:ext cx="7937"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77"/>
            <p:cNvSpPr/>
            <p:nvPr/>
          </p:nvSpPr>
          <p:spPr bwMode="auto">
            <a:xfrm>
              <a:off x="9637713" y="203358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78"/>
            <p:cNvSpPr/>
            <p:nvPr/>
          </p:nvSpPr>
          <p:spPr bwMode="auto">
            <a:xfrm>
              <a:off x="9645650" y="1649413"/>
              <a:ext cx="225425" cy="392113"/>
            </a:xfrm>
            <a:custGeom>
              <a:avLst/>
              <a:gdLst>
                <a:gd name="T0" fmla="*/ 51 w 60"/>
                <a:gd name="T1" fmla="*/ 14 h 104"/>
                <a:gd name="T2" fmla="*/ 50 w 60"/>
                <a:gd name="T3" fmla="*/ 17 h 104"/>
                <a:gd name="T4" fmla="*/ 51 w 60"/>
                <a:gd name="T5" fmla="*/ 25 h 104"/>
                <a:gd name="T6" fmla="*/ 49 w 60"/>
                <a:gd name="T7" fmla="*/ 27 h 104"/>
                <a:gd name="T8" fmla="*/ 44 w 60"/>
                <a:gd name="T9" fmla="*/ 33 h 104"/>
                <a:gd name="T10" fmla="*/ 43 w 60"/>
                <a:gd name="T11" fmla="*/ 35 h 104"/>
                <a:gd name="T12" fmla="*/ 43 w 60"/>
                <a:gd name="T13" fmla="*/ 40 h 104"/>
                <a:gd name="T14" fmla="*/ 40 w 60"/>
                <a:gd name="T15" fmla="*/ 42 h 104"/>
                <a:gd name="T16" fmla="*/ 38 w 60"/>
                <a:gd name="T17" fmla="*/ 43 h 104"/>
                <a:gd name="T18" fmla="*/ 39 w 60"/>
                <a:gd name="T19" fmla="*/ 46 h 104"/>
                <a:gd name="T20" fmla="*/ 39 w 60"/>
                <a:gd name="T21" fmla="*/ 51 h 104"/>
                <a:gd name="T22" fmla="*/ 38 w 60"/>
                <a:gd name="T23" fmla="*/ 53 h 104"/>
                <a:gd name="T24" fmla="*/ 38 w 60"/>
                <a:gd name="T25" fmla="*/ 56 h 104"/>
                <a:gd name="T26" fmla="*/ 36 w 60"/>
                <a:gd name="T27" fmla="*/ 57 h 104"/>
                <a:gd name="T28" fmla="*/ 34 w 60"/>
                <a:gd name="T29" fmla="*/ 61 h 104"/>
                <a:gd name="T30" fmla="*/ 31 w 60"/>
                <a:gd name="T31" fmla="*/ 64 h 104"/>
                <a:gd name="T32" fmla="*/ 31 w 60"/>
                <a:gd name="T33" fmla="*/ 66 h 104"/>
                <a:gd name="T34" fmla="*/ 29 w 60"/>
                <a:gd name="T35" fmla="*/ 66 h 104"/>
                <a:gd name="T36" fmla="*/ 30 w 60"/>
                <a:gd name="T37" fmla="*/ 68 h 104"/>
                <a:gd name="T38" fmla="*/ 29 w 60"/>
                <a:gd name="T39" fmla="*/ 69 h 104"/>
                <a:gd name="T40" fmla="*/ 29 w 60"/>
                <a:gd name="T41" fmla="*/ 71 h 104"/>
                <a:gd name="T42" fmla="*/ 26 w 60"/>
                <a:gd name="T43" fmla="*/ 76 h 104"/>
                <a:gd name="T44" fmla="*/ 25 w 60"/>
                <a:gd name="T45" fmla="*/ 78 h 104"/>
                <a:gd name="T46" fmla="*/ 24 w 60"/>
                <a:gd name="T47" fmla="*/ 80 h 104"/>
                <a:gd name="T48" fmla="*/ 21 w 60"/>
                <a:gd name="T49" fmla="*/ 84 h 104"/>
                <a:gd name="T50" fmla="*/ 17 w 60"/>
                <a:gd name="T51" fmla="*/ 82 h 104"/>
                <a:gd name="T52" fmla="*/ 20 w 60"/>
                <a:gd name="T53" fmla="*/ 86 h 104"/>
                <a:gd name="T54" fmla="*/ 23 w 60"/>
                <a:gd name="T55" fmla="*/ 90 h 104"/>
                <a:gd name="T56" fmla="*/ 21 w 60"/>
                <a:gd name="T57" fmla="*/ 91 h 104"/>
                <a:gd name="T58" fmla="*/ 22 w 60"/>
                <a:gd name="T59" fmla="*/ 92 h 104"/>
                <a:gd name="T60" fmla="*/ 20 w 60"/>
                <a:gd name="T61" fmla="*/ 92 h 104"/>
                <a:gd name="T62" fmla="*/ 16 w 60"/>
                <a:gd name="T63" fmla="*/ 92 h 104"/>
                <a:gd name="T64" fmla="*/ 18 w 60"/>
                <a:gd name="T65" fmla="*/ 95 h 104"/>
                <a:gd name="T66" fmla="*/ 16 w 60"/>
                <a:gd name="T67" fmla="*/ 95 h 104"/>
                <a:gd name="T68" fmla="*/ 18 w 60"/>
                <a:gd name="T69" fmla="*/ 98 h 104"/>
                <a:gd name="T70" fmla="*/ 17 w 60"/>
                <a:gd name="T71" fmla="*/ 99 h 104"/>
                <a:gd name="T72" fmla="*/ 12 w 60"/>
                <a:gd name="T73" fmla="*/ 96 h 104"/>
                <a:gd name="T74" fmla="*/ 14 w 60"/>
                <a:gd name="T75" fmla="*/ 100 h 104"/>
                <a:gd name="T76" fmla="*/ 6 w 60"/>
                <a:gd name="T77" fmla="*/ 100 h 104"/>
                <a:gd name="T78" fmla="*/ 4 w 60"/>
                <a:gd name="T79" fmla="*/ 101 h 104"/>
                <a:gd name="T80" fmla="*/ 3 w 60"/>
                <a:gd name="T81" fmla="*/ 103 h 104"/>
                <a:gd name="T82" fmla="*/ 1 w 60"/>
                <a:gd name="T83" fmla="*/ 101 h 104"/>
                <a:gd name="T84" fmla="*/ 4 w 60"/>
                <a:gd name="T85" fmla="*/ 100 h 104"/>
                <a:gd name="T86" fmla="*/ 2 w 60"/>
                <a:gd name="T87" fmla="*/ 93 h 104"/>
                <a:gd name="T88" fmla="*/ 5 w 60"/>
                <a:gd name="T89" fmla="*/ 85 h 104"/>
                <a:gd name="T90" fmla="*/ 8 w 60"/>
                <a:gd name="T91" fmla="*/ 76 h 104"/>
                <a:gd name="T92" fmla="*/ 10 w 60"/>
                <a:gd name="T93" fmla="*/ 70 h 104"/>
                <a:gd name="T94" fmla="*/ 12 w 60"/>
                <a:gd name="T95" fmla="*/ 65 h 104"/>
                <a:gd name="T96" fmla="*/ 19 w 60"/>
                <a:gd name="T97" fmla="*/ 55 h 104"/>
                <a:gd name="T98" fmla="*/ 23 w 60"/>
                <a:gd name="T99" fmla="*/ 51 h 104"/>
                <a:gd name="T100" fmla="*/ 28 w 60"/>
                <a:gd name="T101" fmla="*/ 46 h 104"/>
                <a:gd name="T102" fmla="*/ 36 w 60"/>
                <a:gd name="T103" fmla="*/ 22 h 104"/>
                <a:gd name="T104" fmla="*/ 39 w 60"/>
                <a:gd name="T105" fmla="*/ 16 h 104"/>
                <a:gd name="T106" fmla="*/ 56 w 60"/>
                <a:gd name="T10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104">
                  <a:moveTo>
                    <a:pt x="56" y="4"/>
                  </a:moveTo>
                  <a:cubicBezTo>
                    <a:pt x="60" y="7"/>
                    <a:pt x="55" y="6"/>
                    <a:pt x="57" y="9"/>
                  </a:cubicBezTo>
                  <a:cubicBezTo>
                    <a:pt x="57" y="9"/>
                    <a:pt x="54" y="8"/>
                    <a:pt x="55" y="9"/>
                  </a:cubicBezTo>
                  <a:cubicBezTo>
                    <a:pt x="57" y="11"/>
                    <a:pt x="54" y="13"/>
                    <a:pt x="51" y="13"/>
                  </a:cubicBezTo>
                  <a:cubicBezTo>
                    <a:pt x="50" y="12"/>
                    <a:pt x="50" y="12"/>
                    <a:pt x="50" y="12"/>
                  </a:cubicBezTo>
                  <a:cubicBezTo>
                    <a:pt x="50" y="12"/>
                    <a:pt x="52" y="14"/>
                    <a:pt x="51" y="14"/>
                  </a:cubicBezTo>
                  <a:cubicBezTo>
                    <a:pt x="51" y="14"/>
                    <a:pt x="51" y="14"/>
                    <a:pt x="50" y="13"/>
                  </a:cubicBezTo>
                  <a:cubicBezTo>
                    <a:pt x="51" y="14"/>
                    <a:pt x="50" y="14"/>
                    <a:pt x="51" y="15"/>
                  </a:cubicBezTo>
                  <a:cubicBezTo>
                    <a:pt x="49" y="14"/>
                    <a:pt x="49" y="14"/>
                    <a:pt x="49" y="14"/>
                  </a:cubicBezTo>
                  <a:cubicBezTo>
                    <a:pt x="50" y="15"/>
                    <a:pt x="50" y="15"/>
                    <a:pt x="50" y="15"/>
                  </a:cubicBezTo>
                  <a:cubicBezTo>
                    <a:pt x="54" y="17"/>
                    <a:pt x="49" y="16"/>
                    <a:pt x="51" y="18"/>
                  </a:cubicBezTo>
                  <a:cubicBezTo>
                    <a:pt x="50" y="17"/>
                    <a:pt x="50" y="17"/>
                    <a:pt x="50" y="17"/>
                  </a:cubicBezTo>
                  <a:cubicBezTo>
                    <a:pt x="52" y="19"/>
                    <a:pt x="50" y="21"/>
                    <a:pt x="51" y="22"/>
                  </a:cubicBezTo>
                  <a:cubicBezTo>
                    <a:pt x="49" y="21"/>
                    <a:pt x="49" y="21"/>
                    <a:pt x="49" y="21"/>
                  </a:cubicBezTo>
                  <a:cubicBezTo>
                    <a:pt x="50" y="22"/>
                    <a:pt x="50" y="23"/>
                    <a:pt x="50" y="23"/>
                  </a:cubicBezTo>
                  <a:cubicBezTo>
                    <a:pt x="49" y="22"/>
                    <a:pt x="51" y="24"/>
                    <a:pt x="50" y="24"/>
                  </a:cubicBezTo>
                  <a:cubicBezTo>
                    <a:pt x="50" y="24"/>
                    <a:pt x="50" y="24"/>
                    <a:pt x="50" y="24"/>
                  </a:cubicBezTo>
                  <a:cubicBezTo>
                    <a:pt x="51" y="25"/>
                    <a:pt x="49" y="24"/>
                    <a:pt x="51" y="25"/>
                  </a:cubicBezTo>
                  <a:cubicBezTo>
                    <a:pt x="49" y="25"/>
                    <a:pt x="49" y="25"/>
                    <a:pt x="49" y="25"/>
                  </a:cubicBezTo>
                  <a:cubicBezTo>
                    <a:pt x="51" y="26"/>
                    <a:pt x="48" y="25"/>
                    <a:pt x="49" y="25"/>
                  </a:cubicBezTo>
                  <a:cubicBezTo>
                    <a:pt x="49" y="26"/>
                    <a:pt x="49" y="26"/>
                    <a:pt x="49" y="26"/>
                  </a:cubicBezTo>
                  <a:cubicBezTo>
                    <a:pt x="50" y="26"/>
                    <a:pt x="49" y="26"/>
                    <a:pt x="49" y="26"/>
                  </a:cubicBezTo>
                  <a:cubicBezTo>
                    <a:pt x="49" y="26"/>
                    <a:pt x="49" y="26"/>
                    <a:pt x="49" y="26"/>
                  </a:cubicBezTo>
                  <a:cubicBezTo>
                    <a:pt x="49" y="27"/>
                    <a:pt x="48" y="26"/>
                    <a:pt x="49" y="27"/>
                  </a:cubicBezTo>
                  <a:cubicBezTo>
                    <a:pt x="48" y="27"/>
                    <a:pt x="49" y="27"/>
                    <a:pt x="47" y="26"/>
                  </a:cubicBezTo>
                  <a:cubicBezTo>
                    <a:pt x="48" y="28"/>
                    <a:pt x="47" y="30"/>
                    <a:pt x="46" y="31"/>
                  </a:cubicBezTo>
                  <a:cubicBezTo>
                    <a:pt x="45" y="31"/>
                    <a:pt x="45" y="31"/>
                    <a:pt x="44" y="31"/>
                  </a:cubicBezTo>
                  <a:cubicBezTo>
                    <a:pt x="44" y="31"/>
                    <a:pt x="44" y="32"/>
                    <a:pt x="45" y="32"/>
                  </a:cubicBezTo>
                  <a:cubicBezTo>
                    <a:pt x="45" y="32"/>
                    <a:pt x="44" y="32"/>
                    <a:pt x="44" y="32"/>
                  </a:cubicBezTo>
                  <a:cubicBezTo>
                    <a:pt x="43" y="32"/>
                    <a:pt x="45" y="33"/>
                    <a:pt x="44" y="33"/>
                  </a:cubicBezTo>
                  <a:cubicBezTo>
                    <a:pt x="43" y="32"/>
                    <a:pt x="43" y="32"/>
                    <a:pt x="43" y="32"/>
                  </a:cubicBezTo>
                  <a:cubicBezTo>
                    <a:pt x="44" y="33"/>
                    <a:pt x="44" y="33"/>
                    <a:pt x="44" y="34"/>
                  </a:cubicBezTo>
                  <a:cubicBezTo>
                    <a:pt x="44" y="34"/>
                    <a:pt x="43" y="33"/>
                    <a:pt x="43" y="33"/>
                  </a:cubicBezTo>
                  <a:cubicBezTo>
                    <a:pt x="44" y="34"/>
                    <a:pt x="42" y="34"/>
                    <a:pt x="43" y="34"/>
                  </a:cubicBezTo>
                  <a:cubicBezTo>
                    <a:pt x="42" y="34"/>
                    <a:pt x="42" y="34"/>
                    <a:pt x="42" y="34"/>
                  </a:cubicBezTo>
                  <a:cubicBezTo>
                    <a:pt x="41" y="34"/>
                    <a:pt x="44" y="35"/>
                    <a:pt x="43" y="35"/>
                  </a:cubicBezTo>
                  <a:cubicBezTo>
                    <a:pt x="42" y="34"/>
                    <a:pt x="42" y="34"/>
                    <a:pt x="42" y="34"/>
                  </a:cubicBezTo>
                  <a:cubicBezTo>
                    <a:pt x="44" y="36"/>
                    <a:pt x="43" y="36"/>
                    <a:pt x="43" y="37"/>
                  </a:cubicBezTo>
                  <a:cubicBezTo>
                    <a:pt x="43" y="37"/>
                    <a:pt x="43" y="37"/>
                    <a:pt x="43" y="37"/>
                  </a:cubicBezTo>
                  <a:cubicBezTo>
                    <a:pt x="43" y="37"/>
                    <a:pt x="42" y="37"/>
                    <a:pt x="42" y="38"/>
                  </a:cubicBezTo>
                  <a:cubicBezTo>
                    <a:pt x="42" y="38"/>
                    <a:pt x="40" y="37"/>
                    <a:pt x="40" y="37"/>
                  </a:cubicBezTo>
                  <a:cubicBezTo>
                    <a:pt x="42" y="39"/>
                    <a:pt x="40" y="39"/>
                    <a:pt x="43" y="40"/>
                  </a:cubicBezTo>
                  <a:cubicBezTo>
                    <a:pt x="42" y="40"/>
                    <a:pt x="41" y="40"/>
                    <a:pt x="42" y="41"/>
                  </a:cubicBezTo>
                  <a:cubicBezTo>
                    <a:pt x="41" y="40"/>
                    <a:pt x="39" y="40"/>
                    <a:pt x="39" y="39"/>
                  </a:cubicBezTo>
                  <a:cubicBezTo>
                    <a:pt x="38" y="39"/>
                    <a:pt x="38" y="39"/>
                    <a:pt x="38" y="39"/>
                  </a:cubicBezTo>
                  <a:cubicBezTo>
                    <a:pt x="37" y="38"/>
                    <a:pt x="38" y="39"/>
                    <a:pt x="37" y="38"/>
                  </a:cubicBezTo>
                  <a:cubicBezTo>
                    <a:pt x="37" y="38"/>
                    <a:pt x="38" y="39"/>
                    <a:pt x="37" y="39"/>
                  </a:cubicBezTo>
                  <a:cubicBezTo>
                    <a:pt x="38" y="40"/>
                    <a:pt x="40" y="42"/>
                    <a:pt x="40" y="42"/>
                  </a:cubicBezTo>
                  <a:cubicBezTo>
                    <a:pt x="40" y="42"/>
                    <a:pt x="38" y="41"/>
                    <a:pt x="38" y="41"/>
                  </a:cubicBezTo>
                  <a:cubicBezTo>
                    <a:pt x="41" y="44"/>
                    <a:pt x="41" y="44"/>
                    <a:pt x="41" y="44"/>
                  </a:cubicBezTo>
                  <a:cubicBezTo>
                    <a:pt x="41" y="44"/>
                    <a:pt x="40" y="43"/>
                    <a:pt x="40" y="43"/>
                  </a:cubicBezTo>
                  <a:cubicBezTo>
                    <a:pt x="41" y="44"/>
                    <a:pt x="41" y="44"/>
                    <a:pt x="41" y="44"/>
                  </a:cubicBezTo>
                  <a:cubicBezTo>
                    <a:pt x="41" y="44"/>
                    <a:pt x="41" y="45"/>
                    <a:pt x="39" y="44"/>
                  </a:cubicBezTo>
                  <a:cubicBezTo>
                    <a:pt x="39" y="44"/>
                    <a:pt x="39" y="44"/>
                    <a:pt x="38" y="43"/>
                  </a:cubicBezTo>
                  <a:cubicBezTo>
                    <a:pt x="38" y="44"/>
                    <a:pt x="39" y="44"/>
                    <a:pt x="39" y="44"/>
                  </a:cubicBezTo>
                  <a:cubicBezTo>
                    <a:pt x="38" y="44"/>
                    <a:pt x="38" y="44"/>
                    <a:pt x="38" y="44"/>
                  </a:cubicBezTo>
                  <a:cubicBezTo>
                    <a:pt x="38" y="44"/>
                    <a:pt x="39" y="45"/>
                    <a:pt x="40" y="46"/>
                  </a:cubicBezTo>
                  <a:cubicBezTo>
                    <a:pt x="40" y="46"/>
                    <a:pt x="39" y="45"/>
                    <a:pt x="40" y="45"/>
                  </a:cubicBezTo>
                  <a:cubicBezTo>
                    <a:pt x="41" y="46"/>
                    <a:pt x="41" y="47"/>
                    <a:pt x="41" y="47"/>
                  </a:cubicBezTo>
                  <a:cubicBezTo>
                    <a:pt x="39" y="46"/>
                    <a:pt x="39" y="46"/>
                    <a:pt x="39" y="46"/>
                  </a:cubicBezTo>
                  <a:cubicBezTo>
                    <a:pt x="41" y="47"/>
                    <a:pt x="41" y="48"/>
                    <a:pt x="41" y="49"/>
                  </a:cubicBezTo>
                  <a:cubicBezTo>
                    <a:pt x="42" y="49"/>
                    <a:pt x="40" y="48"/>
                    <a:pt x="40" y="48"/>
                  </a:cubicBezTo>
                  <a:cubicBezTo>
                    <a:pt x="39" y="48"/>
                    <a:pt x="41" y="50"/>
                    <a:pt x="39" y="50"/>
                  </a:cubicBezTo>
                  <a:cubicBezTo>
                    <a:pt x="39" y="49"/>
                    <a:pt x="40" y="50"/>
                    <a:pt x="40" y="50"/>
                  </a:cubicBezTo>
                  <a:cubicBezTo>
                    <a:pt x="40" y="50"/>
                    <a:pt x="39" y="49"/>
                    <a:pt x="39" y="50"/>
                  </a:cubicBezTo>
                  <a:cubicBezTo>
                    <a:pt x="38" y="50"/>
                    <a:pt x="39" y="50"/>
                    <a:pt x="39" y="51"/>
                  </a:cubicBezTo>
                  <a:cubicBezTo>
                    <a:pt x="40" y="51"/>
                    <a:pt x="39" y="50"/>
                    <a:pt x="39" y="50"/>
                  </a:cubicBezTo>
                  <a:cubicBezTo>
                    <a:pt x="39" y="51"/>
                    <a:pt x="40" y="53"/>
                    <a:pt x="38" y="53"/>
                  </a:cubicBezTo>
                  <a:cubicBezTo>
                    <a:pt x="39" y="53"/>
                    <a:pt x="40" y="54"/>
                    <a:pt x="40" y="54"/>
                  </a:cubicBezTo>
                  <a:cubicBezTo>
                    <a:pt x="39" y="53"/>
                    <a:pt x="39" y="53"/>
                    <a:pt x="39" y="53"/>
                  </a:cubicBezTo>
                  <a:cubicBezTo>
                    <a:pt x="38" y="53"/>
                    <a:pt x="39" y="54"/>
                    <a:pt x="38" y="53"/>
                  </a:cubicBezTo>
                  <a:cubicBezTo>
                    <a:pt x="39" y="54"/>
                    <a:pt x="37" y="51"/>
                    <a:pt x="38" y="53"/>
                  </a:cubicBezTo>
                  <a:cubicBezTo>
                    <a:pt x="37" y="52"/>
                    <a:pt x="39" y="54"/>
                    <a:pt x="38" y="53"/>
                  </a:cubicBezTo>
                  <a:cubicBezTo>
                    <a:pt x="38" y="53"/>
                    <a:pt x="39" y="55"/>
                    <a:pt x="38" y="54"/>
                  </a:cubicBezTo>
                  <a:cubicBezTo>
                    <a:pt x="38" y="54"/>
                    <a:pt x="36" y="53"/>
                    <a:pt x="36" y="53"/>
                  </a:cubicBezTo>
                  <a:cubicBezTo>
                    <a:pt x="36" y="54"/>
                    <a:pt x="37" y="54"/>
                    <a:pt x="37" y="54"/>
                  </a:cubicBezTo>
                  <a:cubicBezTo>
                    <a:pt x="37" y="55"/>
                    <a:pt x="37" y="55"/>
                    <a:pt x="37" y="55"/>
                  </a:cubicBezTo>
                  <a:cubicBezTo>
                    <a:pt x="38" y="55"/>
                    <a:pt x="37" y="55"/>
                    <a:pt x="38" y="56"/>
                  </a:cubicBezTo>
                  <a:cubicBezTo>
                    <a:pt x="37" y="55"/>
                    <a:pt x="38" y="56"/>
                    <a:pt x="37" y="55"/>
                  </a:cubicBezTo>
                  <a:cubicBezTo>
                    <a:pt x="35" y="54"/>
                    <a:pt x="35" y="54"/>
                    <a:pt x="35" y="54"/>
                  </a:cubicBezTo>
                  <a:cubicBezTo>
                    <a:pt x="35" y="55"/>
                    <a:pt x="37" y="56"/>
                    <a:pt x="37" y="56"/>
                  </a:cubicBezTo>
                  <a:cubicBezTo>
                    <a:pt x="36" y="56"/>
                    <a:pt x="36" y="56"/>
                    <a:pt x="36" y="56"/>
                  </a:cubicBezTo>
                  <a:cubicBezTo>
                    <a:pt x="39" y="57"/>
                    <a:pt x="36" y="56"/>
                    <a:pt x="38" y="57"/>
                  </a:cubicBezTo>
                  <a:cubicBezTo>
                    <a:pt x="37" y="57"/>
                    <a:pt x="37" y="58"/>
                    <a:pt x="36" y="57"/>
                  </a:cubicBezTo>
                  <a:cubicBezTo>
                    <a:pt x="36" y="58"/>
                    <a:pt x="37" y="59"/>
                    <a:pt x="36" y="59"/>
                  </a:cubicBezTo>
                  <a:cubicBezTo>
                    <a:pt x="36" y="59"/>
                    <a:pt x="36" y="59"/>
                    <a:pt x="35" y="58"/>
                  </a:cubicBezTo>
                  <a:cubicBezTo>
                    <a:pt x="35" y="58"/>
                    <a:pt x="35" y="58"/>
                    <a:pt x="35" y="59"/>
                  </a:cubicBezTo>
                  <a:cubicBezTo>
                    <a:pt x="35" y="59"/>
                    <a:pt x="34" y="58"/>
                    <a:pt x="33" y="58"/>
                  </a:cubicBezTo>
                  <a:cubicBezTo>
                    <a:pt x="33" y="59"/>
                    <a:pt x="35" y="60"/>
                    <a:pt x="35" y="60"/>
                  </a:cubicBezTo>
                  <a:cubicBezTo>
                    <a:pt x="33" y="59"/>
                    <a:pt x="37" y="62"/>
                    <a:pt x="34" y="61"/>
                  </a:cubicBezTo>
                  <a:cubicBezTo>
                    <a:pt x="34" y="60"/>
                    <a:pt x="33" y="60"/>
                    <a:pt x="33" y="60"/>
                  </a:cubicBezTo>
                  <a:cubicBezTo>
                    <a:pt x="30" y="58"/>
                    <a:pt x="34" y="61"/>
                    <a:pt x="33" y="61"/>
                  </a:cubicBezTo>
                  <a:cubicBezTo>
                    <a:pt x="35" y="62"/>
                    <a:pt x="35" y="62"/>
                    <a:pt x="35" y="62"/>
                  </a:cubicBezTo>
                  <a:cubicBezTo>
                    <a:pt x="33" y="61"/>
                    <a:pt x="35" y="63"/>
                    <a:pt x="34" y="62"/>
                  </a:cubicBezTo>
                  <a:cubicBezTo>
                    <a:pt x="34" y="62"/>
                    <a:pt x="33" y="62"/>
                    <a:pt x="34" y="63"/>
                  </a:cubicBezTo>
                  <a:cubicBezTo>
                    <a:pt x="33" y="63"/>
                    <a:pt x="34" y="65"/>
                    <a:pt x="31" y="64"/>
                  </a:cubicBezTo>
                  <a:cubicBezTo>
                    <a:pt x="31" y="64"/>
                    <a:pt x="31" y="64"/>
                    <a:pt x="32" y="64"/>
                  </a:cubicBezTo>
                  <a:cubicBezTo>
                    <a:pt x="33" y="65"/>
                    <a:pt x="31" y="64"/>
                    <a:pt x="32" y="64"/>
                  </a:cubicBezTo>
                  <a:cubicBezTo>
                    <a:pt x="32" y="64"/>
                    <a:pt x="32" y="65"/>
                    <a:pt x="33" y="65"/>
                  </a:cubicBezTo>
                  <a:cubicBezTo>
                    <a:pt x="32" y="65"/>
                    <a:pt x="32" y="65"/>
                    <a:pt x="30" y="64"/>
                  </a:cubicBezTo>
                  <a:cubicBezTo>
                    <a:pt x="29" y="63"/>
                    <a:pt x="33" y="66"/>
                    <a:pt x="32" y="66"/>
                  </a:cubicBezTo>
                  <a:cubicBezTo>
                    <a:pt x="31" y="66"/>
                    <a:pt x="31" y="65"/>
                    <a:pt x="31" y="66"/>
                  </a:cubicBezTo>
                  <a:cubicBezTo>
                    <a:pt x="32" y="67"/>
                    <a:pt x="32" y="67"/>
                    <a:pt x="32" y="67"/>
                  </a:cubicBezTo>
                  <a:cubicBezTo>
                    <a:pt x="32" y="67"/>
                    <a:pt x="30" y="66"/>
                    <a:pt x="29" y="65"/>
                  </a:cubicBezTo>
                  <a:cubicBezTo>
                    <a:pt x="29" y="66"/>
                    <a:pt x="29" y="66"/>
                    <a:pt x="30" y="66"/>
                  </a:cubicBezTo>
                  <a:cubicBezTo>
                    <a:pt x="28" y="66"/>
                    <a:pt x="28" y="66"/>
                    <a:pt x="28" y="66"/>
                  </a:cubicBezTo>
                  <a:cubicBezTo>
                    <a:pt x="29" y="66"/>
                    <a:pt x="29" y="66"/>
                    <a:pt x="29" y="67"/>
                  </a:cubicBezTo>
                  <a:cubicBezTo>
                    <a:pt x="29" y="66"/>
                    <a:pt x="29" y="66"/>
                    <a:pt x="29" y="66"/>
                  </a:cubicBezTo>
                  <a:cubicBezTo>
                    <a:pt x="28" y="66"/>
                    <a:pt x="28" y="66"/>
                    <a:pt x="29" y="67"/>
                  </a:cubicBezTo>
                  <a:cubicBezTo>
                    <a:pt x="29" y="67"/>
                    <a:pt x="30" y="67"/>
                    <a:pt x="30" y="67"/>
                  </a:cubicBezTo>
                  <a:cubicBezTo>
                    <a:pt x="31" y="68"/>
                    <a:pt x="30" y="68"/>
                    <a:pt x="31" y="68"/>
                  </a:cubicBezTo>
                  <a:cubicBezTo>
                    <a:pt x="30" y="67"/>
                    <a:pt x="30" y="68"/>
                    <a:pt x="30" y="68"/>
                  </a:cubicBezTo>
                  <a:cubicBezTo>
                    <a:pt x="29" y="68"/>
                    <a:pt x="31" y="69"/>
                    <a:pt x="31" y="69"/>
                  </a:cubicBezTo>
                  <a:cubicBezTo>
                    <a:pt x="30" y="69"/>
                    <a:pt x="30" y="69"/>
                    <a:pt x="30" y="68"/>
                  </a:cubicBezTo>
                  <a:cubicBezTo>
                    <a:pt x="29" y="68"/>
                    <a:pt x="30" y="69"/>
                    <a:pt x="30" y="68"/>
                  </a:cubicBezTo>
                  <a:cubicBezTo>
                    <a:pt x="29" y="68"/>
                    <a:pt x="28" y="67"/>
                    <a:pt x="29" y="68"/>
                  </a:cubicBezTo>
                  <a:cubicBezTo>
                    <a:pt x="29" y="69"/>
                    <a:pt x="31" y="70"/>
                    <a:pt x="30" y="69"/>
                  </a:cubicBezTo>
                  <a:cubicBezTo>
                    <a:pt x="29" y="68"/>
                    <a:pt x="29" y="68"/>
                    <a:pt x="29" y="68"/>
                  </a:cubicBezTo>
                  <a:cubicBezTo>
                    <a:pt x="28" y="68"/>
                    <a:pt x="28" y="68"/>
                    <a:pt x="28" y="68"/>
                  </a:cubicBezTo>
                  <a:cubicBezTo>
                    <a:pt x="29" y="69"/>
                    <a:pt x="29" y="69"/>
                    <a:pt x="29" y="69"/>
                  </a:cubicBezTo>
                  <a:cubicBezTo>
                    <a:pt x="29" y="69"/>
                    <a:pt x="29" y="69"/>
                    <a:pt x="29" y="69"/>
                  </a:cubicBezTo>
                  <a:cubicBezTo>
                    <a:pt x="30" y="70"/>
                    <a:pt x="29" y="70"/>
                    <a:pt x="30" y="70"/>
                  </a:cubicBezTo>
                  <a:cubicBezTo>
                    <a:pt x="30" y="71"/>
                    <a:pt x="29" y="70"/>
                    <a:pt x="29" y="70"/>
                  </a:cubicBezTo>
                  <a:cubicBezTo>
                    <a:pt x="29" y="70"/>
                    <a:pt x="29" y="70"/>
                    <a:pt x="29" y="70"/>
                  </a:cubicBezTo>
                  <a:cubicBezTo>
                    <a:pt x="28" y="70"/>
                    <a:pt x="28" y="71"/>
                    <a:pt x="29" y="71"/>
                  </a:cubicBezTo>
                  <a:cubicBezTo>
                    <a:pt x="29" y="71"/>
                    <a:pt x="29" y="71"/>
                    <a:pt x="29" y="71"/>
                  </a:cubicBezTo>
                  <a:cubicBezTo>
                    <a:pt x="29" y="71"/>
                    <a:pt x="29" y="71"/>
                    <a:pt x="29" y="72"/>
                  </a:cubicBezTo>
                  <a:cubicBezTo>
                    <a:pt x="28" y="72"/>
                    <a:pt x="25" y="70"/>
                    <a:pt x="26" y="71"/>
                  </a:cubicBezTo>
                  <a:cubicBezTo>
                    <a:pt x="26" y="71"/>
                    <a:pt x="28" y="72"/>
                    <a:pt x="29" y="73"/>
                  </a:cubicBezTo>
                  <a:cubicBezTo>
                    <a:pt x="28" y="73"/>
                    <a:pt x="29" y="74"/>
                    <a:pt x="27" y="74"/>
                  </a:cubicBezTo>
                  <a:cubicBezTo>
                    <a:pt x="28" y="75"/>
                    <a:pt x="28" y="75"/>
                    <a:pt x="28" y="75"/>
                  </a:cubicBezTo>
                  <a:cubicBezTo>
                    <a:pt x="27" y="75"/>
                    <a:pt x="29" y="77"/>
                    <a:pt x="26" y="76"/>
                  </a:cubicBezTo>
                  <a:cubicBezTo>
                    <a:pt x="26" y="76"/>
                    <a:pt x="25" y="75"/>
                    <a:pt x="24" y="75"/>
                  </a:cubicBezTo>
                  <a:cubicBezTo>
                    <a:pt x="25" y="76"/>
                    <a:pt x="23" y="75"/>
                    <a:pt x="25" y="76"/>
                  </a:cubicBezTo>
                  <a:cubicBezTo>
                    <a:pt x="26" y="76"/>
                    <a:pt x="26" y="77"/>
                    <a:pt x="27" y="77"/>
                  </a:cubicBezTo>
                  <a:cubicBezTo>
                    <a:pt x="27" y="77"/>
                    <a:pt x="27" y="78"/>
                    <a:pt x="26" y="78"/>
                  </a:cubicBezTo>
                  <a:cubicBezTo>
                    <a:pt x="26" y="78"/>
                    <a:pt x="26" y="78"/>
                    <a:pt x="27" y="78"/>
                  </a:cubicBezTo>
                  <a:cubicBezTo>
                    <a:pt x="25" y="77"/>
                    <a:pt x="25" y="78"/>
                    <a:pt x="25" y="78"/>
                  </a:cubicBezTo>
                  <a:cubicBezTo>
                    <a:pt x="26" y="79"/>
                    <a:pt x="26" y="79"/>
                    <a:pt x="26" y="79"/>
                  </a:cubicBezTo>
                  <a:cubicBezTo>
                    <a:pt x="25" y="78"/>
                    <a:pt x="25" y="78"/>
                    <a:pt x="25" y="78"/>
                  </a:cubicBezTo>
                  <a:cubicBezTo>
                    <a:pt x="25" y="79"/>
                    <a:pt x="27" y="80"/>
                    <a:pt x="26" y="79"/>
                  </a:cubicBezTo>
                  <a:cubicBezTo>
                    <a:pt x="25" y="79"/>
                    <a:pt x="25" y="79"/>
                    <a:pt x="25" y="79"/>
                  </a:cubicBezTo>
                  <a:cubicBezTo>
                    <a:pt x="25" y="80"/>
                    <a:pt x="27" y="81"/>
                    <a:pt x="26" y="80"/>
                  </a:cubicBezTo>
                  <a:cubicBezTo>
                    <a:pt x="24" y="80"/>
                    <a:pt x="24" y="80"/>
                    <a:pt x="24" y="80"/>
                  </a:cubicBezTo>
                  <a:cubicBezTo>
                    <a:pt x="24" y="80"/>
                    <a:pt x="25" y="81"/>
                    <a:pt x="25" y="81"/>
                  </a:cubicBezTo>
                  <a:cubicBezTo>
                    <a:pt x="24" y="81"/>
                    <a:pt x="24" y="81"/>
                    <a:pt x="23" y="80"/>
                  </a:cubicBezTo>
                  <a:cubicBezTo>
                    <a:pt x="25" y="83"/>
                    <a:pt x="25" y="84"/>
                    <a:pt x="24" y="85"/>
                  </a:cubicBezTo>
                  <a:cubicBezTo>
                    <a:pt x="23" y="85"/>
                    <a:pt x="23" y="85"/>
                    <a:pt x="23" y="85"/>
                  </a:cubicBezTo>
                  <a:cubicBezTo>
                    <a:pt x="22" y="84"/>
                    <a:pt x="25" y="85"/>
                    <a:pt x="24" y="85"/>
                  </a:cubicBezTo>
                  <a:cubicBezTo>
                    <a:pt x="23" y="85"/>
                    <a:pt x="22" y="85"/>
                    <a:pt x="21" y="84"/>
                  </a:cubicBezTo>
                  <a:cubicBezTo>
                    <a:pt x="20" y="84"/>
                    <a:pt x="22" y="85"/>
                    <a:pt x="23" y="85"/>
                  </a:cubicBezTo>
                  <a:cubicBezTo>
                    <a:pt x="24" y="86"/>
                    <a:pt x="22" y="85"/>
                    <a:pt x="23" y="86"/>
                  </a:cubicBezTo>
                  <a:cubicBezTo>
                    <a:pt x="24" y="86"/>
                    <a:pt x="22" y="86"/>
                    <a:pt x="24" y="87"/>
                  </a:cubicBezTo>
                  <a:cubicBezTo>
                    <a:pt x="23" y="86"/>
                    <a:pt x="22" y="86"/>
                    <a:pt x="22" y="85"/>
                  </a:cubicBezTo>
                  <a:cubicBezTo>
                    <a:pt x="22" y="86"/>
                    <a:pt x="22" y="86"/>
                    <a:pt x="22" y="86"/>
                  </a:cubicBezTo>
                  <a:cubicBezTo>
                    <a:pt x="20" y="85"/>
                    <a:pt x="19" y="83"/>
                    <a:pt x="17" y="82"/>
                  </a:cubicBezTo>
                  <a:cubicBezTo>
                    <a:pt x="17" y="83"/>
                    <a:pt x="17" y="83"/>
                    <a:pt x="17" y="83"/>
                  </a:cubicBezTo>
                  <a:cubicBezTo>
                    <a:pt x="15" y="82"/>
                    <a:pt x="16" y="81"/>
                    <a:pt x="15" y="81"/>
                  </a:cubicBezTo>
                  <a:cubicBezTo>
                    <a:pt x="15" y="82"/>
                    <a:pt x="17" y="84"/>
                    <a:pt x="18" y="84"/>
                  </a:cubicBezTo>
                  <a:cubicBezTo>
                    <a:pt x="18" y="84"/>
                    <a:pt x="22" y="86"/>
                    <a:pt x="21" y="86"/>
                  </a:cubicBezTo>
                  <a:cubicBezTo>
                    <a:pt x="20" y="86"/>
                    <a:pt x="21" y="86"/>
                    <a:pt x="20" y="85"/>
                  </a:cubicBezTo>
                  <a:cubicBezTo>
                    <a:pt x="19" y="85"/>
                    <a:pt x="21" y="86"/>
                    <a:pt x="20" y="86"/>
                  </a:cubicBezTo>
                  <a:cubicBezTo>
                    <a:pt x="21" y="86"/>
                    <a:pt x="22" y="87"/>
                    <a:pt x="22" y="88"/>
                  </a:cubicBezTo>
                  <a:cubicBezTo>
                    <a:pt x="21" y="87"/>
                    <a:pt x="21" y="87"/>
                    <a:pt x="21" y="87"/>
                  </a:cubicBezTo>
                  <a:cubicBezTo>
                    <a:pt x="21" y="87"/>
                    <a:pt x="22" y="88"/>
                    <a:pt x="23" y="88"/>
                  </a:cubicBezTo>
                  <a:cubicBezTo>
                    <a:pt x="25" y="90"/>
                    <a:pt x="22" y="88"/>
                    <a:pt x="23" y="89"/>
                  </a:cubicBezTo>
                  <a:cubicBezTo>
                    <a:pt x="22" y="89"/>
                    <a:pt x="20" y="87"/>
                    <a:pt x="19" y="87"/>
                  </a:cubicBezTo>
                  <a:cubicBezTo>
                    <a:pt x="21" y="88"/>
                    <a:pt x="21" y="89"/>
                    <a:pt x="23" y="90"/>
                  </a:cubicBezTo>
                  <a:cubicBezTo>
                    <a:pt x="23" y="90"/>
                    <a:pt x="22" y="89"/>
                    <a:pt x="21" y="88"/>
                  </a:cubicBezTo>
                  <a:cubicBezTo>
                    <a:pt x="20" y="88"/>
                    <a:pt x="23" y="90"/>
                    <a:pt x="20" y="89"/>
                  </a:cubicBezTo>
                  <a:cubicBezTo>
                    <a:pt x="22" y="90"/>
                    <a:pt x="22" y="90"/>
                    <a:pt x="22" y="90"/>
                  </a:cubicBezTo>
                  <a:cubicBezTo>
                    <a:pt x="21" y="89"/>
                    <a:pt x="21" y="89"/>
                    <a:pt x="20" y="89"/>
                  </a:cubicBezTo>
                  <a:cubicBezTo>
                    <a:pt x="20" y="89"/>
                    <a:pt x="21" y="91"/>
                    <a:pt x="19" y="90"/>
                  </a:cubicBezTo>
                  <a:cubicBezTo>
                    <a:pt x="20" y="90"/>
                    <a:pt x="19" y="90"/>
                    <a:pt x="21" y="91"/>
                  </a:cubicBezTo>
                  <a:cubicBezTo>
                    <a:pt x="22" y="91"/>
                    <a:pt x="20" y="90"/>
                    <a:pt x="22" y="91"/>
                  </a:cubicBezTo>
                  <a:cubicBezTo>
                    <a:pt x="20" y="90"/>
                    <a:pt x="22" y="91"/>
                    <a:pt x="22" y="92"/>
                  </a:cubicBezTo>
                  <a:cubicBezTo>
                    <a:pt x="21" y="91"/>
                    <a:pt x="21" y="91"/>
                    <a:pt x="21" y="91"/>
                  </a:cubicBezTo>
                  <a:cubicBezTo>
                    <a:pt x="22" y="92"/>
                    <a:pt x="21" y="92"/>
                    <a:pt x="22" y="92"/>
                  </a:cubicBezTo>
                  <a:cubicBezTo>
                    <a:pt x="21" y="92"/>
                    <a:pt x="21" y="92"/>
                    <a:pt x="21" y="92"/>
                  </a:cubicBezTo>
                  <a:cubicBezTo>
                    <a:pt x="22" y="92"/>
                    <a:pt x="22" y="92"/>
                    <a:pt x="22" y="92"/>
                  </a:cubicBezTo>
                  <a:cubicBezTo>
                    <a:pt x="23" y="93"/>
                    <a:pt x="20" y="91"/>
                    <a:pt x="20" y="92"/>
                  </a:cubicBezTo>
                  <a:cubicBezTo>
                    <a:pt x="19" y="91"/>
                    <a:pt x="19" y="91"/>
                    <a:pt x="19" y="91"/>
                  </a:cubicBezTo>
                  <a:cubicBezTo>
                    <a:pt x="20" y="91"/>
                    <a:pt x="18" y="91"/>
                    <a:pt x="19" y="91"/>
                  </a:cubicBezTo>
                  <a:cubicBezTo>
                    <a:pt x="20" y="92"/>
                    <a:pt x="21" y="93"/>
                    <a:pt x="22" y="93"/>
                  </a:cubicBezTo>
                  <a:cubicBezTo>
                    <a:pt x="22" y="94"/>
                    <a:pt x="20" y="93"/>
                    <a:pt x="22" y="93"/>
                  </a:cubicBezTo>
                  <a:cubicBezTo>
                    <a:pt x="20" y="92"/>
                    <a:pt x="20" y="92"/>
                    <a:pt x="20" y="92"/>
                  </a:cubicBezTo>
                  <a:cubicBezTo>
                    <a:pt x="20" y="92"/>
                    <a:pt x="18" y="92"/>
                    <a:pt x="18" y="92"/>
                  </a:cubicBezTo>
                  <a:cubicBezTo>
                    <a:pt x="19" y="92"/>
                    <a:pt x="20" y="93"/>
                    <a:pt x="21" y="94"/>
                  </a:cubicBezTo>
                  <a:cubicBezTo>
                    <a:pt x="21" y="94"/>
                    <a:pt x="20" y="93"/>
                    <a:pt x="19" y="93"/>
                  </a:cubicBezTo>
                  <a:cubicBezTo>
                    <a:pt x="19" y="93"/>
                    <a:pt x="20" y="94"/>
                    <a:pt x="21" y="94"/>
                  </a:cubicBezTo>
                  <a:cubicBezTo>
                    <a:pt x="20" y="94"/>
                    <a:pt x="19" y="94"/>
                    <a:pt x="18" y="93"/>
                  </a:cubicBezTo>
                  <a:cubicBezTo>
                    <a:pt x="16" y="92"/>
                    <a:pt x="16" y="92"/>
                    <a:pt x="16" y="92"/>
                  </a:cubicBezTo>
                  <a:cubicBezTo>
                    <a:pt x="16" y="92"/>
                    <a:pt x="16" y="92"/>
                    <a:pt x="16" y="92"/>
                  </a:cubicBezTo>
                  <a:cubicBezTo>
                    <a:pt x="14" y="91"/>
                    <a:pt x="15" y="91"/>
                    <a:pt x="13" y="90"/>
                  </a:cubicBezTo>
                  <a:cubicBezTo>
                    <a:pt x="13" y="90"/>
                    <a:pt x="13" y="91"/>
                    <a:pt x="14" y="91"/>
                  </a:cubicBezTo>
                  <a:cubicBezTo>
                    <a:pt x="16" y="92"/>
                    <a:pt x="17" y="94"/>
                    <a:pt x="19" y="95"/>
                  </a:cubicBezTo>
                  <a:cubicBezTo>
                    <a:pt x="20" y="96"/>
                    <a:pt x="13" y="92"/>
                    <a:pt x="17" y="95"/>
                  </a:cubicBezTo>
                  <a:cubicBezTo>
                    <a:pt x="17" y="95"/>
                    <a:pt x="19" y="96"/>
                    <a:pt x="18" y="95"/>
                  </a:cubicBezTo>
                  <a:cubicBezTo>
                    <a:pt x="18" y="96"/>
                    <a:pt x="21" y="97"/>
                    <a:pt x="20" y="97"/>
                  </a:cubicBezTo>
                  <a:cubicBezTo>
                    <a:pt x="19" y="96"/>
                    <a:pt x="17" y="96"/>
                    <a:pt x="16" y="95"/>
                  </a:cubicBezTo>
                  <a:cubicBezTo>
                    <a:pt x="17" y="95"/>
                    <a:pt x="17" y="95"/>
                    <a:pt x="16" y="94"/>
                  </a:cubicBezTo>
                  <a:cubicBezTo>
                    <a:pt x="15" y="94"/>
                    <a:pt x="14" y="93"/>
                    <a:pt x="14" y="93"/>
                  </a:cubicBezTo>
                  <a:cubicBezTo>
                    <a:pt x="14" y="94"/>
                    <a:pt x="14" y="94"/>
                    <a:pt x="15" y="95"/>
                  </a:cubicBezTo>
                  <a:cubicBezTo>
                    <a:pt x="16" y="95"/>
                    <a:pt x="15" y="94"/>
                    <a:pt x="16" y="95"/>
                  </a:cubicBezTo>
                  <a:cubicBezTo>
                    <a:pt x="17" y="96"/>
                    <a:pt x="15" y="95"/>
                    <a:pt x="17" y="96"/>
                  </a:cubicBezTo>
                  <a:cubicBezTo>
                    <a:pt x="17" y="96"/>
                    <a:pt x="18" y="97"/>
                    <a:pt x="19" y="97"/>
                  </a:cubicBezTo>
                  <a:cubicBezTo>
                    <a:pt x="19" y="98"/>
                    <a:pt x="19" y="98"/>
                    <a:pt x="19" y="98"/>
                  </a:cubicBezTo>
                  <a:cubicBezTo>
                    <a:pt x="19" y="97"/>
                    <a:pt x="19" y="97"/>
                    <a:pt x="19" y="97"/>
                  </a:cubicBezTo>
                  <a:cubicBezTo>
                    <a:pt x="18" y="97"/>
                    <a:pt x="20" y="98"/>
                    <a:pt x="20" y="99"/>
                  </a:cubicBezTo>
                  <a:cubicBezTo>
                    <a:pt x="18" y="98"/>
                    <a:pt x="18" y="98"/>
                    <a:pt x="18" y="98"/>
                  </a:cubicBezTo>
                  <a:cubicBezTo>
                    <a:pt x="16" y="97"/>
                    <a:pt x="19" y="97"/>
                    <a:pt x="16" y="96"/>
                  </a:cubicBezTo>
                  <a:cubicBezTo>
                    <a:pt x="16" y="96"/>
                    <a:pt x="17" y="97"/>
                    <a:pt x="16" y="97"/>
                  </a:cubicBezTo>
                  <a:cubicBezTo>
                    <a:pt x="16" y="97"/>
                    <a:pt x="16" y="97"/>
                    <a:pt x="16" y="97"/>
                  </a:cubicBezTo>
                  <a:cubicBezTo>
                    <a:pt x="16" y="97"/>
                    <a:pt x="13" y="95"/>
                    <a:pt x="14" y="96"/>
                  </a:cubicBezTo>
                  <a:cubicBezTo>
                    <a:pt x="15" y="97"/>
                    <a:pt x="15" y="97"/>
                    <a:pt x="16" y="98"/>
                  </a:cubicBezTo>
                  <a:cubicBezTo>
                    <a:pt x="16" y="98"/>
                    <a:pt x="17" y="99"/>
                    <a:pt x="17" y="99"/>
                  </a:cubicBezTo>
                  <a:cubicBezTo>
                    <a:pt x="15" y="98"/>
                    <a:pt x="16" y="100"/>
                    <a:pt x="15" y="98"/>
                  </a:cubicBezTo>
                  <a:cubicBezTo>
                    <a:pt x="16" y="99"/>
                    <a:pt x="16" y="98"/>
                    <a:pt x="15" y="97"/>
                  </a:cubicBezTo>
                  <a:cubicBezTo>
                    <a:pt x="12" y="96"/>
                    <a:pt x="15" y="97"/>
                    <a:pt x="13" y="95"/>
                  </a:cubicBezTo>
                  <a:cubicBezTo>
                    <a:pt x="13" y="96"/>
                    <a:pt x="11" y="95"/>
                    <a:pt x="9" y="94"/>
                  </a:cubicBezTo>
                  <a:cubicBezTo>
                    <a:pt x="9" y="94"/>
                    <a:pt x="10" y="94"/>
                    <a:pt x="10" y="94"/>
                  </a:cubicBezTo>
                  <a:cubicBezTo>
                    <a:pt x="11" y="95"/>
                    <a:pt x="11" y="95"/>
                    <a:pt x="12" y="96"/>
                  </a:cubicBezTo>
                  <a:cubicBezTo>
                    <a:pt x="12" y="96"/>
                    <a:pt x="12" y="97"/>
                    <a:pt x="13" y="98"/>
                  </a:cubicBezTo>
                  <a:cubicBezTo>
                    <a:pt x="13" y="98"/>
                    <a:pt x="11" y="97"/>
                    <a:pt x="11" y="97"/>
                  </a:cubicBezTo>
                  <a:cubicBezTo>
                    <a:pt x="12" y="97"/>
                    <a:pt x="11" y="98"/>
                    <a:pt x="10" y="98"/>
                  </a:cubicBezTo>
                  <a:cubicBezTo>
                    <a:pt x="13" y="99"/>
                    <a:pt x="11" y="99"/>
                    <a:pt x="12" y="100"/>
                  </a:cubicBezTo>
                  <a:cubicBezTo>
                    <a:pt x="13" y="100"/>
                    <a:pt x="15" y="100"/>
                    <a:pt x="16" y="101"/>
                  </a:cubicBezTo>
                  <a:cubicBezTo>
                    <a:pt x="15" y="101"/>
                    <a:pt x="15" y="100"/>
                    <a:pt x="14" y="100"/>
                  </a:cubicBezTo>
                  <a:cubicBezTo>
                    <a:pt x="15" y="101"/>
                    <a:pt x="12" y="99"/>
                    <a:pt x="14" y="101"/>
                  </a:cubicBezTo>
                  <a:cubicBezTo>
                    <a:pt x="13" y="100"/>
                    <a:pt x="11" y="99"/>
                    <a:pt x="10" y="98"/>
                  </a:cubicBezTo>
                  <a:cubicBezTo>
                    <a:pt x="10" y="99"/>
                    <a:pt x="9" y="97"/>
                    <a:pt x="8" y="98"/>
                  </a:cubicBezTo>
                  <a:cubicBezTo>
                    <a:pt x="9" y="99"/>
                    <a:pt x="10" y="99"/>
                    <a:pt x="10" y="100"/>
                  </a:cubicBezTo>
                  <a:cubicBezTo>
                    <a:pt x="8" y="100"/>
                    <a:pt x="9" y="101"/>
                    <a:pt x="9" y="102"/>
                  </a:cubicBezTo>
                  <a:cubicBezTo>
                    <a:pt x="8" y="101"/>
                    <a:pt x="6" y="100"/>
                    <a:pt x="6" y="100"/>
                  </a:cubicBezTo>
                  <a:cubicBezTo>
                    <a:pt x="6" y="101"/>
                    <a:pt x="8" y="101"/>
                    <a:pt x="7" y="101"/>
                  </a:cubicBezTo>
                  <a:cubicBezTo>
                    <a:pt x="6" y="101"/>
                    <a:pt x="6" y="101"/>
                    <a:pt x="6" y="101"/>
                  </a:cubicBezTo>
                  <a:cubicBezTo>
                    <a:pt x="7" y="101"/>
                    <a:pt x="5" y="101"/>
                    <a:pt x="7" y="102"/>
                  </a:cubicBezTo>
                  <a:cubicBezTo>
                    <a:pt x="5" y="101"/>
                    <a:pt x="5" y="101"/>
                    <a:pt x="5" y="101"/>
                  </a:cubicBezTo>
                  <a:cubicBezTo>
                    <a:pt x="5" y="101"/>
                    <a:pt x="6" y="102"/>
                    <a:pt x="6" y="102"/>
                  </a:cubicBezTo>
                  <a:cubicBezTo>
                    <a:pt x="5" y="101"/>
                    <a:pt x="4" y="101"/>
                    <a:pt x="4" y="101"/>
                  </a:cubicBezTo>
                  <a:cubicBezTo>
                    <a:pt x="2" y="100"/>
                    <a:pt x="4" y="101"/>
                    <a:pt x="4" y="102"/>
                  </a:cubicBezTo>
                  <a:cubicBezTo>
                    <a:pt x="5" y="102"/>
                    <a:pt x="5" y="102"/>
                    <a:pt x="5" y="102"/>
                  </a:cubicBezTo>
                  <a:cubicBezTo>
                    <a:pt x="6" y="103"/>
                    <a:pt x="4" y="103"/>
                    <a:pt x="5" y="104"/>
                  </a:cubicBezTo>
                  <a:cubicBezTo>
                    <a:pt x="3" y="103"/>
                    <a:pt x="3" y="103"/>
                    <a:pt x="3" y="103"/>
                  </a:cubicBezTo>
                  <a:cubicBezTo>
                    <a:pt x="4" y="104"/>
                    <a:pt x="4" y="104"/>
                    <a:pt x="4" y="104"/>
                  </a:cubicBezTo>
                  <a:cubicBezTo>
                    <a:pt x="3" y="103"/>
                    <a:pt x="2" y="103"/>
                    <a:pt x="3" y="103"/>
                  </a:cubicBezTo>
                  <a:cubicBezTo>
                    <a:pt x="0" y="101"/>
                    <a:pt x="0" y="101"/>
                    <a:pt x="0" y="101"/>
                  </a:cubicBezTo>
                  <a:cubicBezTo>
                    <a:pt x="1" y="101"/>
                    <a:pt x="2" y="102"/>
                    <a:pt x="3" y="103"/>
                  </a:cubicBezTo>
                  <a:cubicBezTo>
                    <a:pt x="4" y="103"/>
                    <a:pt x="4" y="102"/>
                    <a:pt x="3" y="102"/>
                  </a:cubicBezTo>
                  <a:cubicBezTo>
                    <a:pt x="3" y="102"/>
                    <a:pt x="3" y="102"/>
                    <a:pt x="3" y="102"/>
                  </a:cubicBezTo>
                  <a:cubicBezTo>
                    <a:pt x="2" y="101"/>
                    <a:pt x="2" y="101"/>
                    <a:pt x="1" y="101"/>
                  </a:cubicBezTo>
                  <a:cubicBezTo>
                    <a:pt x="1" y="101"/>
                    <a:pt x="0" y="101"/>
                    <a:pt x="1" y="101"/>
                  </a:cubicBezTo>
                  <a:cubicBezTo>
                    <a:pt x="0" y="100"/>
                    <a:pt x="0" y="100"/>
                    <a:pt x="0" y="100"/>
                  </a:cubicBezTo>
                  <a:cubicBezTo>
                    <a:pt x="1" y="100"/>
                    <a:pt x="1" y="100"/>
                    <a:pt x="2" y="100"/>
                  </a:cubicBezTo>
                  <a:cubicBezTo>
                    <a:pt x="0" y="100"/>
                    <a:pt x="0" y="99"/>
                    <a:pt x="0" y="99"/>
                  </a:cubicBezTo>
                  <a:cubicBezTo>
                    <a:pt x="2" y="100"/>
                    <a:pt x="0" y="98"/>
                    <a:pt x="0" y="98"/>
                  </a:cubicBezTo>
                  <a:cubicBezTo>
                    <a:pt x="2" y="99"/>
                    <a:pt x="3" y="99"/>
                    <a:pt x="3" y="100"/>
                  </a:cubicBezTo>
                  <a:cubicBezTo>
                    <a:pt x="4" y="100"/>
                    <a:pt x="3" y="100"/>
                    <a:pt x="4" y="100"/>
                  </a:cubicBezTo>
                  <a:cubicBezTo>
                    <a:pt x="3" y="99"/>
                    <a:pt x="2" y="98"/>
                    <a:pt x="1" y="97"/>
                  </a:cubicBezTo>
                  <a:cubicBezTo>
                    <a:pt x="2" y="98"/>
                    <a:pt x="2" y="98"/>
                    <a:pt x="2" y="98"/>
                  </a:cubicBezTo>
                  <a:cubicBezTo>
                    <a:pt x="2" y="97"/>
                    <a:pt x="0" y="97"/>
                    <a:pt x="1" y="96"/>
                  </a:cubicBezTo>
                  <a:cubicBezTo>
                    <a:pt x="2" y="96"/>
                    <a:pt x="2" y="95"/>
                    <a:pt x="3" y="95"/>
                  </a:cubicBezTo>
                  <a:cubicBezTo>
                    <a:pt x="4" y="96"/>
                    <a:pt x="4" y="96"/>
                    <a:pt x="4" y="96"/>
                  </a:cubicBezTo>
                  <a:cubicBezTo>
                    <a:pt x="1" y="94"/>
                    <a:pt x="3" y="94"/>
                    <a:pt x="2" y="93"/>
                  </a:cubicBezTo>
                  <a:cubicBezTo>
                    <a:pt x="4" y="93"/>
                    <a:pt x="2" y="91"/>
                    <a:pt x="4" y="92"/>
                  </a:cubicBezTo>
                  <a:cubicBezTo>
                    <a:pt x="4" y="90"/>
                    <a:pt x="4" y="89"/>
                    <a:pt x="5" y="88"/>
                  </a:cubicBezTo>
                  <a:cubicBezTo>
                    <a:pt x="6" y="89"/>
                    <a:pt x="6" y="89"/>
                    <a:pt x="6" y="89"/>
                  </a:cubicBezTo>
                  <a:cubicBezTo>
                    <a:pt x="5" y="88"/>
                    <a:pt x="7" y="90"/>
                    <a:pt x="7" y="89"/>
                  </a:cubicBezTo>
                  <a:cubicBezTo>
                    <a:pt x="6" y="89"/>
                    <a:pt x="6" y="88"/>
                    <a:pt x="5" y="87"/>
                  </a:cubicBezTo>
                  <a:cubicBezTo>
                    <a:pt x="6" y="87"/>
                    <a:pt x="5" y="86"/>
                    <a:pt x="5" y="85"/>
                  </a:cubicBezTo>
                  <a:cubicBezTo>
                    <a:pt x="6" y="86"/>
                    <a:pt x="6" y="86"/>
                    <a:pt x="6" y="86"/>
                  </a:cubicBezTo>
                  <a:cubicBezTo>
                    <a:pt x="4" y="84"/>
                    <a:pt x="6" y="84"/>
                    <a:pt x="7" y="84"/>
                  </a:cubicBezTo>
                  <a:cubicBezTo>
                    <a:pt x="7" y="84"/>
                    <a:pt x="8" y="85"/>
                    <a:pt x="8" y="85"/>
                  </a:cubicBezTo>
                  <a:cubicBezTo>
                    <a:pt x="7" y="83"/>
                    <a:pt x="7" y="83"/>
                    <a:pt x="6" y="82"/>
                  </a:cubicBezTo>
                  <a:cubicBezTo>
                    <a:pt x="6" y="82"/>
                    <a:pt x="7" y="81"/>
                    <a:pt x="8" y="81"/>
                  </a:cubicBezTo>
                  <a:cubicBezTo>
                    <a:pt x="6" y="79"/>
                    <a:pt x="8" y="78"/>
                    <a:pt x="8" y="76"/>
                  </a:cubicBezTo>
                  <a:cubicBezTo>
                    <a:pt x="9" y="77"/>
                    <a:pt x="9" y="77"/>
                    <a:pt x="9" y="77"/>
                  </a:cubicBezTo>
                  <a:cubicBezTo>
                    <a:pt x="7" y="74"/>
                    <a:pt x="10" y="74"/>
                    <a:pt x="9" y="72"/>
                  </a:cubicBezTo>
                  <a:cubicBezTo>
                    <a:pt x="12" y="74"/>
                    <a:pt x="12" y="74"/>
                    <a:pt x="12" y="74"/>
                  </a:cubicBezTo>
                  <a:cubicBezTo>
                    <a:pt x="12" y="74"/>
                    <a:pt x="11" y="72"/>
                    <a:pt x="10" y="72"/>
                  </a:cubicBezTo>
                  <a:cubicBezTo>
                    <a:pt x="11" y="72"/>
                    <a:pt x="9" y="70"/>
                    <a:pt x="11" y="71"/>
                  </a:cubicBezTo>
                  <a:cubicBezTo>
                    <a:pt x="12" y="71"/>
                    <a:pt x="10" y="70"/>
                    <a:pt x="10" y="70"/>
                  </a:cubicBezTo>
                  <a:cubicBezTo>
                    <a:pt x="12" y="69"/>
                    <a:pt x="12" y="69"/>
                    <a:pt x="12" y="68"/>
                  </a:cubicBezTo>
                  <a:cubicBezTo>
                    <a:pt x="11" y="68"/>
                    <a:pt x="11" y="68"/>
                    <a:pt x="11" y="68"/>
                  </a:cubicBezTo>
                  <a:cubicBezTo>
                    <a:pt x="12" y="69"/>
                    <a:pt x="13" y="69"/>
                    <a:pt x="13" y="69"/>
                  </a:cubicBezTo>
                  <a:cubicBezTo>
                    <a:pt x="12" y="68"/>
                    <a:pt x="14" y="69"/>
                    <a:pt x="11" y="67"/>
                  </a:cubicBezTo>
                  <a:cubicBezTo>
                    <a:pt x="13" y="67"/>
                    <a:pt x="11" y="65"/>
                    <a:pt x="13" y="65"/>
                  </a:cubicBezTo>
                  <a:cubicBezTo>
                    <a:pt x="13" y="65"/>
                    <a:pt x="13" y="65"/>
                    <a:pt x="12" y="65"/>
                  </a:cubicBezTo>
                  <a:cubicBezTo>
                    <a:pt x="13" y="64"/>
                    <a:pt x="14" y="64"/>
                    <a:pt x="13" y="63"/>
                  </a:cubicBezTo>
                  <a:cubicBezTo>
                    <a:pt x="14" y="63"/>
                    <a:pt x="15" y="64"/>
                    <a:pt x="15" y="64"/>
                  </a:cubicBezTo>
                  <a:cubicBezTo>
                    <a:pt x="15" y="63"/>
                    <a:pt x="14" y="63"/>
                    <a:pt x="14" y="63"/>
                  </a:cubicBezTo>
                  <a:cubicBezTo>
                    <a:pt x="13" y="61"/>
                    <a:pt x="16" y="61"/>
                    <a:pt x="16" y="60"/>
                  </a:cubicBezTo>
                  <a:cubicBezTo>
                    <a:pt x="16" y="58"/>
                    <a:pt x="17" y="57"/>
                    <a:pt x="18" y="55"/>
                  </a:cubicBezTo>
                  <a:cubicBezTo>
                    <a:pt x="19" y="55"/>
                    <a:pt x="19" y="55"/>
                    <a:pt x="19" y="55"/>
                  </a:cubicBezTo>
                  <a:cubicBezTo>
                    <a:pt x="17" y="54"/>
                    <a:pt x="21" y="55"/>
                    <a:pt x="19" y="53"/>
                  </a:cubicBezTo>
                  <a:cubicBezTo>
                    <a:pt x="19" y="54"/>
                    <a:pt x="19" y="53"/>
                    <a:pt x="20" y="54"/>
                  </a:cubicBezTo>
                  <a:cubicBezTo>
                    <a:pt x="19" y="52"/>
                    <a:pt x="22" y="53"/>
                    <a:pt x="21" y="52"/>
                  </a:cubicBezTo>
                  <a:cubicBezTo>
                    <a:pt x="21" y="52"/>
                    <a:pt x="21" y="52"/>
                    <a:pt x="21" y="52"/>
                  </a:cubicBezTo>
                  <a:cubicBezTo>
                    <a:pt x="22" y="52"/>
                    <a:pt x="21" y="51"/>
                    <a:pt x="22" y="51"/>
                  </a:cubicBezTo>
                  <a:cubicBezTo>
                    <a:pt x="23" y="51"/>
                    <a:pt x="23" y="51"/>
                    <a:pt x="23" y="51"/>
                  </a:cubicBezTo>
                  <a:cubicBezTo>
                    <a:pt x="24" y="52"/>
                    <a:pt x="21" y="50"/>
                    <a:pt x="24" y="51"/>
                  </a:cubicBezTo>
                  <a:cubicBezTo>
                    <a:pt x="24" y="51"/>
                    <a:pt x="23" y="50"/>
                    <a:pt x="23" y="50"/>
                  </a:cubicBezTo>
                  <a:cubicBezTo>
                    <a:pt x="25" y="49"/>
                    <a:pt x="24" y="47"/>
                    <a:pt x="24" y="45"/>
                  </a:cubicBezTo>
                  <a:cubicBezTo>
                    <a:pt x="26" y="45"/>
                    <a:pt x="28" y="48"/>
                    <a:pt x="27" y="46"/>
                  </a:cubicBezTo>
                  <a:cubicBezTo>
                    <a:pt x="27" y="46"/>
                    <a:pt x="26" y="45"/>
                    <a:pt x="26" y="46"/>
                  </a:cubicBezTo>
                  <a:cubicBezTo>
                    <a:pt x="26" y="45"/>
                    <a:pt x="30" y="47"/>
                    <a:pt x="28" y="46"/>
                  </a:cubicBezTo>
                  <a:cubicBezTo>
                    <a:pt x="27" y="45"/>
                    <a:pt x="28" y="45"/>
                    <a:pt x="27" y="45"/>
                  </a:cubicBezTo>
                  <a:cubicBezTo>
                    <a:pt x="28" y="44"/>
                    <a:pt x="29" y="45"/>
                    <a:pt x="29" y="44"/>
                  </a:cubicBezTo>
                  <a:cubicBezTo>
                    <a:pt x="29" y="45"/>
                    <a:pt x="29" y="45"/>
                    <a:pt x="29" y="45"/>
                  </a:cubicBezTo>
                  <a:cubicBezTo>
                    <a:pt x="27" y="43"/>
                    <a:pt x="29" y="43"/>
                    <a:pt x="27" y="41"/>
                  </a:cubicBezTo>
                  <a:cubicBezTo>
                    <a:pt x="28" y="37"/>
                    <a:pt x="28" y="33"/>
                    <a:pt x="30" y="30"/>
                  </a:cubicBezTo>
                  <a:cubicBezTo>
                    <a:pt x="32" y="28"/>
                    <a:pt x="33" y="24"/>
                    <a:pt x="36" y="22"/>
                  </a:cubicBezTo>
                  <a:cubicBezTo>
                    <a:pt x="38" y="22"/>
                    <a:pt x="38" y="22"/>
                    <a:pt x="38" y="21"/>
                  </a:cubicBezTo>
                  <a:cubicBezTo>
                    <a:pt x="38" y="21"/>
                    <a:pt x="38" y="21"/>
                    <a:pt x="38" y="21"/>
                  </a:cubicBezTo>
                  <a:cubicBezTo>
                    <a:pt x="37" y="20"/>
                    <a:pt x="39" y="21"/>
                    <a:pt x="37" y="20"/>
                  </a:cubicBezTo>
                  <a:cubicBezTo>
                    <a:pt x="38" y="19"/>
                    <a:pt x="38" y="17"/>
                    <a:pt x="39" y="16"/>
                  </a:cubicBezTo>
                  <a:cubicBezTo>
                    <a:pt x="39" y="16"/>
                    <a:pt x="40" y="17"/>
                    <a:pt x="40" y="17"/>
                  </a:cubicBezTo>
                  <a:cubicBezTo>
                    <a:pt x="39" y="16"/>
                    <a:pt x="39" y="16"/>
                    <a:pt x="39" y="16"/>
                  </a:cubicBezTo>
                  <a:cubicBezTo>
                    <a:pt x="40" y="16"/>
                    <a:pt x="40" y="16"/>
                    <a:pt x="40" y="16"/>
                  </a:cubicBezTo>
                  <a:cubicBezTo>
                    <a:pt x="39" y="16"/>
                    <a:pt x="39" y="15"/>
                    <a:pt x="38" y="15"/>
                  </a:cubicBezTo>
                  <a:cubicBezTo>
                    <a:pt x="38" y="12"/>
                    <a:pt x="43" y="11"/>
                    <a:pt x="44" y="7"/>
                  </a:cubicBezTo>
                  <a:cubicBezTo>
                    <a:pt x="45" y="7"/>
                    <a:pt x="45" y="6"/>
                    <a:pt x="45" y="5"/>
                  </a:cubicBezTo>
                  <a:cubicBezTo>
                    <a:pt x="49" y="4"/>
                    <a:pt x="52" y="3"/>
                    <a:pt x="51" y="0"/>
                  </a:cubicBezTo>
                  <a:cubicBezTo>
                    <a:pt x="51" y="0"/>
                    <a:pt x="56" y="2"/>
                    <a:pt x="5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9"/>
            <p:cNvSpPr/>
            <p:nvPr/>
          </p:nvSpPr>
          <p:spPr bwMode="auto">
            <a:xfrm>
              <a:off x="9640888" y="2033588"/>
              <a:ext cx="11112"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0"/>
            <p:cNvSpPr/>
            <p:nvPr/>
          </p:nvSpPr>
          <p:spPr bwMode="auto">
            <a:xfrm>
              <a:off x="9690100" y="20256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81"/>
            <p:cNvSpPr/>
            <p:nvPr/>
          </p:nvSpPr>
          <p:spPr bwMode="auto">
            <a:xfrm>
              <a:off x="9693275" y="2019301"/>
              <a:ext cx="7937"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2"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2"/>
            <p:cNvSpPr/>
            <p:nvPr/>
          </p:nvSpPr>
          <p:spPr bwMode="auto">
            <a:xfrm>
              <a:off x="9712325" y="2019301"/>
              <a:ext cx="4762"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3"/>
            <p:cNvSpPr/>
            <p:nvPr/>
          </p:nvSpPr>
          <p:spPr bwMode="auto">
            <a:xfrm>
              <a:off x="9705975" y="2014538"/>
              <a:ext cx="3175"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4"/>
            <p:cNvSpPr/>
            <p:nvPr/>
          </p:nvSpPr>
          <p:spPr bwMode="auto">
            <a:xfrm>
              <a:off x="9720263" y="2003426"/>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0"/>
                    <a:pt x="0" y="1"/>
                  </a:cubicBezTo>
                  <a:cubicBezTo>
                    <a:pt x="0" y="1"/>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5"/>
            <p:cNvSpPr/>
            <p:nvPr/>
          </p:nvSpPr>
          <p:spPr bwMode="auto">
            <a:xfrm>
              <a:off x="9720263" y="20002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6"/>
            <p:cNvSpPr/>
            <p:nvPr/>
          </p:nvSpPr>
          <p:spPr bwMode="auto">
            <a:xfrm>
              <a:off x="9772650" y="1879601"/>
              <a:ext cx="4762" cy="3175"/>
            </a:xfrm>
            <a:custGeom>
              <a:avLst/>
              <a:gdLst>
                <a:gd name="T0" fmla="*/ 0 w 3"/>
                <a:gd name="T1" fmla="*/ 0 h 2"/>
                <a:gd name="T2" fmla="*/ 3 w 3"/>
                <a:gd name="T3" fmla="*/ 2 h 2"/>
                <a:gd name="T4" fmla="*/ 0 w 3"/>
                <a:gd name="T5" fmla="*/ 0 h 2"/>
                <a:gd name="T6" fmla="*/ 0 w 3"/>
                <a:gd name="T7" fmla="*/ 0 h 2"/>
              </a:gdLst>
              <a:ahLst/>
              <a:cxnLst>
                <a:cxn ang="0">
                  <a:pos x="T0" y="T1"/>
                </a:cxn>
                <a:cxn ang="0">
                  <a:pos x="T2" y="T3"/>
                </a:cxn>
                <a:cxn ang="0">
                  <a:pos x="T4" y="T5"/>
                </a:cxn>
                <a:cxn ang="0">
                  <a:pos x="T6" y="T7"/>
                </a:cxn>
              </a:cxnLst>
              <a:rect l="0" t="0" r="r" b="b"/>
              <a:pathLst>
                <a:path w="3" h="2">
                  <a:moveTo>
                    <a:pt x="0" y="0"/>
                  </a:moveTo>
                  <a:lnTo>
                    <a:pt x="3"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7"/>
            <p:cNvSpPr/>
            <p:nvPr/>
          </p:nvSpPr>
          <p:spPr bwMode="auto">
            <a:xfrm>
              <a:off x="9802813" y="183038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8"/>
            <p:cNvSpPr/>
            <p:nvPr/>
          </p:nvSpPr>
          <p:spPr bwMode="auto">
            <a:xfrm>
              <a:off x="9799638" y="1792288"/>
              <a:ext cx="3175" cy="4763"/>
            </a:xfrm>
            <a:custGeom>
              <a:avLst/>
              <a:gdLst>
                <a:gd name="T0" fmla="*/ 2 w 2"/>
                <a:gd name="T1" fmla="*/ 3 h 3"/>
                <a:gd name="T2" fmla="*/ 2 w 2"/>
                <a:gd name="T3" fmla="*/ 3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3"/>
                  </a:lnTo>
                  <a:lnTo>
                    <a:pt x="0" y="0"/>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9"/>
            <p:cNvSpPr/>
            <p:nvPr/>
          </p:nvSpPr>
          <p:spPr bwMode="auto">
            <a:xfrm>
              <a:off x="9937750" y="2360613"/>
              <a:ext cx="4762" cy="7938"/>
            </a:xfrm>
            <a:custGeom>
              <a:avLst/>
              <a:gdLst>
                <a:gd name="T0" fmla="*/ 0 w 1"/>
                <a:gd name="T1" fmla="*/ 0 h 2"/>
                <a:gd name="T2" fmla="*/ 0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90"/>
            <p:cNvSpPr/>
            <p:nvPr/>
          </p:nvSpPr>
          <p:spPr bwMode="auto">
            <a:xfrm>
              <a:off x="9945688" y="2259013"/>
              <a:ext cx="376237" cy="158750"/>
            </a:xfrm>
            <a:custGeom>
              <a:avLst/>
              <a:gdLst>
                <a:gd name="T0" fmla="*/ 89 w 100"/>
                <a:gd name="T1" fmla="*/ 12 h 42"/>
                <a:gd name="T2" fmla="*/ 86 w 100"/>
                <a:gd name="T3" fmla="*/ 13 h 42"/>
                <a:gd name="T4" fmla="*/ 81 w 100"/>
                <a:gd name="T5" fmla="*/ 19 h 42"/>
                <a:gd name="T6" fmla="*/ 79 w 100"/>
                <a:gd name="T7" fmla="*/ 19 h 42"/>
                <a:gd name="T8" fmla="*/ 72 w 100"/>
                <a:gd name="T9" fmla="*/ 19 h 42"/>
                <a:gd name="T10" fmla="*/ 70 w 100"/>
                <a:gd name="T11" fmla="*/ 19 h 42"/>
                <a:gd name="T12" fmla="*/ 67 w 100"/>
                <a:gd name="T13" fmla="*/ 22 h 42"/>
                <a:gd name="T14" fmla="*/ 64 w 100"/>
                <a:gd name="T15" fmla="*/ 22 h 42"/>
                <a:gd name="T16" fmla="*/ 62 w 100"/>
                <a:gd name="T17" fmla="*/ 21 h 42"/>
                <a:gd name="T18" fmla="*/ 61 w 100"/>
                <a:gd name="T19" fmla="*/ 23 h 42"/>
                <a:gd name="T20" fmla="*/ 57 w 100"/>
                <a:gd name="T21" fmla="*/ 26 h 42"/>
                <a:gd name="T22" fmla="*/ 55 w 100"/>
                <a:gd name="T23" fmla="*/ 26 h 42"/>
                <a:gd name="T24" fmla="*/ 53 w 100"/>
                <a:gd name="T25" fmla="*/ 29 h 42"/>
                <a:gd name="T26" fmla="*/ 51 w 100"/>
                <a:gd name="T27" fmla="*/ 28 h 42"/>
                <a:gd name="T28" fmla="*/ 48 w 100"/>
                <a:gd name="T29" fmla="*/ 29 h 42"/>
                <a:gd name="T30" fmla="*/ 44 w 100"/>
                <a:gd name="T31" fmla="*/ 28 h 42"/>
                <a:gd name="T32" fmla="*/ 42 w 100"/>
                <a:gd name="T33" fmla="*/ 30 h 42"/>
                <a:gd name="T34" fmla="*/ 41 w 100"/>
                <a:gd name="T35" fmla="*/ 28 h 42"/>
                <a:gd name="T36" fmla="*/ 39 w 100"/>
                <a:gd name="T37" fmla="*/ 30 h 42"/>
                <a:gd name="T38" fmla="*/ 39 w 100"/>
                <a:gd name="T39" fmla="*/ 30 h 42"/>
                <a:gd name="T40" fmla="*/ 37 w 100"/>
                <a:gd name="T41" fmla="*/ 31 h 42"/>
                <a:gd name="T42" fmla="*/ 32 w 100"/>
                <a:gd name="T43" fmla="*/ 32 h 42"/>
                <a:gd name="T44" fmla="*/ 30 w 100"/>
                <a:gd name="T45" fmla="*/ 33 h 42"/>
                <a:gd name="T46" fmla="*/ 28 w 100"/>
                <a:gd name="T47" fmla="*/ 33 h 42"/>
                <a:gd name="T48" fmla="*/ 24 w 100"/>
                <a:gd name="T49" fmla="*/ 34 h 42"/>
                <a:gd name="T50" fmla="*/ 22 w 100"/>
                <a:gd name="T51" fmla="*/ 29 h 42"/>
                <a:gd name="T52" fmla="*/ 22 w 100"/>
                <a:gd name="T53" fmla="*/ 34 h 42"/>
                <a:gd name="T54" fmla="*/ 21 w 100"/>
                <a:gd name="T55" fmla="*/ 39 h 42"/>
                <a:gd name="T56" fmla="*/ 19 w 100"/>
                <a:gd name="T57" fmla="*/ 37 h 42"/>
                <a:gd name="T58" fmla="*/ 19 w 100"/>
                <a:gd name="T59" fmla="*/ 40 h 42"/>
                <a:gd name="T60" fmla="*/ 17 w 100"/>
                <a:gd name="T61" fmla="*/ 38 h 42"/>
                <a:gd name="T62" fmla="*/ 15 w 100"/>
                <a:gd name="T63" fmla="*/ 34 h 42"/>
                <a:gd name="T64" fmla="*/ 14 w 100"/>
                <a:gd name="T65" fmla="*/ 39 h 42"/>
                <a:gd name="T66" fmla="*/ 13 w 100"/>
                <a:gd name="T67" fmla="*/ 37 h 42"/>
                <a:gd name="T68" fmla="*/ 12 w 100"/>
                <a:gd name="T69" fmla="*/ 39 h 42"/>
                <a:gd name="T70" fmla="*/ 11 w 100"/>
                <a:gd name="T71" fmla="*/ 40 h 42"/>
                <a:gd name="T72" fmla="*/ 10 w 100"/>
                <a:gd name="T73" fmla="*/ 34 h 42"/>
                <a:gd name="T74" fmla="*/ 8 w 100"/>
                <a:gd name="T75" fmla="*/ 38 h 42"/>
                <a:gd name="T76" fmla="*/ 3 w 100"/>
                <a:gd name="T77" fmla="*/ 32 h 42"/>
                <a:gd name="T78" fmla="*/ 2 w 100"/>
                <a:gd name="T79" fmla="*/ 31 h 42"/>
                <a:gd name="T80" fmla="*/ 0 w 100"/>
                <a:gd name="T81" fmla="*/ 31 h 42"/>
                <a:gd name="T82" fmla="*/ 0 w 100"/>
                <a:gd name="T83" fmla="*/ 28 h 42"/>
                <a:gd name="T84" fmla="*/ 3 w 100"/>
                <a:gd name="T85" fmla="*/ 30 h 42"/>
                <a:gd name="T86" fmla="*/ 6 w 100"/>
                <a:gd name="T87" fmla="*/ 25 h 42"/>
                <a:gd name="T88" fmla="*/ 13 w 100"/>
                <a:gd name="T89" fmla="*/ 21 h 42"/>
                <a:gd name="T90" fmla="*/ 21 w 100"/>
                <a:gd name="T91" fmla="*/ 18 h 42"/>
                <a:gd name="T92" fmla="*/ 27 w 100"/>
                <a:gd name="T93" fmla="*/ 16 h 42"/>
                <a:gd name="T94" fmla="*/ 32 w 100"/>
                <a:gd name="T95" fmla="*/ 14 h 42"/>
                <a:gd name="T96" fmla="*/ 42 w 100"/>
                <a:gd name="T97" fmla="*/ 14 h 42"/>
                <a:gd name="T98" fmla="*/ 47 w 100"/>
                <a:gd name="T99" fmla="*/ 15 h 42"/>
                <a:gd name="T100" fmla="*/ 54 w 100"/>
                <a:gd name="T101" fmla="*/ 15 h 42"/>
                <a:gd name="T102" fmla="*/ 75 w 100"/>
                <a:gd name="T103" fmla="*/ 5 h 42"/>
                <a:gd name="T104" fmla="*/ 80 w 100"/>
                <a:gd name="T105" fmla="*/ 4 h 42"/>
                <a:gd name="T106" fmla="*/ 99 w 100"/>
                <a:gd name="T10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42">
                  <a:moveTo>
                    <a:pt x="99" y="9"/>
                  </a:moveTo>
                  <a:cubicBezTo>
                    <a:pt x="99" y="14"/>
                    <a:pt x="96" y="10"/>
                    <a:pt x="96" y="13"/>
                  </a:cubicBezTo>
                  <a:cubicBezTo>
                    <a:pt x="96" y="13"/>
                    <a:pt x="95" y="10"/>
                    <a:pt x="95" y="11"/>
                  </a:cubicBezTo>
                  <a:cubicBezTo>
                    <a:pt x="95" y="15"/>
                    <a:pt x="92" y="13"/>
                    <a:pt x="90" y="11"/>
                  </a:cubicBezTo>
                  <a:cubicBezTo>
                    <a:pt x="90" y="10"/>
                    <a:pt x="90" y="10"/>
                    <a:pt x="90" y="10"/>
                  </a:cubicBezTo>
                  <a:cubicBezTo>
                    <a:pt x="89" y="10"/>
                    <a:pt x="90" y="12"/>
                    <a:pt x="89" y="12"/>
                  </a:cubicBezTo>
                  <a:cubicBezTo>
                    <a:pt x="89" y="11"/>
                    <a:pt x="89" y="11"/>
                    <a:pt x="89" y="11"/>
                  </a:cubicBezTo>
                  <a:cubicBezTo>
                    <a:pt x="89" y="12"/>
                    <a:pt x="89" y="11"/>
                    <a:pt x="89" y="12"/>
                  </a:cubicBezTo>
                  <a:cubicBezTo>
                    <a:pt x="88" y="12"/>
                    <a:pt x="88" y="11"/>
                    <a:pt x="88" y="10"/>
                  </a:cubicBezTo>
                  <a:cubicBezTo>
                    <a:pt x="88" y="12"/>
                    <a:pt x="88" y="12"/>
                    <a:pt x="88" y="12"/>
                  </a:cubicBezTo>
                  <a:cubicBezTo>
                    <a:pt x="88" y="16"/>
                    <a:pt x="87" y="12"/>
                    <a:pt x="87" y="14"/>
                  </a:cubicBezTo>
                  <a:cubicBezTo>
                    <a:pt x="86" y="13"/>
                    <a:pt x="86" y="13"/>
                    <a:pt x="86" y="13"/>
                  </a:cubicBezTo>
                  <a:cubicBezTo>
                    <a:pt x="86" y="16"/>
                    <a:pt x="84" y="15"/>
                    <a:pt x="83" y="17"/>
                  </a:cubicBezTo>
                  <a:cubicBezTo>
                    <a:pt x="83" y="14"/>
                    <a:pt x="83" y="14"/>
                    <a:pt x="83" y="14"/>
                  </a:cubicBezTo>
                  <a:cubicBezTo>
                    <a:pt x="83" y="16"/>
                    <a:pt x="83" y="17"/>
                    <a:pt x="83" y="17"/>
                  </a:cubicBezTo>
                  <a:cubicBezTo>
                    <a:pt x="82" y="15"/>
                    <a:pt x="82" y="19"/>
                    <a:pt x="82" y="18"/>
                  </a:cubicBezTo>
                  <a:cubicBezTo>
                    <a:pt x="82" y="17"/>
                    <a:pt x="82" y="17"/>
                    <a:pt x="82" y="17"/>
                  </a:cubicBezTo>
                  <a:cubicBezTo>
                    <a:pt x="82" y="19"/>
                    <a:pt x="81" y="16"/>
                    <a:pt x="81" y="19"/>
                  </a:cubicBezTo>
                  <a:cubicBezTo>
                    <a:pt x="81" y="17"/>
                    <a:pt x="81" y="17"/>
                    <a:pt x="81" y="17"/>
                  </a:cubicBezTo>
                  <a:cubicBezTo>
                    <a:pt x="81" y="20"/>
                    <a:pt x="80" y="16"/>
                    <a:pt x="80" y="18"/>
                  </a:cubicBezTo>
                  <a:cubicBezTo>
                    <a:pt x="80" y="18"/>
                    <a:pt x="80" y="18"/>
                    <a:pt x="80" y="18"/>
                  </a:cubicBezTo>
                  <a:cubicBezTo>
                    <a:pt x="80" y="19"/>
                    <a:pt x="80" y="17"/>
                    <a:pt x="80" y="18"/>
                  </a:cubicBezTo>
                  <a:cubicBezTo>
                    <a:pt x="80" y="18"/>
                    <a:pt x="80" y="18"/>
                    <a:pt x="80" y="18"/>
                  </a:cubicBezTo>
                  <a:cubicBezTo>
                    <a:pt x="79" y="18"/>
                    <a:pt x="79" y="17"/>
                    <a:pt x="79" y="19"/>
                  </a:cubicBezTo>
                  <a:cubicBezTo>
                    <a:pt x="79" y="18"/>
                    <a:pt x="80" y="18"/>
                    <a:pt x="79" y="16"/>
                  </a:cubicBezTo>
                  <a:cubicBezTo>
                    <a:pt x="78" y="18"/>
                    <a:pt x="76" y="18"/>
                    <a:pt x="74" y="19"/>
                  </a:cubicBezTo>
                  <a:cubicBezTo>
                    <a:pt x="74" y="17"/>
                    <a:pt x="74" y="17"/>
                    <a:pt x="74" y="17"/>
                  </a:cubicBezTo>
                  <a:cubicBezTo>
                    <a:pt x="74" y="17"/>
                    <a:pt x="73" y="18"/>
                    <a:pt x="73" y="19"/>
                  </a:cubicBezTo>
                  <a:cubicBezTo>
                    <a:pt x="73" y="18"/>
                    <a:pt x="73" y="18"/>
                    <a:pt x="73" y="18"/>
                  </a:cubicBezTo>
                  <a:cubicBezTo>
                    <a:pt x="72" y="17"/>
                    <a:pt x="73" y="20"/>
                    <a:pt x="72" y="19"/>
                  </a:cubicBezTo>
                  <a:cubicBezTo>
                    <a:pt x="72" y="17"/>
                    <a:pt x="72" y="17"/>
                    <a:pt x="72" y="17"/>
                  </a:cubicBezTo>
                  <a:cubicBezTo>
                    <a:pt x="72" y="19"/>
                    <a:pt x="72" y="18"/>
                    <a:pt x="71" y="19"/>
                  </a:cubicBezTo>
                  <a:cubicBezTo>
                    <a:pt x="71" y="19"/>
                    <a:pt x="71" y="18"/>
                    <a:pt x="71" y="18"/>
                  </a:cubicBezTo>
                  <a:cubicBezTo>
                    <a:pt x="71" y="20"/>
                    <a:pt x="71" y="18"/>
                    <a:pt x="71" y="19"/>
                  </a:cubicBezTo>
                  <a:cubicBezTo>
                    <a:pt x="70" y="18"/>
                    <a:pt x="70" y="18"/>
                    <a:pt x="70" y="18"/>
                  </a:cubicBezTo>
                  <a:cubicBezTo>
                    <a:pt x="70" y="16"/>
                    <a:pt x="71" y="20"/>
                    <a:pt x="70" y="19"/>
                  </a:cubicBezTo>
                  <a:cubicBezTo>
                    <a:pt x="70" y="18"/>
                    <a:pt x="70" y="18"/>
                    <a:pt x="70" y="18"/>
                  </a:cubicBezTo>
                  <a:cubicBezTo>
                    <a:pt x="70" y="20"/>
                    <a:pt x="69" y="19"/>
                    <a:pt x="69" y="20"/>
                  </a:cubicBezTo>
                  <a:cubicBezTo>
                    <a:pt x="69" y="20"/>
                    <a:pt x="69" y="20"/>
                    <a:pt x="69" y="20"/>
                  </a:cubicBezTo>
                  <a:cubicBezTo>
                    <a:pt x="68" y="20"/>
                    <a:pt x="68" y="20"/>
                    <a:pt x="68" y="21"/>
                  </a:cubicBezTo>
                  <a:cubicBezTo>
                    <a:pt x="67" y="20"/>
                    <a:pt x="67" y="18"/>
                    <a:pt x="67" y="18"/>
                  </a:cubicBezTo>
                  <a:cubicBezTo>
                    <a:pt x="67" y="21"/>
                    <a:pt x="66" y="19"/>
                    <a:pt x="67" y="22"/>
                  </a:cubicBezTo>
                  <a:cubicBezTo>
                    <a:pt x="66" y="22"/>
                    <a:pt x="66" y="21"/>
                    <a:pt x="66" y="22"/>
                  </a:cubicBezTo>
                  <a:cubicBezTo>
                    <a:pt x="66" y="21"/>
                    <a:pt x="65" y="19"/>
                    <a:pt x="65" y="19"/>
                  </a:cubicBezTo>
                  <a:cubicBezTo>
                    <a:pt x="65" y="17"/>
                    <a:pt x="65" y="17"/>
                    <a:pt x="65" y="17"/>
                  </a:cubicBezTo>
                  <a:cubicBezTo>
                    <a:pt x="64" y="17"/>
                    <a:pt x="65" y="18"/>
                    <a:pt x="65" y="17"/>
                  </a:cubicBezTo>
                  <a:cubicBezTo>
                    <a:pt x="64" y="17"/>
                    <a:pt x="64" y="18"/>
                    <a:pt x="64" y="17"/>
                  </a:cubicBezTo>
                  <a:cubicBezTo>
                    <a:pt x="64" y="19"/>
                    <a:pt x="64" y="21"/>
                    <a:pt x="64" y="22"/>
                  </a:cubicBezTo>
                  <a:cubicBezTo>
                    <a:pt x="64" y="21"/>
                    <a:pt x="63" y="19"/>
                    <a:pt x="63" y="19"/>
                  </a:cubicBezTo>
                  <a:cubicBezTo>
                    <a:pt x="63" y="23"/>
                    <a:pt x="63" y="23"/>
                    <a:pt x="63" y="23"/>
                  </a:cubicBezTo>
                  <a:cubicBezTo>
                    <a:pt x="63" y="23"/>
                    <a:pt x="63" y="22"/>
                    <a:pt x="63" y="22"/>
                  </a:cubicBezTo>
                  <a:cubicBezTo>
                    <a:pt x="63" y="24"/>
                    <a:pt x="63" y="24"/>
                    <a:pt x="63" y="24"/>
                  </a:cubicBezTo>
                  <a:cubicBezTo>
                    <a:pt x="63" y="23"/>
                    <a:pt x="62" y="24"/>
                    <a:pt x="62" y="22"/>
                  </a:cubicBezTo>
                  <a:cubicBezTo>
                    <a:pt x="62" y="21"/>
                    <a:pt x="62" y="22"/>
                    <a:pt x="62" y="21"/>
                  </a:cubicBezTo>
                  <a:cubicBezTo>
                    <a:pt x="61" y="21"/>
                    <a:pt x="61" y="22"/>
                    <a:pt x="61" y="22"/>
                  </a:cubicBezTo>
                  <a:cubicBezTo>
                    <a:pt x="61" y="22"/>
                    <a:pt x="61" y="22"/>
                    <a:pt x="61" y="22"/>
                  </a:cubicBezTo>
                  <a:cubicBezTo>
                    <a:pt x="61" y="21"/>
                    <a:pt x="61" y="23"/>
                    <a:pt x="61" y="24"/>
                  </a:cubicBezTo>
                  <a:cubicBezTo>
                    <a:pt x="61" y="24"/>
                    <a:pt x="61" y="22"/>
                    <a:pt x="61" y="23"/>
                  </a:cubicBezTo>
                  <a:cubicBezTo>
                    <a:pt x="61" y="24"/>
                    <a:pt x="61" y="25"/>
                    <a:pt x="61" y="25"/>
                  </a:cubicBezTo>
                  <a:cubicBezTo>
                    <a:pt x="61" y="23"/>
                    <a:pt x="61" y="23"/>
                    <a:pt x="61" y="23"/>
                  </a:cubicBezTo>
                  <a:cubicBezTo>
                    <a:pt x="60" y="25"/>
                    <a:pt x="60" y="26"/>
                    <a:pt x="60" y="26"/>
                  </a:cubicBezTo>
                  <a:cubicBezTo>
                    <a:pt x="60" y="28"/>
                    <a:pt x="60" y="25"/>
                    <a:pt x="60" y="25"/>
                  </a:cubicBezTo>
                  <a:cubicBezTo>
                    <a:pt x="59" y="24"/>
                    <a:pt x="59" y="27"/>
                    <a:pt x="58" y="25"/>
                  </a:cubicBezTo>
                  <a:cubicBezTo>
                    <a:pt x="58" y="25"/>
                    <a:pt x="58" y="27"/>
                    <a:pt x="58" y="27"/>
                  </a:cubicBezTo>
                  <a:cubicBezTo>
                    <a:pt x="58" y="26"/>
                    <a:pt x="58" y="25"/>
                    <a:pt x="58" y="26"/>
                  </a:cubicBezTo>
                  <a:cubicBezTo>
                    <a:pt x="58" y="25"/>
                    <a:pt x="58" y="26"/>
                    <a:pt x="57" y="26"/>
                  </a:cubicBezTo>
                  <a:cubicBezTo>
                    <a:pt x="57" y="27"/>
                    <a:pt x="57" y="26"/>
                    <a:pt x="57" y="26"/>
                  </a:cubicBezTo>
                  <a:cubicBezTo>
                    <a:pt x="57" y="26"/>
                    <a:pt x="56" y="28"/>
                    <a:pt x="56" y="27"/>
                  </a:cubicBezTo>
                  <a:cubicBezTo>
                    <a:pt x="56" y="27"/>
                    <a:pt x="56" y="29"/>
                    <a:pt x="55" y="29"/>
                  </a:cubicBezTo>
                  <a:cubicBezTo>
                    <a:pt x="55" y="28"/>
                    <a:pt x="55" y="28"/>
                    <a:pt x="55" y="28"/>
                  </a:cubicBezTo>
                  <a:cubicBezTo>
                    <a:pt x="55" y="27"/>
                    <a:pt x="55" y="28"/>
                    <a:pt x="55" y="27"/>
                  </a:cubicBezTo>
                  <a:cubicBezTo>
                    <a:pt x="55" y="28"/>
                    <a:pt x="55" y="25"/>
                    <a:pt x="55" y="26"/>
                  </a:cubicBezTo>
                  <a:cubicBezTo>
                    <a:pt x="55" y="25"/>
                    <a:pt x="55" y="29"/>
                    <a:pt x="55" y="27"/>
                  </a:cubicBezTo>
                  <a:cubicBezTo>
                    <a:pt x="55" y="27"/>
                    <a:pt x="55" y="28"/>
                    <a:pt x="54" y="27"/>
                  </a:cubicBezTo>
                  <a:cubicBezTo>
                    <a:pt x="54" y="27"/>
                    <a:pt x="54" y="25"/>
                    <a:pt x="54" y="25"/>
                  </a:cubicBezTo>
                  <a:cubicBezTo>
                    <a:pt x="53" y="26"/>
                    <a:pt x="54" y="26"/>
                    <a:pt x="54" y="27"/>
                  </a:cubicBezTo>
                  <a:cubicBezTo>
                    <a:pt x="53" y="27"/>
                    <a:pt x="53" y="27"/>
                    <a:pt x="53" y="27"/>
                  </a:cubicBezTo>
                  <a:cubicBezTo>
                    <a:pt x="54" y="29"/>
                    <a:pt x="53" y="27"/>
                    <a:pt x="53" y="29"/>
                  </a:cubicBezTo>
                  <a:cubicBezTo>
                    <a:pt x="53" y="28"/>
                    <a:pt x="53" y="29"/>
                    <a:pt x="53" y="27"/>
                  </a:cubicBezTo>
                  <a:cubicBezTo>
                    <a:pt x="52" y="25"/>
                    <a:pt x="52" y="25"/>
                    <a:pt x="52" y="25"/>
                  </a:cubicBezTo>
                  <a:cubicBezTo>
                    <a:pt x="52" y="26"/>
                    <a:pt x="52" y="27"/>
                    <a:pt x="52" y="28"/>
                  </a:cubicBezTo>
                  <a:cubicBezTo>
                    <a:pt x="52" y="27"/>
                    <a:pt x="52" y="27"/>
                    <a:pt x="52" y="27"/>
                  </a:cubicBezTo>
                  <a:cubicBezTo>
                    <a:pt x="53" y="30"/>
                    <a:pt x="52" y="27"/>
                    <a:pt x="52" y="29"/>
                  </a:cubicBezTo>
                  <a:cubicBezTo>
                    <a:pt x="51" y="28"/>
                    <a:pt x="51" y="29"/>
                    <a:pt x="51" y="28"/>
                  </a:cubicBezTo>
                  <a:cubicBezTo>
                    <a:pt x="50" y="29"/>
                    <a:pt x="50" y="30"/>
                    <a:pt x="50" y="29"/>
                  </a:cubicBezTo>
                  <a:cubicBezTo>
                    <a:pt x="50" y="29"/>
                    <a:pt x="50" y="29"/>
                    <a:pt x="50" y="28"/>
                  </a:cubicBezTo>
                  <a:cubicBezTo>
                    <a:pt x="50" y="27"/>
                    <a:pt x="50" y="28"/>
                    <a:pt x="50" y="29"/>
                  </a:cubicBezTo>
                  <a:cubicBezTo>
                    <a:pt x="50" y="28"/>
                    <a:pt x="49" y="27"/>
                    <a:pt x="48" y="26"/>
                  </a:cubicBezTo>
                  <a:cubicBezTo>
                    <a:pt x="48" y="27"/>
                    <a:pt x="49" y="28"/>
                    <a:pt x="49" y="29"/>
                  </a:cubicBezTo>
                  <a:cubicBezTo>
                    <a:pt x="48" y="27"/>
                    <a:pt x="48" y="31"/>
                    <a:pt x="48" y="29"/>
                  </a:cubicBezTo>
                  <a:cubicBezTo>
                    <a:pt x="48" y="28"/>
                    <a:pt x="48" y="27"/>
                    <a:pt x="47" y="27"/>
                  </a:cubicBezTo>
                  <a:cubicBezTo>
                    <a:pt x="47" y="24"/>
                    <a:pt x="47" y="29"/>
                    <a:pt x="47" y="28"/>
                  </a:cubicBezTo>
                  <a:cubicBezTo>
                    <a:pt x="47" y="30"/>
                    <a:pt x="47" y="30"/>
                    <a:pt x="47" y="30"/>
                  </a:cubicBezTo>
                  <a:cubicBezTo>
                    <a:pt x="47" y="29"/>
                    <a:pt x="47" y="31"/>
                    <a:pt x="46" y="29"/>
                  </a:cubicBezTo>
                  <a:cubicBezTo>
                    <a:pt x="46" y="30"/>
                    <a:pt x="46" y="28"/>
                    <a:pt x="46" y="30"/>
                  </a:cubicBezTo>
                  <a:cubicBezTo>
                    <a:pt x="45" y="29"/>
                    <a:pt x="45" y="32"/>
                    <a:pt x="44" y="28"/>
                  </a:cubicBezTo>
                  <a:cubicBezTo>
                    <a:pt x="44" y="28"/>
                    <a:pt x="43" y="28"/>
                    <a:pt x="44" y="29"/>
                  </a:cubicBezTo>
                  <a:cubicBezTo>
                    <a:pt x="44" y="30"/>
                    <a:pt x="44" y="28"/>
                    <a:pt x="44" y="29"/>
                  </a:cubicBezTo>
                  <a:cubicBezTo>
                    <a:pt x="44" y="29"/>
                    <a:pt x="44" y="30"/>
                    <a:pt x="44" y="30"/>
                  </a:cubicBezTo>
                  <a:cubicBezTo>
                    <a:pt x="44" y="30"/>
                    <a:pt x="43" y="30"/>
                    <a:pt x="43" y="28"/>
                  </a:cubicBezTo>
                  <a:cubicBezTo>
                    <a:pt x="43" y="26"/>
                    <a:pt x="43" y="31"/>
                    <a:pt x="43" y="31"/>
                  </a:cubicBezTo>
                  <a:cubicBezTo>
                    <a:pt x="43" y="30"/>
                    <a:pt x="42" y="29"/>
                    <a:pt x="42" y="30"/>
                  </a:cubicBezTo>
                  <a:cubicBezTo>
                    <a:pt x="42" y="31"/>
                    <a:pt x="42" y="31"/>
                    <a:pt x="42" y="31"/>
                  </a:cubicBezTo>
                  <a:cubicBezTo>
                    <a:pt x="42" y="31"/>
                    <a:pt x="42" y="29"/>
                    <a:pt x="41" y="28"/>
                  </a:cubicBezTo>
                  <a:cubicBezTo>
                    <a:pt x="41" y="28"/>
                    <a:pt x="41" y="28"/>
                    <a:pt x="41" y="29"/>
                  </a:cubicBezTo>
                  <a:cubicBezTo>
                    <a:pt x="41" y="27"/>
                    <a:pt x="41" y="27"/>
                    <a:pt x="41" y="27"/>
                  </a:cubicBezTo>
                  <a:cubicBezTo>
                    <a:pt x="41" y="29"/>
                    <a:pt x="41" y="28"/>
                    <a:pt x="40" y="29"/>
                  </a:cubicBezTo>
                  <a:cubicBezTo>
                    <a:pt x="41" y="28"/>
                    <a:pt x="41" y="28"/>
                    <a:pt x="41" y="28"/>
                  </a:cubicBezTo>
                  <a:cubicBezTo>
                    <a:pt x="40" y="28"/>
                    <a:pt x="40" y="28"/>
                    <a:pt x="40" y="28"/>
                  </a:cubicBezTo>
                  <a:cubicBezTo>
                    <a:pt x="40" y="29"/>
                    <a:pt x="41" y="30"/>
                    <a:pt x="41" y="30"/>
                  </a:cubicBezTo>
                  <a:cubicBezTo>
                    <a:pt x="41" y="30"/>
                    <a:pt x="41" y="30"/>
                    <a:pt x="41" y="31"/>
                  </a:cubicBezTo>
                  <a:cubicBezTo>
                    <a:pt x="40" y="30"/>
                    <a:pt x="40" y="30"/>
                    <a:pt x="40" y="30"/>
                  </a:cubicBezTo>
                  <a:cubicBezTo>
                    <a:pt x="40" y="30"/>
                    <a:pt x="40" y="31"/>
                    <a:pt x="40" y="31"/>
                  </a:cubicBezTo>
                  <a:cubicBezTo>
                    <a:pt x="40" y="31"/>
                    <a:pt x="40" y="31"/>
                    <a:pt x="39" y="30"/>
                  </a:cubicBezTo>
                  <a:cubicBezTo>
                    <a:pt x="40" y="30"/>
                    <a:pt x="40" y="31"/>
                    <a:pt x="40" y="30"/>
                  </a:cubicBezTo>
                  <a:cubicBezTo>
                    <a:pt x="40" y="30"/>
                    <a:pt x="39" y="28"/>
                    <a:pt x="39" y="29"/>
                  </a:cubicBezTo>
                  <a:cubicBezTo>
                    <a:pt x="39" y="30"/>
                    <a:pt x="40" y="32"/>
                    <a:pt x="39" y="31"/>
                  </a:cubicBezTo>
                  <a:cubicBezTo>
                    <a:pt x="39" y="30"/>
                    <a:pt x="39" y="30"/>
                    <a:pt x="39" y="30"/>
                  </a:cubicBezTo>
                  <a:cubicBezTo>
                    <a:pt x="39" y="29"/>
                    <a:pt x="39" y="29"/>
                    <a:pt x="39" y="29"/>
                  </a:cubicBezTo>
                  <a:cubicBezTo>
                    <a:pt x="39" y="30"/>
                    <a:pt x="39" y="30"/>
                    <a:pt x="39" y="30"/>
                  </a:cubicBezTo>
                  <a:cubicBezTo>
                    <a:pt x="39" y="30"/>
                    <a:pt x="39" y="30"/>
                    <a:pt x="39" y="30"/>
                  </a:cubicBezTo>
                  <a:cubicBezTo>
                    <a:pt x="39" y="31"/>
                    <a:pt x="38" y="30"/>
                    <a:pt x="39" y="32"/>
                  </a:cubicBezTo>
                  <a:cubicBezTo>
                    <a:pt x="38" y="32"/>
                    <a:pt x="38" y="31"/>
                    <a:pt x="38" y="31"/>
                  </a:cubicBezTo>
                  <a:cubicBezTo>
                    <a:pt x="38" y="31"/>
                    <a:pt x="38" y="31"/>
                    <a:pt x="38" y="31"/>
                  </a:cubicBezTo>
                  <a:cubicBezTo>
                    <a:pt x="37" y="30"/>
                    <a:pt x="37" y="31"/>
                    <a:pt x="37" y="32"/>
                  </a:cubicBezTo>
                  <a:cubicBezTo>
                    <a:pt x="37" y="31"/>
                    <a:pt x="37" y="31"/>
                    <a:pt x="37" y="31"/>
                  </a:cubicBezTo>
                  <a:cubicBezTo>
                    <a:pt x="37" y="31"/>
                    <a:pt x="37" y="31"/>
                    <a:pt x="37" y="32"/>
                  </a:cubicBezTo>
                  <a:cubicBezTo>
                    <a:pt x="36" y="31"/>
                    <a:pt x="36" y="27"/>
                    <a:pt x="36" y="29"/>
                  </a:cubicBezTo>
                  <a:cubicBezTo>
                    <a:pt x="36" y="29"/>
                    <a:pt x="36" y="31"/>
                    <a:pt x="36" y="32"/>
                  </a:cubicBezTo>
                  <a:cubicBezTo>
                    <a:pt x="35" y="32"/>
                    <a:pt x="35" y="34"/>
                    <a:pt x="34" y="32"/>
                  </a:cubicBezTo>
                  <a:cubicBezTo>
                    <a:pt x="34" y="33"/>
                    <a:pt x="34" y="33"/>
                    <a:pt x="34" y="33"/>
                  </a:cubicBezTo>
                  <a:cubicBezTo>
                    <a:pt x="34" y="33"/>
                    <a:pt x="33" y="35"/>
                    <a:pt x="32" y="32"/>
                  </a:cubicBezTo>
                  <a:cubicBezTo>
                    <a:pt x="32" y="32"/>
                    <a:pt x="32" y="31"/>
                    <a:pt x="32" y="30"/>
                  </a:cubicBezTo>
                  <a:cubicBezTo>
                    <a:pt x="32" y="31"/>
                    <a:pt x="31" y="29"/>
                    <a:pt x="32" y="31"/>
                  </a:cubicBezTo>
                  <a:cubicBezTo>
                    <a:pt x="32" y="32"/>
                    <a:pt x="32" y="33"/>
                    <a:pt x="32" y="33"/>
                  </a:cubicBezTo>
                  <a:cubicBezTo>
                    <a:pt x="32" y="34"/>
                    <a:pt x="31" y="34"/>
                    <a:pt x="31" y="33"/>
                  </a:cubicBezTo>
                  <a:cubicBezTo>
                    <a:pt x="31" y="34"/>
                    <a:pt x="31" y="34"/>
                    <a:pt x="31" y="34"/>
                  </a:cubicBezTo>
                  <a:cubicBezTo>
                    <a:pt x="31" y="32"/>
                    <a:pt x="30" y="32"/>
                    <a:pt x="30" y="33"/>
                  </a:cubicBezTo>
                  <a:cubicBezTo>
                    <a:pt x="30" y="34"/>
                    <a:pt x="30" y="34"/>
                    <a:pt x="30" y="34"/>
                  </a:cubicBezTo>
                  <a:cubicBezTo>
                    <a:pt x="30" y="33"/>
                    <a:pt x="30" y="33"/>
                    <a:pt x="30" y="33"/>
                  </a:cubicBezTo>
                  <a:cubicBezTo>
                    <a:pt x="30" y="33"/>
                    <a:pt x="30" y="35"/>
                    <a:pt x="30" y="34"/>
                  </a:cubicBezTo>
                  <a:cubicBezTo>
                    <a:pt x="30" y="33"/>
                    <a:pt x="30" y="33"/>
                    <a:pt x="30" y="33"/>
                  </a:cubicBezTo>
                  <a:cubicBezTo>
                    <a:pt x="29" y="34"/>
                    <a:pt x="29" y="36"/>
                    <a:pt x="29" y="35"/>
                  </a:cubicBezTo>
                  <a:cubicBezTo>
                    <a:pt x="28" y="33"/>
                    <a:pt x="28" y="33"/>
                    <a:pt x="28" y="33"/>
                  </a:cubicBezTo>
                  <a:cubicBezTo>
                    <a:pt x="28" y="33"/>
                    <a:pt x="28" y="34"/>
                    <a:pt x="29" y="35"/>
                  </a:cubicBezTo>
                  <a:cubicBezTo>
                    <a:pt x="28" y="34"/>
                    <a:pt x="28" y="34"/>
                    <a:pt x="27" y="32"/>
                  </a:cubicBezTo>
                  <a:cubicBezTo>
                    <a:pt x="27" y="36"/>
                    <a:pt x="26" y="37"/>
                    <a:pt x="25" y="36"/>
                  </a:cubicBezTo>
                  <a:cubicBezTo>
                    <a:pt x="25" y="36"/>
                    <a:pt x="25" y="36"/>
                    <a:pt x="25" y="36"/>
                  </a:cubicBezTo>
                  <a:cubicBezTo>
                    <a:pt x="24" y="35"/>
                    <a:pt x="25" y="37"/>
                    <a:pt x="25" y="37"/>
                  </a:cubicBezTo>
                  <a:cubicBezTo>
                    <a:pt x="24" y="34"/>
                    <a:pt x="24" y="34"/>
                    <a:pt x="24" y="34"/>
                  </a:cubicBezTo>
                  <a:cubicBezTo>
                    <a:pt x="24" y="33"/>
                    <a:pt x="24" y="35"/>
                    <a:pt x="24" y="36"/>
                  </a:cubicBezTo>
                  <a:cubicBezTo>
                    <a:pt x="24" y="37"/>
                    <a:pt x="24" y="35"/>
                    <a:pt x="24" y="36"/>
                  </a:cubicBezTo>
                  <a:cubicBezTo>
                    <a:pt x="24" y="37"/>
                    <a:pt x="23" y="36"/>
                    <a:pt x="24" y="37"/>
                  </a:cubicBezTo>
                  <a:cubicBezTo>
                    <a:pt x="23" y="37"/>
                    <a:pt x="23" y="35"/>
                    <a:pt x="23" y="35"/>
                  </a:cubicBezTo>
                  <a:cubicBezTo>
                    <a:pt x="23" y="36"/>
                    <a:pt x="23" y="36"/>
                    <a:pt x="23" y="36"/>
                  </a:cubicBezTo>
                  <a:cubicBezTo>
                    <a:pt x="22" y="34"/>
                    <a:pt x="23" y="32"/>
                    <a:pt x="22" y="29"/>
                  </a:cubicBezTo>
                  <a:cubicBezTo>
                    <a:pt x="22" y="30"/>
                    <a:pt x="22" y="30"/>
                    <a:pt x="22" y="30"/>
                  </a:cubicBezTo>
                  <a:cubicBezTo>
                    <a:pt x="22" y="28"/>
                    <a:pt x="22" y="28"/>
                    <a:pt x="22" y="27"/>
                  </a:cubicBezTo>
                  <a:cubicBezTo>
                    <a:pt x="22" y="28"/>
                    <a:pt x="22" y="30"/>
                    <a:pt x="22" y="31"/>
                  </a:cubicBezTo>
                  <a:cubicBezTo>
                    <a:pt x="22" y="32"/>
                    <a:pt x="23" y="35"/>
                    <a:pt x="22" y="35"/>
                  </a:cubicBezTo>
                  <a:cubicBezTo>
                    <a:pt x="22" y="34"/>
                    <a:pt x="23" y="35"/>
                    <a:pt x="22" y="34"/>
                  </a:cubicBezTo>
                  <a:cubicBezTo>
                    <a:pt x="22" y="32"/>
                    <a:pt x="22" y="34"/>
                    <a:pt x="22" y="34"/>
                  </a:cubicBezTo>
                  <a:cubicBezTo>
                    <a:pt x="22" y="35"/>
                    <a:pt x="22" y="36"/>
                    <a:pt x="22" y="37"/>
                  </a:cubicBezTo>
                  <a:cubicBezTo>
                    <a:pt x="22" y="36"/>
                    <a:pt x="22" y="35"/>
                    <a:pt x="21" y="35"/>
                  </a:cubicBezTo>
                  <a:cubicBezTo>
                    <a:pt x="22" y="36"/>
                    <a:pt x="21" y="37"/>
                    <a:pt x="22" y="37"/>
                  </a:cubicBezTo>
                  <a:cubicBezTo>
                    <a:pt x="22" y="40"/>
                    <a:pt x="21" y="37"/>
                    <a:pt x="21" y="39"/>
                  </a:cubicBezTo>
                  <a:cubicBezTo>
                    <a:pt x="21" y="37"/>
                    <a:pt x="21" y="35"/>
                    <a:pt x="21" y="34"/>
                  </a:cubicBezTo>
                  <a:cubicBezTo>
                    <a:pt x="21" y="36"/>
                    <a:pt x="20" y="36"/>
                    <a:pt x="21" y="39"/>
                  </a:cubicBezTo>
                  <a:cubicBezTo>
                    <a:pt x="21" y="38"/>
                    <a:pt x="21" y="37"/>
                    <a:pt x="21" y="36"/>
                  </a:cubicBezTo>
                  <a:cubicBezTo>
                    <a:pt x="20" y="35"/>
                    <a:pt x="21" y="39"/>
                    <a:pt x="20" y="36"/>
                  </a:cubicBezTo>
                  <a:cubicBezTo>
                    <a:pt x="20" y="37"/>
                    <a:pt x="20" y="37"/>
                    <a:pt x="20" y="37"/>
                  </a:cubicBezTo>
                  <a:cubicBezTo>
                    <a:pt x="20" y="37"/>
                    <a:pt x="20" y="37"/>
                    <a:pt x="20" y="36"/>
                  </a:cubicBezTo>
                  <a:cubicBezTo>
                    <a:pt x="19" y="36"/>
                    <a:pt x="19" y="38"/>
                    <a:pt x="19" y="36"/>
                  </a:cubicBezTo>
                  <a:cubicBezTo>
                    <a:pt x="19" y="36"/>
                    <a:pt x="18" y="36"/>
                    <a:pt x="19" y="37"/>
                  </a:cubicBezTo>
                  <a:cubicBezTo>
                    <a:pt x="19" y="38"/>
                    <a:pt x="19" y="36"/>
                    <a:pt x="19" y="38"/>
                  </a:cubicBezTo>
                  <a:cubicBezTo>
                    <a:pt x="19" y="37"/>
                    <a:pt x="19" y="39"/>
                    <a:pt x="19" y="39"/>
                  </a:cubicBezTo>
                  <a:cubicBezTo>
                    <a:pt x="19" y="38"/>
                    <a:pt x="19" y="38"/>
                    <a:pt x="19" y="38"/>
                  </a:cubicBezTo>
                  <a:cubicBezTo>
                    <a:pt x="19" y="39"/>
                    <a:pt x="19" y="39"/>
                    <a:pt x="19" y="40"/>
                  </a:cubicBezTo>
                  <a:cubicBezTo>
                    <a:pt x="19" y="39"/>
                    <a:pt x="19" y="38"/>
                    <a:pt x="18" y="38"/>
                  </a:cubicBezTo>
                  <a:cubicBezTo>
                    <a:pt x="19" y="40"/>
                    <a:pt x="19" y="40"/>
                    <a:pt x="19" y="40"/>
                  </a:cubicBezTo>
                  <a:cubicBezTo>
                    <a:pt x="18" y="40"/>
                    <a:pt x="18" y="37"/>
                    <a:pt x="18" y="38"/>
                  </a:cubicBezTo>
                  <a:cubicBezTo>
                    <a:pt x="18" y="37"/>
                    <a:pt x="18" y="37"/>
                    <a:pt x="18" y="37"/>
                  </a:cubicBezTo>
                  <a:cubicBezTo>
                    <a:pt x="18" y="37"/>
                    <a:pt x="18" y="35"/>
                    <a:pt x="17" y="36"/>
                  </a:cubicBezTo>
                  <a:cubicBezTo>
                    <a:pt x="18" y="37"/>
                    <a:pt x="18" y="39"/>
                    <a:pt x="18" y="40"/>
                  </a:cubicBezTo>
                  <a:cubicBezTo>
                    <a:pt x="18" y="40"/>
                    <a:pt x="17" y="38"/>
                    <a:pt x="17" y="40"/>
                  </a:cubicBezTo>
                  <a:cubicBezTo>
                    <a:pt x="17" y="38"/>
                    <a:pt x="17" y="38"/>
                    <a:pt x="17" y="38"/>
                  </a:cubicBezTo>
                  <a:cubicBezTo>
                    <a:pt x="17" y="38"/>
                    <a:pt x="17" y="36"/>
                    <a:pt x="17" y="36"/>
                  </a:cubicBezTo>
                  <a:cubicBezTo>
                    <a:pt x="17" y="37"/>
                    <a:pt x="17" y="39"/>
                    <a:pt x="17" y="39"/>
                  </a:cubicBezTo>
                  <a:cubicBezTo>
                    <a:pt x="17" y="39"/>
                    <a:pt x="17" y="38"/>
                    <a:pt x="16" y="38"/>
                  </a:cubicBezTo>
                  <a:cubicBezTo>
                    <a:pt x="16" y="38"/>
                    <a:pt x="17" y="39"/>
                    <a:pt x="17" y="40"/>
                  </a:cubicBezTo>
                  <a:cubicBezTo>
                    <a:pt x="16" y="39"/>
                    <a:pt x="16" y="38"/>
                    <a:pt x="15" y="37"/>
                  </a:cubicBezTo>
                  <a:cubicBezTo>
                    <a:pt x="15" y="34"/>
                    <a:pt x="15" y="34"/>
                    <a:pt x="15" y="34"/>
                  </a:cubicBezTo>
                  <a:cubicBezTo>
                    <a:pt x="15" y="34"/>
                    <a:pt x="15" y="34"/>
                    <a:pt x="15" y="34"/>
                  </a:cubicBezTo>
                  <a:cubicBezTo>
                    <a:pt x="15" y="33"/>
                    <a:pt x="15" y="33"/>
                    <a:pt x="15" y="31"/>
                  </a:cubicBezTo>
                  <a:cubicBezTo>
                    <a:pt x="14" y="31"/>
                    <a:pt x="14" y="32"/>
                    <a:pt x="14" y="32"/>
                  </a:cubicBezTo>
                  <a:cubicBezTo>
                    <a:pt x="15" y="35"/>
                    <a:pt x="15" y="36"/>
                    <a:pt x="15" y="39"/>
                  </a:cubicBezTo>
                  <a:cubicBezTo>
                    <a:pt x="15" y="40"/>
                    <a:pt x="14" y="32"/>
                    <a:pt x="14" y="37"/>
                  </a:cubicBezTo>
                  <a:cubicBezTo>
                    <a:pt x="14" y="37"/>
                    <a:pt x="14" y="39"/>
                    <a:pt x="14" y="39"/>
                  </a:cubicBezTo>
                  <a:cubicBezTo>
                    <a:pt x="14" y="38"/>
                    <a:pt x="15" y="41"/>
                    <a:pt x="14" y="40"/>
                  </a:cubicBezTo>
                  <a:cubicBezTo>
                    <a:pt x="14" y="39"/>
                    <a:pt x="13" y="38"/>
                    <a:pt x="13" y="36"/>
                  </a:cubicBezTo>
                  <a:cubicBezTo>
                    <a:pt x="13" y="37"/>
                    <a:pt x="14" y="37"/>
                    <a:pt x="14" y="36"/>
                  </a:cubicBezTo>
                  <a:cubicBezTo>
                    <a:pt x="13" y="35"/>
                    <a:pt x="13" y="34"/>
                    <a:pt x="13" y="34"/>
                  </a:cubicBezTo>
                  <a:cubicBezTo>
                    <a:pt x="13" y="34"/>
                    <a:pt x="13" y="34"/>
                    <a:pt x="13" y="35"/>
                  </a:cubicBezTo>
                  <a:cubicBezTo>
                    <a:pt x="13" y="37"/>
                    <a:pt x="13" y="35"/>
                    <a:pt x="13" y="37"/>
                  </a:cubicBezTo>
                  <a:cubicBezTo>
                    <a:pt x="13" y="37"/>
                    <a:pt x="12" y="35"/>
                    <a:pt x="13" y="38"/>
                  </a:cubicBezTo>
                  <a:cubicBezTo>
                    <a:pt x="13" y="38"/>
                    <a:pt x="13" y="39"/>
                    <a:pt x="13" y="40"/>
                  </a:cubicBezTo>
                  <a:cubicBezTo>
                    <a:pt x="13" y="41"/>
                    <a:pt x="13" y="41"/>
                    <a:pt x="13" y="41"/>
                  </a:cubicBezTo>
                  <a:cubicBezTo>
                    <a:pt x="13" y="40"/>
                    <a:pt x="13" y="40"/>
                    <a:pt x="13" y="40"/>
                  </a:cubicBezTo>
                  <a:cubicBezTo>
                    <a:pt x="13" y="39"/>
                    <a:pt x="13" y="42"/>
                    <a:pt x="13" y="41"/>
                  </a:cubicBezTo>
                  <a:cubicBezTo>
                    <a:pt x="12" y="39"/>
                    <a:pt x="12" y="39"/>
                    <a:pt x="12" y="39"/>
                  </a:cubicBezTo>
                  <a:cubicBezTo>
                    <a:pt x="12" y="38"/>
                    <a:pt x="13" y="40"/>
                    <a:pt x="12" y="37"/>
                  </a:cubicBezTo>
                  <a:cubicBezTo>
                    <a:pt x="12" y="37"/>
                    <a:pt x="12" y="39"/>
                    <a:pt x="12" y="38"/>
                  </a:cubicBezTo>
                  <a:cubicBezTo>
                    <a:pt x="12" y="37"/>
                    <a:pt x="12" y="37"/>
                    <a:pt x="12" y="37"/>
                  </a:cubicBezTo>
                  <a:cubicBezTo>
                    <a:pt x="12" y="37"/>
                    <a:pt x="11" y="34"/>
                    <a:pt x="11" y="36"/>
                  </a:cubicBezTo>
                  <a:cubicBezTo>
                    <a:pt x="11" y="37"/>
                    <a:pt x="11" y="37"/>
                    <a:pt x="11" y="38"/>
                  </a:cubicBezTo>
                  <a:cubicBezTo>
                    <a:pt x="11" y="38"/>
                    <a:pt x="11" y="39"/>
                    <a:pt x="11" y="40"/>
                  </a:cubicBezTo>
                  <a:cubicBezTo>
                    <a:pt x="10" y="38"/>
                    <a:pt x="10" y="40"/>
                    <a:pt x="10" y="37"/>
                  </a:cubicBezTo>
                  <a:cubicBezTo>
                    <a:pt x="10" y="39"/>
                    <a:pt x="11" y="38"/>
                    <a:pt x="11" y="36"/>
                  </a:cubicBezTo>
                  <a:cubicBezTo>
                    <a:pt x="10" y="34"/>
                    <a:pt x="11" y="37"/>
                    <a:pt x="11" y="34"/>
                  </a:cubicBezTo>
                  <a:cubicBezTo>
                    <a:pt x="11" y="34"/>
                    <a:pt x="10" y="32"/>
                    <a:pt x="10" y="30"/>
                  </a:cubicBezTo>
                  <a:cubicBezTo>
                    <a:pt x="10" y="30"/>
                    <a:pt x="10" y="31"/>
                    <a:pt x="10" y="31"/>
                  </a:cubicBezTo>
                  <a:cubicBezTo>
                    <a:pt x="10" y="33"/>
                    <a:pt x="10" y="33"/>
                    <a:pt x="10" y="34"/>
                  </a:cubicBezTo>
                  <a:cubicBezTo>
                    <a:pt x="10" y="34"/>
                    <a:pt x="10" y="35"/>
                    <a:pt x="10" y="36"/>
                  </a:cubicBezTo>
                  <a:cubicBezTo>
                    <a:pt x="9" y="35"/>
                    <a:pt x="9" y="34"/>
                    <a:pt x="9" y="34"/>
                  </a:cubicBezTo>
                  <a:cubicBezTo>
                    <a:pt x="9" y="34"/>
                    <a:pt x="8" y="34"/>
                    <a:pt x="8" y="34"/>
                  </a:cubicBezTo>
                  <a:cubicBezTo>
                    <a:pt x="8" y="36"/>
                    <a:pt x="7" y="34"/>
                    <a:pt x="8" y="36"/>
                  </a:cubicBezTo>
                  <a:cubicBezTo>
                    <a:pt x="8" y="37"/>
                    <a:pt x="9" y="39"/>
                    <a:pt x="9" y="40"/>
                  </a:cubicBezTo>
                  <a:cubicBezTo>
                    <a:pt x="9" y="40"/>
                    <a:pt x="9" y="39"/>
                    <a:pt x="8" y="38"/>
                  </a:cubicBezTo>
                  <a:cubicBezTo>
                    <a:pt x="8" y="39"/>
                    <a:pt x="8" y="36"/>
                    <a:pt x="8" y="38"/>
                  </a:cubicBezTo>
                  <a:cubicBezTo>
                    <a:pt x="8" y="37"/>
                    <a:pt x="8" y="35"/>
                    <a:pt x="7" y="33"/>
                  </a:cubicBezTo>
                  <a:cubicBezTo>
                    <a:pt x="7" y="34"/>
                    <a:pt x="7" y="32"/>
                    <a:pt x="7" y="32"/>
                  </a:cubicBezTo>
                  <a:cubicBezTo>
                    <a:pt x="7" y="33"/>
                    <a:pt x="6" y="34"/>
                    <a:pt x="6" y="35"/>
                  </a:cubicBezTo>
                  <a:cubicBezTo>
                    <a:pt x="5" y="33"/>
                    <a:pt x="5" y="35"/>
                    <a:pt x="4" y="35"/>
                  </a:cubicBezTo>
                  <a:cubicBezTo>
                    <a:pt x="4" y="34"/>
                    <a:pt x="4" y="32"/>
                    <a:pt x="3" y="32"/>
                  </a:cubicBezTo>
                  <a:cubicBezTo>
                    <a:pt x="3" y="32"/>
                    <a:pt x="4" y="34"/>
                    <a:pt x="3" y="33"/>
                  </a:cubicBezTo>
                  <a:cubicBezTo>
                    <a:pt x="3" y="32"/>
                    <a:pt x="3" y="32"/>
                    <a:pt x="3" y="32"/>
                  </a:cubicBezTo>
                  <a:cubicBezTo>
                    <a:pt x="3" y="33"/>
                    <a:pt x="2" y="31"/>
                    <a:pt x="3" y="34"/>
                  </a:cubicBezTo>
                  <a:cubicBezTo>
                    <a:pt x="3" y="32"/>
                    <a:pt x="3" y="32"/>
                    <a:pt x="3" y="32"/>
                  </a:cubicBezTo>
                  <a:cubicBezTo>
                    <a:pt x="2" y="32"/>
                    <a:pt x="2" y="32"/>
                    <a:pt x="2" y="32"/>
                  </a:cubicBezTo>
                  <a:cubicBezTo>
                    <a:pt x="2" y="31"/>
                    <a:pt x="2" y="31"/>
                    <a:pt x="2" y="31"/>
                  </a:cubicBezTo>
                  <a:cubicBezTo>
                    <a:pt x="2" y="29"/>
                    <a:pt x="2" y="31"/>
                    <a:pt x="1" y="31"/>
                  </a:cubicBezTo>
                  <a:cubicBezTo>
                    <a:pt x="2" y="32"/>
                    <a:pt x="2" y="32"/>
                    <a:pt x="2" y="32"/>
                  </a:cubicBezTo>
                  <a:cubicBezTo>
                    <a:pt x="1" y="33"/>
                    <a:pt x="1" y="32"/>
                    <a:pt x="1" y="33"/>
                  </a:cubicBezTo>
                  <a:cubicBezTo>
                    <a:pt x="0" y="31"/>
                    <a:pt x="0" y="31"/>
                    <a:pt x="0" y="31"/>
                  </a:cubicBezTo>
                  <a:cubicBezTo>
                    <a:pt x="0" y="32"/>
                    <a:pt x="0" y="32"/>
                    <a:pt x="0" y="32"/>
                  </a:cubicBezTo>
                  <a:cubicBezTo>
                    <a:pt x="0" y="31"/>
                    <a:pt x="0" y="30"/>
                    <a:pt x="0" y="31"/>
                  </a:cubicBezTo>
                  <a:cubicBezTo>
                    <a:pt x="0" y="28"/>
                    <a:pt x="0" y="28"/>
                    <a:pt x="0" y="28"/>
                  </a:cubicBezTo>
                  <a:cubicBezTo>
                    <a:pt x="0" y="29"/>
                    <a:pt x="0" y="30"/>
                    <a:pt x="0" y="31"/>
                  </a:cubicBezTo>
                  <a:cubicBezTo>
                    <a:pt x="1" y="32"/>
                    <a:pt x="1" y="31"/>
                    <a:pt x="1" y="30"/>
                  </a:cubicBezTo>
                  <a:cubicBezTo>
                    <a:pt x="1" y="30"/>
                    <a:pt x="1" y="30"/>
                    <a:pt x="1" y="31"/>
                  </a:cubicBezTo>
                  <a:cubicBezTo>
                    <a:pt x="0" y="29"/>
                    <a:pt x="0" y="29"/>
                    <a:pt x="0" y="28"/>
                  </a:cubicBezTo>
                  <a:cubicBezTo>
                    <a:pt x="0" y="28"/>
                    <a:pt x="0" y="27"/>
                    <a:pt x="0" y="28"/>
                  </a:cubicBezTo>
                  <a:cubicBezTo>
                    <a:pt x="0" y="27"/>
                    <a:pt x="0" y="27"/>
                    <a:pt x="1" y="27"/>
                  </a:cubicBezTo>
                  <a:cubicBezTo>
                    <a:pt x="1" y="28"/>
                    <a:pt x="1" y="28"/>
                    <a:pt x="1" y="28"/>
                  </a:cubicBezTo>
                  <a:cubicBezTo>
                    <a:pt x="1" y="27"/>
                    <a:pt x="1" y="26"/>
                    <a:pt x="1" y="27"/>
                  </a:cubicBezTo>
                  <a:cubicBezTo>
                    <a:pt x="2" y="28"/>
                    <a:pt x="2" y="25"/>
                    <a:pt x="2" y="26"/>
                  </a:cubicBezTo>
                  <a:cubicBezTo>
                    <a:pt x="2" y="27"/>
                    <a:pt x="2" y="29"/>
                    <a:pt x="2" y="30"/>
                  </a:cubicBezTo>
                  <a:cubicBezTo>
                    <a:pt x="3" y="30"/>
                    <a:pt x="3" y="29"/>
                    <a:pt x="3" y="30"/>
                  </a:cubicBezTo>
                  <a:cubicBezTo>
                    <a:pt x="3" y="29"/>
                    <a:pt x="3" y="27"/>
                    <a:pt x="3" y="26"/>
                  </a:cubicBezTo>
                  <a:cubicBezTo>
                    <a:pt x="3" y="27"/>
                    <a:pt x="3" y="27"/>
                    <a:pt x="3" y="27"/>
                  </a:cubicBezTo>
                  <a:cubicBezTo>
                    <a:pt x="3" y="27"/>
                    <a:pt x="3" y="25"/>
                    <a:pt x="3" y="25"/>
                  </a:cubicBezTo>
                  <a:cubicBezTo>
                    <a:pt x="4" y="26"/>
                    <a:pt x="5" y="26"/>
                    <a:pt x="5" y="26"/>
                  </a:cubicBezTo>
                  <a:cubicBezTo>
                    <a:pt x="6" y="27"/>
                    <a:pt x="6" y="27"/>
                    <a:pt x="6" y="27"/>
                  </a:cubicBezTo>
                  <a:cubicBezTo>
                    <a:pt x="5" y="24"/>
                    <a:pt x="6" y="26"/>
                    <a:pt x="6" y="25"/>
                  </a:cubicBezTo>
                  <a:cubicBezTo>
                    <a:pt x="7" y="26"/>
                    <a:pt x="8" y="23"/>
                    <a:pt x="8" y="25"/>
                  </a:cubicBezTo>
                  <a:cubicBezTo>
                    <a:pt x="9" y="24"/>
                    <a:pt x="10" y="23"/>
                    <a:pt x="11" y="23"/>
                  </a:cubicBezTo>
                  <a:cubicBezTo>
                    <a:pt x="11" y="25"/>
                    <a:pt x="11" y="25"/>
                    <a:pt x="11" y="25"/>
                  </a:cubicBezTo>
                  <a:cubicBezTo>
                    <a:pt x="11" y="24"/>
                    <a:pt x="12" y="26"/>
                    <a:pt x="12" y="26"/>
                  </a:cubicBezTo>
                  <a:cubicBezTo>
                    <a:pt x="11" y="24"/>
                    <a:pt x="12" y="24"/>
                    <a:pt x="12" y="23"/>
                  </a:cubicBezTo>
                  <a:cubicBezTo>
                    <a:pt x="13" y="24"/>
                    <a:pt x="13" y="23"/>
                    <a:pt x="13" y="21"/>
                  </a:cubicBezTo>
                  <a:cubicBezTo>
                    <a:pt x="14" y="22"/>
                    <a:pt x="14" y="22"/>
                    <a:pt x="14" y="22"/>
                  </a:cubicBezTo>
                  <a:cubicBezTo>
                    <a:pt x="14" y="20"/>
                    <a:pt x="14" y="22"/>
                    <a:pt x="15" y="22"/>
                  </a:cubicBezTo>
                  <a:cubicBezTo>
                    <a:pt x="15" y="23"/>
                    <a:pt x="16" y="24"/>
                    <a:pt x="16" y="24"/>
                  </a:cubicBezTo>
                  <a:cubicBezTo>
                    <a:pt x="16" y="22"/>
                    <a:pt x="16" y="22"/>
                    <a:pt x="16" y="20"/>
                  </a:cubicBezTo>
                  <a:cubicBezTo>
                    <a:pt x="16" y="20"/>
                    <a:pt x="17" y="21"/>
                    <a:pt x="18" y="22"/>
                  </a:cubicBezTo>
                  <a:cubicBezTo>
                    <a:pt x="18" y="19"/>
                    <a:pt x="20" y="20"/>
                    <a:pt x="21" y="18"/>
                  </a:cubicBezTo>
                  <a:cubicBezTo>
                    <a:pt x="21" y="20"/>
                    <a:pt x="21" y="20"/>
                    <a:pt x="21" y="20"/>
                  </a:cubicBezTo>
                  <a:cubicBezTo>
                    <a:pt x="22" y="16"/>
                    <a:pt x="24" y="19"/>
                    <a:pt x="25" y="17"/>
                  </a:cubicBezTo>
                  <a:cubicBezTo>
                    <a:pt x="25" y="20"/>
                    <a:pt x="25" y="20"/>
                    <a:pt x="25" y="20"/>
                  </a:cubicBezTo>
                  <a:cubicBezTo>
                    <a:pt x="26" y="20"/>
                    <a:pt x="26" y="19"/>
                    <a:pt x="26" y="17"/>
                  </a:cubicBezTo>
                  <a:cubicBezTo>
                    <a:pt x="26" y="18"/>
                    <a:pt x="26" y="16"/>
                    <a:pt x="27" y="18"/>
                  </a:cubicBezTo>
                  <a:cubicBezTo>
                    <a:pt x="27" y="18"/>
                    <a:pt x="27" y="17"/>
                    <a:pt x="27" y="16"/>
                  </a:cubicBezTo>
                  <a:cubicBezTo>
                    <a:pt x="28" y="17"/>
                    <a:pt x="28" y="17"/>
                    <a:pt x="29" y="16"/>
                  </a:cubicBezTo>
                  <a:cubicBezTo>
                    <a:pt x="29" y="16"/>
                    <a:pt x="29" y="16"/>
                    <a:pt x="29" y="16"/>
                  </a:cubicBezTo>
                  <a:cubicBezTo>
                    <a:pt x="29" y="17"/>
                    <a:pt x="29" y="18"/>
                    <a:pt x="29" y="18"/>
                  </a:cubicBezTo>
                  <a:cubicBezTo>
                    <a:pt x="29" y="17"/>
                    <a:pt x="30" y="18"/>
                    <a:pt x="29" y="15"/>
                  </a:cubicBezTo>
                  <a:cubicBezTo>
                    <a:pt x="30" y="17"/>
                    <a:pt x="31" y="14"/>
                    <a:pt x="32" y="16"/>
                  </a:cubicBezTo>
                  <a:cubicBezTo>
                    <a:pt x="32" y="15"/>
                    <a:pt x="32" y="15"/>
                    <a:pt x="32" y="14"/>
                  </a:cubicBezTo>
                  <a:cubicBezTo>
                    <a:pt x="32" y="14"/>
                    <a:pt x="33" y="16"/>
                    <a:pt x="34" y="14"/>
                  </a:cubicBezTo>
                  <a:cubicBezTo>
                    <a:pt x="34" y="15"/>
                    <a:pt x="34" y="16"/>
                    <a:pt x="34" y="16"/>
                  </a:cubicBezTo>
                  <a:cubicBezTo>
                    <a:pt x="34" y="14"/>
                    <a:pt x="34" y="14"/>
                    <a:pt x="34" y="14"/>
                  </a:cubicBezTo>
                  <a:cubicBezTo>
                    <a:pt x="35" y="13"/>
                    <a:pt x="36" y="15"/>
                    <a:pt x="37" y="15"/>
                  </a:cubicBezTo>
                  <a:cubicBezTo>
                    <a:pt x="38" y="13"/>
                    <a:pt x="40" y="14"/>
                    <a:pt x="42" y="13"/>
                  </a:cubicBezTo>
                  <a:cubicBezTo>
                    <a:pt x="42" y="14"/>
                    <a:pt x="42" y="14"/>
                    <a:pt x="42" y="14"/>
                  </a:cubicBezTo>
                  <a:cubicBezTo>
                    <a:pt x="42" y="11"/>
                    <a:pt x="43" y="16"/>
                    <a:pt x="43" y="12"/>
                  </a:cubicBezTo>
                  <a:cubicBezTo>
                    <a:pt x="43" y="13"/>
                    <a:pt x="44" y="12"/>
                    <a:pt x="44" y="14"/>
                  </a:cubicBezTo>
                  <a:cubicBezTo>
                    <a:pt x="44" y="12"/>
                    <a:pt x="45" y="15"/>
                    <a:pt x="45" y="13"/>
                  </a:cubicBezTo>
                  <a:cubicBezTo>
                    <a:pt x="45" y="13"/>
                    <a:pt x="45" y="13"/>
                    <a:pt x="45" y="13"/>
                  </a:cubicBezTo>
                  <a:cubicBezTo>
                    <a:pt x="46" y="14"/>
                    <a:pt x="46" y="12"/>
                    <a:pt x="47" y="13"/>
                  </a:cubicBezTo>
                  <a:cubicBezTo>
                    <a:pt x="47" y="14"/>
                    <a:pt x="47" y="14"/>
                    <a:pt x="47" y="15"/>
                  </a:cubicBezTo>
                  <a:cubicBezTo>
                    <a:pt x="48" y="16"/>
                    <a:pt x="47" y="12"/>
                    <a:pt x="48" y="15"/>
                  </a:cubicBezTo>
                  <a:cubicBezTo>
                    <a:pt x="48" y="15"/>
                    <a:pt x="48" y="13"/>
                    <a:pt x="48" y="13"/>
                  </a:cubicBezTo>
                  <a:cubicBezTo>
                    <a:pt x="49" y="14"/>
                    <a:pt x="50" y="12"/>
                    <a:pt x="52" y="11"/>
                  </a:cubicBezTo>
                  <a:cubicBezTo>
                    <a:pt x="53" y="13"/>
                    <a:pt x="53" y="16"/>
                    <a:pt x="53" y="14"/>
                  </a:cubicBezTo>
                  <a:cubicBezTo>
                    <a:pt x="53" y="14"/>
                    <a:pt x="53" y="13"/>
                    <a:pt x="53" y="13"/>
                  </a:cubicBezTo>
                  <a:cubicBezTo>
                    <a:pt x="53" y="12"/>
                    <a:pt x="54" y="16"/>
                    <a:pt x="54" y="15"/>
                  </a:cubicBezTo>
                  <a:cubicBezTo>
                    <a:pt x="54" y="13"/>
                    <a:pt x="54" y="14"/>
                    <a:pt x="54" y="13"/>
                  </a:cubicBezTo>
                  <a:cubicBezTo>
                    <a:pt x="55" y="14"/>
                    <a:pt x="55" y="15"/>
                    <a:pt x="55" y="14"/>
                  </a:cubicBezTo>
                  <a:cubicBezTo>
                    <a:pt x="56" y="15"/>
                    <a:pt x="56" y="15"/>
                    <a:pt x="56" y="15"/>
                  </a:cubicBezTo>
                  <a:cubicBezTo>
                    <a:pt x="56" y="12"/>
                    <a:pt x="57" y="13"/>
                    <a:pt x="56" y="10"/>
                  </a:cubicBezTo>
                  <a:cubicBezTo>
                    <a:pt x="60" y="9"/>
                    <a:pt x="62" y="7"/>
                    <a:pt x="65" y="6"/>
                  </a:cubicBezTo>
                  <a:cubicBezTo>
                    <a:pt x="68" y="6"/>
                    <a:pt x="71" y="4"/>
                    <a:pt x="75" y="5"/>
                  </a:cubicBezTo>
                  <a:cubicBezTo>
                    <a:pt x="76" y="7"/>
                    <a:pt x="76" y="7"/>
                    <a:pt x="76" y="6"/>
                  </a:cubicBezTo>
                  <a:cubicBezTo>
                    <a:pt x="77" y="7"/>
                    <a:pt x="77" y="7"/>
                    <a:pt x="77" y="7"/>
                  </a:cubicBezTo>
                  <a:cubicBezTo>
                    <a:pt x="76" y="5"/>
                    <a:pt x="77" y="6"/>
                    <a:pt x="77" y="5"/>
                  </a:cubicBezTo>
                  <a:cubicBezTo>
                    <a:pt x="78" y="5"/>
                    <a:pt x="79" y="4"/>
                    <a:pt x="80" y="4"/>
                  </a:cubicBezTo>
                  <a:cubicBezTo>
                    <a:pt x="80" y="4"/>
                    <a:pt x="80" y="5"/>
                    <a:pt x="80" y="5"/>
                  </a:cubicBezTo>
                  <a:cubicBezTo>
                    <a:pt x="80" y="4"/>
                    <a:pt x="80" y="4"/>
                    <a:pt x="80" y="4"/>
                  </a:cubicBezTo>
                  <a:cubicBezTo>
                    <a:pt x="81" y="4"/>
                    <a:pt x="81" y="4"/>
                    <a:pt x="81" y="4"/>
                  </a:cubicBezTo>
                  <a:cubicBezTo>
                    <a:pt x="81" y="4"/>
                    <a:pt x="81" y="3"/>
                    <a:pt x="80" y="3"/>
                  </a:cubicBezTo>
                  <a:cubicBezTo>
                    <a:pt x="83" y="0"/>
                    <a:pt x="87" y="3"/>
                    <a:pt x="89" y="2"/>
                  </a:cubicBezTo>
                  <a:cubicBezTo>
                    <a:pt x="90" y="3"/>
                    <a:pt x="91" y="2"/>
                    <a:pt x="92" y="1"/>
                  </a:cubicBezTo>
                  <a:cubicBezTo>
                    <a:pt x="95" y="3"/>
                    <a:pt x="97" y="5"/>
                    <a:pt x="99" y="3"/>
                  </a:cubicBezTo>
                  <a:cubicBezTo>
                    <a:pt x="99" y="3"/>
                    <a:pt x="100" y="8"/>
                    <a:pt x="9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1"/>
            <p:cNvSpPr/>
            <p:nvPr/>
          </p:nvSpPr>
          <p:spPr bwMode="auto">
            <a:xfrm>
              <a:off x="9942513" y="2360613"/>
              <a:ext cx="0" cy="1111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92"/>
            <p:cNvSpPr/>
            <p:nvPr/>
          </p:nvSpPr>
          <p:spPr bwMode="auto">
            <a:xfrm>
              <a:off x="9972675" y="2393951"/>
              <a:ext cx="3175" cy="4763"/>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1" y="1"/>
                    <a:pt x="1" y="1"/>
                    <a:pt x="0"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93"/>
            <p:cNvSpPr/>
            <p:nvPr/>
          </p:nvSpPr>
          <p:spPr bwMode="auto">
            <a:xfrm>
              <a:off x="9979025" y="2393951"/>
              <a:ext cx="0" cy="7938"/>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Rectangle 94"/>
            <p:cNvSpPr>
              <a:spLocks noChangeArrowheads="1"/>
            </p:cNvSpPr>
            <p:nvPr/>
          </p:nvSpPr>
          <p:spPr bwMode="auto">
            <a:xfrm>
              <a:off x="9991725" y="2409826"/>
              <a:ext cx="1587"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 name="Freeform 95"/>
            <p:cNvSpPr/>
            <p:nvPr/>
          </p:nvSpPr>
          <p:spPr bwMode="auto">
            <a:xfrm>
              <a:off x="9986963" y="2401888"/>
              <a:ext cx="4762"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96"/>
            <p:cNvSpPr/>
            <p:nvPr/>
          </p:nvSpPr>
          <p:spPr bwMode="auto">
            <a:xfrm>
              <a:off x="10002838" y="2406651"/>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0"/>
                    <a:pt x="1" y="0"/>
                    <a:pt x="1" y="1"/>
                  </a:cubicBezTo>
                  <a:cubicBezTo>
                    <a:pt x="1" y="0"/>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97"/>
            <p:cNvSpPr/>
            <p:nvPr/>
          </p:nvSpPr>
          <p:spPr bwMode="auto">
            <a:xfrm>
              <a:off x="10009188" y="2401888"/>
              <a:ext cx="0" cy="476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98"/>
            <p:cNvSpPr/>
            <p:nvPr/>
          </p:nvSpPr>
          <p:spPr bwMode="auto">
            <a:xfrm>
              <a:off x="10123488" y="2368551"/>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99"/>
            <p:cNvSpPr/>
            <p:nvPr/>
          </p:nvSpPr>
          <p:spPr bwMode="auto">
            <a:xfrm>
              <a:off x="10175875" y="235743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00"/>
            <p:cNvSpPr/>
            <p:nvPr/>
          </p:nvSpPr>
          <p:spPr bwMode="auto">
            <a:xfrm>
              <a:off x="10198100" y="2330451"/>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01"/>
            <p:cNvSpPr/>
            <p:nvPr/>
          </p:nvSpPr>
          <p:spPr bwMode="auto">
            <a:xfrm>
              <a:off x="9825038" y="2924176"/>
              <a:ext cx="4762" cy="7938"/>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2"/>
                    <a:pt x="0" y="1"/>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02"/>
            <p:cNvSpPr/>
            <p:nvPr/>
          </p:nvSpPr>
          <p:spPr bwMode="auto">
            <a:xfrm>
              <a:off x="9825038" y="2932113"/>
              <a:ext cx="395287" cy="307975"/>
            </a:xfrm>
            <a:custGeom>
              <a:avLst/>
              <a:gdLst>
                <a:gd name="T0" fmla="*/ 90 w 105"/>
                <a:gd name="T1" fmla="*/ 71 h 82"/>
                <a:gd name="T2" fmla="*/ 87 w 105"/>
                <a:gd name="T3" fmla="*/ 69 h 82"/>
                <a:gd name="T4" fmla="*/ 78 w 105"/>
                <a:gd name="T5" fmla="*/ 66 h 82"/>
                <a:gd name="T6" fmla="*/ 76 w 105"/>
                <a:gd name="T7" fmla="*/ 64 h 82"/>
                <a:gd name="T8" fmla="*/ 71 w 105"/>
                <a:gd name="T9" fmla="*/ 57 h 82"/>
                <a:gd name="T10" fmla="*/ 70 w 105"/>
                <a:gd name="T11" fmla="*/ 56 h 82"/>
                <a:gd name="T12" fmla="*/ 65 w 105"/>
                <a:gd name="T13" fmla="*/ 54 h 82"/>
                <a:gd name="T14" fmla="*/ 63 w 105"/>
                <a:gd name="T15" fmla="*/ 51 h 82"/>
                <a:gd name="T16" fmla="*/ 62 w 105"/>
                <a:gd name="T17" fmla="*/ 48 h 82"/>
                <a:gd name="T18" fmla="*/ 59 w 105"/>
                <a:gd name="T19" fmla="*/ 49 h 82"/>
                <a:gd name="T20" fmla="*/ 54 w 105"/>
                <a:gd name="T21" fmla="*/ 47 h 82"/>
                <a:gd name="T22" fmla="*/ 52 w 105"/>
                <a:gd name="T23" fmla="*/ 45 h 82"/>
                <a:gd name="T24" fmla="*/ 49 w 105"/>
                <a:gd name="T25" fmla="*/ 45 h 82"/>
                <a:gd name="T26" fmla="*/ 48 w 105"/>
                <a:gd name="T27" fmla="*/ 42 h 82"/>
                <a:gd name="T28" fmla="*/ 44 w 105"/>
                <a:gd name="T29" fmla="*/ 40 h 82"/>
                <a:gd name="T30" fmla="*/ 42 w 105"/>
                <a:gd name="T31" fmla="*/ 36 h 82"/>
                <a:gd name="T32" fmla="*/ 40 w 105"/>
                <a:gd name="T33" fmla="*/ 35 h 82"/>
                <a:gd name="T34" fmla="*/ 39 w 105"/>
                <a:gd name="T35" fmla="*/ 33 h 82"/>
                <a:gd name="T36" fmla="*/ 37 w 105"/>
                <a:gd name="T37" fmla="*/ 33 h 82"/>
                <a:gd name="T38" fmla="*/ 36 w 105"/>
                <a:gd name="T39" fmla="*/ 33 h 82"/>
                <a:gd name="T40" fmla="*/ 34 w 105"/>
                <a:gd name="T41" fmla="*/ 32 h 82"/>
                <a:gd name="T42" fmla="*/ 29 w 105"/>
                <a:gd name="T43" fmla="*/ 28 h 82"/>
                <a:gd name="T44" fmla="*/ 27 w 105"/>
                <a:gd name="T45" fmla="*/ 27 h 82"/>
                <a:gd name="T46" fmla="*/ 25 w 105"/>
                <a:gd name="T47" fmla="*/ 26 h 82"/>
                <a:gd name="T48" fmla="*/ 21 w 105"/>
                <a:gd name="T49" fmla="*/ 23 h 82"/>
                <a:gd name="T50" fmla="*/ 23 w 105"/>
                <a:gd name="T51" fmla="*/ 18 h 82"/>
                <a:gd name="T52" fmla="*/ 19 w 105"/>
                <a:gd name="T53" fmla="*/ 21 h 82"/>
                <a:gd name="T54" fmla="*/ 15 w 105"/>
                <a:gd name="T55" fmla="*/ 24 h 82"/>
                <a:gd name="T56" fmla="*/ 14 w 105"/>
                <a:gd name="T57" fmla="*/ 21 h 82"/>
                <a:gd name="T58" fmla="*/ 12 w 105"/>
                <a:gd name="T59" fmla="*/ 23 h 82"/>
                <a:gd name="T60" fmla="*/ 12 w 105"/>
                <a:gd name="T61" fmla="*/ 21 h 82"/>
                <a:gd name="T62" fmla="*/ 13 w 105"/>
                <a:gd name="T63" fmla="*/ 16 h 82"/>
                <a:gd name="T64" fmla="*/ 9 w 105"/>
                <a:gd name="T65" fmla="*/ 19 h 82"/>
                <a:gd name="T66" fmla="*/ 9 w 105"/>
                <a:gd name="T67" fmla="*/ 16 h 82"/>
                <a:gd name="T68" fmla="*/ 7 w 105"/>
                <a:gd name="T69" fmla="*/ 18 h 82"/>
                <a:gd name="T70" fmla="*/ 5 w 105"/>
                <a:gd name="T71" fmla="*/ 17 h 82"/>
                <a:gd name="T72" fmla="*/ 9 w 105"/>
                <a:gd name="T73" fmla="*/ 13 h 82"/>
                <a:gd name="T74" fmla="*/ 4 w 105"/>
                <a:gd name="T75" fmla="*/ 14 h 82"/>
                <a:gd name="T76" fmla="*/ 3 w 105"/>
                <a:gd name="T77" fmla="*/ 6 h 82"/>
                <a:gd name="T78" fmla="*/ 3 w 105"/>
                <a:gd name="T79" fmla="*/ 4 h 82"/>
                <a:gd name="T80" fmla="*/ 0 w 105"/>
                <a:gd name="T81" fmla="*/ 3 h 82"/>
                <a:gd name="T82" fmla="*/ 2 w 105"/>
                <a:gd name="T83" fmla="*/ 0 h 82"/>
                <a:gd name="T84" fmla="*/ 4 w 105"/>
                <a:gd name="T85" fmla="*/ 4 h 82"/>
                <a:gd name="T86" fmla="*/ 11 w 105"/>
                <a:gd name="T87" fmla="*/ 2 h 82"/>
                <a:gd name="T88" fmla="*/ 20 w 105"/>
                <a:gd name="T89" fmla="*/ 5 h 82"/>
                <a:gd name="T90" fmla="*/ 30 w 105"/>
                <a:gd name="T91" fmla="*/ 9 h 82"/>
                <a:gd name="T92" fmla="*/ 37 w 105"/>
                <a:gd name="T93" fmla="*/ 13 h 82"/>
                <a:gd name="T94" fmla="*/ 43 w 105"/>
                <a:gd name="T95" fmla="*/ 16 h 82"/>
                <a:gd name="T96" fmla="*/ 52 w 105"/>
                <a:gd name="T97" fmla="*/ 25 h 82"/>
                <a:gd name="T98" fmla="*/ 56 w 105"/>
                <a:gd name="T99" fmla="*/ 31 h 82"/>
                <a:gd name="T100" fmla="*/ 61 w 105"/>
                <a:gd name="T101" fmla="*/ 37 h 82"/>
                <a:gd name="T102" fmla="*/ 85 w 105"/>
                <a:gd name="T103" fmla="*/ 53 h 82"/>
                <a:gd name="T104" fmla="*/ 90 w 105"/>
                <a:gd name="T105" fmla="*/ 58 h 82"/>
                <a:gd name="T106" fmla="*/ 99 w 105"/>
                <a:gd name="T10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82">
                  <a:moveTo>
                    <a:pt x="99" y="80"/>
                  </a:moveTo>
                  <a:cubicBezTo>
                    <a:pt x="95" y="82"/>
                    <a:pt x="97" y="77"/>
                    <a:pt x="93" y="78"/>
                  </a:cubicBezTo>
                  <a:cubicBezTo>
                    <a:pt x="93" y="78"/>
                    <a:pt x="95" y="76"/>
                    <a:pt x="94" y="76"/>
                  </a:cubicBezTo>
                  <a:cubicBezTo>
                    <a:pt x="91" y="78"/>
                    <a:pt x="90" y="74"/>
                    <a:pt x="91" y="71"/>
                  </a:cubicBezTo>
                  <a:cubicBezTo>
                    <a:pt x="91" y="71"/>
                    <a:pt x="91" y="71"/>
                    <a:pt x="91" y="71"/>
                  </a:cubicBezTo>
                  <a:cubicBezTo>
                    <a:pt x="92" y="70"/>
                    <a:pt x="90" y="71"/>
                    <a:pt x="90" y="71"/>
                  </a:cubicBezTo>
                  <a:cubicBezTo>
                    <a:pt x="90" y="71"/>
                    <a:pt x="90" y="71"/>
                    <a:pt x="90" y="70"/>
                  </a:cubicBezTo>
                  <a:cubicBezTo>
                    <a:pt x="89" y="71"/>
                    <a:pt x="89" y="70"/>
                    <a:pt x="89" y="71"/>
                  </a:cubicBezTo>
                  <a:cubicBezTo>
                    <a:pt x="90" y="69"/>
                    <a:pt x="90" y="69"/>
                    <a:pt x="90" y="69"/>
                  </a:cubicBezTo>
                  <a:cubicBezTo>
                    <a:pt x="89" y="70"/>
                    <a:pt x="89" y="70"/>
                    <a:pt x="89" y="70"/>
                  </a:cubicBezTo>
                  <a:cubicBezTo>
                    <a:pt x="86" y="72"/>
                    <a:pt x="88" y="68"/>
                    <a:pt x="86" y="69"/>
                  </a:cubicBezTo>
                  <a:cubicBezTo>
                    <a:pt x="87" y="69"/>
                    <a:pt x="87" y="69"/>
                    <a:pt x="87" y="69"/>
                  </a:cubicBezTo>
                  <a:cubicBezTo>
                    <a:pt x="84" y="69"/>
                    <a:pt x="83" y="68"/>
                    <a:pt x="81" y="67"/>
                  </a:cubicBezTo>
                  <a:cubicBezTo>
                    <a:pt x="83" y="66"/>
                    <a:pt x="83" y="66"/>
                    <a:pt x="83" y="66"/>
                  </a:cubicBezTo>
                  <a:cubicBezTo>
                    <a:pt x="82" y="67"/>
                    <a:pt x="81" y="67"/>
                    <a:pt x="80" y="67"/>
                  </a:cubicBezTo>
                  <a:cubicBezTo>
                    <a:pt x="82" y="65"/>
                    <a:pt x="79" y="67"/>
                    <a:pt x="79" y="66"/>
                  </a:cubicBezTo>
                  <a:cubicBezTo>
                    <a:pt x="79" y="66"/>
                    <a:pt x="79" y="66"/>
                    <a:pt x="79" y="66"/>
                  </a:cubicBezTo>
                  <a:cubicBezTo>
                    <a:pt x="78" y="67"/>
                    <a:pt x="80" y="65"/>
                    <a:pt x="78" y="66"/>
                  </a:cubicBezTo>
                  <a:cubicBezTo>
                    <a:pt x="79" y="65"/>
                    <a:pt x="79" y="65"/>
                    <a:pt x="79" y="65"/>
                  </a:cubicBezTo>
                  <a:cubicBezTo>
                    <a:pt x="77" y="67"/>
                    <a:pt x="79" y="64"/>
                    <a:pt x="78" y="65"/>
                  </a:cubicBezTo>
                  <a:cubicBezTo>
                    <a:pt x="78" y="65"/>
                    <a:pt x="78" y="65"/>
                    <a:pt x="78" y="65"/>
                  </a:cubicBezTo>
                  <a:cubicBezTo>
                    <a:pt x="77" y="65"/>
                    <a:pt x="78" y="64"/>
                    <a:pt x="78" y="64"/>
                  </a:cubicBezTo>
                  <a:cubicBezTo>
                    <a:pt x="78" y="64"/>
                    <a:pt x="78" y="64"/>
                    <a:pt x="78" y="64"/>
                  </a:cubicBezTo>
                  <a:cubicBezTo>
                    <a:pt x="77" y="64"/>
                    <a:pt x="78" y="63"/>
                    <a:pt x="76" y="64"/>
                  </a:cubicBezTo>
                  <a:cubicBezTo>
                    <a:pt x="77" y="63"/>
                    <a:pt x="77" y="64"/>
                    <a:pt x="79" y="62"/>
                  </a:cubicBezTo>
                  <a:cubicBezTo>
                    <a:pt x="76" y="62"/>
                    <a:pt x="75" y="61"/>
                    <a:pt x="73" y="59"/>
                  </a:cubicBezTo>
                  <a:cubicBezTo>
                    <a:pt x="73" y="59"/>
                    <a:pt x="73" y="58"/>
                    <a:pt x="74" y="58"/>
                  </a:cubicBezTo>
                  <a:cubicBezTo>
                    <a:pt x="74" y="58"/>
                    <a:pt x="73" y="58"/>
                    <a:pt x="72" y="58"/>
                  </a:cubicBezTo>
                  <a:cubicBezTo>
                    <a:pt x="72" y="58"/>
                    <a:pt x="73" y="57"/>
                    <a:pt x="73" y="57"/>
                  </a:cubicBezTo>
                  <a:cubicBezTo>
                    <a:pt x="73" y="56"/>
                    <a:pt x="71" y="58"/>
                    <a:pt x="71" y="57"/>
                  </a:cubicBezTo>
                  <a:cubicBezTo>
                    <a:pt x="73" y="56"/>
                    <a:pt x="73" y="56"/>
                    <a:pt x="73" y="56"/>
                  </a:cubicBezTo>
                  <a:cubicBezTo>
                    <a:pt x="72" y="57"/>
                    <a:pt x="71" y="57"/>
                    <a:pt x="71" y="57"/>
                  </a:cubicBezTo>
                  <a:cubicBezTo>
                    <a:pt x="71" y="57"/>
                    <a:pt x="71" y="56"/>
                    <a:pt x="72" y="56"/>
                  </a:cubicBezTo>
                  <a:cubicBezTo>
                    <a:pt x="70" y="57"/>
                    <a:pt x="71" y="55"/>
                    <a:pt x="70" y="56"/>
                  </a:cubicBezTo>
                  <a:cubicBezTo>
                    <a:pt x="71" y="55"/>
                    <a:pt x="71" y="55"/>
                    <a:pt x="71" y="55"/>
                  </a:cubicBezTo>
                  <a:cubicBezTo>
                    <a:pt x="72" y="54"/>
                    <a:pt x="69" y="57"/>
                    <a:pt x="70" y="56"/>
                  </a:cubicBezTo>
                  <a:cubicBezTo>
                    <a:pt x="71" y="55"/>
                    <a:pt x="71" y="55"/>
                    <a:pt x="71" y="55"/>
                  </a:cubicBezTo>
                  <a:cubicBezTo>
                    <a:pt x="69" y="56"/>
                    <a:pt x="69" y="55"/>
                    <a:pt x="68" y="55"/>
                  </a:cubicBezTo>
                  <a:cubicBezTo>
                    <a:pt x="68" y="55"/>
                    <a:pt x="68" y="55"/>
                    <a:pt x="68" y="55"/>
                  </a:cubicBezTo>
                  <a:cubicBezTo>
                    <a:pt x="68" y="54"/>
                    <a:pt x="68" y="54"/>
                    <a:pt x="67" y="54"/>
                  </a:cubicBezTo>
                  <a:cubicBezTo>
                    <a:pt x="67" y="53"/>
                    <a:pt x="68" y="52"/>
                    <a:pt x="68" y="52"/>
                  </a:cubicBezTo>
                  <a:cubicBezTo>
                    <a:pt x="66" y="53"/>
                    <a:pt x="66" y="52"/>
                    <a:pt x="65" y="54"/>
                  </a:cubicBezTo>
                  <a:cubicBezTo>
                    <a:pt x="65" y="53"/>
                    <a:pt x="65" y="52"/>
                    <a:pt x="64" y="52"/>
                  </a:cubicBezTo>
                  <a:cubicBezTo>
                    <a:pt x="65" y="52"/>
                    <a:pt x="66" y="50"/>
                    <a:pt x="66" y="50"/>
                  </a:cubicBezTo>
                  <a:cubicBezTo>
                    <a:pt x="67" y="49"/>
                    <a:pt x="67" y="49"/>
                    <a:pt x="67" y="49"/>
                  </a:cubicBezTo>
                  <a:cubicBezTo>
                    <a:pt x="68" y="49"/>
                    <a:pt x="67" y="50"/>
                    <a:pt x="68" y="49"/>
                  </a:cubicBezTo>
                  <a:cubicBezTo>
                    <a:pt x="67" y="49"/>
                    <a:pt x="66" y="49"/>
                    <a:pt x="67" y="48"/>
                  </a:cubicBezTo>
                  <a:cubicBezTo>
                    <a:pt x="65" y="49"/>
                    <a:pt x="63" y="51"/>
                    <a:pt x="63" y="51"/>
                  </a:cubicBezTo>
                  <a:cubicBezTo>
                    <a:pt x="63" y="50"/>
                    <a:pt x="64" y="49"/>
                    <a:pt x="65" y="49"/>
                  </a:cubicBezTo>
                  <a:cubicBezTo>
                    <a:pt x="61" y="51"/>
                    <a:pt x="61" y="51"/>
                    <a:pt x="61" y="51"/>
                  </a:cubicBezTo>
                  <a:cubicBezTo>
                    <a:pt x="61" y="51"/>
                    <a:pt x="62" y="50"/>
                    <a:pt x="62" y="50"/>
                  </a:cubicBezTo>
                  <a:cubicBezTo>
                    <a:pt x="60" y="51"/>
                    <a:pt x="60" y="51"/>
                    <a:pt x="60" y="51"/>
                  </a:cubicBezTo>
                  <a:cubicBezTo>
                    <a:pt x="61" y="51"/>
                    <a:pt x="59" y="51"/>
                    <a:pt x="61" y="49"/>
                  </a:cubicBezTo>
                  <a:cubicBezTo>
                    <a:pt x="61" y="48"/>
                    <a:pt x="61" y="49"/>
                    <a:pt x="62" y="48"/>
                  </a:cubicBezTo>
                  <a:cubicBezTo>
                    <a:pt x="62" y="48"/>
                    <a:pt x="61" y="49"/>
                    <a:pt x="61" y="48"/>
                  </a:cubicBezTo>
                  <a:cubicBezTo>
                    <a:pt x="61" y="48"/>
                    <a:pt x="61" y="48"/>
                    <a:pt x="61" y="48"/>
                  </a:cubicBezTo>
                  <a:cubicBezTo>
                    <a:pt x="61" y="48"/>
                    <a:pt x="60" y="48"/>
                    <a:pt x="59" y="49"/>
                  </a:cubicBezTo>
                  <a:cubicBezTo>
                    <a:pt x="59" y="50"/>
                    <a:pt x="60" y="48"/>
                    <a:pt x="60" y="49"/>
                  </a:cubicBezTo>
                  <a:cubicBezTo>
                    <a:pt x="59" y="50"/>
                    <a:pt x="58" y="50"/>
                    <a:pt x="58" y="50"/>
                  </a:cubicBezTo>
                  <a:cubicBezTo>
                    <a:pt x="59" y="49"/>
                    <a:pt x="59" y="49"/>
                    <a:pt x="59" y="49"/>
                  </a:cubicBezTo>
                  <a:cubicBezTo>
                    <a:pt x="57" y="49"/>
                    <a:pt x="57" y="49"/>
                    <a:pt x="56" y="50"/>
                  </a:cubicBezTo>
                  <a:cubicBezTo>
                    <a:pt x="55" y="50"/>
                    <a:pt x="57" y="48"/>
                    <a:pt x="57" y="49"/>
                  </a:cubicBezTo>
                  <a:cubicBezTo>
                    <a:pt x="57" y="47"/>
                    <a:pt x="54" y="49"/>
                    <a:pt x="55" y="47"/>
                  </a:cubicBezTo>
                  <a:cubicBezTo>
                    <a:pt x="56" y="47"/>
                    <a:pt x="54" y="49"/>
                    <a:pt x="55" y="48"/>
                  </a:cubicBezTo>
                  <a:cubicBezTo>
                    <a:pt x="54" y="48"/>
                    <a:pt x="55" y="47"/>
                    <a:pt x="55" y="47"/>
                  </a:cubicBezTo>
                  <a:cubicBezTo>
                    <a:pt x="56" y="46"/>
                    <a:pt x="55" y="47"/>
                    <a:pt x="54" y="47"/>
                  </a:cubicBezTo>
                  <a:cubicBezTo>
                    <a:pt x="54" y="48"/>
                    <a:pt x="54" y="47"/>
                    <a:pt x="55" y="47"/>
                  </a:cubicBezTo>
                  <a:cubicBezTo>
                    <a:pt x="54" y="47"/>
                    <a:pt x="52" y="47"/>
                    <a:pt x="52" y="46"/>
                  </a:cubicBezTo>
                  <a:cubicBezTo>
                    <a:pt x="52" y="46"/>
                    <a:pt x="51" y="47"/>
                    <a:pt x="50" y="47"/>
                  </a:cubicBezTo>
                  <a:cubicBezTo>
                    <a:pt x="51" y="46"/>
                    <a:pt x="51" y="46"/>
                    <a:pt x="51" y="46"/>
                  </a:cubicBezTo>
                  <a:cubicBezTo>
                    <a:pt x="52" y="45"/>
                    <a:pt x="51" y="46"/>
                    <a:pt x="52" y="45"/>
                  </a:cubicBezTo>
                  <a:cubicBezTo>
                    <a:pt x="50" y="46"/>
                    <a:pt x="54" y="45"/>
                    <a:pt x="52" y="45"/>
                  </a:cubicBezTo>
                  <a:cubicBezTo>
                    <a:pt x="53" y="44"/>
                    <a:pt x="50" y="47"/>
                    <a:pt x="52" y="45"/>
                  </a:cubicBezTo>
                  <a:cubicBezTo>
                    <a:pt x="52" y="45"/>
                    <a:pt x="50" y="46"/>
                    <a:pt x="51" y="45"/>
                  </a:cubicBezTo>
                  <a:cubicBezTo>
                    <a:pt x="51" y="45"/>
                    <a:pt x="52" y="43"/>
                    <a:pt x="52" y="43"/>
                  </a:cubicBezTo>
                  <a:cubicBezTo>
                    <a:pt x="52" y="43"/>
                    <a:pt x="52" y="44"/>
                    <a:pt x="51" y="44"/>
                  </a:cubicBezTo>
                  <a:cubicBezTo>
                    <a:pt x="50" y="44"/>
                    <a:pt x="50" y="44"/>
                    <a:pt x="50" y="44"/>
                  </a:cubicBezTo>
                  <a:cubicBezTo>
                    <a:pt x="49" y="45"/>
                    <a:pt x="50" y="44"/>
                    <a:pt x="49" y="45"/>
                  </a:cubicBezTo>
                  <a:cubicBezTo>
                    <a:pt x="50" y="44"/>
                    <a:pt x="48" y="45"/>
                    <a:pt x="50" y="43"/>
                  </a:cubicBezTo>
                  <a:cubicBezTo>
                    <a:pt x="51" y="42"/>
                    <a:pt x="51" y="42"/>
                    <a:pt x="51" y="42"/>
                  </a:cubicBezTo>
                  <a:cubicBezTo>
                    <a:pt x="51" y="42"/>
                    <a:pt x="50" y="43"/>
                    <a:pt x="49" y="44"/>
                  </a:cubicBezTo>
                  <a:cubicBezTo>
                    <a:pt x="49" y="43"/>
                    <a:pt x="49" y="43"/>
                    <a:pt x="49" y="43"/>
                  </a:cubicBezTo>
                  <a:cubicBezTo>
                    <a:pt x="48" y="45"/>
                    <a:pt x="49" y="43"/>
                    <a:pt x="48" y="44"/>
                  </a:cubicBezTo>
                  <a:cubicBezTo>
                    <a:pt x="48" y="43"/>
                    <a:pt x="47" y="43"/>
                    <a:pt x="48" y="42"/>
                  </a:cubicBezTo>
                  <a:cubicBezTo>
                    <a:pt x="47" y="42"/>
                    <a:pt x="46" y="43"/>
                    <a:pt x="46" y="42"/>
                  </a:cubicBezTo>
                  <a:cubicBezTo>
                    <a:pt x="46" y="42"/>
                    <a:pt x="46" y="42"/>
                    <a:pt x="47" y="41"/>
                  </a:cubicBezTo>
                  <a:cubicBezTo>
                    <a:pt x="47" y="41"/>
                    <a:pt x="47" y="41"/>
                    <a:pt x="46" y="41"/>
                  </a:cubicBezTo>
                  <a:cubicBezTo>
                    <a:pt x="47" y="41"/>
                    <a:pt x="47" y="40"/>
                    <a:pt x="47" y="39"/>
                  </a:cubicBezTo>
                  <a:cubicBezTo>
                    <a:pt x="47" y="39"/>
                    <a:pt x="46" y="40"/>
                    <a:pt x="45" y="41"/>
                  </a:cubicBezTo>
                  <a:cubicBezTo>
                    <a:pt x="47" y="39"/>
                    <a:pt x="43" y="42"/>
                    <a:pt x="44" y="40"/>
                  </a:cubicBezTo>
                  <a:cubicBezTo>
                    <a:pt x="45" y="39"/>
                    <a:pt x="46" y="39"/>
                    <a:pt x="46" y="38"/>
                  </a:cubicBezTo>
                  <a:cubicBezTo>
                    <a:pt x="47" y="36"/>
                    <a:pt x="44" y="39"/>
                    <a:pt x="45" y="38"/>
                  </a:cubicBezTo>
                  <a:cubicBezTo>
                    <a:pt x="43" y="40"/>
                    <a:pt x="43" y="40"/>
                    <a:pt x="43" y="40"/>
                  </a:cubicBezTo>
                  <a:cubicBezTo>
                    <a:pt x="44" y="39"/>
                    <a:pt x="42" y="40"/>
                    <a:pt x="43" y="39"/>
                  </a:cubicBezTo>
                  <a:cubicBezTo>
                    <a:pt x="43" y="39"/>
                    <a:pt x="43" y="38"/>
                    <a:pt x="42" y="39"/>
                  </a:cubicBezTo>
                  <a:cubicBezTo>
                    <a:pt x="43" y="38"/>
                    <a:pt x="40" y="39"/>
                    <a:pt x="42" y="36"/>
                  </a:cubicBezTo>
                  <a:cubicBezTo>
                    <a:pt x="42" y="36"/>
                    <a:pt x="42" y="35"/>
                    <a:pt x="41" y="36"/>
                  </a:cubicBezTo>
                  <a:cubicBezTo>
                    <a:pt x="40" y="37"/>
                    <a:pt x="42" y="36"/>
                    <a:pt x="41" y="37"/>
                  </a:cubicBezTo>
                  <a:cubicBezTo>
                    <a:pt x="41" y="37"/>
                    <a:pt x="41" y="37"/>
                    <a:pt x="41" y="37"/>
                  </a:cubicBezTo>
                  <a:cubicBezTo>
                    <a:pt x="41" y="37"/>
                    <a:pt x="41" y="36"/>
                    <a:pt x="42" y="35"/>
                  </a:cubicBezTo>
                  <a:cubicBezTo>
                    <a:pt x="42" y="34"/>
                    <a:pt x="39" y="38"/>
                    <a:pt x="39" y="36"/>
                  </a:cubicBezTo>
                  <a:cubicBezTo>
                    <a:pt x="40" y="36"/>
                    <a:pt x="40" y="36"/>
                    <a:pt x="40" y="35"/>
                  </a:cubicBezTo>
                  <a:cubicBezTo>
                    <a:pt x="38" y="36"/>
                    <a:pt x="38" y="36"/>
                    <a:pt x="38" y="36"/>
                  </a:cubicBezTo>
                  <a:cubicBezTo>
                    <a:pt x="38" y="36"/>
                    <a:pt x="39" y="35"/>
                    <a:pt x="40" y="33"/>
                  </a:cubicBezTo>
                  <a:cubicBezTo>
                    <a:pt x="40" y="34"/>
                    <a:pt x="40" y="33"/>
                    <a:pt x="39" y="34"/>
                  </a:cubicBezTo>
                  <a:cubicBezTo>
                    <a:pt x="40" y="32"/>
                    <a:pt x="40" y="32"/>
                    <a:pt x="40" y="32"/>
                  </a:cubicBezTo>
                  <a:cubicBezTo>
                    <a:pt x="39" y="34"/>
                    <a:pt x="39" y="33"/>
                    <a:pt x="39" y="33"/>
                  </a:cubicBezTo>
                  <a:cubicBezTo>
                    <a:pt x="39" y="33"/>
                    <a:pt x="39" y="33"/>
                    <a:pt x="39" y="33"/>
                  </a:cubicBezTo>
                  <a:cubicBezTo>
                    <a:pt x="40" y="32"/>
                    <a:pt x="39" y="33"/>
                    <a:pt x="39" y="33"/>
                  </a:cubicBezTo>
                  <a:cubicBezTo>
                    <a:pt x="38" y="33"/>
                    <a:pt x="38" y="34"/>
                    <a:pt x="38" y="34"/>
                  </a:cubicBezTo>
                  <a:cubicBezTo>
                    <a:pt x="38" y="35"/>
                    <a:pt x="38" y="34"/>
                    <a:pt x="37" y="35"/>
                  </a:cubicBezTo>
                  <a:cubicBezTo>
                    <a:pt x="38" y="34"/>
                    <a:pt x="37" y="34"/>
                    <a:pt x="37" y="34"/>
                  </a:cubicBezTo>
                  <a:cubicBezTo>
                    <a:pt x="37" y="33"/>
                    <a:pt x="36" y="34"/>
                    <a:pt x="36" y="34"/>
                  </a:cubicBezTo>
                  <a:cubicBezTo>
                    <a:pt x="37" y="34"/>
                    <a:pt x="36" y="34"/>
                    <a:pt x="37" y="33"/>
                  </a:cubicBezTo>
                  <a:cubicBezTo>
                    <a:pt x="37" y="33"/>
                    <a:pt x="37" y="34"/>
                    <a:pt x="37" y="34"/>
                  </a:cubicBezTo>
                  <a:cubicBezTo>
                    <a:pt x="37" y="33"/>
                    <a:pt x="38" y="32"/>
                    <a:pt x="37" y="32"/>
                  </a:cubicBezTo>
                  <a:cubicBezTo>
                    <a:pt x="37" y="33"/>
                    <a:pt x="36" y="35"/>
                    <a:pt x="36" y="34"/>
                  </a:cubicBezTo>
                  <a:cubicBezTo>
                    <a:pt x="37" y="33"/>
                    <a:pt x="37" y="33"/>
                    <a:pt x="37" y="33"/>
                  </a:cubicBezTo>
                  <a:cubicBezTo>
                    <a:pt x="37" y="32"/>
                    <a:pt x="37" y="32"/>
                    <a:pt x="37" y="32"/>
                  </a:cubicBezTo>
                  <a:cubicBezTo>
                    <a:pt x="36" y="33"/>
                    <a:pt x="36" y="33"/>
                    <a:pt x="36" y="33"/>
                  </a:cubicBezTo>
                  <a:cubicBezTo>
                    <a:pt x="37" y="32"/>
                    <a:pt x="37" y="32"/>
                    <a:pt x="37" y="32"/>
                  </a:cubicBezTo>
                  <a:cubicBezTo>
                    <a:pt x="36" y="33"/>
                    <a:pt x="36" y="32"/>
                    <a:pt x="35" y="34"/>
                  </a:cubicBezTo>
                  <a:cubicBezTo>
                    <a:pt x="35" y="34"/>
                    <a:pt x="35" y="33"/>
                    <a:pt x="35" y="32"/>
                  </a:cubicBezTo>
                  <a:cubicBezTo>
                    <a:pt x="35" y="32"/>
                    <a:pt x="35" y="32"/>
                    <a:pt x="35" y="32"/>
                  </a:cubicBezTo>
                  <a:cubicBezTo>
                    <a:pt x="35" y="31"/>
                    <a:pt x="35" y="32"/>
                    <a:pt x="34" y="32"/>
                  </a:cubicBezTo>
                  <a:cubicBezTo>
                    <a:pt x="34" y="32"/>
                    <a:pt x="34" y="32"/>
                    <a:pt x="34" y="32"/>
                  </a:cubicBezTo>
                  <a:cubicBezTo>
                    <a:pt x="34" y="32"/>
                    <a:pt x="34" y="32"/>
                    <a:pt x="33" y="32"/>
                  </a:cubicBezTo>
                  <a:cubicBezTo>
                    <a:pt x="34" y="31"/>
                    <a:pt x="36" y="28"/>
                    <a:pt x="35" y="29"/>
                  </a:cubicBezTo>
                  <a:cubicBezTo>
                    <a:pt x="35" y="29"/>
                    <a:pt x="33" y="31"/>
                    <a:pt x="33" y="32"/>
                  </a:cubicBezTo>
                  <a:cubicBezTo>
                    <a:pt x="33" y="31"/>
                    <a:pt x="31" y="32"/>
                    <a:pt x="32" y="30"/>
                  </a:cubicBezTo>
                  <a:cubicBezTo>
                    <a:pt x="31" y="31"/>
                    <a:pt x="31" y="31"/>
                    <a:pt x="31" y="31"/>
                  </a:cubicBezTo>
                  <a:cubicBezTo>
                    <a:pt x="30" y="30"/>
                    <a:pt x="28" y="31"/>
                    <a:pt x="29" y="28"/>
                  </a:cubicBezTo>
                  <a:cubicBezTo>
                    <a:pt x="30" y="28"/>
                    <a:pt x="30" y="27"/>
                    <a:pt x="30" y="27"/>
                  </a:cubicBezTo>
                  <a:cubicBezTo>
                    <a:pt x="30" y="28"/>
                    <a:pt x="31" y="26"/>
                    <a:pt x="30" y="27"/>
                  </a:cubicBezTo>
                  <a:cubicBezTo>
                    <a:pt x="29" y="28"/>
                    <a:pt x="29" y="29"/>
                    <a:pt x="28" y="29"/>
                  </a:cubicBezTo>
                  <a:cubicBezTo>
                    <a:pt x="28" y="29"/>
                    <a:pt x="27" y="29"/>
                    <a:pt x="27" y="28"/>
                  </a:cubicBezTo>
                  <a:cubicBezTo>
                    <a:pt x="27" y="28"/>
                    <a:pt x="27" y="29"/>
                    <a:pt x="27" y="29"/>
                  </a:cubicBezTo>
                  <a:cubicBezTo>
                    <a:pt x="28" y="27"/>
                    <a:pt x="28" y="27"/>
                    <a:pt x="27" y="27"/>
                  </a:cubicBezTo>
                  <a:cubicBezTo>
                    <a:pt x="26" y="28"/>
                    <a:pt x="26" y="28"/>
                    <a:pt x="26" y="28"/>
                  </a:cubicBezTo>
                  <a:cubicBezTo>
                    <a:pt x="27" y="27"/>
                    <a:pt x="27" y="27"/>
                    <a:pt x="27" y="27"/>
                  </a:cubicBezTo>
                  <a:cubicBezTo>
                    <a:pt x="27" y="27"/>
                    <a:pt x="25" y="29"/>
                    <a:pt x="26" y="28"/>
                  </a:cubicBezTo>
                  <a:cubicBezTo>
                    <a:pt x="26" y="27"/>
                    <a:pt x="26" y="27"/>
                    <a:pt x="26" y="27"/>
                  </a:cubicBezTo>
                  <a:cubicBezTo>
                    <a:pt x="26" y="27"/>
                    <a:pt x="24" y="28"/>
                    <a:pt x="25" y="27"/>
                  </a:cubicBezTo>
                  <a:cubicBezTo>
                    <a:pt x="25" y="26"/>
                    <a:pt x="25" y="26"/>
                    <a:pt x="25" y="26"/>
                  </a:cubicBezTo>
                  <a:cubicBezTo>
                    <a:pt x="25" y="26"/>
                    <a:pt x="24" y="27"/>
                    <a:pt x="24" y="27"/>
                  </a:cubicBezTo>
                  <a:cubicBezTo>
                    <a:pt x="24" y="26"/>
                    <a:pt x="24" y="26"/>
                    <a:pt x="25" y="24"/>
                  </a:cubicBezTo>
                  <a:cubicBezTo>
                    <a:pt x="22" y="27"/>
                    <a:pt x="21" y="26"/>
                    <a:pt x="20" y="25"/>
                  </a:cubicBezTo>
                  <a:cubicBezTo>
                    <a:pt x="21" y="24"/>
                    <a:pt x="21" y="24"/>
                    <a:pt x="21" y="24"/>
                  </a:cubicBezTo>
                  <a:cubicBezTo>
                    <a:pt x="21" y="24"/>
                    <a:pt x="20" y="26"/>
                    <a:pt x="20" y="25"/>
                  </a:cubicBezTo>
                  <a:cubicBezTo>
                    <a:pt x="20" y="24"/>
                    <a:pt x="21" y="23"/>
                    <a:pt x="21" y="23"/>
                  </a:cubicBezTo>
                  <a:cubicBezTo>
                    <a:pt x="21" y="22"/>
                    <a:pt x="20" y="24"/>
                    <a:pt x="20" y="24"/>
                  </a:cubicBezTo>
                  <a:cubicBezTo>
                    <a:pt x="19" y="25"/>
                    <a:pt x="20" y="23"/>
                    <a:pt x="19" y="25"/>
                  </a:cubicBezTo>
                  <a:cubicBezTo>
                    <a:pt x="19" y="25"/>
                    <a:pt x="19" y="23"/>
                    <a:pt x="18" y="25"/>
                  </a:cubicBezTo>
                  <a:cubicBezTo>
                    <a:pt x="19" y="24"/>
                    <a:pt x="19" y="23"/>
                    <a:pt x="20" y="23"/>
                  </a:cubicBezTo>
                  <a:cubicBezTo>
                    <a:pt x="19" y="23"/>
                    <a:pt x="19" y="23"/>
                    <a:pt x="19" y="23"/>
                  </a:cubicBezTo>
                  <a:cubicBezTo>
                    <a:pt x="20" y="21"/>
                    <a:pt x="22" y="21"/>
                    <a:pt x="23" y="18"/>
                  </a:cubicBezTo>
                  <a:cubicBezTo>
                    <a:pt x="23" y="18"/>
                    <a:pt x="23" y="18"/>
                    <a:pt x="23" y="18"/>
                  </a:cubicBezTo>
                  <a:cubicBezTo>
                    <a:pt x="23" y="17"/>
                    <a:pt x="24" y="17"/>
                    <a:pt x="24" y="16"/>
                  </a:cubicBezTo>
                  <a:cubicBezTo>
                    <a:pt x="23" y="17"/>
                    <a:pt x="22" y="19"/>
                    <a:pt x="21" y="19"/>
                  </a:cubicBezTo>
                  <a:cubicBezTo>
                    <a:pt x="21" y="20"/>
                    <a:pt x="19" y="23"/>
                    <a:pt x="18" y="22"/>
                  </a:cubicBezTo>
                  <a:cubicBezTo>
                    <a:pt x="19" y="21"/>
                    <a:pt x="19" y="22"/>
                    <a:pt x="20" y="21"/>
                  </a:cubicBezTo>
                  <a:cubicBezTo>
                    <a:pt x="20" y="20"/>
                    <a:pt x="19" y="22"/>
                    <a:pt x="19" y="21"/>
                  </a:cubicBezTo>
                  <a:cubicBezTo>
                    <a:pt x="19" y="22"/>
                    <a:pt x="18" y="23"/>
                    <a:pt x="17" y="23"/>
                  </a:cubicBezTo>
                  <a:cubicBezTo>
                    <a:pt x="17" y="22"/>
                    <a:pt x="18" y="22"/>
                    <a:pt x="18" y="22"/>
                  </a:cubicBezTo>
                  <a:cubicBezTo>
                    <a:pt x="17" y="22"/>
                    <a:pt x="17" y="23"/>
                    <a:pt x="17" y="24"/>
                  </a:cubicBezTo>
                  <a:cubicBezTo>
                    <a:pt x="15" y="25"/>
                    <a:pt x="17" y="23"/>
                    <a:pt x="15" y="24"/>
                  </a:cubicBezTo>
                  <a:cubicBezTo>
                    <a:pt x="16" y="23"/>
                    <a:pt x="18" y="21"/>
                    <a:pt x="18" y="20"/>
                  </a:cubicBezTo>
                  <a:cubicBezTo>
                    <a:pt x="17" y="22"/>
                    <a:pt x="16" y="22"/>
                    <a:pt x="15" y="24"/>
                  </a:cubicBezTo>
                  <a:cubicBezTo>
                    <a:pt x="15" y="23"/>
                    <a:pt x="16" y="22"/>
                    <a:pt x="17" y="22"/>
                  </a:cubicBezTo>
                  <a:cubicBezTo>
                    <a:pt x="17" y="21"/>
                    <a:pt x="14" y="24"/>
                    <a:pt x="16" y="21"/>
                  </a:cubicBezTo>
                  <a:cubicBezTo>
                    <a:pt x="15" y="22"/>
                    <a:pt x="15" y="22"/>
                    <a:pt x="15" y="22"/>
                  </a:cubicBezTo>
                  <a:cubicBezTo>
                    <a:pt x="15" y="22"/>
                    <a:pt x="15" y="21"/>
                    <a:pt x="16" y="21"/>
                  </a:cubicBezTo>
                  <a:cubicBezTo>
                    <a:pt x="16" y="20"/>
                    <a:pt x="14" y="22"/>
                    <a:pt x="15" y="20"/>
                  </a:cubicBezTo>
                  <a:cubicBezTo>
                    <a:pt x="15" y="20"/>
                    <a:pt x="15" y="20"/>
                    <a:pt x="14" y="21"/>
                  </a:cubicBezTo>
                  <a:cubicBezTo>
                    <a:pt x="14" y="22"/>
                    <a:pt x="15" y="20"/>
                    <a:pt x="14" y="22"/>
                  </a:cubicBezTo>
                  <a:cubicBezTo>
                    <a:pt x="15" y="21"/>
                    <a:pt x="13" y="22"/>
                    <a:pt x="13" y="23"/>
                  </a:cubicBezTo>
                  <a:cubicBezTo>
                    <a:pt x="13" y="22"/>
                    <a:pt x="13" y="22"/>
                    <a:pt x="13" y="22"/>
                  </a:cubicBezTo>
                  <a:cubicBezTo>
                    <a:pt x="13" y="22"/>
                    <a:pt x="13" y="22"/>
                    <a:pt x="12" y="23"/>
                  </a:cubicBezTo>
                  <a:cubicBezTo>
                    <a:pt x="13" y="22"/>
                    <a:pt x="13" y="22"/>
                    <a:pt x="13" y="22"/>
                  </a:cubicBezTo>
                  <a:cubicBezTo>
                    <a:pt x="12" y="23"/>
                    <a:pt x="12" y="23"/>
                    <a:pt x="12" y="23"/>
                  </a:cubicBezTo>
                  <a:cubicBezTo>
                    <a:pt x="11" y="23"/>
                    <a:pt x="13" y="21"/>
                    <a:pt x="13" y="21"/>
                  </a:cubicBezTo>
                  <a:cubicBezTo>
                    <a:pt x="14" y="20"/>
                    <a:pt x="14" y="20"/>
                    <a:pt x="14" y="20"/>
                  </a:cubicBezTo>
                  <a:cubicBezTo>
                    <a:pt x="14" y="20"/>
                    <a:pt x="14" y="19"/>
                    <a:pt x="14" y="19"/>
                  </a:cubicBezTo>
                  <a:cubicBezTo>
                    <a:pt x="13" y="20"/>
                    <a:pt x="12" y="21"/>
                    <a:pt x="11" y="22"/>
                  </a:cubicBezTo>
                  <a:cubicBezTo>
                    <a:pt x="11" y="23"/>
                    <a:pt x="12" y="21"/>
                    <a:pt x="11" y="22"/>
                  </a:cubicBezTo>
                  <a:cubicBezTo>
                    <a:pt x="12" y="21"/>
                    <a:pt x="12" y="21"/>
                    <a:pt x="12" y="21"/>
                  </a:cubicBezTo>
                  <a:cubicBezTo>
                    <a:pt x="13" y="20"/>
                    <a:pt x="13" y="19"/>
                    <a:pt x="13" y="19"/>
                  </a:cubicBezTo>
                  <a:cubicBezTo>
                    <a:pt x="12" y="19"/>
                    <a:pt x="11" y="20"/>
                    <a:pt x="11" y="21"/>
                  </a:cubicBezTo>
                  <a:cubicBezTo>
                    <a:pt x="11" y="21"/>
                    <a:pt x="11" y="20"/>
                    <a:pt x="12" y="20"/>
                  </a:cubicBezTo>
                  <a:cubicBezTo>
                    <a:pt x="11" y="20"/>
                    <a:pt x="11" y="21"/>
                    <a:pt x="10" y="21"/>
                  </a:cubicBezTo>
                  <a:cubicBezTo>
                    <a:pt x="11" y="20"/>
                    <a:pt x="11" y="19"/>
                    <a:pt x="11" y="18"/>
                  </a:cubicBezTo>
                  <a:cubicBezTo>
                    <a:pt x="13" y="16"/>
                    <a:pt x="13" y="16"/>
                    <a:pt x="13" y="16"/>
                  </a:cubicBezTo>
                  <a:cubicBezTo>
                    <a:pt x="13" y="16"/>
                    <a:pt x="13" y="16"/>
                    <a:pt x="13" y="16"/>
                  </a:cubicBezTo>
                  <a:cubicBezTo>
                    <a:pt x="14" y="15"/>
                    <a:pt x="13" y="15"/>
                    <a:pt x="14" y="13"/>
                  </a:cubicBezTo>
                  <a:cubicBezTo>
                    <a:pt x="14" y="13"/>
                    <a:pt x="14" y="14"/>
                    <a:pt x="14" y="14"/>
                  </a:cubicBezTo>
                  <a:cubicBezTo>
                    <a:pt x="12" y="17"/>
                    <a:pt x="11" y="17"/>
                    <a:pt x="10" y="19"/>
                  </a:cubicBezTo>
                  <a:cubicBezTo>
                    <a:pt x="9" y="20"/>
                    <a:pt x="13" y="14"/>
                    <a:pt x="10" y="17"/>
                  </a:cubicBezTo>
                  <a:cubicBezTo>
                    <a:pt x="10" y="18"/>
                    <a:pt x="8" y="19"/>
                    <a:pt x="9" y="19"/>
                  </a:cubicBezTo>
                  <a:cubicBezTo>
                    <a:pt x="9" y="18"/>
                    <a:pt x="8" y="21"/>
                    <a:pt x="8" y="20"/>
                  </a:cubicBezTo>
                  <a:cubicBezTo>
                    <a:pt x="9" y="19"/>
                    <a:pt x="9" y="17"/>
                    <a:pt x="10" y="16"/>
                  </a:cubicBezTo>
                  <a:cubicBezTo>
                    <a:pt x="10" y="17"/>
                    <a:pt x="10" y="17"/>
                    <a:pt x="10" y="17"/>
                  </a:cubicBezTo>
                  <a:cubicBezTo>
                    <a:pt x="11" y="16"/>
                    <a:pt x="12" y="14"/>
                    <a:pt x="11" y="14"/>
                  </a:cubicBezTo>
                  <a:cubicBezTo>
                    <a:pt x="11" y="14"/>
                    <a:pt x="11" y="14"/>
                    <a:pt x="10" y="15"/>
                  </a:cubicBezTo>
                  <a:cubicBezTo>
                    <a:pt x="9" y="17"/>
                    <a:pt x="10" y="15"/>
                    <a:pt x="9" y="16"/>
                  </a:cubicBezTo>
                  <a:cubicBezTo>
                    <a:pt x="9" y="17"/>
                    <a:pt x="10" y="15"/>
                    <a:pt x="8" y="17"/>
                  </a:cubicBezTo>
                  <a:cubicBezTo>
                    <a:pt x="9" y="17"/>
                    <a:pt x="8" y="18"/>
                    <a:pt x="7" y="19"/>
                  </a:cubicBezTo>
                  <a:cubicBezTo>
                    <a:pt x="7" y="20"/>
                    <a:pt x="7" y="20"/>
                    <a:pt x="7" y="20"/>
                  </a:cubicBezTo>
                  <a:cubicBezTo>
                    <a:pt x="7" y="19"/>
                    <a:pt x="7" y="19"/>
                    <a:pt x="7" y="19"/>
                  </a:cubicBezTo>
                  <a:cubicBezTo>
                    <a:pt x="7" y="18"/>
                    <a:pt x="6" y="20"/>
                    <a:pt x="6" y="20"/>
                  </a:cubicBezTo>
                  <a:cubicBezTo>
                    <a:pt x="7" y="18"/>
                    <a:pt x="7" y="18"/>
                    <a:pt x="7" y="18"/>
                  </a:cubicBezTo>
                  <a:cubicBezTo>
                    <a:pt x="8" y="16"/>
                    <a:pt x="7" y="19"/>
                    <a:pt x="8" y="16"/>
                  </a:cubicBezTo>
                  <a:cubicBezTo>
                    <a:pt x="8" y="16"/>
                    <a:pt x="7" y="17"/>
                    <a:pt x="7" y="17"/>
                  </a:cubicBezTo>
                  <a:cubicBezTo>
                    <a:pt x="8" y="16"/>
                    <a:pt x="8" y="16"/>
                    <a:pt x="8" y="16"/>
                  </a:cubicBezTo>
                  <a:cubicBezTo>
                    <a:pt x="8" y="16"/>
                    <a:pt x="10" y="13"/>
                    <a:pt x="8" y="14"/>
                  </a:cubicBezTo>
                  <a:cubicBezTo>
                    <a:pt x="7" y="15"/>
                    <a:pt x="7" y="15"/>
                    <a:pt x="7" y="16"/>
                  </a:cubicBezTo>
                  <a:cubicBezTo>
                    <a:pt x="6" y="16"/>
                    <a:pt x="6" y="17"/>
                    <a:pt x="5" y="17"/>
                  </a:cubicBezTo>
                  <a:cubicBezTo>
                    <a:pt x="6" y="15"/>
                    <a:pt x="5" y="16"/>
                    <a:pt x="6" y="15"/>
                  </a:cubicBezTo>
                  <a:cubicBezTo>
                    <a:pt x="6" y="16"/>
                    <a:pt x="6" y="16"/>
                    <a:pt x="8" y="15"/>
                  </a:cubicBezTo>
                  <a:cubicBezTo>
                    <a:pt x="9" y="12"/>
                    <a:pt x="8" y="15"/>
                    <a:pt x="9" y="13"/>
                  </a:cubicBezTo>
                  <a:cubicBezTo>
                    <a:pt x="9" y="13"/>
                    <a:pt x="10" y="11"/>
                    <a:pt x="11" y="9"/>
                  </a:cubicBezTo>
                  <a:cubicBezTo>
                    <a:pt x="11" y="9"/>
                    <a:pt x="10" y="10"/>
                    <a:pt x="10" y="10"/>
                  </a:cubicBezTo>
                  <a:cubicBezTo>
                    <a:pt x="9" y="11"/>
                    <a:pt x="9" y="11"/>
                    <a:pt x="9" y="13"/>
                  </a:cubicBezTo>
                  <a:cubicBezTo>
                    <a:pt x="8" y="12"/>
                    <a:pt x="7" y="12"/>
                    <a:pt x="7" y="14"/>
                  </a:cubicBezTo>
                  <a:cubicBezTo>
                    <a:pt x="7" y="13"/>
                    <a:pt x="7" y="12"/>
                    <a:pt x="8" y="12"/>
                  </a:cubicBezTo>
                  <a:cubicBezTo>
                    <a:pt x="7" y="12"/>
                    <a:pt x="6" y="11"/>
                    <a:pt x="6" y="10"/>
                  </a:cubicBezTo>
                  <a:cubicBezTo>
                    <a:pt x="5" y="13"/>
                    <a:pt x="5" y="11"/>
                    <a:pt x="5" y="13"/>
                  </a:cubicBezTo>
                  <a:cubicBezTo>
                    <a:pt x="5" y="13"/>
                    <a:pt x="4" y="15"/>
                    <a:pt x="3" y="16"/>
                  </a:cubicBezTo>
                  <a:cubicBezTo>
                    <a:pt x="3" y="15"/>
                    <a:pt x="4" y="15"/>
                    <a:pt x="4" y="14"/>
                  </a:cubicBezTo>
                  <a:cubicBezTo>
                    <a:pt x="3" y="15"/>
                    <a:pt x="5" y="12"/>
                    <a:pt x="3" y="14"/>
                  </a:cubicBezTo>
                  <a:cubicBezTo>
                    <a:pt x="4" y="14"/>
                    <a:pt x="5" y="11"/>
                    <a:pt x="6" y="10"/>
                  </a:cubicBezTo>
                  <a:cubicBezTo>
                    <a:pt x="5" y="11"/>
                    <a:pt x="7" y="9"/>
                    <a:pt x="6" y="8"/>
                  </a:cubicBezTo>
                  <a:cubicBezTo>
                    <a:pt x="5" y="9"/>
                    <a:pt x="5" y="10"/>
                    <a:pt x="4" y="10"/>
                  </a:cubicBezTo>
                  <a:cubicBezTo>
                    <a:pt x="4" y="8"/>
                    <a:pt x="3" y="9"/>
                    <a:pt x="2" y="9"/>
                  </a:cubicBezTo>
                  <a:cubicBezTo>
                    <a:pt x="2" y="8"/>
                    <a:pt x="4" y="6"/>
                    <a:pt x="3" y="6"/>
                  </a:cubicBezTo>
                  <a:cubicBezTo>
                    <a:pt x="3" y="5"/>
                    <a:pt x="3" y="8"/>
                    <a:pt x="3" y="7"/>
                  </a:cubicBezTo>
                  <a:cubicBezTo>
                    <a:pt x="3" y="6"/>
                    <a:pt x="3" y="6"/>
                    <a:pt x="3" y="6"/>
                  </a:cubicBezTo>
                  <a:cubicBezTo>
                    <a:pt x="2" y="7"/>
                    <a:pt x="3" y="5"/>
                    <a:pt x="1" y="7"/>
                  </a:cubicBezTo>
                  <a:cubicBezTo>
                    <a:pt x="2" y="5"/>
                    <a:pt x="2" y="5"/>
                    <a:pt x="2" y="5"/>
                  </a:cubicBezTo>
                  <a:cubicBezTo>
                    <a:pt x="2" y="5"/>
                    <a:pt x="2" y="5"/>
                    <a:pt x="2" y="6"/>
                  </a:cubicBezTo>
                  <a:cubicBezTo>
                    <a:pt x="2" y="5"/>
                    <a:pt x="2" y="4"/>
                    <a:pt x="3" y="4"/>
                  </a:cubicBezTo>
                  <a:cubicBezTo>
                    <a:pt x="3" y="2"/>
                    <a:pt x="2" y="4"/>
                    <a:pt x="2" y="4"/>
                  </a:cubicBezTo>
                  <a:cubicBezTo>
                    <a:pt x="1" y="5"/>
                    <a:pt x="1" y="5"/>
                    <a:pt x="1" y="5"/>
                  </a:cubicBezTo>
                  <a:cubicBezTo>
                    <a:pt x="0" y="6"/>
                    <a:pt x="1" y="4"/>
                    <a:pt x="0" y="5"/>
                  </a:cubicBezTo>
                  <a:cubicBezTo>
                    <a:pt x="0" y="3"/>
                    <a:pt x="0" y="3"/>
                    <a:pt x="0" y="3"/>
                  </a:cubicBezTo>
                  <a:cubicBezTo>
                    <a:pt x="0" y="4"/>
                    <a:pt x="0" y="4"/>
                    <a:pt x="0" y="4"/>
                  </a:cubicBezTo>
                  <a:cubicBezTo>
                    <a:pt x="0" y="3"/>
                    <a:pt x="0" y="2"/>
                    <a:pt x="0" y="3"/>
                  </a:cubicBezTo>
                  <a:cubicBezTo>
                    <a:pt x="2" y="0"/>
                    <a:pt x="2" y="0"/>
                    <a:pt x="2" y="0"/>
                  </a:cubicBezTo>
                  <a:cubicBezTo>
                    <a:pt x="2" y="1"/>
                    <a:pt x="1" y="2"/>
                    <a:pt x="1" y="3"/>
                  </a:cubicBezTo>
                  <a:cubicBezTo>
                    <a:pt x="0" y="4"/>
                    <a:pt x="1" y="4"/>
                    <a:pt x="2" y="3"/>
                  </a:cubicBezTo>
                  <a:cubicBezTo>
                    <a:pt x="1" y="2"/>
                    <a:pt x="1" y="3"/>
                    <a:pt x="1" y="3"/>
                  </a:cubicBezTo>
                  <a:cubicBezTo>
                    <a:pt x="2" y="1"/>
                    <a:pt x="2" y="2"/>
                    <a:pt x="3" y="1"/>
                  </a:cubicBezTo>
                  <a:cubicBezTo>
                    <a:pt x="2" y="1"/>
                    <a:pt x="3" y="0"/>
                    <a:pt x="2" y="0"/>
                  </a:cubicBezTo>
                  <a:cubicBezTo>
                    <a:pt x="3" y="0"/>
                    <a:pt x="3" y="0"/>
                    <a:pt x="3" y="0"/>
                  </a:cubicBezTo>
                  <a:cubicBezTo>
                    <a:pt x="3" y="0"/>
                    <a:pt x="3" y="1"/>
                    <a:pt x="3" y="1"/>
                  </a:cubicBezTo>
                  <a:cubicBezTo>
                    <a:pt x="4" y="0"/>
                    <a:pt x="4" y="0"/>
                    <a:pt x="4" y="0"/>
                  </a:cubicBezTo>
                  <a:cubicBezTo>
                    <a:pt x="4" y="2"/>
                    <a:pt x="6" y="0"/>
                    <a:pt x="6" y="0"/>
                  </a:cubicBezTo>
                  <a:cubicBezTo>
                    <a:pt x="5" y="2"/>
                    <a:pt x="4" y="3"/>
                    <a:pt x="3" y="3"/>
                  </a:cubicBezTo>
                  <a:cubicBezTo>
                    <a:pt x="3" y="4"/>
                    <a:pt x="4" y="3"/>
                    <a:pt x="4" y="4"/>
                  </a:cubicBezTo>
                  <a:cubicBezTo>
                    <a:pt x="4" y="3"/>
                    <a:pt x="5" y="2"/>
                    <a:pt x="6" y="1"/>
                  </a:cubicBezTo>
                  <a:cubicBezTo>
                    <a:pt x="5" y="2"/>
                    <a:pt x="5" y="2"/>
                    <a:pt x="5" y="2"/>
                  </a:cubicBezTo>
                  <a:cubicBezTo>
                    <a:pt x="6" y="2"/>
                    <a:pt x="7" y="0"/>
                    <a:pt x="7" y="1"/>
                  </a:cubicBezTo>
                  <a:cubicBezTo>
                    <a:pt x="8" y="2"/>
                    <a:pt x="8" y="2"/>
                    <a:pt x="9" y="2"/>
                  </a:cubicBezTo>
                  <a:cubicBezTo>
                    <a:pt x="8" y="4"/>
                    <a:pt x="8" y="4"/>
                    <a:pt x="8" y="4"/>
                  </a:cubicBezTo>
                  <a:cubicBezTo>
                    <a:pt x="10" y="1"/>
                    <a:pt x="10" y="3"/>
                    <a:pt x="11" y="2"/>
                  </a:cubicBezTo>
                  <a:cubicBezTo>
                    <a:pt x="11" y="4"/>
                    <a:pt x="13" y="2"/>
                    <a:pt x="12" y="4"/>
                  </a:cubicBezTo>
                  <a:cubicBezTo>
                    <a:pt x="14" y="4"/>
                    <a:pt x="16" y="4"/>
                    <a:pt x="17" y="5"/>
                  </a:cubicBezTo>
                  <a:cubicBezTo>
                    <a:pt x="16" y="6"/>
                    <a:pt x="16" y="6"/>
                    <a:pt x="16" y="6"/>
                  </a:cubicBezTo>
                  <a:cubicBezTo>
                    <a:pt x="17" y="6"/>
                    <a:pt x="15" y="7"/>
                    <a:pt x="16" y="7"/>
                  </a:cubicBezTo>
                  <a:cubicBezTo>
                    <a:pt x="16" y="6"/>
                    <a:pt x="17" y="6"/>
                    <a:pt x="18" y="5"/>
                  </a:cubicBezTo>
                  <a:cubicBezTo>
                    <a:pt x="17" y="7"/>
                    <a:pt x="19" y="6"/>
                    <a:pt x="20" y="5"/>
                  </a:cubicBezTo>
                  <a:cubicBezTo>
                    <a:pt x="19" y="6"/>
                    <a:pt x="19" y="6"/>
                    <a:pt x="19" y="6"/>
                  </a:cubicBezTo>
                  <a:cubicBezTo>
                    <a:pt x="21" y="5"/>
                    <a:pt x="21" y="7"/>
                    <a:pt x="21" y="7"/>
                  </a:cubicBezTo>
                  <a:cubicBezTo>
                    <a:pt x="21" y="8"/>
                    <a:pt x="20" y="9"/>
                    <a:pt x="21" y="9"/>
                  </a:cubicBezTo>
                  <a:cubicBezTo>
                    <a:pt x="22" y="7"/>
                    <a:pt x="22" y="8"/>
                    <a:pt x="23" y="7"/>
                  </a:cubicBezTo>
                  <a:cubicBezTo>
                    <a:pt x="24" y="7"/>
                    <a:pt x="24" y="8"/>
                    <a:pt x="24" y="9"/>
                  </a:cubicBezTo>
                  <a:cubicBezTo>
                    <a:pt x="27" y="7"/>
                    <a:pt x="27" y="10"/>
                    <a:pt x="30" y="9"/>
                  </a:cubicBezTo>
                  <a:cubicBezTo>
                    <a:pt x="29" y="11"/>
                    <a:pt x="29" y="11"/>
                    <a:pt x="29" y="11"/>
                  </a:cubicBezTo>
                  <a:cubicBezTo>
                    <a:pt x="32" y="9"/>
                    <a:pt x="32" y="12"/>
                    <a:pt x="34" y="12"/>
                  </a:cubicBezTo>
                  <a:cubicBezTo>
                    <a:pt x="33" y="14"/>
                    <a:pt x="33" y="14"/>
                    <a:pt x="33" y="14"/>
                  </a:cubicBezTo>
                  <a:cubicBezTo>
                    <a:pt x="33" y="15"/>
                    <a:pt x="34" y="14"/>
                    <a:pt x="35" y="13"/>
                  </a:cubicBezTo>
                  <a:cubicBezTo>
                    <a:pt x="35" y="13"/>
                    <a:pt x="36" y="12"/>
                    <a:pt x="35" y="14"/>
                  </a:cubicBezTo>
                  <a:cubicBezTo>
                    <a:pt x="36" y="15"/>
                    <a:pt x="37" y="13"/>
                    <a:pt x="37" y="13"/>
                  </a:cubicBezTo>
                  <a:cubicBezTo>
                    <a:pt x="37" y="15"/>
                    <a:pt x="38" y="15"/>
                    <a:pt x="39" y="15"/>
                  </a:cubicBezTo>
                  <a:cubicBezTo>
                    <a:pt x="38" y="15"/>
                    <a:pt x="38" y="15"/>
                    <a:pt x="38" y="15"/>
                  </a:cubicBezTo>
                  <a:cubicBezTo>
                    <a:pt x="38" y="15"/>
                    <a:pt x="37" y="16"/>
                    <a:pt x="38" y="16"/>
                  </a:cubicBezTo>
                  <a:cubicBezTo>
                    <a:pt x="38" y="16"/>
                    <a:pt x="38" y="17"/>
                    <a:pt x="40" y="15"/>
                  </a:cubicBezTo>
                  <a:cubicBezTo>
                    <a:pt x="39" y="17"/>
                    <a:pt x="42" y="15"/>
                    <a:pt x="41" y="17"/>
                  </a:cubicBezTo>
                  <a:cubicBezTo>
                    <a:pt x="42" y="17"/>
                    <a:pt x="42" y="17"/>
                    <a:pt x="43" y="16"/>
                  </a:cubicBezTo>
                  <a:cubicBezTo>
                    <a:pt x="43" y="17"/>
                    <a:pt x="43" y="19"/>
                    <a:pt x="44" y="18"/>
                  </a:cubicBezTo>
                  <a:cubicBezTo>
                    <a:pt x="44" y="18"/>
                    <a:pt x="43" y="19"/>
                    <a:pt x="43" y="19"/>
                  </a:cubicBezTo>
                  <a:cubicBezTo>
                    <a:pt x="44" y="19"/>
                    <a:pt x="44" y="18"/>
                    <a:pt x="45" y="18"/>
                  </a:cubicBezTo>
                  <a:cubicBezTo>
                    <a:pt x="47" y="18"/>
                    <a:pt x="46" y="21"/>
                    <a:pt x="47" y="21"/>
                  </a:cubicBezTo>
                  <a:cubicBezTo>
                    <a:pt x="49" y="21"/>
                    <a:pt x="51" y="23"/>
                    <a:pt x="52" y="24"/>
                  </a:cubicBezTo>
                  <a:cubicBezTo>
                    <a:pt x="52" y="25"/>
                    <a:pt x="52" y="25"/>
                    <a:pt x="52" y="25"/>
                  </a:cubicBezTo>
                  <a:cubicBezTo>
                    <a:pt x="54" y="24"/>
                    <a:pt x="52" y="28"/>
                    <a:pt x="54" y="25"/>
                  </a:cubicBezTo>
                  <a:cubicBezTo>
                    <a:pt x="54" y="26"/>
                    <a:pt x="54" y="26"/>
                    <a:pt x="54" y="27"/>
                  </a:cubicBezTo>
                  <a:cubicBezTo>
                    <a:pt x="55" y="26"/>
                    <a:pt x="54" y="29"/>
                    <a:pt x="56" y="28"/>
                  </a:cubicBezTo>
                  <a:cubicBezTo>
                    <a:pt x="55" y="28"/>
                    <a:pt x="55" y="28"/>
                    <a:pt x="55" y="28"/>
                  </a:cubicBezTo>
                  <a:cubicBezTo>
                    <a:pt x="55" y="30"/>
                    <a:pt x="57" y="29"/>
                    <a:pt x="57" y="30"/>
                  </a:cubicBezTo>
                  <a:cubicBezTo>
                    <a:pt x="56" y="30"/>
                    <a:pt x="56" y="30"/>
                    <a:pt x="56" y="31"/>
                  </a:cubicBezTo>
                  <a:cubicBezTo>
                    <a:pt x="55" y="32"/>
                    <a:pt x="58" y="29"/>
                    <a:pt x="56" y="31"/>
                  </a:cubicBezTo>
                  <a:cubicBezTo>
                    <a:pt x="56" y="32"/>
                    <a:pt x="57" y="30"/>
                    <a:pt x="57" y="30"/>
                  </a:cubicBezTo>
                  <a:cubicBezTo>
                    <a:pt x="58" y="32"/>
                    <a:pt x="60" y="32"/>
                    <a:pt x="62" y="33"/>
                  </a:cubicBezTo>
                  <a:cubicBezTo>
                    <a:pt x="62" y="35"/>
                    <a:pt x="59" y="37"/>
                    <a:pt x="61" y="36"/>
                  </a:cubicBezTo>
                  <a:cubicBezTo>
                    <a:pt x="61" y="36"/>
                    <a:pt x="62" y="35"/>
                    <a:pt x="62" y="36"/>
                  </a:cubicBezTo>
                  <a:cubicBezTo>
                    <a:pt x="62" y="35"/>
                    <a:pt x="60" y="38"/>
                    <a:pt x="61" y="37"/>
                  </a:cubicBezTo>
                  <a:cubicBezTo>
                    <a:pt x="62" y="36"/>
                    <a:pt x="62" y="37"/>
                    <a:pt x="63" y="36"/>
                  </a:cubicBezTo>
                  <a:cubicBezTo>
                    <a:pt x="62" y="37"/>
                    <a:pt x="62" y="39"/>
                    <a:pt x="63" y="38"/>
                  </a:cubicBezTo>
                  <a:cubicBezTo>
                    <a:pt x="62" y="39"/>
                    <a:pt x="62" y="39"/>
                    <a:pt x="62" y="39"/>
                  </a:cubicBezTo>
                  <a:cubicBezTo>
                    <a:pt x="65" y="37"/>
                    <a:pt x="64" y="39"/>
                    <a:pt x="67" y="37"/>
                  </a:cubicBezTo>
                  <a:cubicBezTo>
                    <a:pt x="70" y="40"/>
                    <a:pt x="74" y="41"/>
                    <a:pt x="77" y="44"/>
                  </a:cubicBezTo>
                  <a:cubicBezTo>
                    <a:pt x="80" y="47"/>
                    <a:pt x="84" y="49"/>
                    <a:pt x="85" y="53"/>
                  </a:cubicBezTo>
                  <a:cubicBezTo>
                    <a:pt x="84" y="55"/>
                    <a:pt x="84" y="55"/>
                    <a:pt x="86" y="55"/>
                  </a:cubicBezTo>
                  <a:cubicBezTo>
                    <a:pt x="85" y="55"/>
                    <a:pt x="85" y="55"/>
                    <a:pt x="85" y="55"/>
                  </a:cubicBezTo>
                  <a:cubicBezTo>
                    <a:pt x="87" y="54"/>
                    <a:pt x="86" y="56"/>
                    <a:pt x="87" y="55"/>
                  </a:cubicBezTo>
                  <a:cubicBezTo>
                    <a:pt x="88" y="56"/>
                    <a:pt x="89" y="56"/>
                    <a:pt x="90" y="57"/>
                  </a:cubicBezTo>
                  <a:cubicBezTo>
                    <a:pt x="90" y="57"/>
                    <a:pt x="89" y="59"/>
                    <a:pt x="89" y="59"/>
                  </a:cubicBezTo>
                  <a:cubicBezTo>
                    <a:pt x="90" y="58"/>
                    <a:pt x="90" y="58"/>
                    <a:pt x="90" y="58"/>
                  </a:cubicBezTo>
                  <a:cubicBezTo>
                    <a:pt x="90" y="58"/>
                    <a:pt x="90" y="58"/>
                    <a:pt x="90" y="58"/>
                  </a:cubicBezTo>
                  <a:cubicBezTo>
                    <a:pt x="90" y="58"/>
                    <a:pt x="91" y="58"/>
                    <a:pt x="91" y="57"/>
                  </a:cubicBezTo>
                  <a:cubicBezTo>
                    <a:pt x="95" y="59"/>
                    <a:pt x="95" y="64"/>
                    <a:pt x="98" y="66"/>
                  </a:cubicBezTo>
                  <a:cubicBezTo>
                    <a:pt x="98" y="68"/>
                    <a:pt x="100" y="68"/>
                    <a:pt x="101" y="68"/>
                  </a:cubicBezTo>
                  <a:cubicBezTo>
                    <a:pt x="101" y="72"/>
                    <a:pt x="101" y="75"/>
                    <a:pt x="105" y="76"/>
                  </a:cubicBezTo>
                  <a:cubicBezTo>
                    <a:pt x="105" y="76"/>
                    <a:pt x="101" y="80"/>
                    <a:pt x="9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03"/>
            <p:cNvSpPr/>
            <p:nvPr/>
          </p:nvSpPr>
          <p:spPr bwMode="auto">
            <a:xfrm>
              <a:off x="9825038" y="2928938"/>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04"/>
            <p:cNvSpPr/>
            <p:nvPr/>
          </p:nvSpPr>
          <p:spPr bwMode="auto">
            <a:xfrm>
              <a:off x="9840913" y="2978151"/>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05"/>
            <p:cNvSpPr/>
            <p:nvPr/>
          </p:nvSpPr>
          <p:spPr bwMode="auto">
            <a:xfrm>
              <a:off x="9844088" y="2981326"/>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06"/>
            <p:cNvSpPr/>
            <p:nvPr/>
          </p:nvSpPr>
          <p:spPr bwMode="auto">
            <a:xfrm>
              <a:off x="9844088" y="3000376"/>
              <a:ext cx="4762"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07"/>
            <p:cNvSpPr/>
            <p:nvPr/>
          </p:nvSpPr>
          <p:spPr bwMode="auto">
            <a:xfrm>
              <a:off x="9848850" y="2992438"/>
              <a:ext cx="3175" cy="476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08"/>
            <p:cNvSpPr/>
            <p:nvPr/>
          </p:nvSpPr>
          <p:spPr bwMode="auto">
            <a:xfrm>
              <a:off x="9859963" y="300831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09"/>
            <p:cNvSpPr/>
            <p:nvPr/>
          </p:nvSpPr>
          <p:spPr bwMode="auto">
            <a:xfrm>
              <a:off x="9866313" y="3008313"/>
              <a:ext cx="4762"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1" y="1"/>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10"/>
            <p:cNvSpPr/>
            <p:nvPr/>
          </p:nvSpPr>
          <p:spPr bwMode="auto">
            <a:xfrm>
              <a:off x="9991725" y="30797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11"/>
            <p:cNvSpPr/>
            <p:nvPr/>
          </p:nvSpPr>
          <p:spPr bwMode="auto">
            <a:xfrm>
              <a:off x="10036175" y="3121026"/>
              <a:ext cx="3175" cy="6350"/>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1"/>
                    <a:pt x="0" y="2"/>
                  </a:cubicBezTo>
                  <a:cubicBezTo>
                    <a:pt x="0"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12"/>
            <p:cNvSpPr/>
            <p:nvPr/>
          </p:nvSpPr>
          <p:spPr bwMode="auto">
            <a:xfrm>
              <a:off x="10074275" y="3127376"/>
              <a:ext cx="3175" cy="7938"/>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57E2FAA-7943-468F-91DC-5C4431723F24}"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58ED26-F0F3-4DF3-9B41-1A9EDBF2D3FA}" type="slidenum">
              <a:rPr lang="zh-CN" altLang="en-US" smtClean="0"/>
              <a:t>‹#›</a:t>
            </a:fld>
            <a:endParaRPr lang="zh-CN" altLang="en-US"/>
          </a:p>
        </p:txBody>
      </p:sp>
      <p:grpSp>
        <p:nvGrpSpPr>
          <p:cNvPr id="7" name="组合 6"/>
          <p:cNvGrpSpPr/>
          <p:nvPr userDrawn="1"/>
        </p:nvGrpSpPr>
        <p:grpSpPr>
          <a:xfrm flipV="1">
            <a:off x="370670" y="0"/>
            <a:ext cx="935059" cy="1330158"/>
            <a:chOff x="8412163" y="1649413"/>
            <a:chExt cx="1909762" cy="2865439"/>
          </a:xfrm>
          <a:solidFill>
            <a:schemeClr val="tx1">
              <a:lumMod val="75000"/>
              <a:lumOff val="25000"/>
            </a:schemeClr>
          </a:solidFill>
        </p:grpSpPr>
        <p:sp>
          <p:nvSpPr>
            <p:cNvPr id="8" name="Freeform 5"/>
            <p:cNvSpPr/>
            <p:nvPr/>
          </p:nvSpPr>
          <p:spPr bwMode="auto">
            <a:xfrm>
              <a:off x="9121775" y="3165476"/>
              <a:ext cx="7937" cy="15875"/>
            </a:xfrm>
            <a:custGeom>
              <a:avLst/>
              <a:gdLst>
                <a:gd name="T0" fmla="*/ 1 w 2"/>
                <a:gd name="T1" fmla="*/ 1 h 4"/>
                <a:gd name="T2" fmla="*/ 1 w 2"/>
                <a:gd name="T3" fmla="*/ 3 h 4"/>
                <a:gd name="T4" fmla="*/ 1 w 2"/>
                <a:gd name="T5" fmla="*/ 1 h 4"/>
              </a:gdLst>
              <a:ahLst/>
              <a:cxnLst>
                <a:cxn ang="0">
                  <a:pos x="T0" y="T1"/>
                </a:cxn>
                <a:cxn ang="0">
                  <a:pos x="T2" y="T3"/>
                </a:cxn>
                <a:cxn ang="0">
                  <a:pos x="T4" y="T5"/>
                </a:cxn>
              </a:cxnLst>
              <a:rect l="0" t="0" r="r" b="b"/>
              <a:pathLst>
                <a:path w="2" h="4">
                  <a:moveTo>
                    <a:pt x="1" y="1"/>
                  </a:moveTo>
                  <a:cubicBezTo>
                    <a:pt x="1" y="4"/>
                    <a:pt x="2" y="0"/>
                    <a:pt x="1" y="3"/>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8896350" y="2154238"/>
              <a:ext cx="922337" cy="1030288"/>
            </a:xfrm>
            <a:custGeom>
              <a:avLst/>
              <a:gdLst>
                <a:gd name="T0" fmla="*/ 183 w 245"/>
                <a:gd name="T1" fmla="*/ 210 h 274"/>
                <a:gd name="T2" fmla="*/ 197 w 245"/>
                <a:gd name="T3" fmla="*/ 195 h 274"/>
                <a:gd name="T4" fmla="*/ 217 w 245"/>
                <a:gd name="T5" fmla="*/ 160 h 274"/>
                <a:gd name="T6" fmla="*/ 222 w 245"/>
                <a:gd name="T7" fmla="*/ 147 h 274"/>
                <a:gd name="T8" fmla="*/ 227 w 245"/>
                <a:gd name="T9" fmla="*/ 104 h 274"/>
                <a:gd name="T10" fmla="*/ 224 w 245"/>
                <a:gd name="T11" fmla="*/ 91 h 274"/>
                <a:gd name="T12" fmla="*/ 214 w 245"/>
                <a:gd name="T13" fmla="*/ 69 h 274"/>
                <a:gd name="T14" fmla="*/ 204 w 245"/>
                <a:gd name="T15" fmla="*/ 51 h 274"/>
                <a:gd name="T16" fmla="*/ 197 w 245"/>
                <a:gd name="T17" fmla="*/ 42 h 274"/>
                <a:gd name="T18" fmla="*/ 188 w 245"/>
                <a:gd name="T19" fmla="*/ 37 h 274"/>
                <a:gd name="T20" fmla="*/ 168 w 245"/>
                <a:gd name="T21" fmla="*/ 26 h 274"/>
                <a:gd name="T22" fmla="*/ 156 w 245"/>
                <a:gd name="T23" fmla="*/ 22 h 274"/>
                <a:gd name="T24" fmla="*/ 142 w 245"/>
                <a:gd name="T25" fmla="*/ 20 h 274"/>
                <a:gd name="T26" fmla="*/ 125 w 245"/>
                <a:gd name="T27" fmla="*/ 16 h 274"/>
                <a:gd name="T28" fmla="*/ 106 w 245"/>
                <a:gd name="T29" fmla="*/ 17 h 274"/>
                <a:gd name="T30" fmla="*/ 83 w 245"/>
                <a:gd name="T31" fmla="*/ 21 h 274"/>
                <a:gd name="T32" fmla="*/ 75 w 245"/>
                <a:gd name="T33" fmla="*/ 26 h 274"/>
                <a:gd name="T34" fmla="*/ 66 w 245"/>
                <a:gd name="T35" fmla="*/ 29 h 274"/>
                <a:gd name="T36" fmla="*/ 60 w 245"/>
                <a:gd name="T37" fmla="*/ 35 h 274"/>
                <a:gd name="T38" fmla="*/ 57 w 245"/>
                <a:gd name="T39" fmla="*/ 38 h 274"/>
                <a:gd name="T40" fmla="*/ 50 w 245"/>
                <a:gd name="T41" fmla="*/ 46 h 274"/>
                <a:gd name="T42" fmla="*/ 31 w 245"/>
                <a:gd name="T43" fmla="*/ 72 h 274"/>
                <a:gd name="T44" fmla="*/ 26 w 245"/>
                <a:gd name="T45" fmla="*/ 84 h 274"/>
                <a:gd name="T46" fmla="*/ 22 w 245"/>
                <a:gd name="T47" fmla="*/ 94 h 274"/>
                <a:gd name="T48" fmla="*/ 18 w 245"/>
                <a:gd name="T49" fmla="*/ 120 h 274"/>
                <a:gd name="T50" fmla="*/ 14 w 245"/>
                <a:gd name="T51" fmla="*/ 126 h 274"/>
                <a:gd name="T52" fmla="*/ 19 w 245"/>
                <a:gd name="T53" fmla="*/ 135 h 274"/>
                <a:gd name="T54" fmla="*/ 25 w 245"/>
                <a:gd name="T55" fmla="*/ 142 h 274"/>
                <a:gd name="T56" fmla="*/ 27 w 245"/>
                <a:gd name="T57" fmla="*/ 153 h 274"/>
                <a:gd name="T58" fmla="*/ 31 w 245"/>
                <a:gd name="T59" fmla="*/ 156 h 274"/>
                <a:gd name="T60" fmla="*/ 31 w 245"/>
                <a:gd name="T61" fmla="*/ 162 h 274"/>
                <a:gd name="T62" fmla="*/ 32 w 245"/>
                <a:gd name="T63" fmla="*/ 173 h 274"/>
                <a:gd name="T64" fmla="*/ 40 w 245"/>
                <a:gd name="T65" fmla="*/ 180 h 274"/>
                <a:gd name="T66" fmla="*/ 41 w 245"/>
                <a:gd name="T67" fmla="*/ 186 h 274"/>
                <a:gd name="T68" fmla="*/ 48 w 245"/>
                <a:gd name="T69" fmla="*/ 193 h 274"/>
                <a:gd name="T70" fmla="*/ 53 w 245"/>
                <a:gd name="T71" fmla="*/ 202 h 274"/>
                <a:gd name="T72" fmla="*/ 46 w 245"/>
                <a:gd name="T73" fmla="*/ 200 h 274"/>
                <a:gd name="T74" fmla="*/ 57 w 245"/>
                <a:gd name="T75" fmla="*/ 214 h 274"/>
                <a:gd name="T76" fmla="*/ 61 w 245"/>
                <a:gd name="T77" fmla="*/ 241 h 274"/>
                <a:gd name="T78" fmla="*/ 62 w 245"/>
                <a:gd name="T79" fmla="*/ 248 h 274"/>
                <a:gd name="T80" fmla="*/ 64 w 245"/>
                <a:gd name="T81" fmla="*/ 265 h 274"/>
                <a:gd name="T82" fmla="*/ 61 w 245"/>
                <a:gd name="T83" fmla="*/ 259 h 274"/>
                <a:gd name="T84" fmla="*/ 60 w 245"/>
                <a:gd name="T85" fmla="*/ 243 h 274"/>
                <a:gd name="T86" fmla="*/ 44 w 245"/>
                <a:gd name="T87" fmla="*/ 219 h 274"/>
                <a:gd name="T88" fmla="*/ 19 w 245"/>
                <a:gd name="T89" fmla="*/ 177 h 274"/>
                <a:gd name="T90" fmla="*/ 2 w 245"/>
                <a:gd name="T91" fmla="*/ 123 h 274"/>
                <a:gd name="T92" fmla="*/ 10 w 245"/>
                <a:gd name="T93" fmla="*/ 78 h 274"/>
                <a:gd name="T94" fmla="*/ 25 w 245"/>
                <a:gd name="T95" fmla="*/ 48 h 274"/>
                <a:gd name="T96" fmla="*/ 82 w 245"/>
                <a:gd name="T97" fmla="*/ 6 h 274"/>
                <a:gd name="T98" fmla="*/ 120 w 245"/>
                <a:gd name="T99" fmla="*/ 2 h 274"/>
                <a:gd name="T100" fmla="*/ 166 w 245"/>
                <a:gd name="T101" fmla="*/ 13 h 274"/>
                <a:gd name="T102" fmla="*/ 239 w 245"/>
                <a:gd name="T103" fmla="*/ 141 h 274"/>
                <a:gd name="T104" fmla="*/ 221 w 245"/>
                <a:gd name="T105" fmla="*/ 181 h 274"/>
                <a:gd name="T106" fmla="*/ 148 w 245"/>
                <a:gd name="T107" fmla="*/ 26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74">
                  <a:moveTo>
                    <a:pt x="148" y="266"/>
                  </a:moveTo>
                  <a:cubicBezTo>
                    <a:pt x="144" y="256"/>
                    <a:pt x="154" y="248"/>
                    <a:pt x="155" y="239"/>
                  </a:cubicBezTo>
                  <a:cubicBezTo>
                    <a:pt x="156" y="238"/>
                    <a:pt x="157" y="241"/>
                    <a:pt x="158" y="239"/>
                  </a:cubicBezTo>
                  <a:cubicBezTo>
                    <a:pt x="160" y="229"/>
                    <a:pt x="170" y="220"/>
                    <a:pt x="180" y="214"/>
                  </a:cubicBezTo>
                  <a:cubicBezTo>
                    <a:pt x="180" y="215"/>
                    <a:pt x="180" y="215"/>
                    <a:pt x="180" y="215"/>
                  </a:cubicBezTo>
                  <a:cubicBezTo>
                    <a:pt x="182" y="214"/>
                    <a:pt x="182" y="211"/>
                    <a:pt x="183" y="210"/>
                  </a:cubicBezTo>
                  <a:cubicBezTo>
                    <a:pt x="184" y="210"/>
                    <a:pt x="183" y="211"/>
                    <a:pt x="184" y="211"/>
                  </a:cubicBezTo>
                  <a:cubicBezTo>
                    <a:pt x="183" y="209"/>
                    <a:pt x="186" y="207"/>
                    <a:pt x="186" y="206"/>
                  </a:cubicBezTo>
                  <a:cubicBezTo>
                    <a:pt x="187" y="206"/>
                    <a:pt x="188" y="207"/>
                    <a:pt x="189" y="206"/>
                  </a:cubicBezTo>
                  <a:cubicBezTo>
                    <a:pt x="189" y="204"/>
                    <a:pt x="189" y="204"/>
                    <a:pt x="189" y="204"/>
                  </a:cubicBezTo>
                  <a:cubicBezTo>
                    <a:pt x="188" y="199"/>
                    <a:pt x="195" y="199"/>
                    <a:pt x="196" y="194"/>
                  </a:cubicBezTo>
                  <a:cubicBezTo>
                    <a:pt x="197" y="194"/>
                    <a:pt x="196" y="195"/>
                    <a:pt x="197" y="195"/>
                  </a:cubicBezTo>
                  <a:cubicBezTo>
                    <a:pt x="200" y="188"/>
                    <a:pt x="207" y="181"/>
                    <a:pt x="210" y="174"/>
                  </a:cubicBezTo>
                  <a:cubicBezTo>
                    <a:pt x="211" y="174"/>
                    <a:pt x="211" y="175"/>
                    <a:pt x="212" y="175"/>
                  </a:cubicBezTo>
                  <a:cubicBezTo>
                    <a:pt x="211" y="174"/>
                    <a:pt x="212" y="171"/>
                    <a:pt x="213" y="169"/>
                  </a:cubicBezTo>
                  <a:cubicBezTo>
                    <a:pt x="215" y="169"/>
                    <a:pt x="214" y="165"/>
                    <a:pt x="216" y="164"/>
                  </a:cubicBezTo>
                  <a:cubicBezTo>
                    <a:pt x="216" y="164"/>
                    <a:pt x="216" y="164"/>
                    <a:pt x="216" y="164"/>
                  </a:cubicBezTo>
                  <a:cubicBezTo>
                    <a:pt x="215" y="162"/>
                    <a:pt x="219" y="162"/>
                    <a:pt x="217" y="160"/>
                  </a:cubicBezTo>
                  <a:cubicBezTo>
                    <a:pt x="219" y="159"/>
                    <a:pt x="219" y="159"/>
                    <a:pt x="219" y="159"/>
                  </a:cubicBezTo>
                  <a:cubicBezTo>
                    <a:pt x="217" y="158"/>
                    <a:pt x="221" y="157"/>
                    <a:pt x="221" y="155"/>
                  </a:cubicBezTo>
                  <a:cubicBezTo>
                    <a:pt x="220" y="155"/>
                    <a:pt x="220" y="155"/>
                    <a:pt x="220" y="155"/>
                  </a:cubicBezTo>
                  <a:cubicBezTo>
                    <a:pt x="220" y="154"/>
                    <a:pt x="222" y="153"/>
                    <a:pt x="222" y="152"/>
                  </a:cubicBezTo>
                  <a:cubicBezTo>
                    <a:pt x="222" y="152"/>
                    <a:pt x="222" y="152"/>
                    <a:pt x="222" y="152"/>
                  </a:cubicBezTo>
                  <a:cubicBezTo>
                    <a:pt x="223" y="149"/>
                    <a:pt x="224" y="147"/>
                    <a:pt x="222" y="147"/>
                  </a:cubicBezTo>
                  <a:cubicBezTo>
                    <a:pt x="224" y="146"/>
                    <a:pt x="222" y="150"/>
                    <a:pt x="225" y="149"/>
                  </a:cubicBezTo>
                  <a:cubicBezTo>
                    <a:pt x="226" y="138"/>
                    <a:pt x="228" y="128"/>
                    <a:pt x="228" y="117"/>
                  </a:cubicBezTo>
                  <a:cubicBezTo>
                    <a:pt x="229" y="116"/>
                    <a:pt x="229" y="115"/>
                    <a:pt x="230" y="115"/>
                  </a:cubicBezTo>
                  <a:cubicBezTo>
                    <a:pt x="229" y="114"/>
                    <a:pt x="229" y="111"/>
                    <a:pt x="228" y="110"/>
                  </a:cubicBezTo>
                  <a:cubicBezTo>
                    <a:pt x="228" y="110"/>
                    <a:pt x="229" y="109"/>
                    <a:pt x="229" y="109"/>
                  </a:cubicBezTo>
                  <a:cubicBezTo>
                    <a:pt x="229" y="106"/>
                    <a:pt x="226" y="107"/>
                    <a:pt x="227" y="104"/>
                  </a:cubicBezTo>
                  <a:cubicBezTo>
                    <a:pt x="228" y="105"/>
                    <a:pt x="228" y="105"/>
                    <a:pt x="229" y="105"/>
                  </a:cubicBezTo>
                  <a:cubicBezTo>
                    <a:pt x="227" y="103"/>
                    <a:pt x="227" y="101"/>
                    <a:pt x="226" y="99"/>
                  </a:cubicBezTo>
                  <a:cubicBezTo>
                    <a:pt x="226" y="99"/>
                    <a:pt x="227" y="100"/>
                    <a:pt x="227" y="100"/>
                  </a:cubicBezTo>
                  <a:cubicBezTo>
                    <a:pt x="225" y="98"/>
                    <a:pt x="227" y="95"/>
                    <a:pt x="225" y="93"/>
                  </a:cubicBezTo>
                  <a:cubicBezTo>
                    <a:pt x="227" y="94"/>
                    <a:pt x="227" y="94"/>
                    <a:pt x="227" y="94"/>
                  </a:cubicBezTo>
                  <a:cubicBezTo>
                    <a:pt x="227" y="90"/>
                    <a:pt x="224" y="93"/>
                    <a:pt x="224" y="91"/>
                  </a:cubicBezTo>
                  <a:cubicBezTo>
                    <a:pt x="225" y="91"/>
                    <a:pt x="225" y="91"/>
                    <a:pt x="226" y="91"/>
                  </a:cubicBezTo>
                  <a:cubicBezTo>
                    <a:pt x="223" y="89"/>
                    <a:pt x="222" y="84"/>
                    <a:pt x="221" y="82"/>
                  </a:cubicBezTo>
                  <a:cubicBezTo>
                    <a:pt x="221" y="82"/>
                    <a:pt x="221" y="82"/>
                    <a:pt x="221" y="82"/>
                  </a:cubicBezTo>
                  <a:cubicBezTo>
                    <a:pt x="220" y="79"/>
                    <a:pt x="220" y="76"/>
                    <a:pt x="218" y="74"/>
                  </a:cubicBezTo>
                  <a:cubicBezTo>
                    <a:pt x="218" y="72"/>
                    <a:pt x="220" y="73"/>
                    <a:pt x="219" y="70"/>
                  </a:cubicBezTo>
                  <a:cubicBezTo>
                    <a:pt x="217" y="71"/>
                    <a:pt x="215" y="66"/>
                    <a:pt x="214" y="69"/>
                  </a:cubicBezTo>
                  <a:cubicBezTo>
                    <a:pt x="213" y="66"/>
                    <a:pt x="212" y="62"/>
                    <a:pt x="210" y="61"/>
                  </a:cubicBezTo>
                  <a:cubicBezTo>
                    <a:pt x="212" y="62"/>
                    <a:pt x="212" y="59"/>
                    <a:pt x="213" y="60"/>
                  </a:cubicBezTo>
                  <a:cubicBezTo>
                    <a:pt x="214" y="58"/>
                    <a:pt x="214" y="58"/>
                    <a:pt x="214" y="58"/>
                  </a:cubicBezTo>
                  <a:cubicBezTo>
                    <a:pt x="215" y="58"/>
                    <a:pt x="214" y="60"/>
                    <a:pt x="215" y="59"/>
                  </a:cubicBezTo>
                  <a:cubicBezTo>
                    <a:pt x="214" y="58"/>
                    <a:pt x="212" y="55"/>
                    <a:pt x="212" y="55"/>
                  </a:cubicBezTo>
                  <a:cubicBezTo>
                    <a:pt x="209" y="54"/>
                    <a:pt x="206" y="54"/>
                    <a:pt x="204" y="51"/>
                  </a:cubicBezTo>
                  <a:cubicBezTo>
                    <a:pt x="205" y="52"/>
                    <a:pt x="205" y="49"/>
                    <a:pt x="206" y="50"/>
                  </a:cubicBezTo>
                  <a:cubicBezTo>
                    <a:pt x="200" y="49"/>
                    <a:pt x="200" y="49"/>
                    <a:pt x="200" y="49"/>
                  </a:cubicBezTo>
                  <a:cubicBezTo>
                    <a:pt x="199" y="48"/>
                    <a:pt x="201" y="47"/>
                    <a:pt x="200" y="47"/>
                  </a:cubicBezTo>
                  <a:cubicBezTo>
                    <a:pt x="199" y="47"/>
                    <a:pt x="199" y="47"/>
                    <a:pt x="198" y="47"/>
                  </a:cubicBezTo>
                  <a:cubicBezTo>
                    <a:pt x="198" y="46"/>
                    <a:pt x="195" y="44"/>
                    <a:pt x="196" y="42"/>
                  </a:cubicBezTo>
                  <a:cubicBezTo>
                    <a:pt x="196" y="41"/>
                    <a:pt x="197" y="43"/>
                    <a:pt x="197" y="42"/>
                  </a:cubicBezTo>
                  <a:cubicBezTo>
                    <a:pt x="196" y="40"/>
                    <a:pt x="195" y="41"/>
                    <a:pt x="194" y="39"/>
                  </a:cubicBezTo>
                  <a:cubicBezTo>
                    <a:pt x="194" y="39"/>
                    <a:pt x="194" y="39"/>
                    <a:pt x="194" y="39"/>
                  </a:cubicBezTo>
                  <a:cubicBezTo>
                    <a:pt x="193" y="38"/>
                    <a:pt x="190" y="37"/>
                    <a:pt x="190" y="39"/>
                  </a:cubicBezTo>
                  <a:cubicBezTo>
                    <a:pt x="191" y="40"/>
                    <a:pt x="191" y="38"/>
                    <a:pt x="192" y="39"/>
                  </a:cubicBezTo>
                  <a:cubicBezTo>
                    <a:pt x="190" y="40"/>
                    <a:pt x="188" y="38"/>
                    <a:pt x="187" y="37"/>
                  </a:cubicBezTo>
                  <a:cubicBezTo>
                    <a:pt x="188" y="37"/>
                    <a:pt x="188" y="37"/>
                    <a:pt x="188" y="37"/>
                  </a:cubicBezTo>
                  <a:cubicBezTo>
                    <a:pt x="186" y="36"/>
                    <a:pt x="183" y="35"/>
                    <a:pt x="180" y="34"/>
                  </a:cubicBezTo>
                  <a:cubicBezTo>
                    <a:pt x="179" y="35"/>
                    <a:pt x="182" y="33"/>
                    <a:pt x="182" y="34"/>
                  </a:cubicBezTo>
                  <a:cubicBezTo>
                    <a:pt x="180" y="31"/>
                    <a:pt x="175" y="31"/>
                    <a:pt x="173" y="28"/>
                  </a:cubicBezTo>
                  <a:cubicBezTo>
                    <a:pt x="173" y="28"/>
                    <a:pt x="172" y="30"/>
                    <a:pt x="173" y="29"/>
                  </a:cubicBezTo>
                  <a:cubicBezTo>
                    <a:pt x="171" y="28"/>
                    <a:pt x="172" y="27"/>
                    <a:pt x="170" y="27"/>
                  </a:cubicBezTo>
                  <a:cubicBezTo>
                    <a:pt x="171" y="26"/>
                    <a:pt x="169" y="27"/>
                    <a:pt x="168" y="26"/>
                  </a:cubicBezTo>
                  <a:cubicBezTo>
                    <a:pt x="167" y="27"/>
                    <a:pt x="168" y="26"/>
                    <a:pt x="169" y="26"/>
                  </a:cubicBezTo>
                  <a:cubicBezTo>
                    <a:pt x="167" y="26"/>
                    <a:pt x="160" y="24"/>
                    <a:pt x="157" y="22"/>
                  </a:cubicBezTo>
                  <a:cubicBezTo>
                    <a:pt x="157" y="23"/>
                    <a:pt x="154" y="24"/>
                    <a:pt x="153" y="23"/>
                  </a:cubicBezTo>
                  <a:cubicBezTo>
                    <a:pt x="154" y="22"/>
                    <a:pt x="154" y="22"/>
                    <a:pt x="154" y="22"/>
                  </a:cubicBezTo>
                  <a:cubicBezTo>
                    <a:pt x="153" y="21"/>
                    <a:pt x="151" y="22"/>
                    <a:pt x="151" y="20"/>
                  </a:cubicBezTo>
                  <a:cubicBezTo>
                    <a:pt x="149" y="21"/>
                    <a:pt x="159" y="21"/>
                    <a:pt x="156" y="22"/>
                  </a:cubicBezTo>
                  <a:cubicBezTo>
                    <a:pt x="156" y="20"/>
                    <a:pt x="152" y="23"/>
                    <a:pt x="153" y="21"/>
                  </a:cubicBezTo>
                  <a:cubicBezTo>
                    <a:pt x="151" y="21"/>
                    <a:pt x="149" y="22"/>
                    <a:pt x="148" y="20"/>
                  </a:cubicBezTo>
                  <a:cubicBezTo>
                    <a:pt x="148" y="20"/>
                    <a:pt x="150" y="18"/>
                    <a:pt x="148" y="18"/>
                  </a:cubicBezTo>
                  <a:cubicBezTo>
                    <a:pt x="146" y="18"/>
                    <a:pt x="147" y="18"/>
                    <a:pt x="145" y="18"/>
                  </a:cubicBezTo>
                  <a:cubicBezTo>
                    <a:pt x="144" y="19"/>
                    <a:pt x="144" y="19"/>
                    <a:pt x="144" y="19"/>
                  </a:cubicBezTo>
                  <a:cubicBezTo>
                    <a:pt x="143" y="20"/>
                    <a:pt x="142" y="18"/>
                    <a:pt x="142" y="20"/>
                  </a:cubicBezTo>
                  <a:cubicBezTo>
                    <a:pt x="142" y="19"/>
                    <a:pt x="138" y="20"/>
                    <a:pt x="139" y="18"/>
                  </a:cubicBezTo>
                  <a:cubicBezTo>
                    <a:pt x="140" y="16"/>
                    <a:pt x="140" y="16"/>
                    <a:pt x="140" y="16"/>
                  </a:cubicBezTo>
                  <a:cubicBezTo>
                    <a:pt x="139" y="16"/>
                    <a:pt x="138" y="18"/>
                    <a:pt x="137" y="18"/>
                  </a:cubicBezTo>
                  <a:cubicBezTo>
                    <a:pt x="136" y="17"/>
                    <a:pt x="136" y="17"/>
                    <a:pt x="136" y="17"/>
                  </a:cubicBezTo>
                  <a:cubicBezTo>
                    <a:pt x="136" y="20"/>
                    <a:pt x="134" y="17"/>
                    <a:pt x="132" y="18"/>
                  </a:cubicBezTo>
                  <a:cubicBezTo>
                    <a:pt x="130" y="17"/>
                    <a:pt x="126" y="18"/>
                    <a:pt x="125" y="16"/>
                  </a:cubicBezTo>
                  <a:cubicBezTo>
                    <a:pt x="124" y="17"/>
                    <a:pt x="122" y="18"/>
                    <a:pt x="120" y="17"/>
                  </a:cubicBezTo>
                  <a:cubicBezTo>
                    <a:pt x="120" y="17"/>
                    <a:pt x="121" y="17"/>
                    <a:pt x="121" y="16"/>
                  </a:cubicBezTo>
                  <a:cubicBezTo>
                    <a:pt x="120" y="15"/>
                    <a:pt x="119" y="16"/>
                    <a:pt x="118" y="16"/>
                  </a:cubicBezTo>
                  <a:cubicBezTo>
                    <a:pt x="119" y="16"/>
                    <a:pt x="116" y="15"/>
                    <a:pt x="114" y="14"/>
                  </a:cubicBezTo>
                  <a:cubicBezTo>
                    <a:pt x="113" y="15"/>
                    <a:pt x="113" y="16"/>
                    <a:pt x="113" y="17"/>
                  </a:cubicBezTo>
                  <a:cubicBezTo>
                    <a:pt x="111" y="15"/>
                    <a:pt x="108" y="19"/>
                    <a:pt x="106" y="17"/>
                  </a:cubicBezTo>
                  <a:cubicBezTo>
                    <a:pt x="107" y="16"/>
                    <a:pt x="109" y="15"/>
                    <a:pt x="107" y="15"/>
                  </a:cubicBezTo>
                  <a:cubicBezTo>
                    <a:pt x="105" y="12"/>
                    <a:pt x="104" y="17"/>
                    <a:pt x="101" y="16"/>
                  </a:cubicBezTo>
                  <a:cubicBezTo>
                    <a:pt x="102" y="18"/>
                    <a:pt x="102" y="18"/>
                    <a:pt x="102" y="18"/>
                  </a:cubicBezTo>
                  <a:cubicBezTo>
                    <a:pt x="101" y="17"/>
                    <a:pt x="99" y="20"/>
                    <a:pt x="99" y="18"/>
                  </a:cubicBezTo>
                  <a:cubicBezTo>
                    <a:pt x="98" y="19"/>
                    <a:pt x="96" y="18"/>
                    <a:pt x="96" y="20"/>
                  </a:cubicBezTo>
                  <a:cubicBezTo>
                    <a:pt x="92" y="19"/>
                    <a:pt x="87" y="24"/>
                    <a:pt x="83" y="21"/>
                  </a:cubicBezTo>
                  <a:cubicBezTo>
                    <a:pt x="83" y="21"/>
                    <a:pt x="81" y="22"/>
                    <a:pt x="82" y="22"/>
                  </a:cubicBezTo>
                  <a:cubicBezTo>
                    <a:pt x="84" y="23"/>
                    <a:pt x="83" y="21"/>
                    <a:pt x="84" y="22"/>
                  </a:cubicBezTo>
                  <a:cubicBezTo>
                    <a:pt x="83" y="22"/>
                    <a:pt x="83" y="23"/>
                    <a:pt x="83" y="23"/>
                  </a:cubicBezTo>
                  <a:cubicBezTo>
                    <a:pt x="82" y="23"/>
                    <a:pt x="81" y="23"/>
                    <a:pt x="82" y="21"/>
                  </a:cubicBezTo>
                  <a:cubicBezTo>
                    <a:pt x="78" y="21"/>
                    <a:pt x="80" y="26"/>
                    <a:pt x="77" y="27"/>
                  </a:cubicBezTo>
                  <a:cubicBezTo>
                    <a:pt x="76" y="26"/>
                    <a:pt x="76" y="26"/>
                    <a:pt x="75" y="26"/>
                  </a:cubicBezTo>
                  <a:cubicBezTo>
                    <a:pt x="74" y="28"/>
                    <a:pt x="74" y="28"/>
                    <a:pt x="74" y="28"/>
                  </a:cubicBezTo>
                  <a:cubicBezTo>
                    <a:pt x="72" y="29"/>
                    <a:pt x="72" y="27"/>
                    <a:pt x="71" y="26"/>
                  </a:cubicBezTo>
                  <a:cubicBezTo>
                    <a:pt x="70" y="27"/>
                    <a:pt x="69" y="27"/>
                    <a:pt x="69" y="29"/>
                  </a:cubicBezTo>
                  <a:cubicBezTo>
                    <a:pt x="66" y="28"/>
                    <a:pt x="66" y="28"/>
                    <a:pt x="66" y="28"/>
                  </a:cubicBezTo>
                  <a:cubicBezTo>
                    <a:pt x="68" y="29"/>
                    <a:pt x="66" y="29"/>
                    <a:pt x="66" y="30"/>
                  </a:cubicBezTo>
                  <a:cubicBezTo>
                    <a:pt x="66" y="29"/>
                    <a:pt x="66" y="29"/>
                    <a:pt x="66" y="29"/>
                  </a:cubicBezTo>
                  <a:cubicBezTo>
                    <a:pt x="65" y="29"/>
                    <a:pt x="64" y="30"/>
                    <a:pt x="64" y="31"/>
                  </a:cubicBezTo>
                  <a:cubicBezTo>
                    <a:pt x="65" y="31"/>
                    <a:pt x="66" y="31"/>
                    <a:pt x="67" y="31"/>
                  </a:cubicBezTo>
                  <a:cubicBezTo>
                    <a:pt x="67" y="32"/>
                    <a:pt x="66" y="32"/>
                    <a:pt x="65" y="33"/>
                  </a:cubicBezTo>
                  <a:cubicBezTo>
                    <a:pt x="65" y="32"/>
                    <a:pt x="63" y="33"/>
                    <a:pt x="62" y="34"/>
                  </a:cubicBezTo>
                  <a:cubicBezTo>
                    <a:pt x="61" y="34"/>
                    <a:pt x="62" y="36"/>
                    <a:pt x="62" y="36"/>
                  </a:cubicBezTo>
                  <a:cubicBezTo>
                    <a:pt x="61" y="35"/>
                    <a:pt x="60" y="37"/>
                    <a:pt x="60" y="35"/>
                  </a:cubicBezTo>
                  <a:cubicBezTo>
                    <a:pt x="60" y="35"/>
                    <a:pt x="61" y="36"/>
                    <a:pt x="61" y="35"/>
                  </a:cubicBezTo>
                  <a:cubicBezTo>
                    <a:pt x="60" y="35"/>
                    <a:pt x="60" y="33"/>
                    <a:pt x="59" y="35"/>
                  </a:cubicBezTo>
                  <a:cubicBezTo>
                    <a:pt x="58" y="37"/>
                    <a:pt x="61" y="37"/>
                    <a:pt x="59" y="38"/>
                  </a:cubicBezTo>
                  <a:cubicBezTo>
                    <a:pt x="59" y="37"/>
                    <a:pt x="59" y="37"/>
                    <a:pt x="59" y="36"/>
                  </a:cubicBezTo>
                  <a:cubicBezTo>
                    <a:pt x="57" y="37"/>
                    <a:pt x="57" y="37"/>
                    <a:pt x="57" y="37"/>
                  </a:cubicBezTo>
                  <a:cubicBezTo>
                    <a:pt x="57" y="38"/>
                    <a:pt x="57" y="38"/>
                    <a:pt x="57" y="38"/>
                  </a:cubicBezTo>
                  <a:cubicBezTo>
                    <a:pt x="57" y="38"/>
                    <a:pt x="57" y="38"/>
                    <a:pt x="57" y="38"/>
                  </a:cubicBezTo>
                  <a:cubicBezTo>
                    <a:pt x="57" y="39"/>
                    <a:pt x="55" y="40"/>
                    <a:pt x="55" y="42"/>
                  </a:cubicBezTo>
                  <a:cubicBezTo>
                    <a:pt x="55" y="43"/>
                    <a:pt x="53" y="43"/>
                    <a:pt x="52" y="43"/>
                  </a:cubicBezTo>
                  <a:cubicBezTo>
                    <a:pt x="52" y="43"/>
                    <a:pt x="52" y="43"/>
                    <a:pt x="52" y="43"/>
                  </a:cubicBezTo>
                  <a:cubicBezTo>
                    <a:pt x="51" y="43"/>
                    <a:pt x="50" y="45"/>
                    <a:pt x="50" y="46"/>
                  </a:cubicBezTo>
                  <a:cubicBezTo>
                    <a:pt x="50" y="46"/>
                    <a:pt x="50" y="46"/>
                    <a:pt x="50" y="46"/>
                  </a:cubicBezTo>
                  <a:cubicBezTo>
                    <a:pt x="49" y="46"/>
                    <a:pt x="48" y="48"/>
                    <a:pt x="48" y="49"/>
                  </a:cubicBezTo>
                  <a:cubicBezTo>
                    <a:pt x="46" y="50"/>
                    <a:pt x="44" y="46"/>
                    <a:pt x="44" y="49"/>
                  </a:cubicBezTo>
                  <a:cubicBezTo>
                    <a:pt x="43" y="50"/>
                    <a:pt x="44" y="52"/>
                    <a:pt x="45" y="52"/>
                  </a:cubicBezTo>
                  <a:cubicBezTo>
                    <a:pt x="42" y="54"/>
                    <a:pt x="42" y="58"/>
                    <a:pt x="39" y="59"/>
                  </a:cubicBezTo>
                  <a:cubicBezTo>
                    <a:pt x="39" y="60"/>
                    <a:pt x="39" y="60"/>
                    <a:pt x="39" y="61"/>
                  </a:cubicBezTo>
                  <a:cubicBezTo>
                    <a:pt x="35" y="64"/>
                    <a:pt x="35" y="70"/>
                    <a:pt x="31" y="72"/>
                  </a:cubicBezTo>
                  <a:cubicBezTo>
                    <a:pt x="31" y="71"/>
                    <a:pt x="30" y="71"/>
                    <a:pt x="29" y="71"/>
                  </a:cubicBezTo>
                  <a:cubicBezTo>
                    <a:pt x="30" y="73"/>
                    <a:pt x="27" y="72"/>
                    <a:pt x="29" y="73"/>
                  </a:cubicBezTo>
                  <a:cubicBezTo>
                    <a:pt x="30" y="73"/>
                    <a:pt x="31" y="74"/>
                    <a:pt x="32" y="73"/>
                  </a:cubicBezTo>
                  <a:cubicBezTo>
                    <a:pt x="31" y="75"/>
                    <a:pt x="29" y="79"/>
                    <a:pt x="28" y="80"/>
                  </a:cubicBezTo>
                  <a:cubicBezTo>
                    <a:pt x="28" y="80"/>
                    <a:pt x="29" y="81"/>
                    <a:pt x="29" y="81"/>
                  </a:cubicBezTo>
                  <a:cubicBezTo>
                    <a:pt x="27" y="80"/>
                    <a:pt x="26" y="82"/>
                    <a:pt x="26" y="84"/>
                  </a:cubicBezTo>
                  <a:cubicBezTo>
                    <a:pt x="27" y="84"/>
                    <a:pt x="27" y="84"/>
                    <a:pt x="27" y="84"/>
                  </a:cubicBezTo>
                  <a:cubicBezTo>
                    <a:pt x="25" y="85"/>
                    <a:pt x="25" y="85"/>
                    <a:pt x="25" y="85"/>
                  </a:cubicBezTo>
                  <a:cubicBezTo>
                    <a:pt x="25" y="86"/>
                    <a:pt x="27" y="86"/>
                    <a:pt x="26" y="87"/>
                  </a:cubicBezTo>
                  <a:cubicBezTo>
                    <a:pt x="25" y="87"/>
                    <a:pt x="25" y="87"/>
                    <a:pt x="25" y="87"/>
                  </a:cubicBezTo>
                  <a:cubicBezTo>
                    <a:pt x="25" y="89"/>
                    <a:pt x="26" y="92"/>
                    <a:pt x="24" y="93"/>
                  </a:cubicBezTo>
                  <a:cubicBezTo>
                    <a:pt x="22" y="94"/>
                    <a:pt x="22" y="94"/>
                    <a:pt x="22" y="94"/>
                  </a:cubicBezTo>
                  <a:cubicBezTo>
                    <a:pt x="22" y="95"/>
                    <a:pt x="23" y="96"/>
                    <a:pt x="24" y="95"/>
                  </a:cubicBezTo>
                  <a:cubicBezTo>
                    <a:pt x="22" y="98"/>
                    <a:pt x="22" y="100"/>
                    <a:pt x="20" y="100"/>
                  </a:cubicBezTo>
                  <a:cubicBezTo>
                    <a:pt x="22" y="106"/>
                    <a:pt x="21" y="113"/>
                    <a:pt x="21" y="119"/>
                  </a:cubicBezTo>
                  <a:cubicBezTo>
                    <a:pt x="20" y="118"/>
                    <a:pt x="20" y="118"/>
                    <a:pt x="20" y="118"/>
                  </a:cubicBezTo>
                  <a:cubicBezTo>
                    <a:pt x="19" y="120"/>
                    <a:pt x="21" y="119"/>
                    <a:pt x="21" y="120"/>
                  </a:cubicBezTo>
                  <a:cubicBezTo>
                    <a:pt x="20" y="120"/>
                    <a:pt x="19" y="121"/>
                    <a:pt x="18" y="120"/>
                  </a:cubicBezTo>
                  <a:cubicBezTo>
                    <a:pt x="17" y="122"/>
                    <a:pt x="20" y="123"/>
                    <a:pt x="20" y="124"/>
                  </a:cubicBezTo>
                  <a:cubicBezTo>
                    <a:pt x="21" y="125"/>
                    <a:pt x="19" y="123"/>
                    <a:pt x="21" y="124"/>
                  </a:cubicBezTo>
                  <a:cubicBezTo>
                    <a:pt x="21" y="124"/>
                    <a:pt x="20" y="127"/>
                    <a:pt x="22" y="127"/>
                  </a:cubicBezTo>
                  <a:cubicBezTo>
                    <a:pt x="21" y="127"/>
                    <a:pt x="20" y="127"/>
                    <a:pt x="19" y="127"/>
                  </a:cubicBezTo>
                  <a:cubicBezTo>
                    <a:pt x="20" y="128"/>
                    <a:pt x="20" y="128"/>
                    <a:pt x="20" y="128"/>
                  </a:cubicBezTo>
                  <a:cubicBezTo>
                    <a:pt x="18" y="130"/>
                    <a:pt x="16" y="125"/>
                    <a:pt x="14" y="126"/>
                  </a:cubicBezTo>
                  <a:cubicBezTo>
                    <a:pt x="14" y="128"/>
                    <a:pt x="14" y="128"/>
                    <a:pt x="14" y="128"/>
                  </a:cubicBezTo>
                  <a:cubicBezTo>
                    <a:pt x="12" y="129"/>
                    <a:pt x="12" y="124"/>
                    <a:pt x="11" y="128"/>
                  </a:cubicBezTo>
                  <a:cubicBezTo>
                    <a:pt x="12" y="129"/>
                    <a:pt x="15" y="130"/>
                    <a:pt x="16" y="129"/>
                  </a:cubicBezTo>
                  <a:cubicBezTo>
                    <a:pt x="16" y="132"/>
                    <a:pt x="20" y="130"/>
                    <a:pt x="20" y="133"/>
                  </a:cubicBezTo>
                  <a:cubicBezTo>
                    <a:pt x="19" y="134"/>
                    <a:pt x="19" y="131"/>
                    <a:pt x="18" y="131"/>
                  </a:cubicBezTo>
                  <a:cubicBezTo>
                    <a:pt x="17" y="133"/>
                    <a:pt x="19" y="134"/>
                    <a:pt x="19" y="135"/>
                  </a:cubicBezTo>
                  <a:cubicBezTo>
                    <a:pt x="19" y="134"/>
                    <a:pt x="21" y="135"/>
                    <a:pt x="22" y="136"/>
                  </a:cubicBezTo>
                  <a:cubicBezTo>
                    <a:pt x="21" y="137"/>
                    <a:pt x="20" y="135"/>
                    <a:pt x="20" y="137"/>
                  </a:cubicBezTo>
                  <a:cubicBezTo>
                    <a:pt x="21" y="137"/>
                    <a:pt x="22" y="139"/>
                    <a:pt x="23" y="137"/>
                  </a:cubicBezTo>
                  <a:cubicBezTo>
                    <a:pt x="25" y="138"/>
                    <a:pt x="23" y="140"/>
                    <a:pt x="24" y="140"/>
                  </a:cubicBezTo>
                  <a:cubicBezTo>
                    <a:pt x="23" y="141"/>
                    <a:pt x="20" y="139"/>
                    <a:pt x="20" y="141"/>
                  </a:cubicBezTo>
                  <a:cubicBezTo>
                    <a:pt x="21" y="141"/>
                    <a:pt x="23" y="144"/>
                    <a:pt x="25" y="142"/>
                  </a:cubicBezTo>
                  <a:cubicBezTo>
                    <a:pt x="25" y="143"/>
                    <a:pt x="23" y="143"/>
                    <a:pt x="22" y="143"/>
                  </a:cubicBezTo>
                  <a:cubicBezTo>
                    <a:pt x="22" y="145"/>
                    <a:pt x="26" y="145"/>
                    <a:pt x="23" y="146"/>
                  </a:cubicBezTo>
                  <a:cubicBezTo>
                    <a:pt x="25" y="146"/>
                    <a:pt x="25" y="146"/>
                    <a:pt x="25" y="146"/>
                  </a:cubicBezTo>
                  <a:cubicBezTo>
                    <a:pt x="25" y="147"/>
                    <a:pt x="24" y="148"/>
                    <a:pt x="24" y="149"/>
                  </a:cubicBezTo>
                  <a:cubicBezTo>
                    <a:pt x="24" y="150"/>
                    <a:pt x="27" y="151"/>
                    <a:pt x="25" y="152"/>
                  </a:cubicBezTo>
                  <a:cubicBezTo>
                    <a:pt x="25" y="152"/>
                    <a:pt x="26" y="155"/>
                    <a:pt x="27" y="153"/>
                  </a:cubicBezTo>
                  <a:cubicBezTo>
                    <a:pt x="27" y="151"/>
                    <a:pt x="25" y="152"/>
                    <a:pt x="27" y="150"/>
                  </a:cubicBezTo>
                  <a:cubicBezTo>
                    <a:pt x="26" y="152"/>
                    <a:pt x="28" y="153"/>
                    <a:pt x="29" y="153"/>
                  </a:cubicBezTo>
                  <a:cubicBezTo>
                    <a:pt x="28" y="154"/>
                    <a:pt x="28" y="154"/>
                    <a:pt x="28" y="154"/>
                  </a:cubicBezTo>
                  <a:cubicBezTo>
                    <a:pt x="29" y="154"/>
                    <a:pt x="29" y="156"/>
                    <a:pt x="30" y="156"/>
                  </a:cubicBezTo>
                  <a:cubicBezTo>
                    <a:pt x="30" y="155"/>
                    <a:pt x="29" y="156"/>
                    <a:pt x="29" y="156"/>
                  </a:cubicBezTo>
                  <a:cubicBezTo>
                    <a:pt x="31" y="156"/>
                    <a:pt x="31" y="156"/>
                    <a:pt x="31" y="156"/>
                  </a:cubicBezTo>
                  <a:cubicBezTo>
                    <a:pt x="32" y="158"/>
                    <a:pt x="29" y="158"/>
                    <a:pt x="30" y="160"/>
                  </a:cubicBezTo>
                  <a:cubicBezTo>
                    <a:pt x="28" y="159"/>
                    <a:pt x="28" y="159"/>
                    <a:pt x="28" y="159"/>
                  </a:cubicBezTo>
                  <a:cubicBezTo>
                    <a:pt x="29" y="159"/>
                    <a:pt x="28" y="160"/>
                    <a:pt x="29" y="161"/>
                  </a:cubicBezTo>
                  <a:cubicBezTo>
                    <a:pt x="30" y="161"/>
                    <a:pt x="32" y="161"/>
                    <a:pt x="33" y="161"/>
                  </a:cubicBezTo>
                  <a:cubicBezTo>
                    <a:pt x="34" y="162"/>
                    <a:pt x="32" y="162"/>
                    <a:pt x="34" y="163"/>
                  </a:cubicBezTo>
                  <a:cubicBezTo>
                    <a:pt x="31" y="162"/>
                    <a:pt x="31" y="162"/>
                    <a:pt x="31" y="162"/>
                  </a:cubicBezTo>
                  <a:cubicBezTo>
                    <a:pt x="31" y="162"/>
                    <a:pt x="30" y="164"/>
                    <a:pt x="31" y="166"/>
                  </a:cubicBezTo>
                  <a:cubicBezTo>
                    <a:pt x="32" y="167"/>
                    <a:pt x="34" y="167"/>
                    <a:pt x="34" y="165"/>
                  </a:cubicBezTo>
                  <a:cubicBezTo>
                    <a:pt x="34" y="166"/>
                    <a:pt x="34" y="168"/>
                    <a:pt x="33" y="168"/>
                  </a:cubicBezTo>
                  <a:cubicBezTo>
                    <a:pt x="34" y="169"/>
                    <a:pt x="34" y="167"/>
                    <a:pt x="36" y="168"/>
                  </a:cubicBezTo>
                  <a:cubicBezTo>
                    <a:pt x="35" y="169"/>
                    <a:pt x="35" y="172"/>
                    <a:pt x="35" y="173"/>
                  </a:cubicBezTo>
                  <a:cubicBezTo>
                    <a:pt x="32" y="173"/>
                    <a:pt x="32" y="173"/>
                    <a:pt x="32" y="173"/>
                  </a:cubicBezTo>
                  <a:cubicBezTo>
                    <a:pt x="32" y="174"/>
                    <a:pt x="32" y="174"/>
                    <a:pt x="32" y="174"/>
                  </a:cubicBezTo>
                  <a:cubicBezTo>
                    <a:pt x="30" y="173"/>
                    <a:pt x="32" y="175"/>
                    <a:pt x="30" y="175"/>
                  </a:cubicBezTo>
                  <a:cubicBezTo>
                    <a:pt x="30" y="176"/>
                    <a:pt x="31" y="177"/>
                    <a:pt x="32" y="177"/>
                  </a:cubicBezTo>
                  <a:cubicBezTo>
                    <a:pt x="33" y="174"/>
                    <a:pt x="36" y="178"/>
                    <a:pt x="38" y="176"/>
                  </a:cubicBezTo>
                  <a:cubicBezTo>
                    <a:pt x="41" y="179"/>
                    <a:pt x="34" y="181"/>
                    <a:pt x="39" y="182"/>
                  </a:cubicBezTo>
                  <a:cubicBezTo>
                    <a:pt x="39" y="181"/>
                    <a:pt x="42" y="182"/>
                    <a:pt x="40" y="180"/>
                  </a:cubicBezTo>
                  <a:cubicBezTo>
                    <a:pt x="41" y="182"/>
                    <a:pt x="43" y="180"/>
                    <a:pt x="44" y="183"/>
                  </a:cubicBezTo>
                  <a:cubicBezTo>
                    <a:pt x="42" y="182"/>
                    <a:pt x="42" y="186"/>
                    <a:pt x="39" y="185"/>
                  </a:cubicBezTo>
                  <a:cubicBezTo>
                    <a:pt x="40" y="184"/>
                    <a:pt x="39" y="183"/>
                    <a:pt x="39" y="183"/>
                  </a:cubicBezTo>
                  <a:cubicBezTo>
                    <a:pt x="38" y="184"/>
                    <a:pt x="36" y="184"/>
                    <a:pt x="37" y="186"/>
                  </a:cubicBezTo>
                  <a:cubicBezTo>
                    <a:pt x="38" y="187"/>
                    <a:pt x="39" y="188"/>
                    <a:pt x="40" y="188"/>
                  </a:cubicBezTo>
                  <a:cubicBezTo>
                    <a:pt x="42" y="187"/>
                    <a:pt x="39" y="186"/>
                    <a:pt x="41" y="186"/>
                  </a:cubicBezTo>
                  <a:cubicBezTo>
                    <a:pt x="43" y="188"/>
                    <a:pt x="41" y="189"/>
                    <a:pt x="44" y="189"/>
                  </a:cubicBezTo>
                  <a:cubicBezTo>
                    <a:pt x="43" y="188"/>
                    <a:pt x="44" y="187"/>
                    <a:pt x="45" y="186"/>
                  </a:cubicBezTo>
                  <a:cubicBezTo>
                    <a:pt x="47" y="188"/>
                    <a:pt x="47" y="188"/>
                    <a:pt x="47" y="188"/>
                  </a:cubicBezTo>
                  <a:cubicBezTo>
                    <a:pt x="45" y="188"/>
                    <a:pt x="45" y="188"/>
                    <a:pt x="45" y="188"/>
                  </a:cubicBezTo>
                  <a:cubicBezTo>
                    <a:pt x="46" y="191"/>
                    <a:pt x="48" y="188"/>
                    <a:pt x="49" y="190"/>
                  </a:cubicBezTo>
                  <a:cubicBezTo>
                    <a:pt x="48" y="193"/>
                    <a:pt x="48" y="193"/>
                    <a:pt x="48" y="193"/>
                  </a:cubicBezTo>
                  <a:cubicBezTo>
                    <a:pt x="46" y="193"/>
                    <a:pt x="46" y="188"/>
                    <a:pt x="44" y="190"/>
                  </a:cubicBezTo>
                  <a:cubicBezTo>
                    <a:pt x="45" y="192"/>
                    <a:pt x="46" y="192"/>
                    <a:pt x="47" y="194"/>
                  </a:cubicBezTo>
                  <a:cubicBezTo>
                    <a:pt x="46" y="193"/>
                    <a:pt x="46" y="193"/>
                    <a:pt x="46" y="193"/>
                  </a:cubicBezTo>
                  <a:cubicBezTo>
                    <a:pt x="46" y="194"/>
                    <a:pt x="43" y="196"/>
                    <a:pt x="46" y="198"/>
                  </a:cubicBezTo>
                  <a:cubicBezTo>
                    <a:pt x="48" y="198"/>
                    <a:pt x="47" y="197"/>
                    <a:pt x="48" y="197"/>
                  </a:cubicBezTo>
                  <a:cubicBezTo>
                    <a:pt x="50" y="200"/>
                    <a:pt x="52" y="200"/>
                    <a:pt x="53" y="202"/>
                  </a:cubicBezTo>
                  <a:cubicBezTo>
                    <a:pt x="51" y="202"/>
                    <a:pt x="54" y="205"/>
                    <a:pt x="51" y="204"/>
                  </a:cubicBezTo>
                  <a:cubicBezTo>
                    <a:pt x="52" y="203"/>
                    <a:pt x="49" y="198"/>
                    <a:pt x="47" y="198"/>
                  </a:cubicBezTo>
                  <a:cubicBezTo>
                    <a:pt x="46" y="201"/>
                    <a:pt x="46" y="196"/>
                    <a:pt x="44" y="197"/>
                  </a:cubicBezTo>
                  <a:cubicBezTo>
                    <a:pt x="45" y="199"/>
                    <a:pt x="43" y="200"/>
                    <a:pt x="42" y="201"/>
                  </a:cubicBezTo>
                  <a:cubicBezTo>
                    <a:pt x="42" y="202"/>
                    <a:pt x="43" y="202"/>
                    <a:pt x="43" y="202"/>
                  </a:cubicBezTo>
                  <a:cubicBezTo>
                    <a:pt x="45" y="202"/>
                    <a:pt x="44" y="201"/>
                    <a:pt x="46" y="200"/>
                  </a:cubicBezTo>
                  <a:cubicBezTo>
                    <a:pt x="47" y="203"/>
                    <a:pt x="49" y="205"/>
                    <a:pt x="51" y="206"/>
                  </a:cubicBezTo>
                  <a:cubicBezTo>
                    <a:pt x="51" y="207"/>
                    <a:pt x="49" y="208"/>
                    <a:pt x="48" y="207"/>
                  </a:cubicBezTo>
                  <a:cubicBezTo>
                    <a:pt x="50" y="209"/>
                    <a:pt x="52" y="213"/>
                    <a:pt x="53" y="216"/>
                  </a:cubicBezTo>
                  <a:cubicBezTo>
                    <a:pt x="54" y="213"/>
                    <a:pt x="55" y="219"/>
                    <a:pt x="57" y="217"/>
                  </a:cubicBezTo>
                  <a:cubicBezTo>
                    <a:pt x="56" y="215"/>
                    <a:pt x="57" y="213"/>
                    <a:pt x="58" y="213"/>
                  </a:cubicBezTo>
                  <a:cubicBezTo>
                    <a:pt x="59" y="214"/>
                    <a:pt x="57" y="214"/>
                    <a:pt x="57" y="214"/>
                  </a:cubicBezTo>
                  <a:cubicBezTo>
                    <a:pt x="59" y="215"/>
                    <a:pt x="56" y="217"/>
                    <a:pt x="59" y="218"/>
                  </a:cubicBezTo>
                  <a:cubicBezTo>
                    <a:pt x="57" y="215"/>
                    <a:pt x="56" y="218"/>
                    <a:pt x="54" y="219"/>
                  </a:cubicBezTo>
                  <a:cubicBezTo>
                    <a:pt x="56" y="220"/>
                    <a:pt x="53" y="219"/>
                    <a:pt x="54" y="221"/>
                  </a:cubicBezTo>
                  <a:cubicBezTo>
                    <a:pt x="56" y="223"/>
                    <a:pt x="58" y="225"/>
                    <a:pt x="59" y="227"/>
                  </a:cubicBezTo>
                  <a:cubicBezTo>
                    <a:pt x="59" y="231"/>
                    <a:pt x="63" y="235"/>
                    <a:pt x="63" y="238"/>
                  </a:cubicBezTo>
                  <a:cubicBezTo>
                    <a:pt x="63" y="240"/>
                    <a:pt x="61" y="239"/>
                    <a:pt x="61" y="241"/>
                  </a:cubicBezTo>
                  <a:cubicBezTo>
                    <a:pt x="61" y="243"/>
                    <a:pt x="62" y="239"/>
                    <a:pt x="62" y="242"/>
                  </a:cubicBezTo>
                  <a:cubicBezTo>
                    <a:pt x="62" y="242"/>
                    <a:pt x="62" y="242"/>
                    <a:pt x="62" y="242"/>
                  </a:cubicBezTo>
                  <a:cubicBezTo>
                    <a:pt x="63" y="243"/>
                    <a:pt x="62" y="247"/>
                    <a:pt x="65" y="247"/>
                  </a:cubicBezTo>
                  <a:cubicBezTo>
                    <a:pt x="63" y="247"/>
                    <a:pt x="63" y="247"/>
                    <a:pt x="63" y="247"/>
                  </a:cubicBezTo>
                  <a:cubicBezTo>
                    <a:pt x="63" y="248"/>
                    <a:pt x="63" y="248"/>
                    <a:pt x="64" y="248"/>
                  </a:cubicBezTo>
                  <a:cubicBezTo>
                    <a:pt x="63" y="248"/>
                    <a:pt x="62" y="249"/>
                    <a:pt x="62" y="248"/>
                  </a:cubicBezTo>
                  <a:cubicBezTo>
                    <a:pt x="60" y="251"/>
                    <a:pt x="63" y="252"/>
                    <a:pt x="63" y="254"/>
                  </a:cubicBezTo>
                  <a:cubicBezTo>
                    <a:pt x="64" y="252"/>
                    <a:pt x="64" y="252"/>
                    <a:pt x="64" y="252"/>
                  </a:cubicBezTo>
                  <a:cubicBezTo>
                    <a:pt x="66" y="255"/>
                    <a:pt x="65" y="258"/>
                    <a:pt x="66" y="261"/>
                  </a:cubicBezTo>
                  <a:cubicBezTo>
                    <a:pt x="64" y="261"/>
                    <a:pt x="64" y="261"/>
                    <a:pt x="64" y="261"/>
                  </a:cubicBezTo>
                  <a:cubicBezTo>
                    <a:pt x="65" y="263"/>
                    <a:pt x="65" y="263"/>
                    <a:pt x="65" y="263"/>
                  </a:cubicBezTo>
                  <a:cubicBezTo>
                    <a:pt x="64" y="262"/>
                    <a:pt x="63" y="264"/>
                    <a:pt x="64" y="265"/>
                  </a:cubicBezTo>
                  <a:cubicBezTo>
                    <a:pt x="61" y="261"/>
                    <a:pt x="61" y="261"/>
                    <a:pt x="61" y="261"/>
                  </a:cubicBezTo>
                  <a:cubicBezTo>
                    <a:pt x="61" y="259"/>
                    <a:pt x="62" y="262"/>
                    <a:pt x="64" y="261"/>
                  </a:cubicBezTo>
                  <a:cubicBezTo>
                    <a:pt x="65" y="260"/>
                    <a:pt x="64" y="257"/>
                    <a:pt x="63" y="257"/>
                  </a:cubicBezTo>
                  <a:cubicBezTo>
                    <a:pt x="63" y="258"/>
                    <a:pt x="63" y="258"/>
                    <a:pt x="64" y="259"/>
                  </a:cubicBezTo>
                  <a:cubicBezTo>
                    <a:pt x="62" y="259"/>
                    <a:pt x="62" y="258"/>
                    <a:pt x="60" y="257"/>
                  </a:cubicBezTo>
                  <a:cubicBezTo>
                    <a:pt x="60" y="258"/>
                    <a:pt x="60" y="259"/>
                    <a:pt x="61" y="259"/>
                  </a:cubicBezTo>
                  <a:cubicBezTo>
                    <a:pt x="60" y="258"/>
                    <a:pt x="59" y="257"/>
                    <a:pt x="59" y="255"/>
                  </a:cubicBezTo>
                  <a:cubicBezTo>
                    <a:pt x="60" y="256"/>
                    <a:pt x="60" y="254"/>
                    <a:pt x="60" y="254"/>
                  </a:cubicBezTo>
                  <a:cubicBezTo>
                    <a:pt x="59" y="254"/>
                    <a:pt x="58" y="253"/>
                    <a:pt x="58" y="251"/>
                  </a:cubicBezTo>
                  <a:cubicBezTo>
                    <a:pt x="60" y="249"/>
                    <a:pt x="56" y="247"/>
                    <a:pt x="56" y="244"/>
                  </a:cubicBezTo>
                  <a:cubicBezTo>
                    <a:pt x="57" y="245"/>
                    <a:pt x="59" y="246"/>
                    <a:pt x="60" y="247"/>
                  </a:cubicBezTo>
                  <a:cubicBezTo>
                    <a:pt x="61" y="245"/>
                    <a:pt x="60" y="245"/>
                    <a:pt x="60" y="243"/>
                  </a:cubicBezTo>
                  <a:cubicBezTo>
                    <a:pt x="59" y="243"/>
                    <a:pt x="57" y="243"/>
                    <a:pt x="55" y="241"/>
                  </a:cubicBezTo>
                  <a:cubicBezTo>
                    <a:pt x="56" y="241"/>
                    <a:pt x="56" y="241"/>
                    <a:pt x="56" y="241"/>
                  </a:cubicBezTo>
                  <a:cubicBezTo>
                    <a:pt x="55" y="239"/>
                    <a:pt x="54" y="240"/>
                    <a:pt x="53" y="237"/>
                  </a:cubicBezTo>
                  <a:cubicBezTo>
                    <a:pt x="52" y="233"/>
                    <a:pt x="50" y="229"/>
                    <a:pt x="49" y="226"/>
                  </a:cubicBezTo>
                  <a:cubicBezTo>
                    <a:pt x="50" y="225"/>
                    <a:pt x="50" y="225"/>
                    <a:pt x="50" y="225"/>
                  </a:cubicBezTo>
                  <a:cubicBezTo>
                    <a:pt x="47" y="225"/>
                    <a:pt x="46" y="220"/>
                    <a:pt x="44" y="219"/>
                  </a:cubicBezTo>
                  <a:cubicBezTo>
                    <a:pt x="43" y="214"/>
                    <a:pt x="39" y="211"/>
                    <a:pt x="40" y="208"/>
                  </a:cubicBezTo>
                  <a:cubicBezTo>
                    <a:pt x="35" y="202"/>
                    <a:pt x="31" y="197"/>
                    <a:pt x="28" y="190"/>
                  </a:cubicBezTo>
                  <a:cubicBezTo>
                    <a:pt x="30" y="190"/>
                    <a:pt x="30" y="190"/>
                    <a:pt x="30" y="190"/>
                  </a:cubicBezTo>
                  <a:cubicBezTo>
                    <a:pt x="28" y="189"/>
                    <a:pt x="30" y="189"/>
                    <a:pt x="30" y="188"/>
                  </a:cubicBezTo>
                  <a:cubicBezTo>
                    <a:pt x="29" y="190"/>
                    <a:pt x="27" y="187"/>
                    <a:pt x="26" y="187"/>
                  </a:cubicBezTo>
                  <a:cubicBezTo>
                    <a:pt x="25" y="183"/>
                    <a:pt x="22" y="179"/>
                    <a:pt x="19" y="177"/>
                  </a:cubicBezTo>
                  <a:cubicBezTo>
                    <a:pt x="20" y="177"/>
                    <a:pt x="20" y="177"/>
                    <a:pt x="20" y="177"/>
                  </a:cubicBezTo>
                  <a:cubicBezTo>
                    <a:pt x="17" y="175"/>
                    <a:pt x="17" y="170"/>
                    <a:pt x="16" y="167"/>
                  </a:cubicBezTo>
                  <a:cubicBezTo>
                    <a:pt x="16" y="166"/>
                    <a:pt x="17" y="165"/>
                    <a:pt x="16" y="164"/>
                  </a:cubicBezTo>
                  <a:cubicBezTo>
                    <a:pt x="14" y="163"/>
                    <a:pt x="13" y="162"/>
                    <a:pt x="11" y="159"/>
                  </a:cubicBezTo>
                  <a:cubicBezTo>
                    <a:pt x="10" y="157"/>
                    <a:pt x="9" y="153"/>
                    <a:pt x="9" y="151"/>
                  </a:cubicBezTo>
                  <a:cubicBezTo>
                    <a:pt x="4" y="143"/>
                    <a:pt x="4" y="133"/>
                    <a:pt x="2" y="123"/>
                  </a:cubicBezTo>
                  <a:cubicBezTo>
                    <a:pt x="4" y="123"/>
                    <a:pt x="4" y="123"/>
                    <a:pt x="4" y="123"/>
                  </a:cubicBezTo>
                  <a:cubicBezTo>
                    <a:pt x="0" y="113"/>
                    <a:pt x="5" y="102"/>
                    <a:pt x="5" y="95"/>
                  </a:cubicBezTo>
                  <a:cubicBezTo>
                    <a:pt x="7" y="96"/>
                    <a:pt x="7" y="96"/>
                    <a:pt x="7" y="96"/>
                  </a:cubicBezTo>
                  <a:cubicBezTo>
                    <a:pt x="9" y="94"/>
                    <a:pt x="8" y="90"/>
                    <a:pt x="6" y="90"/>
                  </a:cubicBezTo>
                  <a:cubicBezTo>
                    <a:pt x="8" y="88"/>
                    <a:pt x="7" y="84"/>
                    <a:pt x="9" y="83"/>
                  </a:cubicBezTo>
                  <a:cubicBezTo>
                    <a:pt x="11" y="81"/>
                    <a:pt x="9" y="80"/>
                    <a:pt x="10" y="78"/>
                  </a:cubicBezTo>
                  <a:cubicBezTo>
                    <a:pt x="13" y="74"/>
                    <a:pt x="13" y="72"/>
                    <a:pt x="15" y="67"/>
                  </a:cubicBezTo>
                  <a:cubicBezTo>
                    <a:pt x="14" y="68"/>
                    <a:pt x="14" y="68"/>
                    <a:pt x="14" y="68"/>
                  </a:cubicBezTo>
                  <a:cubicBezTo>
                    <a:pt x="14" y="69"/>
                    <a:pt x="15" y="70"/>
                    <a:pt x="16" y="69"/>
                  </a:cubicBezTo>
                  <a:cubicBezTo>
                    <a:pt x="16" y="67"/>
                    <a:pt x="20" y="63"/>
                    <a:pt x="16" y="63"/>
                  </a:cubicBezTo>
                  <a:cubicBezTo>
                    <a:pt x="20" y="60"/>
                    <a:pt x="21" y="52"/>
                    <a:pt x="26" y="50"/>
                  </a:cubicBezTo>
                  <a:cubicBezTo>
                    <a:pt x="25" y="50"/>
                    <a:pt x="25" y="48"/>
                    <a:pt x="25" y="48"/>
                  </a:cubicBezTo>
                  <a:cubicBezTo>
                    <a:pt x="28" y="44"/>
                    <a:pt x="32" y="41"/>
                    <a:pt x="33" y="38"/>
                  </a:cubicBezTo>
                  <a:cubicBezTo>
                    <a:pt x="34" y="38"/>
                    <a:pt x="34" y="40"/>
                    <a:pt x="35" y="38"/>
                  </a:cubicBezTo>
                  <a:cubicBezTo>
                    <a:pt x="35" y="37"/>
                    <a:pt x="34" y="38"/>
                    <a:pt x="35" y="36"/>
                  </a:cubicBezTo>
                  <a:cubicBezTo>
                    <a:pt x="38" y="30"/>
                    <a:pt x="47" y="27"/>
                    <a:pt x="51" y="23"/>
                  </a:cubicBezTo>
                  <a:cubicBezTo>
                    <a:pt x="60" y="15"/>
                    <a:pt x="71" y="9"/>
                    <a:pt x="82" y="5"/>
                  </a:cubicBezTo>
                  <a:cubicBezTo>
                    <a:pt x="82" y="6"/>
                    <a:pt x="82" y="6"/>
                    <a:pt x="82" y="6"/>
                  </a:cubicBezTo>
                  <a:cubicBezTo>
                    <a:pt x="85" y="2"/>
                    <a:pt x="91" y="5"/>
                    <a:pt x="94" y="2"/>
                  </a:cubicBezTo>
                  <a:cubicBezTo>
                    <a:pt x="95" y="2"/>
                    <a:pt x="97" y="1"/>
                    <a:pt x="97" y="2"/>
                  </a:cubicBezTo>
                  <a:cubicBezTo>
                    <a:pt x="99" y="0"/>
                    <a:pt x="105" y="2"/>
                    <a:pt x="109" y="0"/>
                  </a:cubicBezTo>
                  <a:cubicBezTo>
                    <a:pt x="108" y="1"/>
                    <a:pt x="108" y="1"/>
                    <a:pt x="108" y="1"/>
                  </a:cubicBezTo>
                  <a:cubicBezTo>
                    <a:pt x="113" y="2"/>
                    <a:pt x="117" y="0"/>
                    <a:pt x="121" y="1"/>
                  </a:cubicBezTo>
                  <a:cubicBezTo>
                    <a:pt x="121" y="1"/>
                    <a:pt x="120" y="1"/>
                    <a:pt x="120" y="2"/>
                  </a:cubicBezTo>
                  <a:cubicBezTo>
                    <a:pt x="121" y="3"/>
                    <a:pt x="124" y="0"/>
                    <a:pt x="125" y="3"/>
                  </a:cubicBezTo>
                  <a:cubicBezTo>
                    <a:pt x="126" y="3"/>
                    <a:pt x="125" y="1"/>
                    <a:pt x="125" y="1"/>
                  </a:cubicBezTo>
                  <a:cubicBezTo>
                    <a:pt x="135" y="3"/>
                    <a:pt x="145" y="3"/>
                    <a:pt x="156" y="5"/>
                  </a:cubicBezTo>
                  <a:cubicBezTo>
                    <a:pt x="162" y="9"/>
                    <a:pt x="155" y="10"/>
                    <a:pt x="161" y="10"/>
                  </a:cubicBezTo>
                  <a:cubicBezTo>
                    <a:pt x="161" y="10"/>
                    <a:pt x="162" y="9"/>
                    <a:pt x="161" y="9"/>
                  </a:cubicBezTo>
                  <a:cubicBezTo>
                    <a:pt x="164" y="9"/>
                    <a:pt x="164" y="13"/>
                    <a:pt x="166" y="13"/>
                  </a:cubicBezTo>
                  <a:cubicBezTo>
                    <a:pt x="166" y="11"/>
                    <a:pt x="167" y="12"/>
                    <a:pt x="167" y="11"/>
                  </a:cubicBezTo>
                  <a:cubicBezTo>
                    <a:pt x="171" y="14"/>
                    <a:pt x="171" y="16"/>
                    <a:pt x="175" y="16"/>
                  </a:cubicBezTo>
                  <a:cubicBezTo>
                    <a:pt x="174" y="17"/>
                    <a:pt x="174" y="17"/>
                    <a:pt x="174" y="17"/>
                  </a:cubicBezTo>
                  <a:cubicBezTo>
                    <a:pt x="180" y="16"/>
                    <a:pt x="183" y="20"/>
                    <a:pt x="188" y="19"/>
                  </a:cubicBezTo>
                  <a:cubicBezTo>
                    <a:pt x="208" y="32"/>
                    <a:pt x="224" y="51"/>
                    <a:pt x="233" y="72"/>
                  </a:cubicBezTo>
                  <a:cubicBezTo>
                    <a:pt x="241" y="94"/>
                    <a:pt x="245" y="117"/>
                    <a:pt x="239" y="141"/>
                  </a:cubicBezTo>
                  <a:cubicBezTo>
                    <a:pt x="236" y="146"/>
                    <a:pt x="236" y="146"/>
                    <a:pt x="235" y="152"/>
                  </a:cubicBezTo>
                  <a:cubicBezTo>
                    <a:pt x="235" y="152"/>
                    <a:pt x="235" y="151"/>
                    <a:pt x="234" y="152"/>
                  </a:cubicBezTo>
                  <a:cubicBezTo>
                    <a:pt x="236" y="153"/>
                    <a:pt x="233" y="156"/>
                    <a:pt x="234" y="157"/>
                  </a:cubicBezTo>
                  <a:cubicBezTo>
                    <a:pt x="231" y="165"/>
                    <a:pt x="227" y="172"/>
                    <a:pt x="222" y="180"/>
                  </a:cubicBezTo>
                  <a:cubicBezTo>
                    <a:pt x="223" y="179"/>
                    <a:pt x="222" y="177"/>
                    <a:pt x="221" y="179"/>
                  </a:cubicBezTo>
                  <a:cubicBezTo>
                    <a:pt x="221" y="181"/>
                    <a:pt x="221" y="181"/>
                    <a:pt x="221" y="181"/>
                  </a:cubicBezTo>
                  <a:cubicBezTo>
                    <a:pt x="221" y="181"/>
                    <a:pt x="221" y="181"/>
                    <a:pt x="221" y="181"/>
                  </a:cubicBezTo>
                  <a:cubicBezTo>
                    <a:pt x="220" y="182"/>
                    <a:pt x="221" y="183"/>
                    <a:pt x="222" y="183"/>
                  </a:cubicBezTo>
                  <a:cubicBezTo>
                    <a:pt x="210" y="202"/>
                    <a:pt x="192" y="213"/>
                    <a:pt x="179" y="228"/>
                  </a:cubicBezTo>
                  <a:cubicBezTo>
                    <a:pt x="176" y="230"/>
                    <a:pt x="172" y="236"/>
                    <a:pt x="170" y="240"/>
                  </a:cubicBezTo>
                  <a:cubicBezTo>
                    <a:pt x="159" y="249"/>
                    <a:pt x="153" y="260"/>
                    <a:pt x="152" y="274"/>
                  </a:cubicBezTo>
                  <a:cubicBezTo>
                    <a:pt x="152" y="274"/>
                    <a:pt x="148" y="272"/>
                    <a:pt x="148" y="2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9121775" y="3151188"/>
              <a:ext cx="11112" cy="11113"/>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1" y="2"/>
                    <a:pt x="2" y="0"/>
                    <a:pt x="3" y="1"/>
                  </a:cubicBezTo>
                  <a:cubicBezTo>
                    <a:pt x="2" y="2"/>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9110663" y="2973388"/>
              <a:ext cx="7937" cy="4763"/>
            </a:xfrm>
            <a:custGeom>
              <a:avLst/>
              <a:gdLst>
                <a:gd name="T0" fmla="*/ 0 w 2"/>
                <a:gd name="T1" fmla="*/ 1 h 1"/>
                <a:gd name="T2" fmla="*/ 0 w 2"/>
                <a:gd name="T3" fmla="*/ 0 h 1"/>
                <a:gd name="T4" fmla="*/ 1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0"/>
                    <a:pt x="0" y="0"/>
                  </a:cubicBezTo>
                  <a:cubicBezTo>
                    <a:pt x="1" y="1"/>
                    <a:pt x="2"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9091613" y="2936876"/>
              <a:ext cx="15875" cy="1111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0"/>
                    <a:pt x="3" y="2"/>
                    <a:pt x="4"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9085263" y="2887663"/>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0" y="0"/>
                    <a:pt x="1" y="1"/>
                  </a:cubicBezTo>
                  <a:cubicBezTo>
                    <a:pt x="1"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9072563" y="2882901"/>
              <a:ext cx="7937" cy="12700"/>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0" y="2"/>
                    <a:pt x="0" y="1"/>
                    <a:pt x="1" y="0"/>
                  </a:cubicBezTo>
                  <a:cubicBezTo>
                    <a:pt x="0" y="1"/>
                    <a:pt x="2"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p:nvPr/>
          </p:nvSpPr>
          <p:spPr bwMode="auto">
            <a:xfrm>
              <a:off x="9036050" y="2800351"/>
              <a:ext cx="11112" cy="7938"/>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1" y="2"/>
                    <a:pt x="0" y="1"/>
                    <a:pt x="1" y="0"/>
                  </a:cubicBezTo>
                  <a:cubicBezTo>
                    <a:pt x="0" y="1"/>
                    <a:pt x="3"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9017000" y="2767013"/>
              <a:ext cx="3175" cy="7938"/>
            </a:xfrm>
            <a:custGeom>
              <a:avLst/>
              <a:gdLst>
                <a:gd name="T0" fmla="*/ 0 w 1"/>
                <a:gd name="T1" fmla="*/ 2 h 2"/>
                <a:gd name="T2" fmla="*/ 0 w 1"/>
                <a:gd name="T3" fmla="*/ 1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1"/>
                    <a:pt x="0" y="1"/>
                  </a:cubicBezTo>
                  <a:cubicBezTo>
                    <a:pt x="0" y="0"/>
                    <a:pt x="1" y="1"/>
                    <a:pt x="1" y="1"/>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
            <p:cNvSpPr/>
            <p:nvPr/>
          </p:nvSpPr>
          <p:spPr bwMode="auto">
            <a:xfrm>
              <a:off x="9283700" y="2217738"/>
              <a:ext cx="4762" cy="3175"/>
            </a:xfrm>
            <a:custGeom>
              <a:avLst/>
              <a:gdLst>
                <a:gd name="T0" fmla="*/ 3 w 3"/>
                <a:gd name="T1" fmla="*/ 0 h 2"/>
                <a:gd name="T2" fmla="*/ 0 w 3"/>
                <a:gd name="T3" fmla="*/ 2 h 2"/>
                <a:gd name="T4" fmla="*/ 0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5"/>
            <p:cNvSpPr/>
            <p:nvPr/>
          </p:nvSpPr>
          <p:spPr bwMode="auto">
            <a:xfrm>
              <a:off x="9588500" y="2297113"/>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2" y="0"/>
                    <a:pt x="1" y="1"/>
                    <a:pt x="1" y="1"/>
                  </a:cubicBezTo>
                  <a:cubicBezTo>
                    <a:pt x="0"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6"/>
            <p:cNvSpPr/>
            <p:nvPr/>
          </p:nvSpPr>
          <p:spPr bwMode="auto">
            <a:xfrm>
              <a:off x="9709150" y="2420938"/>
              <a:ext cx="7937" cy="3175"/>
            </a:xfrm>
            <a:custGeom>
              <a:avLst/>
              <a:gdLst>
                <a:gd name="T0" fmla="*/ 0 w 5"/>
                <a:gd name="T1" fmla="*/ 2 h 2"/>
                <a:gd name="T2" fmla="*/ 0 w 5"/>
                <a:gd name="T3" fmla="*/ 0 h 2"/>
                <a:gd name="T4" fmla="*/ 5 w 5"/>
                <a:gd name="T5" fmla="*/ 0 h 2"/>
                <a:gd name="T6" fmla="*/ 0 w 5"/>
                <a:gd name="T7" fmla="*/ 2 h 2"/>
              </a:gdLst>
              <a:ahLst/>
              <a:cxnLst>
                <a:cxn ang="0">
                  <a:pos x="T0" y="T1"/>
                </a:cxn>
                <a:cxn ang="0">
                  <a:pos x="T2" y="T3"/>
                </a:cxn>
                <a:cxn ang="0">
                  <a:pos x="T4" y="T5"/>
                </a:cxn>
                <a:cxn ang="0">
                  <a:pos x="T6" y="T7"/>
                </a:cxn>
              </a:cxnLst>
              <a:rect l="0" t="0" r="r" b="b"/>
              <a:pathLst>
                <a:path w="5" h="2">
                  <a:moveTo>
                    <a:pt x="0" y="2"/>
                  </a:moveTo>
                  <a:lnTo>
                    <a:pt x="0" y="0"/>
                  </a:lnTo>
                  <a:lnTo>
                    <a:pt x="5"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7"/>
            <p:cNvSpPr/>
            <p:nvPr/>
          </p:nvSpPr>
          <p:spPr bwMode="auto">
            <a:xfrm>
              <a:off x="9107488" y="3151188"/>
              <a:ext cx="22225" cy="6350"/>
            </a:xfrm>
            <a:custGeom>
              <a:avLst/>
              <a:gdLst>
                <a:gd name="T0" fmla="*/ 4 w 6"/>
                <a:gd name="T1" fmla="*/ 0 h 2"/>
                <a:gd name="T2" fmla="*/ 2 w 6"/>
                <a:gd name="T3" fmla="*/ 1 h 2"/>
                <a:gd name="T4" fmla="*/ 4 w 6"/>
                <a:gd name="T5" fmla="*/ 0 h 2"/>
              </a:gdLst>
              <a:ahLst/>
              <a:cxnLst>
                <a:cxn ang="0">
                  <a:pos x="T0" y="T1"/>
                </a:cxn>
                <a:cxn ang="0">
                  <a:pos x="T2" y="T3"/>
                </a:cxn>
                <a:cxn ang="0">
                  <a:pos x="T4" y="T5"/>
                </a:cxn>
              </a:cxnLst>
              <a:rect l="0" t="0" r="r" b="b"/>
              <a:pathLst>
                <a:path w="6" h="2">
                  <a:moveTo>
                    <a:pt x="4" y="0"/>
                  </a:moveTo>
                  <a:cubicBezTo>
                    <a:pt x="0" y="1"/>
                    <a:pt x="6" y="2"/>
                    <a:pt x="2" y="1"/>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
            <p:cNvSpPr/>
            <p:nvPr/>
          </p:nvSpPr>
          <p:spPr bwMode="auto">
            <a:xfrm>
              <a:off x="8783638" y="3152777"/>
              <a:ext cx="703262" cy="1362075"/>
            </a:xfrm>
            <a:custGeom>
              <a:avLst/>
              <a:gdLst>
                <a:gd name="T0" fmla="*/ 73 w 187"/>
                <a:gd name="T1" fmla="*/ 274 h 362"/>
                <a:gd name="T2" fmla="*/ 105 w 187"/>
                <a:gd name="T3" fmla="*/ 211 h 362"/>
                <a:gd name="T4" fmla="*/ 107 w 187"/>
                <a:gd name="T5" fmla="*/ 187 h 362"/>
                <a:gd name="T6" fmla="*/ 105 w 187"/>
                <a:gd name="T7" fmla="*/ 126 h 362"/>
                <a:gd name="T8" fmla="*/ 135 w 187"/>
                <a:gd name="T9" fmla="*/ 109 h 362"/>
                <a:gd name="T10" fmla="*/ 98 w 187"/>
                <a:gd name="T11" fmla="*/ 101 h 362"/>
                <a:gd name="T12" fmla="*/ 110 w 187"/>
                <a:gd name="T13" fmla="*/ 86 h 362"/>
                <a:gd name="T14" fmla="*/ 143 w 187"/>
                <a:gd name="T15" fmla="*/ 78 h 362"/>
                <a:gd name="T16" fmla="*/ 169 w 187"/>
                <a:gd name="T17" fmla="*/ 72 h 362"/>
                <a:gd name="T18" fmla="*/ 166 w 187"/>
                <a:gd name="T19" fmla="*/ 85 h 362"/>
                <a:gd name="T20" fmla="*/ 168 w 187"/>
                <a:gd name="T21" fmla="*/ 83 h 362"/>
                <a:gd name="T22" fmla="*/ 168 w 187"/>
                <a:gd name="T23" fmla="*/ 75 h 362"/>
                <a:gd name="T24" fmla="*/ 168 w 187"/>
                <a:gd name="T25" fmla="*/ 83 h 362"/>
                <a:gd name="T26" fmla="*/ 157 w 187"/>
                <a:gd name="T27" fmla="*/ 79 h 362"/>
                <a:gd name="T28" fmla="*/ 131 w 187"/>
                <a:gd name="T29" fmla="*/ 79 h 362"/>
                <a:gd name="T30" fmla="*/ 95 w 187"/>
                <a:gd name="T31" fmla="*/ 80 h 362"/>
                <a:gd name="T32" fmla="*/ 70 w 187"/>
                <a:gd name="T33" fmla="*/ 73 h 362"/>
                <a:gd name="T34" fmla="*/ 74 w 187"/>
                <a:gd name="T35" fmla="*/ 61 h 362"/>
                <a:gd name="T36" fmla="*/ 94 w 187"/>
                <a:gd name="T37" fmla="*/ 54 h 362"/>
                <a:gd name="T38" fmla="*/ 110 w 187"/>
                <a:gd name="T39" fmla="*/ 48 h 362"/>
                <a:gd name="T40" fmla="*/ 119 w 187"/>
                <a:gd name="T41" fmla="*/ 46 h 362"/>
                <a:gd name="T42" fmla="*/ 144 w 187"/>
                <a:gd name="T43" fmla="*/ 43 h 362"/>
                <a:gd name="T44" fmla="*/ 169 w 187"/>
                <a:gd name="T45" fmla="*/ 33 h 362"/>
                <a:gd name="T46" fmla="*/ 161 w 187"/>
                <a:gd name="T47" fmla="*/ 45 h 362"/>
                <a:gd name="T48" fmla="*/ 143 w 187"/>
                <a:gd name="T49" fmla="*/ 44 h 362"/>
                <a:gd name="T50" fmla="*/ 92 w 187"/>
                <a:gd name="T51" fmla="*/ 49 h 362"/>
                <a:gd name="T52" fmla="*/ 80 w 187"/>
                <a:gd name="T53" fmla="*/ 42 h 362"/>
                <a:gd name="T54" fmla="*/ 83 w 187"/>
                <a:gd name="T55" fmla="*/ 27 h 362"/>
                <a:gd name="T56" fmla="*/ 101 w 187"/>
                <a:gd name="T57" fmla="*/ 21 h 362"/>
                <a:gd name="T58" fmla="*/ 117 w 187"/>
                <a:gd name="T59" fmla="*/ 15 h 362"/>
                <a:gd name="T60" fmla="*/ 127 w 187"/>
                <a:gd name="T61" fmla="*/ 15 h 362"/>
                <a:gd name="T62" fmla="*/ 143 w 187"/>
                <a:gd name="T63" fmla="*/ 19 h 362"/>
                <a:gd name="T64" fmla="*/ 160 w 187"/>
                <a:gd name="T65" fmla="*/ 14 h 362"/>
                <a:gd name="T66" fmla="*/ 173 w 187"/>
                <a:gd name="T67" fmla="*/ 4 h 362"/>
                <a:gd name="T68" fmla="*/ 181 w 187"/>
                <a:gd name="T69" fmla="*/ 3 h 362"/>
                <a:gd name="T70" fmla="*/ 178 w 187"/>
                <a:gd name="T71" fmla="*/ 21 h 362"/>
                <a:gd name="T72" fmla="*/ 181 w 187"/>
                <a:gd name="T73" fmla="*/ 4 h 362"/>
                <a:gd name="T74" fmla="*/ 180 w 187"/>
                <a:gd name="T75" fmla="*/ 6 h 362"/>
                <a:gd name="T76" fmla="*/ 183 w 187"/>
                <a:gd name="T77" fmla="*/ 8 h 362"/>
                <a:gd name="T78" fmla="*/ 180 w 187"/>
                <a:gd name="T79" fmla="*/ 16 h 362"/>
                <a:gd name="T80" fmla="*/ 156 w 187"/>
                <a:gd name="T81" fmla="*/ 15 h 362"/>
                <a:gd name="T82" fmla="*/ 118 w 187"/>
                <a:gd name="T83" fmla="*/ 12 h 362"/>
                <a:gd name="T84" fmla="*/ 97 w 187"/>
                <a:gd name="T85" fmla="*/ 11 h 362"/>
                <a:gd name="T86" fmla="*/ 109 w 187"/>
                <a:gd name="T87" fmla="*/ 5 h 362"/>
                <a:gd name="T88" fmla="*/ 135 w 187"/>
                <a:gd name="T89" fmla="*/ 2 h 362"/>
                <a:gd name="T90" fmla="*/ 186 w 187"/>
                <a:gd name="T91" fmla="*/ 9 h 362"/>
                <a:gd name="T92" fmla="*/ 176 w 187"/>
                <a:gd name="T93" fmla="*/ 20 h 362"/>
                <a:gd name="T94" fmla="*/ 123 w 187"/>
                <a:gd name="T95" fmla="*/ 30 h 362"/>
                <a:gd name="T96" fmla="*/ 78 w 187"/>
                <a:gd name="T97" fmla="*/ 31 h 362"/>
                <a:gd name="T98" fmla="*/ 86 w 187"/>
                <a:gd name="T99" fmla="*/ 33 h 362"/>
                <a:gd name="T100" fmla="*/ 159 w 187"/>
                <a:gd name="T101" fmla="*/ 30 h 362"/>
                <a:gd name="T102" fmla="*/ 176 w 187"/>
                <a:gd name="T103" fmla="*/ 50 h 362"/>
                <a:gd name="T104" fmla="*/ 145 w 187"/>
                <a:gd name="T105" fmla="*/ 58 h 362"/>
                <a:gd name="T106" fmla="*/ 82 w 187"/>
                <a:gd name="T107" fmla="*/ 74 h 362"/>
                <a:gd name="T108" fmla="*/ 81 w 187"/>
                <a:gd name="T109" fmla="*/ 60 h 362"/>
                <a:gd name="T110" fmla="*/ 127 w 187"/>
                <a:gd name="T111" fmla="*/ 66 h 362"/>
                <a:gd name="T112" fmla="*/ 176 w 187"/>
                <a:gd name="T113" fmla="*/ 75 h 362"/>
                <a:gd name="T114" fmla="*/ 170 w 187"/>
                <a:gd name="T115" fmla="*/ 88 h 362"/>
                <a:gd name="T116" fmla="*/ 105 w 187"/>
                <a:gd name="T117" fmla="*/ 104 h 362"/>
                <a:gd name="T118" fmla="*/ 104 w 187"/>
                <a:gd name="T119" fmla="*/ 88 h 362"/>
                <a:gd name="T120" fmla="*/ 144 w 187"/>
                <a:gd name="T121" fmla="*/ 117 h 362"/>
                <a:gd name="T122" fmla="*/ 118 w 187"/>
                <a:gd name="T123" fmla="*/ 169 h 362"/>
                <a:gd name="T124" fmla="*/ 112 w 187"/>
                <a:gd name="T125" fmla="*/ 23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362">
                  <a:moveTo>
                    <a:pt x="6" y="350"/>
                  </a:moveTo>
                  <a:cubicBezTo>
                    <a:pt x="10" y="338"/>
                    <a:pt x="24" y="331"/>
                    <a:pt x="30" y="320"/>
                  </a:cubicBezTo>
                  <a:cubicBezTo>
                    <a:pt x="31" y="319"/>
                    <a:pt x="31" y="322"/>
                    <a:pt x="33" y="319"/>
                  </a:cubicBezTo>
                  <a:cubicBezTo>
                    <a:pt x="39" y="308"/>
                    <a:pt x="53" y="296"/>
                    <a:pt x="64" y="286"/>
                  </a:cubicBezTo>
                  <a:cubicBezTo>
                    <a:pt x="64" y="287"/>
                    <a:pt x="64" y="287"/>
                    <a:pt x="64" y="287"/>
                  </a:cubicBezTo>
                  <a:cubicBezTo>
                    <a:pt x="67" y="286"/>
                    <a:pt x="67" y="282"/>
                    <a:pt x="69" y="279"/>
                  </a:cubicBezTo>
                  <a:cubicBezTo>
                    <a:pt x="69" y="280"/>
                    <a:pt x="69" y="281"/>
                    <a:pt x="70" y="280"/>
                  </a:cubicBezTo>
                  <a:cubicBezTo>
                    <a:pt x="69" y="279"/>
                    <a:pt x="73" y="276"/>
                    <a:pt x="73" y="274"/>
                  </a:cubicBezTo>
                  <a:cubicBezTo>
                    <a:pt x="74" y="274"/>
                    <a:pt x="74" y="274"/>
                    <a:pt x="76" y="274"/>
                  </a:cubicBezTo>
                  <a:cubicBezTo>
                    <a:pt x="76" y="271"/>
                    <a:pt x="76" y="271"/>
                    <a:pt x="76" y="271"/>
                  </a:cubicBezTo>
                  <a:cubicBezTo>
                    <a:pt x="75" y="265"/>
                    <a:pt x="83" y="262"/>
                    <a:pt x="85" y="256"/>
                  </a:cubicBezTo>
                  <a:cubicBezTo>
                    <a:pt x="85" y="256"/>
                    <a:pt x="85" y="257"/>
                    <a:pt x="85" y="257"/>
                  </a:cubicBezTo>
                  <a:cubicBezTo>
                    <a:pt x="89" y="247"/>
                    <a:pt x="96" y="236"/>
                    <a:pt x="100" y="226"/>
                  </a:cubicBezTo>
                  <a:cubicBezTo>
                    <a:pt x="100" y="226"/>
                    <a:pt x="101" y="227"/>
                    <a:pt x="102" y="227"/>
                  </a:cubicBezTo>
                  <a:cubicBezTo>
                    <a:pt x="100" y="226"/>
                    <a:pt x="102" y="222"/>
                    <a:pt x="103" y="219"/>
                  </a:cubicBezTo>
                  <a:cubicBezTo>
                    <a:pt x="105" y="219"/>
                    <a:pt x="103" y="214"/>
                    <a:pt x="105" y="211"/>
                  </a:cubicBezTo>
                  <a:cubicBezTo>
                    <a:pt x="105" y="211"/>
                    <a:pt x="105" y="211"/>
                    <a:pt x="105" y="211"/>
                  </a:cubicBezTo>
                  <a:cubicBezTo>
                    <a:pt x="104" y="208"/>
                    <a:pt x="107" y="208"/>
                    <a:pt x="106" y="205"/>
                  </a:cubicBezTo>
                  <a:cubicBezTo>
                    <a:pt x="107" y="204"/>
                    <a:pt x="107" y="204"/>
                    <a:pt x="107" y="204"/>
                  </a:cubicBezTo>
                  <a:cubicBezTo>
                    <a:pt x="105" y="203"/>
                    <a:pt x="110" y="201"/>
                    <a:pt x="109" y="198"/>
                  </a:cubicBezTo>
                  <a:cubicBezTo>
                    <a:pt x="108" y="198"/>
                    <a:pt x="108" y="198"/>
                    <a:pt x="108" y="198"/>
                  </a:cubicBezTo>
                  <a:cubicBezTo>
                    <a:pt x="108" y="196"/>
                    <a:pt x="109" y="196"/>
                    <a:pt x="109" y="194"/>
                  </a:cubicBezTo>
                  <a:cubicBezTo>
                    <a:pt x="109" y="193"/>
                    <a:pt x="109" y="193"/>
                    <a:pt x="109" y="193"/>
                  </a:cubicBezTo>
                  <a:cubicBezTo>
                    <a:pt x="108" y="189"/>
                    <a:pt x="109" y="187"/>
                    <a:pt x="107" y="187"/>
                  </a:cubicBezTo>
                  <a:cubicBezTo>
                    <a:pt x="109" y="185"/>
                    <a:pt x="108" y="191"/>
                    <a:pt x="111" y="188"/>
                  </a:cubicBezTo>
                  <a:cubicBezTo>
                    <a:pt x="109" y="173"/>
                    <a:pt x="96" y="164"/>
                    <a:pt x="91" y="148"/>
                  </a:cubicBezTo>
                  <a:cubicBezTo>
                    <a:pt x="92" y="146"/>
                    <a:pt x="92" y="145"/>
                    <a:pt x="93" y="145"/>
                  </a:cubicBezTo>
                  <a:cubicBezTo>
                    <a:pt x="93" y="144"/>
                    <a:pt x="95" y="140"/>
                    <a:pt x="95" y="138"/>
                  </a:cubicBezTo>
                  <a:cubicBezTo>
                    <a:pt x="94" y="139"/>
                    <a:pt x="96" y="138"/>
                    <a:pt x="96" y="137"/>
                  </a:cubicBezTo>
                  <a:cubicBezTo>
                    <a:pt x="99" y="136"/>
                    <a:pt x="96" y="134"/>
                    <a:pt x="99" y="132"/>
                  </a:cubicBezTo>
                  <a:cubicBezTo>
                    <a:pt x="98" y="133"/>
                    <a:pt x="99" y="134"/>
                    <a:pt x="100" y="134"/>
                  </a:cubicBezTo>
                  <a:cubicBezTo>
                    <a:pt x="100" y="131"/>
                    <a:pt x="103" y="129"/>
                    <a:pt x="105" y="126"/>
                  </a:cubicBezTo>
                  <a:cubicBezTo>
                    <a:pt x="104" y="127"/>
                    <a:pt x="104" y="128"/>
                    <a:pt x="105" y="128"/>
                  </a:cubicBezTo>
                  <a:cubicBezTo>
                    <a:pt x="106" y="124"/>
                    <a:pt x="109" y="124"/>
                    <a:pt x="111" y="122"/>
                  </a:cubicBezTo>
                  <a:cubicBezTo>
                    <a:pt x="111" y="123"/>
                    <a:pt x="111" y="123"/>
                    <a:pt x="111" y="123"/>
                  </a:cubicBezTo>
                  <a:cubicBezTo>
                    <a:pt x="115" y="122"/>
                    <a:pt x="111" y="121"/>
                    <a:pt x="114" y="119"/>
                  </a:cubicBezTo>
                  <a:cubicBezTo>
                    <a:pt x="114" y="120"/>
                    <a:pt x="114" y="120"/>
                    <a:pt x="114" y="121"/>
                  </a:cubicBezTo>
                  <a:cubicBezTo>
                    <a:pt x="116" y="117"/>
                    <a:pt x="122" y="115"/>
                    <a:pt x="125" y="112"/>
                  </a:cubicBezTo>
                  <a:cubicBezTo>
                    <a:pt x="125" y="113"/>
                    <a:pt x="125" y="113"/>
                    <a:pt x="125" y="113"/>
                  </a:cubicBezTo>
                  <a:cubicBezTo>
                    <a:pt x="128" y="112"/>
                    <a:pt x="133" y="105"/>
                    <a:pt x="135" y="109"/>
                  </a:cubicBezTo>
                  <a:cubicBezTo>
                    <a:pt x="133" y="108"/>
                    <a:pt x="136" y="106"/>
                    <a:pt x="132" y="105"/>
                  </a:cubicBezTo>
                  <a:cubicBezTo>
                    <a:pt x="132" y="107"/>
                    <a:pt x="125" y="105"/>
                    <a:pt x="127" y="108"/>
                  </a:cubicBezTo>
                  <a:cubicBezTo>
                    <a:pt x="124" y="107"/>
                    <a:pt x="118" y="105"/>
                    <a:pt x="115" y="106"/>
                  </a:cubicBezTo>
                  <a:cubicBezTo>
                    <a:pt x="117" y="105"/>
                    <a:pt x="114" y="103"/>
                    <a:pt x="117" y="103"/>
                  </a:cubicBezTo>
                  <a:cubicBezTo>
                    <a:pt x="115" y="102"/>
                    <a:pt x="115" y="102"/>
                    <a:pt x="115" y="102"/>
                  </a:cubicBezTo>
                  <a:cubicBezTo>
                    <a:pt x="115" y="101"/>
                    <a:pt x="117" y="102"/>
                    <a:pt x="116" y="101"/>
                  </a:cubicBezTo>
                  <a:cubicBezTo>
                    <a:pt x="115" y="101"/>
                    <a:pt x="110" y="101"/>
                    <a:pt x="109" y="101"/>
                  </a:cubicBezTo>
                  <a:cubicBezTo>
                    <a:pt x="106" y="101"/>
                    <a:pt x="103" y="103"/>
                    <a:pt x="98" y="101"/>
                  </a:cubicBezTo>
                  <a:cubicBezTo>
                    <a:pt x="101" y="102"/>
                    <a:pt x="98" y="99"/>
                    <a:pt x="100" y="99"/>
                  </a:cubicBezTo>
                  <a:cubicBezTo>
                    <a:pt x="99" y="97"/>
                    <a:pt x="93" y="104"/>
                    <a:pt x="94" y="93"/>
                  </a:cubicBezTo>
                  <a:cubicBezTo>
                    <a:pt x="95" y="92"/>
                    <a:pt x="95" y="94"/>
                    <a:pt x="97" y="92"/>
                  </a:cubicBezTo>
                  <a:cubicBezTo>
                    <a:pt x="96" y="92"/>
                    <a:pt x="97" y="91"/>
                    <a:pt x="97" y="90"/>
                  </a:cubicBezTo>
                  <a:cubicBezTo>
                    <a:pt x="98" y="89"/>
                    <a:pt x="103" y="86"/>
                    <a:pt x="105" y="88"/>
                  </a:cubicBezTo>
                  <a:cubicBezTo>
                    <a:pt x="106" y="88"/>
                    <a:pt x="103" y="89"/>
                    <a:pt x="105" y="89"/>
                  </a:cubicBezTo>
                  <a:cubicBezTo>
                    <a:pt x="107" y="88"/>
                    <a:pt x="107" y="87"/>
                    <a:pt x="110" y="86"/>
                  </a:cubicBezTo>
                  <a:cubicBezTo>
                    <a:pt x="110" y="86"/>
                    <a:pt x="110" y="86"/>
                    <a:pt x="110" y="86"/>
                  </a:cubicBezTo>
                  <a:cubicBezTo>
                    <a:pt x="112" y="86"/>
                    <a:pt x="115" y="84"/>
                    <a:pt x="113" y="83"/>
                  </a:cubicBezTo>
                  <a:cubicBezTo>
                    <a:pt x="112" y="84"/>
                    <a:pt x="114" y="85"/>
                    <a:pt x="112" y="84"/>
                  </a:cubicBezTo>
                  <a:cubicBezTo>
                    <a:pt x="113" y="83"/>
                    <a:pt x="116" y="82"/>
                    <a:pt x="119" y="81"/>
                  </a:cubicBezTo>
                  <a:cubicBezTo>
                    <a:pt x="118" y="82"/>
                    <a:pt x="118" y="82"/>
                    <a:pt x="118" y="83"/>
                  </a:cubicBezTo>
                  <a:cubicBezTo>
                    <a:pt x="122" y="81"/>
                    <a:pt x="126" y="80"/>
                    <a:pt x="130" y="78"/>
                  </a:cubicBezTo>
                  <a:cubicBezTo>
                    <a:pt x="130" y="77"/>
                    <a:pt x="128" y="81"/>
                    <a:pt x="128" y="80"/>
                  </a:cubicBezTo>
                  <a:cubicBezTo>
                    <a:pt x="133" y="81"/>
                    <a:pt x="139" y="77"/>
                    <a:pt x="143" y="79"/>
                  </a:cubicBezTo>
                  <a:cubicBezTo>
                    <a:pt x="143" y="79"/>
                    <a:pt x="143" y="77"/>
                    <a:pt x="143" y="78"/>
                  </a:cubicBezTo>
                  <a:cubicBezTo>
                    <a:pt x="146" y="77"/>
                    <a:pt x="146" y="79"/>
                    <a:pt x="147" y="78"/>
                  </a:cubicBezTo>
                  <a:cubicBezTo>
                    <a:pt x="147" y="79"/>
                    <a:pt x="149" y="78"/>
                    <a:pt x="151" y="77"/>
                  </a:cubicBezTo>
                  <a:cubicBezTo>
                    <a:pt x="152" y="77"/>
                    <a:pt x="151" y="78"/>
                    <a:pt x="150" y="78"/>
                  </a:cubicBezTo>
                  <a:cubicBezTo>
                    <a:pt x="152" y="77"/>
                    <a:pt x="162" y="75"/>
                    <a:pt x="167" y="75"/>
                  </a:cubicBezTo>
                  <a:cubicBezTo>
                    <a:pt x="166" y="74"/>
                    <a:pt x="167" y="74"/>
                    <a:pt x="168" y="73"/>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70" y="69"/>
                    <a:pt x="164" y="97"/>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5" y="85"/>
                    <a:pt x="165" y="85"/>
                    <a:pt x="165" y="85"/>
                  </a:cubicBezTo>
                  <a:cubicBezTo>
                    <a:pt x="167" y="84"/>
                    <a:pt x="167" y="84"/>
                    <a:pt x="167" y="84"/>
                  </a:cubicBezTo>
                  <a:cubicBezTo>
                    <a:pt x="166" y="83"/>
                    <a:pt x="164" y="83"/>
                    <a:pt x="164" y="82"/>
                  </a:cubicBezTo>
                  <a:cubicBezTo>
                    <a:pt x="163" y="82"/>
                    <a:pt x="165" y="83"/>
                    <a:pt x="167" y="83"/>
                  </a:cubicBezTo>
                  <a:cubicBezTo>
                    <a:pt x="167" y="83"/>
                    <a:pt x="167" y="83"/>
                    <a:pt x="167"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5"/>
                    <a:pt x="172" y="67"/>
                    <a:pt x="170" y="75"/>
                  </a:cubicBezTo>
                  <a:cubicBezTo>
                    <a:pt x="170" y="75"/>
                    <a:pt x="170" y="75"/>
                    <a:pt x="170" y="75"/>
                  </a:cubicBezTo>
                  <a:cubicBezTo>
                    <a:pt x="169" y="75"/>
                    <a:pt x="169" y="75"/>
                    <a:pt x="169" y="75"/>
                  </a:cubicBezTo>
                  <a:cubicBezTo>
                    <a:pt x="168" y="75"/>
                    <a:pt x="168" y="75"/>
                    <a:pt x="168" y="75"/>
                  </a:cubicBezTo>
                  <a:cubicBezTo>
                    <a:pt x="168" y="75"/>
                    <a:pt x="168" y="75"/>
                    <a:pt x="168" y="75"/>
                  </a:cubicBezTo>
                  <a:cubicBezTo>
                    <a:pt x="169" y="75"/>
                    <a:pt x="169" y="75"/>
                    <a:pt x="169"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69" y="78"/>
                    <a:pt x="172" y="66"/>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3"/>
                    <a:pt x="167" y="83"/>
                    <a:pt x="167" y="83"/>
                  </a:cubicBezTo>
                  <a:cubicBezTo>
                    <a:pt x="166" y="83"/>
                    <a:pt x="165" y="83"/>
                    <a:pt x="166" y="83"/>
                  </a:cubicBezTo>
                  <a:cubicBezTo>
                    <a:pt x="164" y="82"/>
                    <a:pt x="162" y="82"/>
                    <a:pt x="161" y="80"/>
                  </a:cubicBezTo>
                  <a:cubicBezTo>
                    <a:pt x="161" y="80"/>
                    <a:pt x="163" y="79"/>
                    <a:pt x="161" y="78"/>
                  </a:cubicBezTo>
                  <a:cubicBezTo>
                    <a:pt x="158" y="78"/>
                    <a:pt x="160" y="79"/>
                    <a:pt x="157" y="79"/>
                  </a:cubicBezTo>
                  <a:cubicBezTo>
                    <a:pt x="156" y="79"/>
                    <a:pt x="156" y="79"/>
                    <a:pt x="156" y="79"/>
                  </a:cubicBezTo>
                  <a:cubicBezTo>
                    <a:pt x="155" y="80"/>
                    <a:pt x="153" y="78"/>
                    <a:pt x="154" y="80"/>
                  </a:cubicBezTo>
                  <a:cubicBezTo>
                    <a:pt x="154" y="79"/>
                    <a:pt x="149" y="80"/>
                    <a:pt x="150" y="78"/>
                  </a:cubicBezTo>
                  <a:cubicBezTo>
                    <a:pt x="150" y="76"/>
                    <a:pt x="150" y="76"/>
                    <a:pt x="150" y="76"/>
                  </a:cubicBezTo>
                  <a:cubicBezTo>
                    <a:pt x="149" y="76"/>
                    <a:pt x="148" y="78"/>
                    <a:pt x="147" y="79"/>
                  </a:cubicBezTo>
                  <a:cubicBezTo>
                    <a:pt x="146" y="78"/>
                    <a:pt x="146" y="78"/>
                    <a:pt x="146" y="78"/>
                  </a:cubicBezTo>
                  <a:cubicBezTo>
                    <a:pt x="146" y="80"/>
                    <a:pt x="142" y="78"/>
                    <a:pt x="141" y="80"/>
                  </a:cubicBezTo>
                  <a:cubicBezTo>
                    <a:pt x="138" y="79"/>
                    <a:pt x="133" y="80"/>
                    <a:pt x="131" y="79"/>
                  </a:cubicBezTo>
                  <a:cubicBezTo>
                    <a:pt x="128" y="80"/>
                    <a:pt x="126" y="81"/>
                    <a:pt x="123" y="80"/>
                  </a:cubicBezTo>
                  <a:cubicBezTo>
                    <a:pt x="124" y="80"/>
                    <a:pt x="125" y="80"/>
                    <a:pt x="125" y="79"/>
                  </a:cubicBezTo>
                  <a:cubicBezTo>
                    <a:pt x="123" y="79"/>
                    <a:pt x="122" y="79"/>
                    <a:pt x="121" y="80"/>
                  </a:cubicBezTo>
                  <a:cubicBezTo>
                    <a:pt x="121" y="80"/>
                    <a:pt x="117" y="79"/>
                    <a:pt x="115" y="78"/>
                  </a:cubicBezTo>
                  <a:cubicBezTo>
                    <a:pt x="112" y="79"/>
                    <a:pt x="113" y="80"/>
                    <a:pt x="113" y="81"/>
                  </a:cubicBezTo>
                  <a:cubicBezTo>
                    <a:pt x="111" y="79"/>
                    <a:pt x="106" y="83"/>
                    <a:pt x="102" y="81"/>
                  </a:cubicBezTo>
                  <a:cubicBezTo>
                    <a:pt x="103" y="81"/>
                    <a:pt x="106" y="80"/>
                    <a:pt x="104" y="79"/>
                  </a:cubicBezTo>
                  <a:cubicBezTo>
                    <a:pt x="102" y="76"/>
                    <a:pt x="99" y="81"/>
                    <a:pt x="95" y="80"/>
                  </a:cubicBezTo>
                  <a:cubicBezTo>
                    <a:pt x="96" y="82"/>
                    <a:pt x="96" y="82"/>
                    <a:pt x="96" y="82"/>
                  </a:cubicBezTo>
                  <a:cubicBezTo>
                    <a:pt x="94" y="80"/>
                    <a:pt x="90" y="82"/>
                    <a:pt x="90" y="80"/>
                  </a:cubicBezTo>
                  <a:cubicBezTo>
                    <a:pt x="89" y="81"/>
                    <a:pt x="86" y="79"/>
                    <a:pt x="86" y="81"/>
                  </a:cubicBezTo>
                  <a:cubicBezTo>
                    <a:pt x="82" y="80"/>
                    <a:pt x="78" y="78"/>
                    <a:pt x="74" y="76"/>
                  </a:cubicBezTo>
                  <a:cubicBezTo>
                    <a:pt x="72" y="74"/>
                    <a:pt x="72" y="74"/>
                    <a:pt x="72" y="74"/>
                  </a:cubicBezTo>
                  <a:cubicBezTo>
                    <a:pt x="70" y="74"/>
                    <a:pt x="70" y="74"/>
                    <a:pt x="70" y="74"/>
                  </a:cubicBezTo>
                  <a:cubicBezTo>
                    <a:pt x="70" y="73"/>
                    <a:pt x="70" y="73"/>
                    <a:pt x="70" y="73"/>
                  </a:cubicBezTo>
                  <a:cubicBezTo>
                    <a:pt x="70" y="73"/>
                    <a:pt x="70" y="73"/>
                    <a:pt x="70" y="73"/>
                  </a:cubicBezTo>
                  <a:cubicBezTo>
                    <a:pt x="70" y="73"/>
                    <a:pt x="70" y="73"/>
                    <a:pt x="70" y="73"/>
                  </a:cubicBezTo>
                  <a:cubicBezTo>
                    <a:pt x="70" y="73"/>
                    <a:pt x="70" y="73"/>
                    <a:pt x="70" y="73"/>
                  </a:cubicBezTo>
                  <a:cubicBezTo>
                    <a:pt x="71" y="82"/>
                    <a:pt x="68" y="61"/>
                    <a:pt x="68" y="64"/>
                  </a:cubicBezTo>
                  <a:cubicBezTo>
                    <a:pt x="69" y="64"/>
                    <a:pt x="69" y="64"/>
                    <a:pt x="69" y="64"/>
                  </a:cubicBezTo>
                  <a:cubicBezTo>
                    <a:pt x="69" y="64"/>
                    <a:pt x="69" y="64"/>
                    <a:pt x="69" y="64"/>
                  </a:cubicBezTo>
                  <a:cubicBezTo>
                    <a:pt x="69" y="63"/>
                    <a:pt x="69" y="63"/>
                    <a:pt x="69" y="63"/>
                  </a:cubicBezTo>
                  <a:cubicBezTo>
                    <a:pt x="69" y="63"/>
                    <a:pt x="69" y="63"/>
                    <a:pt x="69" y="63"/>
                  </a:cubicBezTo>
                  <a:cubicBezTo>
                    <a:pt x="71" y="62"/>
                    <a:pt x="72" y="61"/>
                    <a:pt x="74" y="61"/>
                  </a:cubicBezTo>
                  <a:cubicBezTo>
                    <a:pt x="75" y="60"/>
                    <a:pt x="77" y="59"/>
                    <a:pt x="76" y="58"/>
                  </a:cubicBezTo>
                  <a:cubicBezTo>
                    <a:pt x="74" y="58"/>
                    <a:pt x="74" y="60"/>
                    <a:pt x="73" y="60"/>
                  </a:cubicBezTo>
                  <a:cubicBezTo>
                    <a:pt x="74" y="59"/>
                    <a:pt x="74" y="59"/>
                    <a:pt x="74" y="59"/>
                  </a:cubicBezTo>
                  <a:cubicBezTo>
                    <a:pt x="76" y="58"/>
                    <a:pt x="78" y="57"/>
                    <a:pt x="77" y="60"/>
                  </a:cubicBezTo>
                  <a:cubicBezTo>
                    <a:pt x="82" y="58"/>
                    <a:pt x="80" y="54"/>
                    <a:pt x="86" y="53"/>
                  </a:cubicBezTo>
                  <a:cubicBezTo>
                    <a:pt x="86" y="53"/>
                    <a:pt x="86" y="54"/>
                    <a:pt x="88" y="53"/>
                  </a:cubicBezTo>
                  <a:cubicBezTo>
                    <a:pt x="91" y="51"/>
                    <a:pt x="91" y="51"/>
                    <a:pt x="91" y="51"/>
                  </a:cubicBezTo>
                  <a:cubicBezTo>
                    <a:pt x="95" y="50"/>
                    <a:pt x="93" y="52"/>
                    <a:pt x="94" y="54"/>
                  </a:cubicBezTo>
                  <a:cubicBezTo>
                    <a:pt x="96" y="53"/>
                    <a:pt x="98" y="52"/>
                    <a:pt x="99" y="51"/>
                  </a:cubicBezTo>
                  <a:cubicBezTo>
                    <a:pt x="101" y="52"/>
                    <a:pt x="101" y="52"/>
                    <a:pt x="101" y="52"/>
                  </a:cubicBezTo>
                  <a:cubicBezTo>
                    <a:pt x="99" y="51"/>
                    <a:pt x="103" y="51"/>
                    <a:pt x="103" y="51"/>
                  </a:cubicBezTo>
                  <a:cubicBezTo>
                    <a:pt x="102" y="51"/>
                    <a:pt x="102" y="51"/>
                    <a:pt x="102" y="51"/>
                  </a:cubicBezTo>
                  <a:cubicBezTo>
                    <a:pt x="103" y="52"/>
                    <a:pt x="105" y="51"/>
                    <a:pt x="106" y="51"/>
                  </a:cubicBezTo>
                  <a:cubicBezTo>
                    <a:pt x="106" y="50"/>
                    <a:pt x="103" y="50"/>
                    <a:pt x="102" y="50"/>
                  </a:cubicBezTo>
                  <a:cubicBezTo>
                    <a:pt x="103" y="49"/>
                    <a:pt x="104" y="49"/>
                    <a:pt x="105" y="48"/>
                  </a:cubicBezTo>
                  <a:cubicBezTo>
                    <a:pt x="105" y="49"/>
                    <a:pt x="108" y="48"/>
                    <a:pt x="110" y="48"/>
                  </a:cubicBezTo>
                  <a:cubicBezTo>
                    <a:pt x="112" y="48"/>
                    <a:pt x="112" y="46"/>
                    <a:pt x="112" y="46"/>
                  </a:cubicBezTo>
                  <a:cubicBezTo>
                    <a:pt x="112" y="47"/>
                    <a:pt x="115" y="46"/>
                    <a:pt x="114" y="47"/>
                  </a:cubicBezTo>
                  <a:cubicBezTo>
                    <a:pt x="113" y="47"/>
                    <a:pt x="112" y="47"/>
                    <a:pt x="111" y="47"/>
                  </a:cubicBezTo>
                  <a:cubicBezTo>
                    <a:pt x="113" y="48"/>
                    <a:pt x="113" y="49"/>
                    <a:pt x="115" y="48"/>
                  </a:cubicBezTo>
                  <a:cubicBezTo>
                    <a:pt x="117" y="47"/>
                    <a:pt x="114" y="45"/>
                    <a:pt x="118" y="45"/>
                  </a:cubicBezTo>
                  <a:cubicBezTo>
                    <a:pt x="117" y="46"/>
                    <a:pt x="117" y="46"/>
                    <a:pt x="116" y="47"/>
                  </a:cubicBezTo>
                  <a:cubicBezTo>
                    <a:pt x="119" y="47"/>
                    <a:pt x="119" y="47"/>
                    <a:pt x="119" y="47"/>
                  </a:cubicBezTo>
                  <a:cubicBezTo>
                    <a:pt x="119" y="46"/>
                    <a:pt x="119" y="46"/>
                    <a:pt x="119" y="46"/>
                  </a:cubicBezTo>
                  <a:cubicBezTo>
                    <a:pt x="120" y="46"/>
                    <a:pt x="120" y="46"/>
                    <a:pt x="120" y="46"/>
                  </a:cubicBezTo>
                  <a:cubicBezTo>
                    <a:pt x="120" y="45"/>
                    <a:pt x="125" y="45"/>
                    <a:pt x="125" y="43"/>
                  </a:cubicBezTo>
                  <a:cubicBezTo>
                    <a:pt x="127" y="43"/>
                    <a:pt x="129" y="43"/>
                    <a:pt x="130" y="43"/>
                  </a:cubicBezTo>
                  <a:cubicBezTo>
                    <a:pt x="130" y="44"/>
                    <a:pt x="130" y="44"/>
                    <a:pt x="130" y="44"/>
                  </a:cubicBezTo>
                  <a:cubicBezTo>
                    <a:pt x="132" y="44"/>
                    <a:pt x="134" y="43"/>
                    <a:pt x="135" y="42"/>
                  </a:cubicBezTo>
                  <a:cubicBezTo>
                    <a:pt x="135" y="42"/>
                    <a:pt x="135" y="42"/>
                    <a:pt x="135" y="42"/>
                  </a:cubicBezTo>
                  <a:cubicBezTo>
                    <a:pt x="136" y="42"/>
                    <a:pt x="139" y="42"/>
                    <a:pt x="140" y="41"/>
                  </a:cubicBezTo>
                  <a:cubicBezTo>
                    <a:pt x="143" y="41"/>
                    <a:pt x="142" y="46"/>
                    <a:pt x="144" y="43"/>
                  </a:cubicBezTo>
                  <a:cubicBezTo>
                    <a:pt x="147" y="43"/>
                    <a:pt x="147" y="40"/>
                    <a:pt x="146" y="40"/>
                  </a:cubicBezTo>
                  <a:cubicBezTo>
                    <a:pt x="151" y="39"/>
                    <a:pt x="156" y="37"/>
                    <a:pt x="160" y="37"/>
                  </a:cubicBezTo>
                  <a:cubicBezTo>
                    <a:pt x="160" y="37"/>
                    <a:pt x="160" y="37"/>
                    <a:pt x="161" y="36"/>
                  </a:cubicBezTo>
                  <a:cubicBezTo>
                    <a:pt x="166" y="35"/>
                    <a:pt x="166" y="35"/>
                    <a:pt x="166" y="35"/>
                  </a:cubicBezTo>
                  <a:cubicBezTo>
                    <a:pt x="168" y="34"/>
                    <a:pt x="168" y="34"/>
                    <a:pt x="168" y="34"/>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0"/>
                    <a:pt x="169" y="63"/>
                    <a:pt x="169" y="49"/>
                  </a:cubicBezTo>
                  <a:cubicBezTo>
                    <a:pt x="169" y="49"/>
                    <a:pt x="169" y="49"/>
                    <a:pt x="169" y="49"/>
                  </a:cubicBezTo>
                  <a:cubicBezTo>
                    <a:pt x="169" y="49"/>
                    <a:pt x="169" y="49"/>
                    <a:pt x="169" y="49"/>
                  </a:cubicBezTo>
                  <a:cubicBezTo>
                    <a:pt x="168" y="49"/>
                    <a:pt x="168" y="49"/>
                    <a:pt x="168" y="49"/>
                  </a:cubicBezTo>
                  <a:cubicBezTo>
                    <a:pt x="165" y="48"/>
                    <a:pt x="163" y="47"/>
                    <a:pt x="161" y="45"/>
                  </a:cubicBezTo>
                  <a:cubicBezTo>
                    <a:pt x="163" y="45"/>
                    <a:pt x="162" y="44"/>
                    <a:pt x="162" y="43"/>
                  </a:cubicBezTo>
                  <a:cubicBezTo>
                    <a:pt x="160" y="44"/>
                    <a:pt x="160" y="41"/>
                    <a:pt x="159" y="43"/>
                  </a:cubicBezTo>
                  <a:cubicBezTo>
                    <a:pt x="159" y="45"/>
                    <a:pt x="159" y="45"/>
                    <a:pt x="160" y="46"/>
                  </a:cubicBezTo>
                  <a:cubicBezTo>
                    <a:pt x="157" y="46"/>
                    <a:pt x="151" y="45"/>
                    <a:pt x="149" y="44"/>
                  </a:cubicBezTo>
                  <a:cubicBezTo>
                    <a:pt x="150" y="45"/>
                    <a:pt x="150" y="45"/>
                    <a:pt x="149" y="45"/>
                  </a:cubicBezTo>
                  <a:cubicBezTo>
                    <a:pt x="149" y="43"/>
                    <a:pt x="146" y="43"/>
                    <a:pt x="144" y="44"/>
                  </a:cubicBezTo>
                  <a:cubicBezTo>
                    <a:pt x="144" y="45"/>
                    <a:pt x="144" y="45"/>
                    <a:pt x="144" y="45"/>
                  </a:cubicBezTo>
                  <a:cubicBezTo>
                    <a:pt x="143" y="44"/>
                    <a:pt x="143" y="44"/>
                    <a:pt x="143" y="44"/>
                  </a:cubicBezTo>
                  <a:cubicBezTo>
                    <a:pt x="142" y="44"/>
                    <a:pt x="142" y="46"/>
                    <a:pt x="140" y="45"/>
                  </a:cubicBezTo>
                  <a:cubicBezTo>
                    <a:pt x="139" y="44"/>
                    <a:pt x="139" y="44"/>
                    <a:pt x="139" y="44"/>
                  </a:cubicBezTo>
                  <a:cubicBezTo>
                    <a:pt x="137" y="45"/>
                    <a:pt x="134" y="47"/>
                    <a:pt x="131" y="46"/>
                  </a:cubicBezTo>
                  <a:cubicBezTo>
                    <a:pt x="129" y="45"/>
                    <a:pt x="129" y="45"/>
                    <a:pt x="129" y="45"/>
                  </a:cubicBezTo>
                  <a:cubicBezTo>
                    <a:pt x="128" y="45"/>
                    <a:pt x="126" y="46"/>
                    <a:pt x="128" y="46"/>
                  </a:cubicBezTo>
                  <a:cubicBezTo>
                    <a:pt x="124" y="46"/>
                    <a:pt x="121" y="46"/>
                    <a:pt x="119" y="45"/>
                  </a:cubicBezTo>
                  <a:cubicBezTo>
                    <a:pt x="113" y="49"/>
                    <a:pt x="101" y="51"/>
                    <a:pt x="92" y="50"/>
                  </a:cubicBezTo>
                  <a:cubicBezTo>
                    <a:pt x="92" y="49"/>
                    <a:pt x="92" y="49"/>
                    <a:pt x="92" y="49"/>
                  </a:cubicBezTo>
                  <a:cubicBezTo>
                    <a:pt x="89" y="49"/>
                    <a:pt x="91" y="51"/>
                    <a:pt x="89" y="50"/>
                  </a:cubicBezTo>
                  <a:cubicBezTo>
                    <a:pt x="90" y="50"/>
                    <a:pt x="87" y="49"/>
                    <a:pt x="89" y="48"/>
                  </a:cubicBezTo>
                  <a:cubicBezTo>
                    <a:pt x="85" y="47"/>
                    <a:pt x="84" y="49"/>
                    <a:pt x="82" y="49"/>
                  </a:cubicBezTo>
                  <a:cubicBezTo>
                    <a:pt x="81" y="50"/>
                    <a:pt x="84" y="48"/>
                    <a:pt x="83" y="50"/>
                  </a:cubicBezTo>
                  <a:cubicBezTo>
                    <a:pt x="83" y="50"/>
                    <a:pt x="78" y="48"/>
                    <a:pt x="77" y="50"/>
                  </a:cubicBezTo>
                  <a:cubicBezTo>
                    <a:pt x="76" y="49"/>
                    <a:pt x="77" y="48"/>
                    <a:pt x="78" y="47"/>
                  </a:cubicBezTo>
                  <a:cubicBezTo>
                    <a:pt x="75" y="48"/>
                    <a:pt x="75" y="48"/>
                    <a:pt x="75" y="48"/>
                  </a:cubicBezTo>
                  <a:cubicBezTo>
                    <a:pt x="73" y="46"/>
                    <a:pt x="82" y="45"/>
                    <a:pt x="80" y="42"/>
                  </a:cubicBezTo>
                  <a:cubicBezTo>
                    <a:pt x="78" y="42"/>
                    <a:pt x="78" y="42"/>
                    <a:pt x="78" y="42"/>
                  </a:cubicBezTo>
                  <a:cubicBezTo>
                    <a:pt x="76" y="40"/>
                    <a:pt x="83" y="41"/>
                    <a:pt x="79" y="40"/>
                  </a:cubicBezTo>
                  <a:cubicBezTo>
                    <a:pt x="77" y="40"/>
                    <a:pt x="77" y="40"/>
                    <a:pt x="77" y="40"/>
                  </a:cubicBezTo>
                  <a:cubicBezTo>
                    <a:pt x="75" y="37"/>
                    <a:pt x="76" y="38"/>
                    <a:pt x="76" y="37"/>
                  </a:cubicBezTo>
                  <a:cubicBezTo>
                    <a:pt x="75" y="36"/>
                    <a:pt x="75" y="36"/>
                    <a:pt x="74" y="36"/>
                  </a:cubicBezTo>
                  <a:cubicBezTo>
                    <a:pt x="78" y="32"/>
                    <a:pt x="73" y="30"/>
                    <a:pt x="79" y="28"/>
                  </a:cubicBezTo>
                  <a:cubicBezTo>
                    <a:pt x="81" y="28"/>
                    <a:pt x="74" y="30"/>
                    <a:pt x="76" y="31"/>
                  </a:cubicBezTo>
                  <a:cubicBezTo>
                    <a:pt x="79" y="31"/>
                    <a:pt x="81" y="28"/>
                    <a:pt x="83" y="27"/>
                  </a:cubicBezTo>
                  <a:cubicBezTo>
                    <a:pt x="81" y="27"/>
                    <a:pt x="82" y="25"/>
                    <a:pt x="84" y="24"/>
                  </a:cubicBezTo>
                  <a:cubicBezTo>
                    <a:pt x="87" y="24"/>
                    <a:pt x="83" y="26"/>
                    <a:pt x="86" y="26"/>
                  </a:cubicBezTo>
                  <a:cubicBezTo>
                    <a:pt x="87" y="24"/>
                    <a:pt x="90" y="23"/>
                    <a:pt x="87" y="23"/>
                  </a:cubicBezTo>
                  <a:cubicBezTo>
                    <a:pt x="88" y="20"/>
                    <a:pt x="90" y="23"/>
                    <a:pt x="91" y="20"/>
                  </a:cubicBezTo>
                  <a:cubicBezTo>
                    <a:pt x="93" y="22"/>
                    <a:pt x="89" y="25"/>
                    <a:pt x="93" y="25"/>
                  </a:cubicBezTo>
                  <a:cubicBezTo>
                    <a:pt x="92" y="23"/>
                    <a:pt x="97" y="22"/>
                    <a:pt x="95" y="20"/>
                  </a:cubicBezTo>
                  <a:cubicBezTo>
                    <a:pt x="96" y="20"/>
                    <a:pt x="97" y="21"/>
                    <a:pt x="96" y="22"/>
                  </a:cubicBezTo>
                  <a:cubicBezTo>
                    <a:pt x="98" y="23"/>
                    <a:pt x="100" y="18"/>
                    <a:pt x="101" y="21"/>
                  </a:cubicBezTo>
                  <a:cubicBezTo>
                    <a:pt x="102" y="20"/>
                    <a:pt x="102" y="20"/>
                    <a:pt x="102" y="20"/>
                  </a:cubicBezTo>
                  <a:cubicBezTo>
                    <a:pt x="102" y="20"/>
                    <a:pt x="103" y="20"/>
                    <a:pt x="105" y="21"/>
                  </a:cubicBezTo>
                  <a:cubicBezTo>
                    <a:pt x="106" y="21"/>
                    <a:pt x="110" y="18"/>
                    <a:pt x="110" y="20"/>
                  </a:cubicBezTo>
                  <a:cubicBezTo>
                    <a:pt x="111" y="20"/>
                    <a:pt x="115" y="19"/>
                    <a:pt x="113" y="18"/>
                  </a:cubicBezTo>
                  <a:cubicBezTo>
                    <a:pt x="110" y="17"/>
                    <a:pt x="110" y="19"/>
                    <a:pt x="109" y="17"/>
                  </a:cubicBezTo>
                  <a:cubicBezTo>
                    <a:pt x="111" y="19"/>
                    <a:pt x="112" y="16"/>
                    <a:pt x="114" y="16"/>
                  </a:cubicBezTo>
                  <a:cubicBezTo>
                    <a:pt x="114" y="16"/>
                    <a:pt x="114" y="16"/>
                    <a:pt x="114" y="16"/>
                  </a:cubicBezTo>
                  <a:cubicBezTo>
                    <a:pt x="115" y="16"/>
                    <a:pt x="117" y="16"/>
                    <a:pt x="117" y="15"/>
                  </a:cubicBezTo>
                  <a:cubicBezTo>
                    <a:pt x="117" y="15"/>
                    <a:pt x="117" y="16"/>
                    <a:pt x="118" y="16"/>
                  </a:cubicBezTo>
                  <a:cubicBezTo>
                    <a:pt x="119" y="14"/>
                    <a:pt x="119" y="14"/>
                    <a:pt x="119" y="14"/>
                  </a:cubicBezTo>
                  <a:cubicBezTo>
                    <a:pt x="122" y="13"/>
                    <a:pt x="120" y="17"/>
                    <a:pt x="123" y="16"/>
                  </a:cubicBezTo>
                  <a:cubicBezTo>
                    <a:pt x="121" y="17"/>
                    <a:pt x="121" y="17"/>
                    <a:pt x="121" y="17"/>
                  </a:cubicBezTo>
                  <a:cubicBezTo>
                    <a:pt x="121" y="17"/>
                    <a:pt x="123" y="18"/>
                    <a:pt x="124" y="17"/>
                  </a:cubicBezTo>
                  <a:cubicBezTo>
                    <a:pt x="125" y="16"/>
                    <a:pt x="126" y="14"/>
                    <a:pt x="126" y="13"/>
                  </a:cubicBezTo>
                  <a:cubicBezTo>
                    <a:pt x="128" y="12"/>
                    <a:pt x="127" y="14"/>
                    <a:pt x="129" y="13"/>
                  </a:cubicBezTo>
                  <a:cubicBezTo>
                    <a:pt x="127" y="15"/>
                    <a:pt x="127" y="15"/>
                    <a:pt x="127" y="15"/>
                  </a:cubicBezTo>
                  <a:cubicBezTo>
                    <a:pt x="126" y="15"/>
                    <a:pt x="129" y="17"/>
                    <a:pt x="131" y="16"/>
                  </a:cubicBezTo>
                  <a:cubicBezTo>
                    <a:pt x="133" y="15"/>
                    <a:pt x="135" y="13"/>
                    <a:pt x="132" y="13"/>
                  </a:cubicBezTo>
                  <a:cubicBezTo>
                    <a:pt x="133" y="13"/>
                    <a:pt x="135" y="13"/>
                    <a:pt x="135" y="14"/>
                  </a:cubicBezTo>
                  <a:cubicBezTo>
                    <a:pt x="137" y="13"/>
                    <a:pt x="134" y="13"/>
                    <a:pt x="136" y="12"/>
                  </a:cubicBezTo>
                  <a:cubicBezTo>
                    <a:pt x="138" y="12"/>
                    <a:pt x="141" y="13"/>
                    <a:pt x="143" y="14"/>
                  </a:cubicBezTo>
                  <a:cubicBezTo>
                    <a:pt x="141" y="16"/>
                    <a:pt x="141" y="16"/>
                    <a:pt x="141" y="16"/>
                  </a:cubicBezTo>
                  <a:cubicBezTo>
                    <a:pt x="143" y="16"/>
                    <a:pt x="143" y="16"/>
                    <a:pt x="143" y="16"/>
                  </a:cubicBezTo>
                  <a:cubicBezTo>
                    <a:pt x="141" y="18"/>
                    <a:pt x="144" y="17"/>
                    <a:pt x="143" y="19"/>
                  </a:cubicBezTo>
                  <a:cubicBezTo>
                    <a:pt x="144" y="19"/>
                    <a:pt x="146" y="18"/>
                    <a:pt x="147" y="18"/>
                  </a:cubicBezTo>
                  <a:cubicBezTo>
                    <a:pt x="143" y="15"/>
                    <a:pt x="150" y="13"/>
                    <a:pt x="148" y="11"/>
                  </a:cubicBezTo>
                  <a:cubicBezTo>
                    <a:pt x="153" y="9"/>
                    <a:pt x="152" y="16"/>
                    <a:pt x="156" y="11"/>
                  </a:cubicBezTo>
                  <a:cubicBezTo>
                    <a:pt x="155" y="11"/>
                    <a:pt x="157" y="8"/>
                    <a:pt x="155" y="10"/>
                  </a:cubicBezTo>
                  <a:cubicBezTo>
                    <a:pt x="158" y="9"/>
                    <a:pt x="156" y="7"/>
                    <a:pt x="160" y="7"/>
                  </a:cubicBezTo>
                  <a:cubicBezTo>
                    <a:pt x="157" y="9"/>
                    <a:pt x="163" y="9"/>
                    <a:pt x="160" y="11"/>
                  </a:cubicBezTo>
                  <a:cubicBezTo>
                    <a:pt x="160" y="11"/>
                    <a:pt x="157" y="11"/>
                    <a:pt x="157" y="12"/>
                  </a:cubicBezTo>
                  <a:cubicBezTo>
                    <a:pt x="158" y="12"/>
                    <a:pt x="157" y="14"/>
                    <a:pt x="160" y="14"/>
                  </a:cubicBezTo>
                  <a:cubicBezTo>
                    <a:pt x="162" y="13"/>
                    <a:pt x="164" y="12"/>
                    <a:pt x="164" y="11"/>
                  </a:cubicBezTo>
                  <a:cubicBezTo>
                    <a:pt x="163" y="10"/>
                    <a:pt x="161" y="12"/>
                    <a:pt x="162" y="10"/>
                  </a:cubicBezTo>
                  <a:cubicBezTo>
                    <a:pt x="165" y="9"/>
                    <a:pt x="166" y="11"/>
                    <a:pt x="167" y="8"/>
                  </a:cubicBezTo>
                  <a:cubicBezTo>
                    <a:pt x="165" y="9"/>
                    <a:pt x="164" y="7"/>
                    <a:pt x="164" y="6"/>
                  </a:cubicBezTo>
                  <a:cubicBezTo>
                    <a:pt x="166" y="5"/>
                    <a:pt x="166" y="5"/>
                    <a:pt x="166" y="5"/>
                  </a:cubicBezTo>
                  <a:cubicBezTo>
                    <a:pt x="166" y="6"/>
                    <a:pt x="166" y="6"/>
                    <a:pt x="166" y="6"/>
                  </a:cubicBezTo>
                  <a:cubicBezTo>
                    <a:pt x="170" y="5"/>
                    <a:pt x="167" y="4"/>
                    <a:pt x="171" y="3"/>
                  </a:cubicBezTo>
                  <a:cubicBezTo>
                    <a:pt x="173" y="4"/>
                    <a:pt x="173" y="4"/>
                    <a:pt x="173" y="4"/>
                  </a:cubicBezTo>
                  <a:cubicBezTo>
                    <a:pt x="173" y="6"/>
                    <a:pt x="167" y="5"/>
                    <a:pt x="169" y="8"/>
                  </a:cubicBezTo>
                  <a:cubicBezTo>
                    <a:pt x="171" y="7"/>
                    <a:pt x="172" y="6"/>
                    <a:pt x="174" y="6"/>
                  </a:cubicBezTo>
                  <a:cubicBezTo>
                    <a:pt x="173" y="7"/>
                    <a:pt x="173" y="7"/>
                    <a:pt x="173" y="7"/>
                  </a:cubicBezTo>
                  <a:cubicBezTo>
                    <a:pt x="174" y="6"/>
                    <a:pt x="176" y="10"/>
                    <a:pt x="179" y="7"/>
                  </a:cubicBezTo>
                  <a:cubicBezTo>
                    <a:pt x="180" y="5"/>
                    <a:pt x="179" y="6"/>
                    <a:pt x="179" y="4"/>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2" y="0"/>
                    <a:pt x="178" y="37"/>
                    <a:pt x="179" y="21"/>
                  </a:cubicBezTo>
                  <a:cubicBezTo>
                    <a:pt x="179" y="21"/>
                    <a:pt x="179" y="21"/>
                    <a:pt x="179" y="21"/>
                  </a:cubicBezTo>
                  <a:cubicBezTo>
                    <a:pt x="179" y="21"/>
                    <a:pt x="179" y="21"/>
                    <a:pt x="179" y="21"/>
                  </a:cubicBezTo>
                  <a:cubicBezTo>
                    <a:pt x="179" y="21"/>
                    <a:pt x="179" y="21"/>
                    <a:pt x="179" y="21"/>
                  </a:cubicBezTo>
                  <a:cubicBezTo>
                    <a:pt x="178" y="21"/>
                    <a:pt x="178" y="21"/>
                    <a:pt x="178" y="21"/>
                  </a:cubicBezTo>
                  <a:cubicBezTo>
                    <a:pt x="178" y="21"/>
                    <a:pt x="178" y="21"/>
                    <a:pt x="178" y="21"/>
                  </a:cubicBezTo>
                  <a:cubicBezTo>
                    <a:pt x="177" y="21"/>
                    <a:pt x="176" y="21"/>
                    <a:pt x="175" y="20"/>
                  </a:cubicBezTo>
                  <a:cubicBezTo>
                    <a:pt x="176" y="19"/>
                    <a:pt x="171" y="19"/>
                    <a:pt x="174" y="18"/>
                  </a:cubicBezTo>
                  <a:cubicBezTo>
                    <a:pt x="175" y="18"/>
                    <a:pt x="176" y="19"/>
                    <a:pt x="177" y="20"/>
                  </a:cubicBezTo>
                  <a:cubicBezTo>
                    <a:pt x="180" y="20"/>
                    <a:pt x="180" y="20"/>
                    <a:pt x="180" y="20"/>
                  </a:cubicBezTo>
                  <a:cubicBezTo>
                    <a:pt x="180" y="20"/>
                    <a:pt x="180" y="20"/>
                    <a:pt x="180" y="20"/>
                  </a:cubicBezTo>
                  <a:cubicBezTo>
                    <a:pt x="180" y="20"/>
                    <a:pt x="180" y="20"/>
                    <a:pt x="180" y="20"/>
                  </a:cubicBezTo>
                  <a:cubicBezTo>
                    <a:pt x="180" y="13"/>
                    <a:pt x="178" y="36"/>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5"/>
                    <a:pt x="181" y="5"/>
                    <a:pt x="181" y="5"/>
                  </a:cubicBezTo>
                  <a:cubicBezTo>
                    <a:pt x="181" y="5"/>
                    <a:pt x="181" y="5"/>
                    <a:pt x="181" y="5"/>
                  </a:cubicBezTo>
                  <a:cubicBezTo>
                    <a:pt x="180" y="6"/>
                    <a:pt x="180" y="6"/>
                    <a:pt x="180" y="6"/>
                  </a:cubicBezTo>
                  <a:cubicBezTo>
                    <a:pt x="182" y="8"/>
                    <a:pt x="177" y="6"/>
                    <a:pt x="176" y="9"/>
                  </a:cubicBezTo>
                  <a:cubicBezTo>
                    <a:pt x="180" y="8"/>
                    <a:pt x="180" y="10"/>
                    <a:pt x="182" y="12"/>
                  </a:cubicBezTo>
                  <a:cubicBezTo>
                    <a:pt x="182" y="13"/>
                    <a:pt x="184" y="6"/>
                    <a:pt x="183" y="15"/>
                  </a:cubicBezTo>
                  <a:cubicBezTo>
                    <a:pt x="183" y="12"/>
                    <a:pt x="182" y="22"/>
                    <a:pt x="183" y="9"/>
                  </a:cubicBezTo>
                  <a:cubicBezTo>
                    <a:pt x="183" y="9"/>
                    <a:pt x="182" y="8"/>
                    <a:pt x="182" y="8"/>
                  </a:cubicBezTo>
                  <a:cubicBezTo>
                    <a:pt x="183" y="8"/>
                    <a:pt x="183" y="8"/>
                    <a:pt x="183" y="8"/>
                  </a:cubicBezTo>
                  <a:cubicBezTo>
                    <a:pt x="183" y="8"/>
                    <a:pt x="183" y="8"/>
                    <a:pt x="183" y="8"/>
                  </a:cubicBezTo>
                  <a:cubicBezTo>
                    <a:pt x="183" y="8"/>
                    <a:pt x="183" y="8"/>
                    <a:pt x="183" y="8"/>
                  </a:cubicBezTo>
                  <a:cubicBezTo>
                    <a:pt x="183" y="8"/>
                    <a:pt x="183" y="8"/>
                    <a:pt x="183" y="8"/>
                  </a:cubicBezTo>
                  <a:cubicBezTo>
                    <a:pt x="183" y="5"/>
                    <a:pt x="181" y="26"/>
                    <a:pt x="182" y="17"/>
                  </a:cubicBezTo>
                  <a:cubicBezTo>
                    <a:pt x="182" y="17"/>
                    <a:pt x="182" y="17"/>
                    <a:pt x="182" y="17"/>
                  </a:cubicBezTo>
                  <a:cubicBezTo>
                    <a:pt x="182" y="17"/>
                    <a:pt x="182" y="17"/>
                    <a:pt x="182" y="17"/>
                  </a:cubicBezTo>
                  <a:cubicBezTo>
                    <a:pt x="181" y="17"/>
                    <a:pt x="181" y="17"/>
                    <a:pt x="181" y="17"/>
                  </a:cubicBezTo>
                  <a:cubicBezTo>
                    <a:pt x="181" y="17"/>
                    <a:pt x="181" y="17"/>
                    <a:pt x="181" y="17"/>
                  </a:cubicBezTo>
                  <a:cubicBezTo>
                    <a:pt x="181" y="17"/>
                    <a:pt x="181" y="17"/>
                    <a:pt x="181" y="17"/>
                  </a:cubicBezTo>
                  <a:cubicBezTo>
                    <a:pt x="180" y="16"/>
                    <a:pt x="180" y="16"/>
                    <a:pt x="180" y="16"/>
                  </a:cubicBezTo>
                  <a:cubicBezTo>
                    <a:pt x="177" y="16"/>
                    <a:pt x="177" y="16"/>
                    <a:pt x="177" y="16"/>
                  </a:cubicBezTo>
                  <a:cubicBezTo>
                    <a:pt x="176" y="15"/>
                    <a:pt x="175" y="16"/>
                    <a:pt x="174" y="16"/>
                  </a:cubicBezTo>
                  <a:cubicBezTo>
                    <a:pt x="173" y="15"/>
                    <a:pt x="173" y="13"/>
                    <a:pt x="175" y="14"/>
                  </a:cubicBezTo>
                  <a:cubicBezTo>
                    <a:pt x="171" y="13"/>
                    <a:pt x="166" y="12"/>
                    <a:pt x="162" y="11"/>
                  </a:cubicBezTo>
                  <a:cubicBezTo>
                    <a:pt x="164" y="13"/>
                    <a:pt x="157" y="11"/>
                    <a:pt x="159" y="13"/>
                  </a:cubicBezTo>
                  <a:cubicBezTo>
                    <a:pt x="161" y="14"/>
                    <a:pt x="163" y="16"/>
                    <a:pt x="161" y="17"/>
                  </a:cubicBezTo>
                  <a:cubicBezTo>
                    <a:pt x="160" y="17"/>
                    <a:pt x="161" y="16"/>
                    <a:pt x="161" y="15"/>
                  </a:cubicBezTo>
                  <a:cubicBezTo>
                    <a:pt x="159" y="16"/>
                    <a:pt x="158" y="13"/>
                    <a:pt x="156" y="15"/>
                  </a:cubicBezTo>
                  <a:cubicBezTo>
                    <a:pt x="160" y="14"/>
                    <a:pt x="157" y="12"/>
                    <a:pt x="158" y="10"/>
                  </a:cubicBezTo>
                  <a:cubicBezTo>
                    <a:pt x="155" y="11"/>
                    <a:pt x="158" y="9"/>
                    <a:pt x="155" y="9"/>
                  </a:cubicBezTo>
                  <a:cubicBezTo>
                    <a:pt x="152" y="10"/>
                    <a:pt x="149" y="10"/>
                    <a:pt x="145" y="11"/>
                  </a:cubicBezTo>
                  <a:cubicBezTo>
                    <a:pt x="141" y="9"/>
                    <a:pt x="134" y="11"/>
                    <a:pt x="131" y="12"/>
                  </a:cubicBezTo>
                  <a:cubicBezTo>
                    <a:pt x="128" y="11"/>
                    <a:pt x="130" y="9"/>
                    <a:pt x="127" y="8"/>
                  </a:cubicBezTo>
                  <a:cubicBezTo>
                    <a:pt x="125" y="9"/>
                    <a:pt x="130" y="10"/>
                    <a:pt x="126" y="10"/>
                  </a:cubicBezTo>
                  <a:cubicBezTo>
                    <a:pt x="126" y="9"/>
                    <a:pt x="126" y="9"/>
                    <a:pt x="126" y="9"/>
                  </a:cubicBezTo>
                  <a:cubicBezTo>
                    <a:pt x="125" y="10"/>
                    <a:pt x="119" y="8"/>
                    <a:pt x="118" y="12"/>
                  </a:cubicBezTo>
                  <a:cubicBezTo>
                    <a:pt x="119" y="9"/>
                    <a:pt x="119" y="9"/>
                    <a:pt x="119" y="9"/>
                  </a:cubicBezTo>
                  <a:cubicBezTo>
                    <a:pt x="118" y="9"/>
                    <a:pt x="118" y="10"/>
                    <a:pt x="117" y="10"/>
                  </a:cubicBezTo>
                  <a:cubicBezTo>
                    <a:pt x="117" y="9"/>
                    <a:pt x="116" y="9"/>
                    <a:pt x="117" y="8"/>
                  </a:cubicBezTo>
                  <a:cubicBezTo>
                    <a:pt x="115" y="7"/>
                    <a:pt x="112" y="9"/>
                    <a:pt x="110" y="9"/>
                  </a:cubicBezTo>
                  <a:cubicBezTo>
                    <a:pt x="111" y="10"/>
                    <a:pt x="111" y="10"/>
                    <a:pt x="111" y="10"/>
                  </a:cubicBezTo>
                  <a:cubicBezTo>
                    <a:pt x="107" y="12"/>
                    <a:pt x="104" y="11"/>
                    <a:pt x="100" y="12"/>
                  </a:cubicBezTo>
                  <a:cubicBezTo>
                    <a:pt x="100" y="10"/>
                    <a:pt x="100" y="10"/>
                    <a:pt x="100" y="10"/>
                  </a:cubicBezTo>
                  <a:cubicBezTo>
                    <a:pt x="97" y="11"/>
                    <a:pt x="97" y="11"/>
                    <a:pt x="97" y="11"/>
                  </a:cubicBezTo>
                  <a:cubicBezTo>
                    <a:pt x="98" y="10"/>
                    <a:pt x="95" y="10"/>
                    <a:pt x="94" y="11"/>
                  </a:cubicBezTo>
                  <a:cubicBezTo>
                    <a:pt x="100" y="7"/>
                    <a:pt x="100" y="7"/>
                    <a:pt x="100" y="7"/>
                  </a:cubicBezTo>
                  <a:cubicBezTo>
                    <a:pt x="102" y="7"/>
                    <a:pt x="99" y="9"/>
                    <a:pt x="100" y="10"/>
                  </a:cubicBezTo>
                  <a:cubicBezTo>
                    <a:pt x="101" y="11"/>
                    <a:pt x="105" y="10"/>
                    <a:pt x="105" y="9"/>
                  </a:cubicBezTo>
                  <a:cubicBezTo>
                    <a:pt x="104" y="9"/>
                    <a:pt x="104" y="9"/>
                    <a:pt x="103" y="10"/>
                  </a:cubicBezTo>
                  <a:cubicBezTo>
                    <a:pt x="102" y="8"/>
                    <a:pt x="104" y="8"/>
                    <a:pt x="105" y="6"/>
                  </a:cubicBezTo>
                  <a:cubicBezTo>
                    <a:pt x="105" y="6"/>
                    <a:pt x="103" y="6"/>
                    <a:pt x="103" y="7"/>
                  </a:cubicBezTo>
                  <a:cubicBezTo>
                    <a:pt x="105" y="6"/>
                    <a:pt x="106" y="5"/>
                    <a:pt x="109" y="5"/>
                  </a:cubicBezTo>
                  <a:cubicBezTo>
                    <a:pt x="107" y="6"/>
                    <a:pt x="110" y="6"/>
                    <a:pt x="109" y="7"/>
                  </a:cubicBezTo>
                  <a:cubicBezTo>
                    <a:pt x="109" y="5"/>
                    <a:pt x="112" y="4"/>
                    <a:pt x="115" y="4"/>
                  </a:cubicBezTo>
                  <a:cubicBezTo>
                    <a:pt x="118" y="6"/>
                    <a:pt x="121" y="2"/>
                    <a:pt x="125" y="3"/>
                  </a:cubicBezTo>
                  <a:cubicBezTo>
                    <a:pt x="123" y="4"/>
                    <a:pt x="122" y="6"/>
                    <a:pt x="119" y="7"/>
                  </a:cubicBezTo>
                  <a:cubicBezTo>
                    <a:pt x="122" y="7"/>
                    <a:pt x="122" y="7"/>
                    <a:pt x="124" y="7"/>
                  </a:cubicBezTo>
                  <a:cubicBezTo>
                    <a:pt x="125" y="6"/>
                    <a:pt x="126" y="4"/>
                    <a:pt x="129" y="3"/>
                  </a:cubicBezTo>
                  <a:cubicBezTo>
                    <a:pt x="129" y="4"/>
                    <a:pt x="129" y="4"/>
                    <a:pt x="129" y="4"/>
                  </a:cubicBezTo>
                  <a:cubicBezTo>
                    <a:pt x="132" y="3"/>
                    <a:pt x="132" y="1"/>
                    <a:pt x="135" y="2"/>
                  </a:cubicBezTo>
                  <a:cubicBezTo>
                    <a:pt x="142" y="2"/>
                    <a:pt x="148" y="2"/>
                    <a:pt x="153" y="2"/>
                  </a:cubicBezTo>
                  <a:cubicBezTo>
                    <a:pt x="153" y="3"/>
                    <a:pt x="153" y="3"/>
                    <a:pt x="153" y="3"/>
                  </a:cubicBezTo>
                  <a:cubicBezTo>
                    <a:pt x="156" y="1"/>
                    <a:pt x="162" y="2"/>
                    <a:pt x="165" y="2"/>
                  </a:cubicBezTo>
                  <a:cubicBezTo>
                    <a:pt x="171" y="4"/>
                    <a:pt x="179" y="4"/>
                    <a:pt x="181" y="7"/>
                  </a:cubicBezTo>
                  <a:cubicBezTo>
                    <a:pt x="185" y="9"/>
                    <a:pt x="185" y="9"/>
                    <a:pt x="185" y="9"/>
                  </a:cubicBezTo>
                  <a:cubicBezTo>
                    <a:pt x="186" y="9"/>
                    <a:pt x="186" y="9"/>
                    <a:pt x="186" y="9"/>
                  </a:cubicBezTo>
                  <a:cubicBezTo>
                    <a:pt x="186" y="9"/>
                    <a:pt x="186" y="9"/>
                    <a:pt x="186" y="9"/>
                  </a:cubicBezTo>
                  <a:cubicBezTo>
                    <a:pt x="186" y="9"/>
                    <a:pt x="186" y="9"/>
                    <a:pt x="186" y="9"/>
                  </a:cubicBezTo>
                  <a:cubicBezTo>
                    <a:pt x="186" y="9"/>
                    <a:pt x="186" y="9"/>
                    <a:pt x="186" y="9"/>
                  </a:cubicBezTo>
                  <a:cubicBezTo>
                    <a:pt x="186" y="9"/>
                    <a:pt x="186" y="9"/>
                    <a:pt x="186" y="9"/>
                  </a:cubicBezTo>
                  <a:cubicBezTo>
                    <a:pt x="187" y="2"/>
                    <a:pt x="185" y="18"/>
                    <a:pt x="186" y="16"/>
                  </a:cubicBezTo>
                  <a:cubicBezTo>
                    <a:pt x="186" y="17"/>
                    <a:pt x="186" y="17"/>
                    <a:pt x="186" y="17"/>
                  </a:cubicBezTo>
                  <a:cubicBezTo>
                    <a:pt x="185" y="17"/>
                    <a:pt x="185" y="17"/>
                    <a:pt x="185" y="17"/>
                  </a:cubicBezTo>
                  <a:cubicBezTo>
                    <a:pt x="185" y="17"/>
                    <a:pt x="185" y="17"/>
                    <a:pt x="185" y="17"/>
                  </a:cubicBezTo>
                  <a:cubicBezTo>
                    <a:pt x="183" y="17"/>
                    <a:pt x="183" y="17"/>
                    <a:pt x="183" y="17"/>
                  </a:cubicBezTo>
                  <a:cubicBezTo>
                    <a:pt x="176" y="20"/>
                    <a:pt x="176" y="20"/>
                    <a:pt x="176" y="20"/>
                  </a:cubicBezTo>
                  <a:cubicBezTo>
                    <a:pt x="171" y="22"/>
                    <a:pt x="166" y="23"/>
                    <a:pt x="161" y="24"/>
                  </a:cubicBezTo>
                  <a:cubicBezTo>
                    <a:pt x="162" y="22"/>
                    <a:pt x="162" y="22"/>
                    <a:pt x="162" y="22"/>
                  </a:cubicBezTo>
                  <a:cubicBezTo>
                    <a:pt x="161" y="24"/>
                    <a:pt x="161" y="21"/>
                    <a:pt x="159" y="22"/>
                  </a:cubicBezTo>
                  <a:cubicBezTo>
                    <a:pt x="162" y="23"/>
                    <a:pt x="157" y="24"/>
                    <a:pt x="156" y="26"/>
                  </a:cubicBezTo>
                  <a:cubicBezTo>
                    <a:pt x="151" y="25"/>
                    <a:pt x="145" y="28"/>
                    <a:pt x="141" y="30"/>
                  </a:cubicBezTo>
                  <a:cubicBezTo>
                    <a:pt x="141" y="29"/>
                    <a:pt x="141" y="29"/>
                    <a:pt x="141" y="29"/>
                  </a:cubicBezTo>
                  <a:cubicBezTo>
                    <a:pt x="137" y="32"/>
                    <a:pt x="132" y="31"/>
                    <a:pt x="126" y="31"/>
                  </a:cubicBezTo>
                  <a:cubicBezTo>
                    <a:pt x="126" y="31"/>
                    <a:pt x="124" y="30"/>
                    <a:pt x="123" y="30"/>
                  </a:cubicBezTo>
                  <a:cubicBezTo>
                    <a:pt x="120" y="33"/>
                    <a:pt x="119" y="33"/>
                    <a:pt x="115" y="35"/>
                  </a:cubicBezTo>
                  <a:cubicBezTo>
                    <a:pt x="112" y="35"/>
                    <a:pt x="107" y="36"/>
                    <a:pt x="104" y="36"/>
                  </a:cubicBezTo>
                  <a:cubicBezTo>
                    <a:pt x="99" y="38"/>
                    <a:pt x="93" y="40"/>
                    <a:pt x="88" y="41"/>
                  </a:cubicBezTo>
                  <a:cubicBezTo>
                    <a:pt x="86" y="42"/>
                    <a:pt x="84" y="43"/>
                    <a:pt x="83" y="44"/>
                  </a:cubicBezTo>
                  <a:cubicBezTo>
                    <a:pt x="83" y="44"/>
                    <a:pt x="83" y="44"/>
                    <a:pt x="83" y="44"/>
                  </a:cubicBezTo>
                  <a:cubicBezTo>
                    <a:pt x="83" y="44"/>
                    <a:pt x="83" y="44"/>
                    <a:pt x="83" y="44"/>
                  </a:cubicBezTo>
                  <a:cubicBezTo>
                    <a:pt x="84" y="47"/>
                    <a:pt x="74" y="20"/>
                    <a:pt x="78" y="31"/>
                  </a:cubicBezTo>
                  <a:cubicBezTo>
                    <a:pt x="78" y="31"/>
                    <a:pt x="78" y="31"/>
                    <a:pt x="78" y="31"/>
                  </a:cubicBezTo>
                  <a:cubicBezTo>
                    <a:pt x="78" y="31"/>
                    <a:pt x="78" y="31"/>
                    <a:pt x="78" y="31"/>
                  </a:cubicBezTo>
                  <a:cubicBezTo>
                    <a:pt x="79" y="31"/>
                    <a:pt x="79" y="31"/>
                    <a:pt x="79" y="31"/>
                  </a:cubicBezTo>
                  <a:cubicBezTo>
                    <a:pt x="79" y="31"/>
                    <a:pt x="79" y="31"/>
                    <a:pt x="79" y="31"/>
                  </a:cubicBezTo>
                  <a:cubicBezTo>
                    <a:pt x="79" y="31"/>
                    <a:pt x="79" y="31"/>
                    <a:pt x="79" y="31"/>
                  </a:cubicBezTo>
                  <a:cubicBezTo>
                    <a:pt x="79" y="31"/>
                    <a:pt x="79" y="31"/>
                    <a:pt x="79" y="31"/>
                  </a:cubicBezTo>
                  <a:cubicBezTo>
                    <a:pt x="81" y="32"/>
                    <a:pt x="81" y="32"/>
                    <a:pt x="81" y="32"/>
                  </a:cubicBezTo>
                  <a:cubicBezTo>
                    <a:pt x="85" y="31"/>
                    <a:pt x="85" y="31"/>
                    <a:pt x="85" y="31"/>
                  </a:cubicBezTo>
                  <a:cubicBezTo>
                    <a:pt x="86" y="33"/>
                    <a:pt x="86" y="33"/>
                    <a:pt x="86" y="33"/>
                  </a:cubicBezTo>
                  <a:cubicBezTo>
                    <a:pt x="97" y="31"/>
                    <a:pt x="111" y="32"/>
                    <a:pt x="121" y="29"/>
                  </a:cubicBezTo>
                  <a:cubicBezTo>
                    <a:pt x="120" y="32"/>
                    <a:pt x="120" y="32"/>
                    <a:pt x="120" y="32"/>
                  </a:cubicBezTo>
                  <a:cubicBezTo>
                    <a:pt x="123" y="32"/>
                    <a:pt x="127" y="30"/>
                    <a:pt x="126" y="29"/>
                  </a:cubicBezTo>
                  <a:cubicBezTo>
                    <a:pt x="129" y="29"/>
                    <a:pt x="134" y="27"/>
                    <a:pt x="136" y="28"/>
                  </a:cubicBezTo>
                  <a:cubicBezTo>
                    <a:pt x="140" y="29"/>
                    <a:pt x="140" y="27"/>
                    <a:pt x="143" y="27"/>
                  </a:cubicBezTo>
                  <a:cubicBezTo>
                    <a:pt x="150" y="27"/>
                    <a:pt x="153" y="28"/>
                    <a:pt x="160" y="28"/>
                  </a:cubicBezTo>
                  <a:cubicBezTo>
                    <a:pt x="158" y="28"/>
                    <a:pt x="158" y="28"/>
                    <a:pt x="158" y="28"/>
                  </a:cubicBezTo>
                  <a:cubicBezTo>
                    <a:pt x="157" y="28"/>
                    <a:pt x="157" y="29"/>
                    <a:pt x="159" y="30"/>
                  </a:cubicBezTo>
                  <a:cubicBezTo>
                    <a:pt x="161" y="29"/>
                    <a:pt x="168" y="32"/>
                    <a:pt x="166" y="29"/>
                  </a:cubicBezTo>
                  <a:cubicBezTo>
                    <a:pt x="172" y="31"/>
                    <a:pt x="172" y="31"/>
                    <a:pt x="172" y="31"/>
                  </a:cubicBezTo>
                  <a:cubicBezTo>
                    <a:pt x="175" y="32"/>
                    <a:pt x="175" y="32"/>
                    <a:pt x="175" y="32"/>
                  </a:cubicBezTo>
                  <a:cubicBezTo>
                    <a:pt x="176" y="32"/>
                    <a:pt x="176" y="32"/>
                    <a:pt x="176" y="32"/>
                  </a:cubicBezTo>
                  <a:cubicBezTo>
                    <a:pt x="176" y="32"/>
                    <a:pt x="176" y="32"/>
                    <a:pt x="176" y="32"/>
                  </a:cubicBezTo>
                  <a:cubicBezTo>
                    <a:pt x="177" y="28"/>
                    <a:pt x="176" y="66"/>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5" y="50"/>
                    <a:pt x="175" y="50"/>
                    <a:pt x="175" y="50"/>
                  </a:cubicBezTo>
                  <a:cubicBezTo>
                    <a:pt x="175" y="51"/>
                    <a:pt x="175" y="51"/>
                    <a:pt x="175" y="51"/>
                  </a:cubicBezTo>
                  <a:cubicBezTo>
                    <a:pt x="171" y="52"/>
                    <a:pt x="167" y="53"/>
                    <a:pt x="163" y="53"/>
                  </a:cubicBezTo>
                  <a:cubicBezTo>
                    <a:pt x="164" y="54"/>
                    <a:pt x="162" y="55"/>
                    <a:pt x="162" y="55"/>
                  </a:cubicBezTo>
                  <a:cubicBezTo>
                    <a:pt x="156" y="57"/>
                    <a:pt x="149" y="56"/>
                    <a:pt x="145" y="58"/>
                  </a:cubicBezTo>
                  <a:cubicBezTo>
                    <a:pt x="144" y="58"/>
                    <a:pt x="146" y="57"/>
                    <a:pt x="144" y="57"/>
                  </a:cubicBezTo>
                  <a:cubicBezTo>
                    <a:pt x="143" y="58"/>
                    <a:pt x="144" y="58"/>
                    <a:pt x="142" y="59"/>
                  </a:cubicBezTo>
                  <a:cubicBezTo>
                    <a:pt x="134" y="62"/>
                    <a:pt x="124" y="60"/>
                    <a:pt x="116" y="62"/>
                  </a:cubicBezTo>
                  <a:cubicBezTo>
                    <a:pt x="109" y="65"/>
                    <a:pt x="101" y="67"/>
                    <a:pt x="95" y="68"/>
                  </a:cubicBezTo>
                  <a:cubicBezTo>
                    <a:pt x="92" y="69"/>
                    <a:pt x="89" y="70"/>
                    <a:pt x="86" y="71"/>
                  </a:cubicBezTo>
                  <a:cubicBezTo>
                    <a:pt x="83" y="73"/>
                    <a:pt x="83" y="73"/>
                    <a:pt x="83" y="73"/>
                  </a:cubicBezTo>
                  <a:cubicBezTo>
                    <a:pt x="82" y="74"/>
                    <a:pt x="82" y="74"/>
                    <a:pt x="82" y="74"/>
                  </a:cubicBezTo>
                  <a:cubicBezTo>
                    <a:pt x="82" y="74"/>
                    <a:pt x="82" y="74"/>
                    <a:pt x="82" y="74"/>
                  </a:cubicBezTo>
                  <a:cubicBezTo>
                    <a:pt x="82" y="74"/>
                    <a:pt x="82" y="74"/>
                    <a:pt x="82" y="74"/>
                  </a:cubicBezTo>
                  <a:cubicBezTo>
                    <a:pt x="82" y="74"/>
                    <a:pt x="82" y="74"/>
                    <a:pt x="82" y="74"/>
                  </a:cubicBezTo>
                  <a:cubicBezTo>
                    <a:pt x="82" y="77"/>
                    <a:pt x="78" y="47"/>
                    <a:pt x="80" y="60"/>
                  </a:cubicBezTo>
                  <a:cubicBezTo>
                    <a:pt x="80" y="60"/>
                    <a:pt x="80" y="60"/>
                    <a:pt x="80" y="60"/>
                  </a:cubicBezTo>
                  <a:cubicBezTo>
                    <a:pt x="80" y="60"/>
                    <a:pt x="80" y="60"/>
                    <a:pt x="80" y="60"/>
                  </a:cubicBezTo>
                  <a:cubicBezTo>
                    <a:pt x="80" y="60"/>
                    <a:pt x="80" y="60"/>
                    <a:pt x="80" y="60"/>
                  </a:cubicBezTo>
                  <a:cubicBezTo>
                    <a:pt x="81" y="60"/>
                    <a:pt x="81" y="60"/>
                    <a:pt x="81" y="60"/>
                  </a:cubicBezTo>
                  <a:cubicBezTo>
                    <a:pt x="81" y="60"/>
                    <a:pt x="81" y="60"/>
                    <a:pt x="81" y="60"/>
                  </a:cubicBezTo>
                  <a:cubicBezTo>
                    <a:pt x="81" y="60"/>
                    <a:pt x="81" y="60"/>
                    <a:pt x="81" y="60"/>
                  </a:cubicBezTo>
                  <a:cubicBezTo>
                    <a:pt x="85" y="59"/>
                    <a:pt x="86" y="66"/>
                    <a:pt x="91" y="63"/>
                  </a:cubicBezTo>
                  <a:cubicBezTo>
                    <a:pt x="92" y="64"/>
                    <a:pt x="94" y="64"/>
                    <a:pt x="94" y="65"/>
                  </a:cubicBezTo>
                  <a:cubicBezTo>
                    <a:pt x="96" y="64"/>
                    <a:pt x="103" y="67"/>
                    <a:pt x="108" y="65"/>
                  </a:cubicBezTo>
                  <a:cubicBezTo>
                    <a:pt x="107" y="65"/>
                    <a:pt x="107" y="65"/>
                    <a:pt x="107" y="65"/>
                  </a:cubicBezTo>
                  <a:cubicBezTo>
                    <a:pt x="112" y="66"/>
                    <a:pt x="117" y="64"/>
                    <a:pt x="122" y="65"/>
                  </a:cubicBezTo>
                  <a:cubicBezTo>
                    <a:pt x="122" y="65"/>
                    <a:pt x="121" y="65"/>
                    <a:pt x="121" y="66"/>
                  </a:cubicBezTo>
                  <a:cubicBezTo>
                    <a:pt x="123" y="67"/>
                    <a:pt x="126" y="63"/>
                    <a:pt x="127" y="66"/>
                  </a:cubicBezTo>
                  <a:cubicBezTo>
                    <a:pt x="129" y="65"/>
                    <a:pt x="128" y="64"/>
                    <a:pt x="127" y="64"/>
                  </a:cubicBezTo>
                  <a:cubicBezTo>
                    <a:pt x="140" y="64"/>
                    <a:pt x="155" y="60"/>
                    <a:pt x="172" y="68"/>
                  </a:cubicBezTo>
                  <a:cubicBezTo>
                    <a:pt x="178" y="73"/>
                    <a:pt x="177" y="74"/>
                    <a:pt x="176" y="74"/>
                  </a:cubicBezTo>
                  <a:cubicBezTo>
                    <a:pt x="176" y="74"/>
                    <a:pt x="176" y="74"/>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8" y="65"/>
                    <a:pt x="173" y="88"/>
                    <a:pt x="174" y="86"/>
                  </a:cubicBezTo>
                  <a:cubicBezTo>
                    <a:pt x="174" y="86"/>
                    <a:pt x="174" y="86"/>
                    <a:pt x="174" y="86"/>
                  </a:cubicBezTo>
                  <a:cubicBezTo>
                    <a:pt x="174" y="86"/>
                    <a:pt x="174" y="86"/>
                    <a:pt x="174" y="86"/>
                  </a:cubicBezTo>
                  <a:cubicBezTo>
                    <a:pt x="173" y="86"/>
                    <a:pt x="173" y="86"/>
                    <a:pt x="173" y="86"/>
                  </a:cubicBezTo>
                  <a:cubicBezTo>
                    <a:pt x="173" y="86"/>
                    <a:pt x="173" y="86"/>
                    <a:pt x="173" y="86"/>
                  </a:cubicBezTo>
                  <a:cubicBezTo>
                    <a:pt x="172" y="87"/>
                    <a:pt x="171" y="87"/>
                    <a:pt x="171" y="88"/>
                  </a:cubicBezTo>
                  <a:cubicBezTo>
                    <a:pt x="170" y="87"/>
                    <a:pt x="170" y="89"/>
                    <a:pt x="170" y="88"/>
                  </a:cubicBezTo>
                  <a:cubicBezTo>
                    <a:pt x="167" y="90"/>
                    <a:pt x="164" y="86"/>
                    <a:pt x="163" y="88"/>
                  </a:cubicBezTo>
                  <a:cubicBezTo>
                    <a:pt x="164" y="90"/>
                    <a:pt x="161" y="89"/>
                    <a:pt x="161" y="90"/>
                  </a:cubicBezTo>
                  <a:cubicBezTo>
                    <a:pt x="155" y="90"/>
                    <a:pt x="154" y="89"/>
                    <a:pt x="149" y="90"/>
                  </a:cubicBezTo>
                  <a:cubicBezTo>
                    <a:pt x="149" y="89"/>
                    <a:pt x="149" y="89"/>
                    <a:pt x="149" y="89"/>
                  </a:cubicBezTo>
                  <a:cubicBezTo>
                    <a:pt x="144" y="92"/>
                    <a:pt x="138" y="91"/>
                    <a:pt x="134" y="95"/>
                  </a:cubicBezTo>
                  <a:cubicBezTo>
                    <a:pt x="126" y="95"/>
                    <a:pt x="120" y="97"/>
                    <a:pt x="114" y="98"/>
                  </a:cubicBezTo>
                  <a:cubicBezTo>
                    <a:pt x="111" y="100"/>
                    <a:pt x="108" y="100"/>
                    <a:pt x="107" y="102"/>
                  </a:cubicBezTo>
                  <a:cubicBezTo>
                    <a:pt x="105" y="104"/>
                    <a:pt x="105" y="104"/>
                    <a:pt x="105"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7"/>
                    <a:pt x="103" y="74"/>
                    <a:pt x="104" y="88"/>
                  </a:cubicBezTo>
                  <a:cubicBezTo>
                    <a:pt x="104" y="88"/>
                    <a:pt x="104" y="88"/>
                    <a:pt x="104" y="88"/>
                  </a:cubicBezTo>
                  <a:cubicBezTo>
                    <a:pt x="104" y="88"/>
                    <a:pt x="104" y="88"/>
                    <a:pt x="104" y="88"/>
                  </a:cubicBezTo>
                  <a:cubicBezTo>
                    <a:pt x="104" y="88"/>
                    <a:pt x="104" y="88"/>
                    <a:pt x="104" y="88"/>
                  </a:cubicBezTo>
                  <a:cubicBezTo>
                    <a:pt x="105" y="89"/>
                    <a:pt x="105" y="89"/>
                    <a:pt x="105" y="89"/>
                  </a:cubicBezTo>
                  <a:cubicBezTo>
                    <a:pt x="108" y="91"/>
                    <a:pt x="114" y="91"/>
                    <a:pt x="121" y="91"/>
                  </a:cubicBezTo>
                  <a:cubicBezTo>
                    <a:pt x="125" y="92"/>
                    <a:pt x="129" y="92"/>
                    <a:pt x="134" y="93"/>
                  </a:cubicBezTo>
                  <a:cubicBezTo>
                    <a:pt x="137" y="94"/>
                    <a:pt x="139" y="95"/>
                    <a:pt x="142" y="96"/>
                  </a:cubicBezTo>
                  <a:cubicBezTo>
                    <a:pt x="140" y="77"/>
                    <a:pt x="145" y="122"/>
                    <a:pt x="144" y="117"/>
                  </a:cubicBezTo>
                  <a:cubicBezTo>
                    <a:pt x="144" y="117"/>
                    <a:pt x="144" y="117"/>
                    <a:pt x="144" y="117"/>
                  </a:cubicBezTo>
                  <a:cubicBezTo>
                    <a:pt x="144" y="117"/>
                    <a:pt x="144" y="117"/>
                    <a:pt x="144" y="117"/>
                  </a:cubicBezTo>
                  <a:cubicBezTo>
                    <a:pt x="144" y="117"/>
                    <a:pt x="144" y="117"/>
                    <a:pt x="144" y="117"/>
                  </a:cubicBezTo>
                  <a:cubicBezTo>
                    <a:pt x="144" y="117"/>
                    <a:pt x="144" y="117"/>
                    <a:pt x="144" y="117"/>
                  </a:cubicBezTo>
                  <a:cubicBezTo>
                    <a:pt x="143" y="117"/>
                    <a:pt x="143" y="117"/>
                    <a:pt x="143" y="117"/>
                  </a:cubicBezTo>
                  <a:cubicBezTo>
                    <a:pt x="143" y="118"/>
                    <a:pt x="143" y="118"/>
                    <a:pt x="143" y="118"/>
                  </a:cubicBezTo>
                  <a:cubicBezTo>
                    <a:pt x="141" y="119"/>
                    <a:pt x="141" y="119"/>
                    <a:pt x="141" y="119"/>
                  </a:cubicBezTo>
                  <a:cubicBezTo>
                    <a:pt x="139" y="121"/>
                    <a:pt x="139" y="121"/>
                    <a:pt x="139" y="121"/>
                  </a:cubicBezTo>
                  <a:cubicBezTo>
                    <a:pt x="124" y="130"/>
                    <a:pt x="114" y="134"/>
                    <a:pt x="108" y="143"/>
                  </a:cubicBezTo>
                  <a:cubicBezTo>
                    <a:pt x="105" y="150"/>
                    <a:pt x="103" y="147"/>
                    <a:pt x="106" y="149"/>
                  </a:cubicBezTo>
                  <a:cubicBezTo>
                    <a:pt x="108" y="152"/>
                    <a:pt x="115" y="161"/>
                    <a:pt x="118" y="169"/>
                  </a:cubicBezTo>
                  <a:cubicBezTo>
                    <a:pt x="118" y="178"/>
                    <a:pt x="119" y="178"/>
                    <a:pt x="121" y="187"/>
                  </a:cubicBezTo>
                  <a:cubicBezTo>
                    <a:pt x="120" y="187"/>
                    <a:pt x="120" y="186"/>
                    <a:pt x="120" y="187"/>
                  </a:cubicBezTo>
                  <a:cubicBezTo>
                    <a:pt x="122" y="187"/>
                    <a:pt x="121" y="193"/>
                    <a:pt x="122" y="194"/>
                  </a:cubicBezTo>
                  <a:cubicBezTo>
                    <a:pt x="121" y="208"/>
                    <a:pt x="118" y="218"/>
                    <a:pt x="113" y="229"/>
                  </a:cubicBezTo>
                  <a:cubicBezTo>
                    <a:pt x="114" y="228"/>
                    <a:pt x="113" y="226"/>
                    <a:pt x="112" y="228"/>
                  </a:cubicBezTo>
                  <a:cubicBezTo>
                    <a:pt x="112" y="231"/>
                    <a:pt x="112" y="231"/>
                    <a:pt x="112" y="231"/>
                  </a:cubicBezTo>
                  <a:cubicBezTo>
                    <a:pt x="111" y="231"/>
                    <a:pt x="111" y="231"/>
                    <a:pt x="111" y="231"/>
                  </a:cubicBezTo>
                  <a:cubicBezTo>
                    <a:pt x="111" y="232"/>
                    <a:pt x="111" y="234"/>
                    <a:pt x="112" y="233"/>
                  </a:cubicBezTo>
                  <a:cubicBezTo>
                    <a:pt x="101" y="261"/>
                    <a:pt x="80" y="281"/>
                    <a:pt x="62" y="303"/>
                  </a:cubicBezTo>
                  <a:cubicBezTo>
                    <a:pt x="57" y="307"/>
                    <a:pt x="51" y="315"/>
                    <a:pt x="47" y="320"/>
                  </a:cubicBezTo>
                  <a:cubicBezTo>
                    <a:pt x="30" y="334"/>
                    <a:pt x="15" y="346"/>
                    <a:pt x="2" y="362"/>
                  </a:cubicBezTo>
                  <a:cubicBezTo>
                    <a:pt x="2" y="362"/>
                    <a:pt x="0" y="357"/>
                    <a:pt x="6" y="3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9"/>
            <p:cNvSpPr/>
            <p:nvPr/>
          </p:nvSpPr>
          <p:spPr bwMode="auto">
            <a:xfrm>
              <a:off x="9137650" y="3151188"/>
              <a:ext cx="11112" cy="6350"/>
            </a:xfrm>
            <a:custGeom>
              <a:avLst/>
              <a:gdLst>
                <a:gd name="T0" fmla="*/ 0 w 3"/>
                <a:gd name="T1" fmla="*/ 0 h 2"/>
                <a:gd name="T2" fmla="*/ 1 w 3"/>
                <a:gd name="T3" fmla="*/ 2 h 2"/>
                <a:gd name="T4" fmla="*/ 0 w 3"/>
                <a:gd name="T5" fmla="*/ 0 h 2"/>
              </a:gdLst>
              <a:ahLst/>
              <a:cxnLst>
                <a:cxn ang="0">
                  <a:pos x="T0" y="T1"/>
                </a:cxn>
                <a:cxn ang="0">
                  <a:pos x="T2" y="T3"/>
                </a:cxn>
                <a:cxn ang="0">
                  <a:pos x="T4" y="T5"/>
                </a:cxn>
              </a:cxnLst>
              <a:rect l="0" t="0" r="r" b="b"/>
              <a:pathLst>
                <a:path w="3" h="2">
                  <a:moveTo>
                    <a:pt x="0" y="0"/>
                  </a:moveTo>
                  <a:cubicBezTo>
                    <a:pt x="1" y="1"/>
                    <a:pt x="3" y="1"/>
                    <a:pt x="1" y="2"/>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
            <p:cNvSpPr/>
            <p:nvPr/>
          </p:nvSpPr>
          <p:spPr bwMode="auto">
            <a:xfrm>
              <a:off x="9377363" y="3168651"/>
              <a:ext cx="7937" cy="7938"/>
            </a:xfrm>
            <a:custGeom>
              <a:avLst/>
              <a:gdLst>
                <a:gd name="T0" fmla="*/ 1 w 2"/>
                <a:gd name="T1" fmla="*/ 1 h 2"/>
                <a:gd name="T2" fmla="*/ 2 w 2"/>
                <a:gd name="T3" fmla="*/ 1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1" y="0"/>
                    <a:pt x="1" y="1"/>
                    <a:pt x="2" y="1"/>
                  </a:cubicBezTo>
                  <a:cubicBezTo>
                    <a:pt x="1" y="1"/>
                    <a:pt x="0" y="2"/>
                    <a:pt x="0" y="2"/>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
            <p:cNvSpPr/>
            <p:nvPr/>
          </p:nvSpPr>
          <p:spPr bwMode="auto">
            <a:xfrm>
              <a:off x="9415463" y="3181351"/>
              <a:ext cx="22225" cy="3175"/>
            </a:xfrm>
            <a:custGeom>
              <a:avLst/>
              <a:gdLst>
                <a:gd name="T0" fmla="*/ 6 w 6"/>
                <a:gd name="T1" fmla="*/ 0 h 1"/>
                <a:gd name="T2" fmla="*/ 0 w 6"/>
                <a:gd name="T3" fmla="*/ 1 h 1"/>
                <a:gd name="T4" fmla="*/ 6 w 6"/>
                <a:gd name="T5" fmla="*/ 0 h 1"/>
              </a:gdLst>
              <a:ahLst/>
              <a:cxnLst>
                <a:cxn ang="0">
                  <a:pos x="T0" y="T1"/>
                </a:cxn>
                <a:cxn ang="0">
                  <a:pos x="T2" y="T3"/>
                </a:cxn>
                <a:cxn ang="0">
                  <a:pos x="T4" y="T5"/>
                </a:cxn>
              </a:cxnLst>
              <a:rect l="0" t="0" r="r" b="b"/>
              <a:pathLst>
                <a:path w="6" h="1">
                  <a:moveTo>
                    <a:pt x="6" y="0"/>
                  </a:moveTo>
                  <a:cubicBezTo>
                    <a:pt x="5" y="1"/>
                    <a:pt x="2" y="1"/>
                    <a:pt x="0" y="1"/>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
            <p:cNvSpPr/>
            <p:nvPr/>
          </p:nvSpPr>
          <p:spPr bwMode="auto">
            <a:xfrm>
              <a:off x="9461500" y="3132138"/>
              <a:ext cx="6350" cy="3175"/>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0" y="1"/>
                    <a:pt x="0" y="0"/>
                    <a:pt x="2" y="0"/>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3"/>
            <p:cNvSpPr/>
            <p:nvPr/>
          </p:nvSpPr>
          <p:spPr bwMode="auto">
            <a:xfrm>
              <a:off x="9453563" y="3140076"/>
              <a:ext cx="11112" cy="3175"/>
            </a:xfrm>
            <a:custGeom>
              <a:avLst/>
              <a:gdLst>
                <a:gd name="T0" fmla="*/ 3 w 3"/>
                <a:gd name="T1" fmla="*/ 1 h 1"/>
                <a:gd name="T2" fmla="*/ 0 w 3"/>
                <a:gd name="T3" fmla="*/ 1 h 1"/>
                <a:gd name="T4" fmla="*/ 3 w 3"/>
                <a:gd name="T5" fmla="*/ 1 h 1"/>
              </a:gdLst>
              <a:ahLst/>
              <a:cxnLst>
                <a:cxn ang="0">
                  <a:pos x="T0" y="T1"/>
                </a:cxn>
                <a:cxn ang="0">
                  <a:pos x="T2" y="T3"/>
                </a:cxn>
                <a:cxn ang="0">
                  <a:pos x="T4" y="T5"/>
                </a:cxn>
              </a:cxnLst>
              <a:rect l="0" t="0" r="r" b="b"/>
              <a:pathLst>
                <a:path w="3" h="1">
                  <a:moveTo>
                    <a:pt x="3" y="1"/>
                  </a:moveTo>
                  <a:cubicBezTo>
                    <a:pt x="2" y="1"/>
                    <a:pt x="1" y="1"/>
                    <a:pt x="0" y="1"/>
                  </a:cubicBezTo>
                  <a:cubicBezTo>
                    <a:pt x="0" y="1"/>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4"/>
            <p:cNvSpPr/>
            <p:nvPr/>
          </p:nvSpPr>
          <p:spPr bwMode="auto">
            <a:xfrm>
              <a:off x="9332913" y="3157538"/>
              <a:ext cx="11112" cy="7938"/>
            </a:xfrm>
            <a:custGeom>
              <a:avLst/>
              <a:gdLst>
                <a:gd name="T0" fmla="*/ 3 w 3"/>
                <a:gd name="T1" fmla="*/ 1 h 2"/>
                <a:gd name="T2" fmla="*/ 0 w 3"/>
                <a:gd name="T3" fmla="*/ 2 h 2"/>
                <a:gd name="T4" fmla="*/ 3 w 3"/>
                <a:gd name="T5" fmla="*/ 1 h 2"/>
              </a:gdLst>
              <a:ahLst/>
              <a:cxnLst>
                <a:cxn ang="0">
                  <a:pos x="T0" y="T1"/>
                </a:cxn>
                <a:cxn ang="0">
                  <a:pos x="T2" y="T3"/>
                </a:cxn>
                <a:cxn ang="0">
                  <a:pos x="T4" y="T5"/>
                </a:cxn>
              </a:cxnLst>
              <a:rect l="0" t="0" r="r" b="b"/>
              <a:pathLst>
                <a:path w="3" h="2">
                  <a:moveTo>
                    <a:pt x="3" y="1"/>
                  </a:moveTo>
                  <a:cubicBezTo>
                    <a:pt x="2" y="1"/>
                    <a:pt x="0" y="2"/>
                    <a:pt x="0" y="2"/>
                  </a:cubicBezTo>
                  <a:cubicBezTo>
                    <a:pt x="0" y="2"/>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p:nvPr/>
          </p:nvSpPr>
          <p:spPr bwMode="auto">
            <a:xfrm>
              <a:off x="9280525" y="3173413"/>
              <a:ext cx="7937" cy="7938"/>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1" y="1"/>
                    <a:pt x="1" y="1"/>
                    <a:pt x="1" y="2"/>
                  </a:cubicBezTo>
                  <a:cubicBezTo>
                    <a:pt x="0" y="1"/>
                    <a:pt x="0" y="0"/>
                    <a:pt x="1"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6"/>
            <p:cNvSpPr/>
            <p:nvPr/>
          </p:nvSpPr>
          <p:spPr bwMode="auto">
            <a:xfrm>
              <a:off x="9159875" y="3429001"/>
              <a:ext cx="7937" cy="3175"/>
            </a:xfrm>
            <a:custGeom>
              <a:avLst/>
              <a:gdLst>
                <a:gd name="T0" fmla="*/ 5 w 5"/>
                <a:gd name="T1" fmla="*/ 0 h 2"/>
                <a:gd name="T2" fmla="*/ 0 w 5"/>
                <a:gd name="T3" fmla="*/ 2 h 2"/>
                <a:gd name="T4" fmla="*/ 2 w 5"/>
                <a:gd name="T5" fmla="*/ 0 h 2"/>
                <a:gd name="T6" fmla="*/ 5 w 5"/>
                <a:gd name="T7" fmla="*/ 0 h 2"/>
              </a:gdLst>
              <a:ahLst/>
              <a:cxnLst>
                <a:cxn ang="0">
                  <a:pos x="T0" y="T1"/>
                </a:cxn>
                <a:cxn ang="0">
                  <a:pos x="T2" y="T3"/>
                </a:cxn>
                <a:cxn ang="0">
                  <a:pos x="T4" y="T5"/>
                </a:cxn>
                <a:cxn ang="0">
                  <a:pos x="T6" y="T7"/>
                </a:cxn>
              </a:cxnLst>
              <a:rect l="0" t="0" r="r" b="b"/>
              <a:pathLst>
                <a:path w="5" h="2">
                  <a:moveTo>
                    <a:pt x="5" y="0"/>
                  </a:moveTo>
                  <a:lnTo>
                    <a:pt x="0" y="2"/>
                  </a:lnTo>
                  <a:lnTo>
                    <a:pt x="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7"/>
            <p:cNvSpPr/>
            <p:nvPr/>
          </p:nvSpPr>
          <p:spPr bwMode="auto">
            <a:xfrm>
              <a:off x="9239250" y="3417888"/>
              <a:ext cx="6350" cy="7938"/>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1" y="2"/>
                    <a:pt x="1" y="1"/>
                    <a:pt x="1" y="1"/>
                  </a:cubicBezTo>
                  <a:cubicBezTo>
                    <a:pt x="2" y="0"/>
                    <a:pt x="0"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8"/>
            <p:cNvSpPr/>
            <p:nvPr/>
          </p:nvSpPr>
          <p:spPr bwMode="auto">
            <a:xfrm>
              <a:off x="9291638" y="3522663"/>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9"/>
            <p:cNvSpPr/>
            <p:nvPr/>
          </p:nvSpPr>
          <p:spPr bwMode="auto">
            <a:xfrm>
              <a:off x="9261475" y="2627313"/>
              <a:ext cx="7937"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1" y="0"/>
                    <a:pt x="0"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0"/>
            <p:cNvSpPr/>
            <p:nvPr/>
          </p:nvSpPr>
          <p:spPr bwMode="auto">
            <a:xfrm>
              <a:off x="9234488" y="2605088"/>
              <a:ext cx="298450" cy="488950"/>
            </a:xfrm>
            <a:custGeom>
              <a:avLst/>
              <a:gdLst>
                <a:gd name="T0" fmla="*/ 21 w 79"/>
                <a:gd name="T1" fmla="*/ 105 h 130"/>
                <a:gd name="T2" fmla="*/ 21 w 79"/>
                <a:gd name="T3" fmla="*/ 99 h 130"/>
                <a:gd name="T4" fmla="*/ 18 w 79"/>
                <a:gd name="T5" fmla="*/ 86 h 130"/>
                <a:gd name="T6" fmla="*/ 19 w 79"/>
                <a:gd name="T7" fmla="*/ 81 h 130"/>
                <a:gd name="T8" fmla="*/ 23 w 79"/>
                <a:gd name="T9" fmla="*/ 67 h 130"/>
                <a:gd name="T10" fmla="*/ 24 w 79"/>
                <a:gd name="T11" fmla="*/ 63 h 130"/>
                <a:gd name="T12" fmla="*/ 24 w 79"/>
                <a:gd name="T13" fmla="*/ 55 h 130"/>
                <a:gd name="T14" fmla="*/ 26 w 79"/>
                <a:gd name="T15" fmla="*/ 49 h 130"/>
                <a:gd name="T16" fmla="*/ 29 w 79"/>
                <a:gd name="T17" fmla="*/ 45 h 130"/>
                <a:gd name="T18" fmla="*/ 28 w 79"/>
                <a:gd name="T19" fmla="*/ 41 h 130"/>
                <a:gd name="T20" fmla="*/ 29 w 79"/>
                <a:gd name="T21" fmla="*/ 33 h 130"/>
                <a:gd name="T22" fmla="*/ 32 w 79"/>
                <a:gd name="T23" fmla="*/ 29 h 130"/>
                <a:gd name="T24" fmla="*/ 33 w 79"/>
                <a:gd name="T25" fmla="*/ 24 h 130"/>
                <a:gd name="T26" fmla="*/ 38 w 79"/>
                <a:gd name="T27" fmla="*/ 20 h 130"/>
                <a:gd name="T28" fmla="*/ 43 w 79"/>
                <a:gd name="T29" fmla="*/ 14 h 130"/>
                <a:gd name="T30" fmla="*/ 52 w 79"/>
                <a:gd name="T31" fmla="*/ 11 h 130"/>
                <a:gd name="T32" fmla="*/ 56 w 79"/>
                <a:gd name="T33" fmla="*/ 8 h 130"/>
                <a:gd name="T34" fmla="*/ 60 w 79"/>
                <a:gd name="T35" fmla="*/ 9 h 130"/>
                <a:gd name="T36" fmla="*/ 63 w 79"/>
                <a:gd name="T37" fmla="*/ 7 h 130"/>
                <a:gd name="T38" fmla="*/ 64 w 79"/>
                <a:gd name="T39" fmla="*/ 7 h 130"/>
                <a:gd name="T40" fmla="*/ 68 w 79"/>
                <a:gd name="T41" fmla="*/ 7 h 130"/>
                <a:gd name="T42" fmla="*/ 73 w 79"/>
                <a:gd name="T43" fmla="*/ 15 h 130"/>
                <a:gd name="T44" fmla="*/ 74 w 79"/>
                <a:gd name="T45" fmla="*/ 17 h 130"/>
                <a:gd name="T46" fmla="*/ 62 w 79"/>
                <a:gd name="T47" fmla="*/ 28 h 130"/>
                <a:gd name="T48" fmla="*/ 57 w 79"/>
                <a:gd name="T49" fmla="*/ 30 h 130"/>
                <a:gd name="T50" fmla="*/ 53 w 79"/>
                <a:gd name="T51" fmla="*/ 31 h 130"/>
                <a:gd name="T52" fmla="*/ 43 w 79"/>
                <a:gd name="T53" fmla="*/ 33 h 130"/>
                <a:gd name="T54" fmla="*/ 41 w 79"/>
                <a:gd name="T55" fmla="*/ 28 h 130"/>
                <a:gd name="T56" fmla="*/ 38 w 79"/>
                <a:gd name="T57" fmla="*/ 33 h 130"/>
                <a:gd name="T58" fmla="*/ 35 w 79"/>
                <a:gd name="T59" fmla="*/ 38 h 130"/>
                <a:gd name="T60" fmla="*/ 30 w 79"/>
                <a:gd name="T61" fmla="*/ 36 h 130"/>
                <a:gd name="T62" fmla="*/ 28 w 79"/>
                <a:gd name="T63" fmla="*/ 38 h 130"/>
                <a:gd name="T64" fmla="*/ 26 w 79"/>
                <a:gd name="T65" fmla="*/ 36 h 130"/>
                <a:gd name="T66" fmla="*/ 23 w 79"/>
                <a:gd name="T67" fmla="*/ 32 h 130"/>
                <a:gd name="T68" fmla="*/ 18 w 79"/>
                <a:gd name="T69" fmla="*/ 35 h 130"/>
                <a:gd name="T70" fmla="*/ 17 w 79"/>
                <a:gd name="T71" fmla="*/ 33 h 130"/>
                <a:gd name="T72" fmla="*/ 13 w 79"/>
                <a:gd name="T73" fmla="*/ 34 h 130"/>
                <a:gd name="T74" fmla="*/ 9 w 79"/>
                <a:gd name="T75" fmla="*/ 32 h 130"/>
                <a:gd name="T76" fmla="*/ 12 w 79"/>
                <a:gd name="T77" fmla="*/ 28 h 130"/>
                <a:gd name="T78" fmla="*/ 4 w 79"/>
                <a:gd name="T79" fmla="*/ 28 h 130"/>
                <a:gd name="T80" fmla="*/ 3 w 79"/>
                <a:gd name="T81" fmla="*/ 15 h 130"/>
                <a:gd name="T82" fmla="*/ 4 w 79"/>
                <a:gd name="T83" fmla="*/ 12 h 130"/>
                <a:gd name="T84" fmla="*/ 4 w 79"/>
                <a:gd name="T85" fmla="*/ 7 h 130"/>
                <a:gd name="T86" fmla="*/ 6 w 79"/>
                <a:gd name="T87" fmla="*/ 9 h 130"/>
                <a:gd name="T88" fmla="*/ 4 w 79"/>
                <a:gd name="T89" fmla="*/ 14 h 130"/>
                <a:gd name="T90" fmla="*/ 13 w 79"/>
                <a:gd name="T91" fmla="*/ 17 h 130"/>
                <a:gd name="T92" fmla="*/ 25 w 79"/>
                <a:gd name="T93" fmla="*/ 19 h 130"/>
                <a:gd name="T94" fmla="*/ 41 w 79"/>
                <a:gd name="T95" fmla="*/ 17 h 130"/>
                <a:gd name="T96" fmla="*/ 52 w 79"/>
                <a:gd name="T97" fmla="*/ 14 h 130"/>
                <a:gd name="T98" fmla="*/ 57 w 79"/>
                <a:gd name="T99" fmla="*/ 10 h 130"/>
                <a:gd name="T100" fmla="*/ 61 w 79"/>
                <a:gd name="T101" fmla="*/ 12 h 130"/>
                <a:gd name="T102" fmla="*/ 66 w 79"/>
                <a:gd name="T103" fmla="*/ 24 h 130"/>
                <a:gd name="T104" fmla="*/ 57 w 79"/>
                <a:gd name="T105" fmla="*/ 25 h 130"/>
                <a:gd name="T106" fmla="*/ 49 w 79"/>
                <a:gd name="T107" fmla="*/ 28 h 130"/>
                <a:gd name="T108" fmla="*/ 41 w 79"/>
                <a:gd name="T109" fmla="*/ 37 h 130"/>
                <a:gd name="T110" fmla="*/ 34 w 79"/>
                <a:gd name="T111" fmla="*/ 80 h 130"/>
                <a:gd name="T112" fmla="*/ 32 w 79"/>
                <a:gd name="T113" fmla="*/ 92 h 130"/>
                <a:gd name="T114" fmla="*/ 20 w 79"/>
                <a:gd name="T115"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130">
                  <a:moveTo>
                    <a:pt x="20" y="127"/>
                  </a:moveTo>
                  <a:cubicBezTo>
                    <a:pt x="16" y="125"/>
                    <a:pt x="20" y="121"/>
                    <a:pt x="18" y="118"/>
                  </a:cubicBezTo>
                  <a:cubicBezTo>
                    <a:pt x="17" y="118"/>
                    <a:pt x="20" y="118"/>
                    <a:pt x="20" y="118"/>
                  </a:cubicBezTo>
                  <a:cubicBezTo>
                    <a:pt x="16" y="115"/>
                    <a:pt x="18" y="111"/>
                    <a:pt x="21" y="107"/>
                  </a:cubicBezTo>
                  <a:cubicBezTo>
                    <a:pt x="22" y="108"/>
                    <a:pt x="22" y="108"/>
                    <a:pt x="22" y="108"/>
                  </a:cubicBezTo>
                  <a:cubicBezTo>
                    <a:pt x="23" y="107"/>
                    <a:pt x="20" y="106"/>
                    <a:pt x="21" y="105"/>
                  </a:cubicBezTo>
                  <a:cubicBezTo>
                    <a:pt x="21" y="105"/>
                    <a:pt x="21" y="106"/>
                    <a:pt x="22" y="106"/>
                  </a:cubicBezTo>
                  <a:cubicBezTo>
                    <a:pt x="21" y="105"/>
                    <a:pt x="21" y="104"/>
                    <a:pt x="20" y="104"/>
                  </a:cubicBezTo>
                  <a:cubicBezTo>
                    <a:pt x="21" y="104"/>
                    <a:pt x="22" y="104"/>
                    <a:pt x="23" y="104"/>
                  </a:cubicBezTo>
                  <a:cubicBezTo>
                    <a:pt x="21" y="103"/>
                    <a:pt x="21" y="103"/>
                    <a:pt x="21" y="103"/>
                  </a:cubicBezTo>
                  <a:cubicBezTo>
                    <a:pt x="17" y="102"/>
                    <a:pt x="22" y="100"/>
                    <a:pt x="20" y="99"/>
                  </a:cubicBezTo>
                  <a:cubicBezTo>
                    <a:pt x="21" y="99"/>
                    <a:pt x="21" y="99"/>
                    <a:pt x="21" y="99"/>
                  </a:cubicBezTo>
                  <a:cubicBezTo>
                    <a:pt x="19" y="97"/>
                    <a:pt x="19" y="94"/>
                    <a:pt x="19" y="91"/>
                  </a:cubicBezTo>
                  <a:cubicBezTo>
                    <a:pt x="19" y="91"/>
                    <a:pt x="20" y="91"/>
                    <a:pt x="21" y="91"/>
                  </a:cubicBezTo>
                  <a:cubicBezTo>
                    <a:pt x="19" y="91"/>
                    <a:pt x="19" y="90"/>
                    <a:pt x="19" y="89"/>
                  </a:cubicBezTo>
                  <a:cubicBezTo>
                    <a:pt x="21" y="89"/>
                    <a:pt x="17" y="88"/>
                    <a:pt x="18" y="87"/>
                  </a:cubicBezTo>
                  <a:cubicBezTo>
                    <a:pt x="19" y="87"/>
                    <a:pt x="19" y="87"/>
                    <a:pt x="19" y="87"/>
                  </a:cubicBezTo>
                  <a:cubicBezTo>
                    <a:pt x="17" y="86"/>
                    <a:pt x="20" y="86"/>
                    <a:pt x="18" y="86"/>
                  </a:cubicBezTo>
                  <a:cubicBezTo>
                    <a:pt x="19" y="85"/>
                    <a:pt x="19" y="85"/>
                    <a:pt x="19" y="85"/>
                  </a:cubicBezTo>
                  <a:cubicBezTo>
                    <a:pt x="17" y="85"/>
                    <a:pt x="21" y="85"/>
                    <a:pt x="19" y="84"/>
                  </a:cubicBezTo>
                  <a:cubicBezTo>
                    <a:pt x="19" y="84"/>
                    <a:pt x="19" y="84"/>
                    <a:pt x="19" y="84"/>
                  </a:cubicBezTo>
                  <a:cubicBezTo>
                    <a:pt x="18" y="83"/>
                    <a:pt x="20" y="83"/>
                    <a:pt x="19" y="83"/>
                  </a:cubicBezTo>
                  <a:cubicBezTo>
                    <a:pt x="20" y="83"/>
                    <a:pt x="20" y="83"/>
                    <a:pt x="20" y="83"/>
                  </a:cubicBezTo>
                  <a:cubicBezTo>
                    <a:pt x="19" y="82"/>
                    <a:pt x="21" y="81"/>
                    <a:pt x="19" y="81"/>
                  </a:cubicBezTo>
                  <a:cubicBezTo>
                    <a:pt x="20" y="81"/>
                    <a:pt x="19" y="82"/>
                    <a:pt x="22" y="82"/>
                  </a:cubicBezTo>
                  <a:cubicBezTo>
                    <a:pt x="20" y="78"/>
                    <a:pt x="21" y="75"/>
                    <a:pt x="22" y="71"/>
                  </a:cubicBezTo>
                  <a:cubicBezTo>
                    <a:pt x="22" y="71"/>
                    <a:pt x="23" y="71"/>
                    <a:pt x="23" y="71"/>
                  </a:cubicBezTo>
                  <a:cubicBezTo>
                    <a:pt x="23" y="71"/>
                    <a:pt x="23" y="70"/>
                    <a:pt x="22" y="69"/>
                  </a:cubicBezTo>
                  <a:cubicBezTo>
                    <a:pt x="22" y="69"/>
                    <a:pt x="23" y="69"/>
                    <a:pt x="24" y="69"/>
                  </a:cubicBezTo>
                  <a:cubicBezTo>
                    <a:pt x="24" y="69"/>
                    <a:pt x="22" y="68"/>
                    <a:pt x="23" y="67"/>
                  </a:cubicBezTo>
                  <a:cubicBezTo>
                    <a:pt x="24" y="68"/>
                    <a:pt x="24" y="68"/>
                    <a:pt x="24" y="68"/>
                  </a:cubicBezTo>
                  <a:cubicBezTo>
                    <a:pt x="23" y="67"/>
                    <a:pt x="23" y="66"/>
                    <a:pt x="23" y="66"/>
                  </a:cubicBezTo>
                  <a:cubicBezTo>
                    <a:pt x="23" y="66"/>
                    <a:pt x="24" y="66"/>
                    <a:pt x="24" y="66"/>
                  </a:cubicBezTo>
                  <a:cubicBezTo>
                    <a:pt x="23" y="65"/>
                    <a:pt x="25" y="65"/>
                    <a:pt x="24" y="64"/>
                  </a:cubicBezTo>
                  <a:cubicBezTo>
                    <a:pt x="25" y="65"/>
                    <a:pt x="25" y="65"/>
                    <a:pt x="25" y="65"/>
                  </a:cubicBezTo>
                  <a:cubicBezTo>
                    <a:pt x="27" y="64"/>
                    <a:pt x="23" y="64"/>
                    <a:pt x="24" y="63"/>
                  </a:cubicBezTo>
                  <a:cubicBezTo>
                    <a:pt x="25" y="63"/>
                    <a:pt x="25" y="63"/>
                    <a:pt x="25" y="63"/>
                  </a:cubicBezTo>
                  <a:cubicBezTo>
                    <a:pt x="23" y="62"/>
                    <a:pt x="24" y="61"/>
                    <a:pt x="24" y="60"/>
                  </a:cubicBezTo>
                  <a:cubicBezTo>
                    <a:pt x="24" y="60"/>
                    <a:pt x="24" y="60"/>
                    <a:pt x="24" y="60"/>
                  </a:cubicBezTo>
                  <a:cubicBezTo>
                    <a:pt x="24" y="59"/>
                    <a:pt x="25" y="58"/>
                    <a:pt x="24" y="57"/>
                  </a:cubicBezTo>
                  <a:cubicBezTo>
                    <a:pt x="25" y="57"/>
                    <a:pt x="27" y="58"/>
                    <a:pt x="27" y="57"/>
                  </a:cubicBezTo>
                  <a:cubicBezTo>
                    <a:pt x="25" y="56"/>
                    <a:pt x="26" y="55"/>
                    <a:pt x="24" y="55"/>
                  </a:cubicBezTo>
                  <a:cubicBezTo>
                    <a:pt x="24" y="54"/>
                    <a:pt x="26" y="53"/>
                    <a:pt x="25" y="52"/>
                  </a:cubicBezTo>
                  <a:cubicBezTo>
                    <a:pt x="26" y="53"/>
                    <a:pt x="28" y="53"/>
                    <a:pt x="28" y="53"/>
                  </a:cubicBezTo>
                  <a:cubicBezTo>
                    <a:pt x="29" y="53"/>
                    <a:pt x="29" y="53"/>
                    <a:pt x="29" y="53"/>
                  </a:cubicBezTo>
                  <a:cubicBezTo>
                    <a:pt x="30" y="54"/>
                    <a:pt x="29" y="54"/>
                    <a:pt x="30" y="54"/>
                  </a:cubicBezTo>
                  <a:cubicBezTo>
                    <a:pt x="30" y="53"/>
                    <a:pt x="29" y="52"/>
                    <a:pt x="30" y="52"/>
                  </a:cubicBezTo>
                  <a:cubicBezTo>
                    <a:pt x="29" y="51"/>
                    <a:pt x="26" y="50"/>
                    <a:pt x="26" y="49"/>
                  </a:cubicBezTo>
                  <a:cubicBezTo>
                    <a:pt x="27" y="49"/>
                    <a:pt x="29" y="49"/>
                    <a:pt x="29" y="50"/>
                  </a:cubicBezTo>
                  <a:cubicBezTo>
                    <a:pt x="26" y="47"/>
                    <a:pt x="26" y="47"/>
                    <a:pt x="26" y="47"/>
                  </a:cubicBezTo>
                  <a:cubicBezTo>
                    <a:pt x="26" y="46"/>
                    <a:pt x="27" y="47"/>
                    <a:pt x="27" y="47"/>
                  </a:cubicBezTo>
                  <a:cubicBezTo>
                    <a:pt x="26" y="46"/>
                    <a:pt x="26" y="46"/>
                    <a:pt x="26" y="46"/>
                  </a:cubicBezTo>
                  <a:cubicBezTo>
                    <a:pt x="26" y="46"/>
                    <a:pt x="26" y="44"/>
                    <a:pt x="28" y="45"/>
                  </a:cubicBezTo>
                  <a:cubicBezTo>
                    <a:pt x="29" y="45"/>
                    <a:pt x="28" y="45"/>
                    <a:pt x="29" y="45"/>
                  </a:cubicBezTo>
                  <a:cubicBezTo>
                    <a:pt x="29" y="45"/>
                    <a:pt x="28" y="44"/>
                    <a:pt x="29" y="44"/>
                  </a:cubicBezTo>
                  <a:cubicBezTo>
                    <a:pt x="29" y="44"/>
                    <a:pt x="29" y="44"/>
                    <a:pt x="29" y="44"/>
                  </a:cubicBezTo>
                  <a:cubicBezTo>
                    <a:pt x="29" y="44"/>
                    <a:pt x="28" y="42"/>
                    <a:pt x="27" y="42"/>
                  </a:cubicBezTo>
                  <a:cubicBezTo>
                    <a:pt x="27" y="43"/>
                    <a:pt x="28" y="43"/>
                    <a:pt x="28" y="43"/>
                  </a:cubicBezTo>
                  <a:cubicBezTo>
                    <a:pt x="27" y="42"/>
                    <a:pt x="27" y="41"/>
                    <a:pt x="27" y="41"/>
                  </a:cubicBezTo>
                  <a:cubicBezTo>
                    <a:pt x="27" y="41"/>
                    <a:pt x="28" y="41"/>
                    <a:pt x="28" y="41"/>
                  </a:cubicBezTo>
                  <a:cubicBezTo>
                    <a:pt x="27" y="40"/>
                    <a:pt x="27" y="39"/>
                    <a:pt x="26" y="38"/>
                  </a:cubicBezTo>
                  <a:cubicBezTo>
                    <a:pt x="25" y="37"/>
                    <a:pt x="28" y="39"/>
                    <a:pt x="27" y="39"/>
                  </a:cubicBezTo>
                  <a:cubicBezTo>
                    <a:pt x="29" y="38"/>
                    <a:pt x="27" y="35"/>
                    <a:pt x="29" y="35"/>
                  </a:cubicBezTo>
                  <a:cubicBezTo>
                    <a:pt x="29" y="35"/>
                    <a:pt x="28" y="35"/>
                    <a:pt x="28" y="35"/>
                  </a:cubicBezTo>
                  <a:cubicBezTo>
                    <a:pt x="28" y="34"/>
                    <a:pt x="30" y="35"/>
                    <a:pt x="29" y="34"/>
                  </a:cubicBezTo>
                  <a:cubicBezTo>
                    <a:pt x="30" y="35"/>
                    <a:pt x="29" y="34"/>
                    <a:pt x="29" y="33"/>
                  </a:cubicBezTo>
                  <a:cubicBezTo>
                    <a:pt x="29" y="33"/>
                    <a:pt x="30" y="33"/>
                    <a:pt x="30" y="34"/>
                  </a:cubicBezTo>
                  <a:cubicBezTo>
                    <a:pt x="29" y="33"/>
                    <a:pt x="29" y="30"/>
                    <a:pt x="31" y="29"/>
                  </a:cubicBezTo>
                  <a:cubicBezTo>
                    <a:pt x="31" y="29"/>
                    <a:pt x="30" y="28"/>
                    <a:pt x="30" y="27"/>
                  </a:cubicBezTo>
                  <a:cubicBezTo>
                    <a:pt x="31" y="28"/>
                    <a:pt x="31" y="28"/>
                    <a:pt x="31" y="28"/>
                  </a:cubicBezTo>
                  <a:cubicBezTo>
                    <a:pt x="32" y="28"/>
                    <a:pt x="32" y="27"/>
                    <a:pt x="33" y="28"/>
                  </a:cubicBezTo>
                  <a:cubicBezTo>
                    <a:pt x="32" y="26"/>
                    <a:pt x="32" y="31"/>
                    <a:pt x="32" y="29"/>
                  </a:cubicBezTo>
                  <a:cubicBezTo>
                    <a:pt x="33" y="30"/>
                    <a:pt x="31" y="27"/>
                    <a:pt x="32" y="28"/>
                  </a:cubicBezTo>
                  <a:cubicBezTo>
                    <a:pt x="32" y="28"/>
                    <a:pt x="31" y="26"/>
                    <a:pt x="33" y="26"/>
                  </a:cubicBezTo>
                  <a:cubicBezTo>
                    <a:pt x="33" y="26"/>
                    <a:pt x="34" y="28"/>
                    <a:pt x="34" y="27"/>
                  </a:cubicBezTo>
                  <a:cubicBezTo>
                    <a:pt x="35" y="26"/>
                    <a:pt x="34" y="27"/>
                    <a:pt x="34" y="26"/>
                  </a:cubicBezTo>
                  <a:cubicBezTo>
                    <a:pt x="34" y="25"/>
                    <a:pt x="34" y="25"/>
                    <a:pt x="34" y="25"/>
                  </a:cubicBezTo>
                  <a:cubicBezTo>
                    <a:pt x="33" y="24"/>
                    <a:pt x="34" y="25"/>
                    <a:pt x="33" y="24"/>
                  </a:cubicBezTo>
                  <a:cubicBezTo>
                    <a:pt x="34" y="25"/>
                    <a:pt x="33" y="22"/>
                    <a:pt x="35" y="24"/>
                  </a:cubicBezTo>
                  <a:cubicBezTo>
                    <a:pt x="36" y="25"/>
                    <a:pt x="36" y="25"/>
                    <a:pt x="36" y="25"/>
                  </a:cubicBezTo>
                  <a:cubicBezTo>
                    <a:pt x="36" y="25"/>
                    <a:pt x="35" y="23"/>
                    <a:pt x="35" y="23"/>
                  </a:cubicBezTo>
                  <a:cubicBezTo>
                    <a:pt x="36" y="23"/>
                    <a:pt x="36" y="23"/>
                    <a:pt x="36" y="23"/>
                  </a:cubicBezTo>
                  <a:cubicBezTo>
                    <a:pt x="33" y="21"/>
                    <a:pt x="36" y="22"/>
                    <a:pt x="35" y="21"/>
                  </a:cubicBezTo>
                  <a:cubicBezTo>
                    <a:pt x="36" y="21"/>
                    <a:pt x="37" y="19"/>
                    <a:pt x="38" y="20"/>
                  </a:cubicBezTo>
                  <a:cubicBezTo>
                    <a:pt x="38" y="19"/>
                    <a:pt x="38" y="18"/>
                    <a:pt x="39" y="17"/>
                  </a:cubicBezTo>
                  <a:cubicBezTo>
                    <a:pt x="39" y="18"/>
                    <a:pt x="39" y="18"/>
                    <a:pt x="39" y="18"/>
                  </a:cubicBezTo>
                  <a:cubicBezTo>
                    <a:pt x="40" y="19"/>
                    <a:pt x="40" y="18"/>
                    <a:pt x="40" y="17"/>
                  </a:cubicBezTo>
                  <a:cubicBezTo>
                    <a:pt x="40" y="18"/>
                    <a:pt x="41" y="18"/>
                    <a:pt x="42" y="18"/>
                  </a:cubicBezTo>
                  <a:cubicBezTo>
                    <a:pt x="42" y="17"/>
                    <a:pt x="41" y="16"/>
                    <a:pt x="41" y="15"/>
                  </a:cubicBezTo>
                  <a:cubicBezTo>
                    <a:pt x="43" y="17"/>
                    <a:pt x="41" y="13"/>
                    <a:pt x="43" y="14"/>
                  </a:cubicBezTo>
                  <a:cubicBezTo>
                    <a:pt x="43" y="15"/>
                    <a:pt x="43" y="16"/>
                    <a:pt x="44" y="16"/>
                  </a:cubicBezTo>
                  <a:cubicBezTo>
                    <a:pt x="46" y="18"/>
                    <a:pt x="44" y="14"/>
                    <a:pt x="46" y="14"/>
                  </a:cubicBezTo>
                  <a:cubicBezTo>
                    <a:pt x="44" y="13"/>
                    <a:pt x="44" y="13"/>
                    <a:pt x="44" y="13"/>
                  </a:cubicBezTo>
                  <a:cubicBezTo>
                    <a:pt x="45" y="13"/>
                    <a:pt x="45" y="11"/>
                    <a:pt x="46" y="13"/>
                  </a:cubicBezTo>
                  <a:cubicBezTo>
                    <a:pt x="46" y="12"/>
                    <a:pt x="47" y="12"/>
                    <a:pt x="46" y="11"/>
                  </a:cubicBezTo>
                  <a:cubicBezTo>
                    <a:pt x="48" y="11"/>
                    <a:pt x="50" y="7"/>
                    <a:pt x="52" y="11"/>
                  </a:cubicBezTo>
                  <a:cubicBezTo>
                    <a:pt x="52" y="10"/>
                    <a:pt x="53" y="11"/>
                    <a:pt x="52" y="10"/>
                  </a:cubicBezTo>
                  <a:cubicBezTo>
                    <a:pt x="52" y="9"/>
                    <a:pt x="52" y="11"/>
                    <a:pt x="52" y="10"/>
                  </a:cubicBezTo>
                  <a:cubicBezTo>
                    <a:pt x="52" y="10"/>
                    <a:pt x="52" y="9"/>
                    <a:pt x="52" y="9"/>
                  </a:cubicBezTo>
                  <a:cubicBezTo>
                    <a:pt x="52" y="9"/>
                    <a:pt x="53" y="9"/>
                    <a:pt x="53" y="11"/>
                  </a:cubicBezTo>
                  <a:cubicBezTo>
                    <a:pt x="55" y="12"/>
                    <a:pt x="53" y="7"/>
                    <a:pt x="55" y="7"/>
                  </a:cubicBezTo>
                  <a:cubicBezTo>
                    <a:pt x="55" y="8"/>
                    <a:pt x="55" y="9"/>
                    <a:pt x="56" y="8"/>
                  </a:cubicBezTo>
                  <a:cubicBezTo>
                    <a:pt x="56" y="7"/>
                    <a:pt x="56" y="7"/>
                    <a:pt x="56" y="7"/>
                  </a:cubicBezTo>
                  <a:cubicBezTo>
                    <a:pt x="57" y="7"/>
                    <a:pt x="57" y="8"/>
                    <a:pt x="57" y="10"/>
                  </a:cubicBezTo>
                  <a:cubicBezTo>
                    <a:pt x="58" y="9"/>
                    <a:pt x="58" y="9"/>
                    <a:pt x="59" y="8"/>
                  </a:cubicBezTo>
                  <a:cubicBezTo>
                    <a:pt x="59" y="10"/>
                    <a:pt x="59" y="10"/>
                    <a:pt x="59" y="10"/>
                  </a:cubicBezTo>
                  <a:cubicBezTo>
                    <a:pt x="59" y="9"/>
                    <a:pt x="60" y="9"/>
                    <a:pt x="60" y="9"/>
                  </a:cubicBezTo>
                  <a:cubicBezTo>
                    <a:pt x="60" y="9"/>
                    <a:pt x="60" y="9"/>
                    <a:pt x="60" y="9"/>
                  </a:cubicBezTo>
                  <a:cubicBezTo>
                    <a:pt x="60" y="10"/>
                    <a:pt x="60" y="9"/>
                    <a:pt x="61" y="9"/>
                  </a:cubicBezTo>
                  <a:cubicBezTo>
                    <a:pt x="61" y="8"/>
                    <a:pt x="60" y="8"/>
                    <a:pt x="59" y="8"/>
                  </a:cubicBezTo>
                  <a:cubicBezTo>
                    <a:pt x="60" y="7"/>
                    <a:pt x="60" y="7"/>
                    <a:pt x="60" y="6"/>
                  </a:cubicBezTo>
                  <a:cubicBezTo>
                    <a:pt x="60" y="8"/>
                    <a:pt x="61" y="7"/>
                    <a:pt x="62" y="7"/>
                  </a:cubicBezTo>
                  <a:cubicBezTo>
                    <a:pt x="62" y="8"/>
                    <a:pt x="62" y="6"/>
                    <a:pt x="62" y="6"/>
                  </a:cubicBezTo>
                  <a:cubicBezTo>
                    <a:pt x="62" y="7"/>
                    <a:pt x="63" y="6"/>
                    <a:pt x="63" y="7"/>
                  </a:cubicBezTo>
                  <a:cubicBezTo>
                    <a:pt x="63" y="8"/>
                    <a:pt x="62" y="7"/>
                    <a:pt x="62" y="7"/>
                  </a:cubicBezTo>
                  <a:cubicBezTo>
                    <a:pt x="63" y="8"/>
                    <a:pt x="63" y="9"/>
                    <a:pt x="63" y="8"/>
                  </a:cubicBezTo>
                  <a:cubicBezTo>
                    <a:pt x="64" y="7"/>
                    <a:pt x="63" y="5"/>
                    <a:pt x="64" y="6"/>
                  </a:cubicBezTo>
                  <a:cubicBezTo>
                    <a:pt x="64" y="8"/>
                    <a:pt x="64" y="8"/>
                    <a:pt x="64" y="8"/>
                  </a:cubicBezTo>
                  <a:cubicBezTo>
                    <a:pt x="64" y="8"/>
                    <a:pt x="64" y="8"/>
                    <a:pt x="64" y="8"/>
                  </a:cubicBezTo>
                  <a:cubicBezTo>
                    <a:pt x="64" y="7"/>
                    <a:pt x="64" y="7"/>
                    <a:pt x="64" y="7"/>
                  </a:cubicBezTo>
                  <a:cubicBezTo>
                    <a:pt x="65" y="8"/>
                    <a:pt x="65" y="8"/>
                    <a:pt x="65" y="8"/>
                  </a:cubicBezTo>
                  <a:cubicBezTo>
                    <a:pt x="65" y="6"/>
                    <a:pt x="66" y="7"/>
                    <a:pt x="66" y="6"/>
                  </a:cubicBezTo>
                  <a:cubicBezTo>
                    <a:pt x="67" y="6"/>
                    <a:pt x="67" y="7"/>
                    <a:pt x="67" y="7"/>
                  </a:cubicBezTo>
                  <a:cubicBezTo>
                    <a:pt x="67" y="7"/>
                    <a:pt x="67" y="7"/>
                    <a:pt x="67"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79" y="23"/>
                    <a:pt x="71" y="12"/>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7"/>
                    <a:pt x="74" y="17"/>
                    <a:pt x="74" y="17"/>
                  </a:cubicBezTo>
                  <a:cubicBezTo>
                    <a:pt x="74" y="17"/>
                    <a:pt x="74" y="17"/>
                    <a:pt x="74" y="17"/>
                  </a:cubicBezTo>
                  <a:cubicBezTo>
                    <a:pt x="73" y="17"/>
                    <a:pt x="73" y="18"/>
                    <a:pt x="74" y="19"/>
                  </a:cubicBezTo>
                  <a:cubicBezTo>
                    <a:pt x="72" y="19"/>
                    <a:pt x="69" y="17"/>
                    <a:pt x="70" y="19"/>
                  </a:cubicBezTo>
                  <a:cubicBezTo>
                    <a:pt x="69" y="19"/>
                    <a:pt x="71" y="21"/>
                    <a:pt x="72" y="22"/>
                  </a:cubicBezTo>
                  <a:cubicBezTo>
                    <a:pt x="70" y="22"/>
                    <a:pt x="70" y="25"/>
                    <a:pt x="68" y="24"/>
                  </a:cubicBezTo>
                  <a:cubicBezTo>
                    <a:pt x="68" y="25"/>
                    <a:pt x="68" y="25"/>
                    <a:pt x="68" y="26"/>
                  </a:cubicBezTo>
                  <a:cubicBezTo>
                    <a:pt x="66" y="26"/>
                    <a:pt x="65" y="30"/>
                    <a:pt x="62" y="28"/>
                  </a:cubicBezTo>
                  <a:cubicBezTo>
                    <a:pt x="62" y="27"/>
                    <a:pt x="62" y="27"/>
                    <a:pt x="61" y="26"/>
                  </a:cubicBezTo>
                  <a:cubicBezTo>
                    <a:pt x="61" y="27"/>
                    <a:pt x="60" y="25"/>
                    <a:pt x="61" y="27"/>
                  </a:cubicBezTo>
                  <a:cubicBezTo>
                    <a:pt x="61" y="28"/>
                    <a:pt x="62" y="29"/>
                    <a:pt x="62" y="29"/>
                  </a:cubicBezTo>
                  <a:cubicBezTo>
                    <a:pt x="62" y="30"/>
                    <a:pt x="60" y="31"/>
                    <a:pt x="59" y="30"/>
                  </a:cubicBezTo>
                  <a:cubicBezTo>
                    <a:pt x="59" y="30"/>
                    <a:pt x="59" y="31"/>
                    <a:pt x="59" y="31"/>
                  </a:cubicBezTo>
                  <a:cubicBezTo>
                    <a:pt x="59" y="29"/>
                    <a:pt x="58" y="29"/>
                    <a:pt x="57" y="30"/>
                  </a:cubicBezTo>
                  <a:cubicBezTo>
                    <a:pt x="58" y="31"/>
                    <a:pt x="58" y="31"/>
                    <a:pt x="58" y="31"/>
                  </a:cubicBezTo>
                  <a:cubicBezTo>
                    <a:pt x="57" y="30"/>
                    <a:pt x="57" y="30"/>
                    <a:pt x="57" y="30"/>
                  </a:cubicBezTo>
                  <a:cubicBezTo>
                    <a:pt x="57" y="31"/>
                    <a:pt x="57" y="33"/>
                    <a:pt x="57" y="32"/>
                  </a:cubicBezTo>
                  <a:cubicBezTo>
                    <a:pt x="56" y="31"/>
                    <a:pt x="56" y="31"/>
                    <a:pt x="56" y="31"/>
                  </a:cubicBezTo>
                  <a:cubicBezTo>
                    <a:pt x="56" y="32"/>
                    <a:pt x="55" y="34"/>
                    <a:pt x="54" y="33"/>
                  </a:cubicBezTo>
                  <a:cubicBezTo>
                    <a:pt x="53" y="31"/>
                    <a:pt x="53" y="31"/>
                    <a:pt x="53" y="31"/>
                  </a:cubicBezTo>
                  <a:cubicBezTo>
                    <a:pt x="53" y="31"/>
                    <a:pt x="53" y="33"/>
                    <a:pt x="54" y="33"/>
                  </a:cubicBezTo>
                  <a:cubicBezTo>
                    <a:pt x="52" y="32"/>
                    <a:pt x="51" y="32"/>
                    <a:pt x="51" y="31"/>
                  </a:cubicBezTo>
                  <a:cubicBezTo>
                    <a:pt x="50" y="35"/>
                    <a:pt x="47" y="35"/>
                    <a:pt x="44" y="36"/>
                  </a:cubicBezTo>
                  <a:cubicBezTo>
                    <a:pt x="44" y="35"/>
                    <a:pt x="44" y="35"/>
                    <a:pt x="44" y="35"/>
                  </a:cubicBezTo>
                  <a:cubicBezTo>
                    <a:pt x="44" y="34"/>
                    <a:pt x="44" y="36"/>
                    <a:pt x="44" y="36"/>
                  </a:cubicBezTo>
                  <a:cubicBezTo>
                    <a:pt x="44" y="35"/>
                    <a:pt x="43" y="34"/>
                    <a:pt x="43" y="33"/>
                  </a:cubicBezTo>
                  <a:cubicBezTo>
                    <a:pt x="42" y="32"/>
                    <a:pt x="42" y="34"/>
                    <a:pt x="42" y="35"/>
                  </a:cubicBezTo>
                  <a:cubicBezTo>
                    <a:pt x="42" y="36"/>
                    <a:pt x="42" y="34"/>
                    <a:pt x="42" y="36"/>
                  </a:cubicBezTo>
                  <a:cubicBezTo>
                    <a:pt x="42" y="36"/>
                    <a:pt x="41" y="35"/>
                    <a:pt x="41" y="37"/>
                  </a:cubicBezTo>
                  <a:cubicBezTo>
                    <a:pt x="41" y="36"/>
                    <a:pt x="41" y="35"/>
                    <a:pt x="41" y="34"/>
                  </a:cubicBezTo>
                  <a:cubicBezTo>
                    <a:pt x="40" y="35"/>
                    <a:pt x="40" y="35"/>
                    <a:pt x="40" y="35"/>
                  </a:cubicBezTo>
                  <a:cubicBezTo>
                    <a:pt x="40" y="33"/>
                    <a:pt x="42" y="31"/>
                    <a:pt x="41" y="28"/>
                  </a:cubicBezTo>
                  <a:cubicBezTo>
                    <a:pt x="40" y="29"/>
                    <a:pt x="40" y="29"/>
                    <a:pt x="40" y="29"/>
                  </a:cubicBezTo>
                  <a:cubicBezTo>
                    <a:pt x="40" y="27"/>
                    <a:pt x="41" y="27"/>
                    <a:pt x="40" y="26"/>
                  </a:cubicBezTo>
                  <a:cubicBezTo>
                    <a:pt x="40" y="27"/>
                    <a:pt x="39" y="30"/>
                    <a:pt x="40" y="30"/>
                  </a:cubicBezTo>
                  <a:cubicBezTo>
                    <a:pt x="39" y="31"/>
                    <a:pt x="40" y="35"/>
                    <a:pt x="39" y="34"/>
                  </a:cubicBezTo>
                  <a:cubicBezTo>
                    <a:pt x="38" y="33"/>
                    <a:pt x="40" y="34"/>
                    <a:pt x="39" y="33"/>
                  </a:cubicBezTo>
                  <a:cubicBezTo>
                    <a:pt x="39" y="31"/>
                    <a:pt x="38" y="34"/>
                    <a:pt x="38" y="33"/>
                  </a:cubicBezTo>
                  <a:cubicBezTo>
                    <a:pt x="38" y="34"/>
                    <a:pt x="38" y="36"/>
                    <a:pt x="38" y="36"/>
                  </a:cubicBezTo>
                  <a:cubicBezTo>
                    <a:pt x="37" y="35"/>
                    <a:pt x="38" y="34"/>
                    <a:pt x="37" y="34"/>
                  </a:cubicBezTo>
                  <a:cubicBezTo>
                    <a:pt x="37" y="35"/>
                    <a:pt x="36" y="36"/>
                    <a:pt x="37" y="37"/>
                  </a:cubicBezTo>
                  <a:cubicBezTo>
                    <a:pt x="37" y="39"/>
                    <a:pt x="36" y="36"/>
                    <a:pt x="35" y="38"/>
                  </a:cubicBezTo>
                  <a:cubicBezTo>
                    <a:pt x="35" y="36"/>
                    <a:pt x="36" y="34"/>
                    <a:pt x="35" y="33"/>
                  </a:cubicBezTo>
                  <a:cubicBezTo>
                    <a:pt x="35" y="35"/>
                    <a:pt x="34" y="35"/>
                    <a:pt x="35" y="38"/>
                  </a:cubicBezTo>
                  <a:cubicBezTo>
                    <a:pt x="34" y="37"/>
                    <a:pt x="34" y="36"/>
                    <a:pt x="35" y="35"/>
                  </a:cubicBezTo>
                  <a:cubicBezTo>
                    <a:pt x="34" y="34"/>
                    <a:pt x="33" y="38"/>
                    <a:pt x="33" y="35"/>
                  </a:cubicBezTo>
                  <a:cubicBezTo>
                    <a:pt x="33" y="36"/>
                    <a:pt x="33" y="36"/>
                    <a:pt x="33" y="36"/>
                  </a:cubicBezTo>
                  <a:cubicBezTo>
                    <a:pt x="33" y="36"/>
                    <a:pt x="32" y="35"/>
                    <a:pt x="32" y="35"/>
                  </a:cubicBezTo>
                  <a:cubicBezTo>
                    <a:pt x="32" y="35"/>
                    <a:pt x="31" y="37"/>
                    <a:pt x="31" y="34"/>
                  </a:cubicBezTo>
                  <a:cubicBezTo>
                    <a:pt x="31" y="35"/>
                    <a:pt x="30" y="34"/>
                    <a:pt x="30" y="36"/>
                  </a:cubicBezTo>
                  <a:cubicBezTo>
                    <a:pt x="31" y="37"/>
                    <a:pt x="31" y="35"/>
                    <a:pt x="31" y="37"/>
                  </a:cubicBezTo>
                  <a:cubicBezTo>
                    <a:pt x="31" y="35"/>
                    <a:pt x="30" y="37"/>
                    <a:pt x="30" y="38"/>
                  </a:cubicBezTo>
                  <a:cubicBezTo>
                    <a:pt x="30" y="37"/>
                    <a:pt x="30" y="37"/>
                    <a:pt x="30" y="37"/>
                  </a:cubicBezTo>
                  <a:cubicBezTo>
                    <a:pt x="29" y="37"/>
                    <a:pt x="29" y="37"/>
                    <a:pt x="29" y="38"/>
                  </a:cubicBezTo>
                  <a:cubicBezTo>
                    <a:pt x="29" y="38"/>
                    <a:pt x="29" y="37"/>
                    <a:pt x="29" y="37"/>
                  </a:cubicBezTo>
                  <a:cubicBezTo>
                    <a:pt x="28" y="38"/>
                    <a:pt x="28" y="38"/>
                    <a:pt x="28" y="38"/>
                  </a:cubicBezTo>
                  <a:cubicBezTo>
                    <a:pt x="27" y="39"/>
                    <a:pt x="28" y="36"/>
                    <a:pt x="27" y="36"/>
                  </a:cubicBezTo>
                  <a:cubicBezTo>
                    <a:pt x="28" y="35"/>
                    <a:pt x="28" y="35"/>
                    <a:pt x="28" y="35"/>
                  </a:cubicBezTo>
                  <a:cubicBezTo>
                    <a:pt x="28" y="35"/>
                    <a:pt x="28" y="34"/>
                    <a:pt x="27" y="34"/>
                  </a:cubicBezTo>
                  <a:cubicBezTo>
                    <a:pt x="27" y="35"/>
                    <a:pt x="26" y="37"/>
                    <a:pt x="26" y="38"/>
                  </a:cubicBezTo>
                  <a:cubicBezTo>
                    <a:pt x="26" y="39"/>
                    <a:pt x="26" y="37"/>
                    <a:pt x="25" y="38"/>
                  </a:cubicBezTo>
                  <a:cubicBezTo>
                    <a:pt x="26" y="36"/>
                    <a:pt x="26" y="36"/>
                    <a:pt x="26" y="36"/>
                  </a:cubicBezTo>
                  <a:cubicBezTo>
                    <a:pt x="26" y="36"/>
                    <a:pt x="26" y="34"/>
                    <a:pt x="25" y="34"/>
                  </a:cubicBezTo>
                  <a:cubicBezTo>
                    <a:pt x="25" y="35"/>
                    <a:pt x="24" y="36"/>
                    <a:pt x="25" y="37"/>
                  </a:cubicBezTo>
                  <a:cubicBezTo>
                    <a:pt x="24" y="37"/>
                    <a:pt x="24" y="36"/>
                    <a:pt x="24" y="35"/>
                  </a:cubicBezTo>
                  <a:cubicBezTo>
                    <a:pt x="23" y="36"/>
                    <a:pt x="24" y="37"/>
                    <a:pt x="23" y="37"/>
                  </a:cubicBezTo>
                  <a:cubicBezTo>
                    <a:pt x="23" y="37"/>
                    <a:pt x="22" y="35"/>
                    <a:pt x="22" y="34"/>
                  </a:cubicBezTo>
                  <a:cubicBezTo>
                    <a:pt x="23" y="32"/>
                    <a:pt x="23" y="32"/>
                    <a:pt x="23" y="32"/>
                  </a:cubicBezTo>
                  <a:cubicBezTo>
                    <a:pt x="23" y="32"/>
                    <a:pt x="23" y="32"/>
                    <a:pt x="23" y="32"/>
                  </a:cubicBezTo>
                  <a:cubicBezTo>
                    <a:pt x="24" y="30"/>
                    <a:pt x="23" y="30"/>
                    <a:pt x="23" y="29"/>
                  </a:cubicBezTo>
                  <a:cubicBezTo>
                    <a:pt x="23" y="28"/>
                    <a:pt x="22" y="29"/>
                    <a:pt x="22" y="29"/>
                  </a:cubicBezTo>
                  <a:cubicBezTo>
                    <a:pt x="23" y="32"/>
                    <a:pt x="20" y="33"/>
                    <a:pt x="20" y="36"/>
                  </a:cubicBezTo>
                  <a:cubicBezTo>
                    <a:pt x="19" y="36"/>
                    <a:pt x="21" y="29"/>
                    <a:pt x="18" y="33"/>
                  </a:cubicBezTo>
                  <a:cubicBezTo>
                    <a:pt x="19" y="34"/>
                    <a:pt x="17" y="36"/>
                    <a:pt x="18" y="35"/>
                  </a:cubicBezTo>
                  <a:cubicBezTo>
                    <a:pt x="18" y="35"/>
                    <a:pt x="17" y="37"/>
                    <a:pt x="17" y="36"/>
                  </a:cubicBezTo>
                  <a:cubicBezTo>
                    <a:pt x="17" y="35"/>
                    <a:pt x="16" y="33"/>
                    <a:pt x="18" y="32"/>
                  </a:cubicBezTo>
                  <a:cubicBezTo>
                    <a:pt x="18" y="33"/>
                    <a:pt x="18" y="33"/>
                    <a:pt x="18" y="33"/>
                  </a:cubicBezTo>
                  <a:cubicBezTo>
                    <a:pt x="18" y="32"/>
                    <a:pt x="19" y="30"/>
                    <a:pt x="18" y="30"/>
                  </a:cubicBezTo>
                  <a:cubicBezTo>
                    <a:pt x="18" y="30"/>
                    <a:pt x="17" y="30"/>
                    <a:pt x="17" y="31"/>
                  </a:cubicBezTo>
                  <a:cubicBezTo>
                    <a:pt x="16" y="33"/>
                    <a:pt x="18" y="31"/>
                    <a:pt x="17" y="33"/>
                  </a:cubicBezTo>
                  <a:cubicBezTo>
                    <a:pt x="16" y="33"/>
                    <a:pt x="16" y="31"/>
                    <a:pt x="15" y="33"/>
                  </a:cubicBezTo>
                  <a:cubicBezTo>
                    <a:pt x="16" y="33"/>
                    <a:pt x="16" y="35"/>
                    <a:pt x="15" y="36"/>
                  </a:cubicBezTo>
                  <a:cubicBezTo>
                    <a:pt x="14" y="36"/>
                    <a:pt x="14" y="36"/>
                    <a:pt x="14" y="36"/>
                  </a:cubicBezTo>
                  <a:cubicBezTo>
                    <a:pt x="15" y="35"/>
                    <a:pt x="15" y="35"/>
                    <a:pt x="15" y="35"/>
                  </a:cubicBezTo>
                  <a:cubicBezTo>
                    <a:pt x="14" y="34"/>
                    <a:pt x="14" y="37"/>
                    <a:pt x="13" y="36"/>
                  </a:cubicBezTo>
                  <a:cubicBezTo>
                    <a:pt x="13" y="34"/>
                    <a:pt x="13" y="34"/>
                    <a:pt x="13" y="34"/>
                  </a:cubicBezTo>
                  <a:cubicBezTo>
                    <a:pt x="13" y="32"/>
                    <a:pt x="14" y="35"/>
                    <a:pt x="15" y="33"/>
                  </a:cubicBezTo>
                  <a:cubicBezTo>
                    <a:pt x="14" y="32"/>
                    <a:pt x="13" y="33"/>
                    <a:pt x="13" y="33"/>
                  </a:cubicBezTo>
                  <a:cubicBezTo>
                    <a:pt x="14" y="32"/>
                    <a:pt x="14" y="32"/>
                    <a:pt x="14" y="32"/>
                  </a:cubicBezTo>
                  <a:cubicBezTo>
                    <a:pt x="13" y="32"/>
                    <a:pt x="14" y="28"/>
                    <a:pt x="12" y="30"/>
                  </a:cubicBezTo>
                  <a:cubicBezTo>
                    <a:pt x="12" y="31"/>
                    <a:pt x="12" y="31"/>
                    <a:pt x="12" y="32"/>
                  </a:cubicBezTo>
                  <a:cubicBezTo>
                    <a:pt x="10" y="32"/>
                    <a:pt x="9" y="33"/>
                    <a:pt x="9" y="32"/>
                  </a:cubicBezTo>
                  <a:cubicBezTo>
                    <a:pt x="10" y="31"/>
                    <a:pt x="7" y="31"/>
                    <a:pt x="9" y="30"/>
                  </a:cubicBezTo>
                  <a:cubicBezTo>
                    <a:pt x="9" y="31"/>
                    <a:pt x="11" y="32"/>
                    <a:pt x="12" y="30"/>
                  </a:cubicBezTo>
                  <a:cubicBezTo>
                    <a:pt x="12" y="28"/>
                    <a:pt x="13" y="31"/>
                    <a:pt x="14" y="29"/>
                  </a:cubicBezTo>
                  <a:cubicBezTo>
                    <a:pt x="13" y="28"/>
                    <a:pt x="14" y="26"/>
                    <a:pt x="14" y="25"/>
                  </a:cubicBezTo>
                  <a:cubicBezTo>
                    <a:pt x="14" y="24"/>
                    <a:pt x="14" y="25"/>
                    <a:pt x="13" y="25"/>
                  </a:cubicBezTo>
                  <a:cubicBezTo>
                    <a:pt x="13" y="27"/>
                    <a:pt x="13" y="27"/>
                    <a:pt x="12" y="28"/>
                  </a:cubicBezTo>
                  <a:cubicBezTo>
                    <a:pt x="12" y="27"/>
                    <a:pt x="10" y="28"/>
                    <a:pt x="9" y="29"/>
                  </a:cubicBezTo>
                  <a:cubicBezTo>
                    <a:pt x="9" y="28"/>
                    <a:pt x="10" y="26"/>
                    <a:pt x="10" y="27"/>
                  </a:cubicBezTo>
                  <a:cubicBezTo>
                    <a:pt x="9" y="26"/>
                    <a:pt x="8" y="25"/>
                    <a:pt x="7" y="24"/>
                  </a:cubicBezTo>
                  <a:cubicBezTo>
                    <a:pt x="6" y="27"/>
                    <a:pt x="5" y="24"/>
                    <a:pt x="5" y="26"/>
                  </a:cubicBezTo>
                  <a:cubicBezTo>
                    <a:pt x="5" y="27"/>
                    <a:pt x="5" y="29"/>
                    <a:pt x="4" y="29"/>
                  </a:cubicBezTo>
                  <a:cubicBezTo>
                    <a:pt x="3" y="29"/>
                    <a:pt x="4" y="28"/>
                    <a:pt x="4" y="28"/>
                  </a:cubicBezTo>
                  <a:cubicBezTo>
                    <a:pt x="3" y="29"/>
                    <a:pt x="5" y="26"/>
                    <a:pt x="3" y="27"/>
                  </a:cubicBezTo>
                  <a:cubicBezTo>
                    <a:pt x="5" y="27"/>
                    <a:pt x="5" y="25"/>
                    <a:pt x="6" y="23"/>
                  </a:cubicBezTo>
                  <a:cubicBezTo>
                    <a:pt x="5" y="24"/>
                    <a:pt x="7" y="22"/>
                    <a:pt x="7" y="22"/>
                  </a:cubicBezTo>
                  <a:cubicBezTo>
                    <a:pt x="5" y="22"/>
                    <a:pt x="4" y="22"/>
                    <a:pt x="3" y="21"/>
                  </a:cubicBezTo>
                  <a:cubicBezTo>
                    <a:pt x="3" y="19"/>
                    <a:pt x="1" y="18"/>
                    <a:pt x="0" y="17"/>
                  </a:cubicBezTo>
                  <a:cubicBezTo>
                    <a:pt x="1" y="16"/>
                    <a:pt x="3" y="16"/>
                    <a:pt x="3" y="15"/>
                  </a:cubicBezTo>
                  <a:cubicBezTo>
                    <a:pt x="3" y="14"/>
                    <a:pt x="1" y="16"/>
                    <a:pt x="1" y="15"/>
                  </a:cubicBezTo>
                  <a:cubicBezTo>
                    <a:pt x="2" y="15"/>
                    <a:pt x="2" y="15"/>
                    <a:pt x="2" y="15"/>
                  </a:cubicBezTo>
                  <a:cubicBezTo>
                    <a:pt x="1" y="15"/>
                    <a:pt x="3" y="13"/>
                    <a:pt x="0" y="13"/>
                  </a:cubicBezTo>
                  <a:cubicBezTo>
                    <a:pt x="2" y="13"/>
                    <a:pt x="2" y="13"/>
                    <a:pt x="2" y="13"/>
                  </a:cubicBezTo>
                  <a:cubicBezTo>
                    <a:pt x="3" y="12"/>
                    <a:pt x="2" y="12"/>
                    <a:pt x="2" y="12"/>
                  </a:cubicBezTo>
                  <a:cubicBezTo>
                    <a:pt x="2" y="12"/>
                    <a:pt x="3" y="12"/>
                    <a:pt x="4" y="12"/>
                  </a:cubicBezTo>
                  <a:cubicBezTo>
                    <a:pt x="5" y="11"/>
                    <a:pt x="3" y="11"/>
                    <a:pt x="3" y="10"/>
                  </a:cubicBezTo>
                  <a:cubicBezTo>
                    <a:pt x="2" y="11"/>
                    <a:pt x="2" y="11"/>
                    <a:pt x="2" y="11"/>
                  </a:cubicBezTo>
                  <a:cubicBezTo>
                    <a:pt x="1" y="9"/>
                    <a:pt x="2" y="9"/>
                    <a:pt x="2" y="8"/>
                  </a:cubicBezTo>
                  <a:cubicBezTo>
                    <a:pt x="3" y="8"/>
                    <a:pt x="3" y="8"/>
                    <a:pt x="3" y="8"/>
                  </a:cubicBezTo>
                  <a:cubicBezTo>
                    <a:pt x="3" y="7"/>
                    <a:pt x="3" y="7"/>
                    <a:pt x="3" y="7"/>
                  </a:cubicBezTo>
                  <a:cubicBezTo>
                    <a:pt x="4" y="8"/>
                    <a:pt x="5" y="7"/>
                    <a:pt x="4" y="7"/>
                  </a:cubicBezTo>
                  <a:cubicBezTo>
                    <a:pt x="7" y="9"/>
                    <a:pt x="7" y="9"/>
                    <a:pt x="7" y="9"/>
                  </a:cubicBezTo>
                  <a:cubicBezTo>
                    <a:pt x="6" y="9"/>
                    <a:pt x="5" y="8"/>
                    <a:pt x="4" y="8"/>
                  </a:cubicBezTo>
                  <a:cubicBezTo>
                    <a:pt x="3" y="8"/>
                    <a:pt x="3" y="9"/>
                    <a:pt x="4" y="9"/>
                  </a:cubicBezTo>
                  <a:cubicBezTo>
                    <a:pt x="4" y="9"/>
                    <a:pt x="4" y="9"/>
                    <a:pt x="4" y="9"/>
                  </a:cubicBezTo>
                  <a:cubicBezTo>
                    <a:pt x="6" y="9"/>
                    <a:pt x="5" y="9"/>
                    <a:pt x="6" y="10"/>
                  </a:cubicBezTo>
                  <a:cubicBezTo>
                    <a:pt x="6" y="9"/>
                    <a:pt x="7" y="9"/>
                    <a:pt x="6" y="9"/>
                  </a:cubicBezTo>
                  <a:cubicBezTo>
                    <a:pt x="7" y="10"/>
                    <a:pt x="7" y="10"/>
                    <a:pt x="7" y="10"/>
                  </a:cubicBezTo>
                  <a:cubicBezTo>
                    <a:pt x="7" y="10"/>
                    <a:pt x="6" y="10"/>
                    <a:pt x="6" y="10"/>
                  </a:cubicBezTo>
                  <a:cubicBezTo>
                    <a:pt x="7" y="10"/>
                    <a:pt x="8" y="11"/>
                    <a:pt x="8" y="11"/>
                  </a:cubicBezTo>
                  <a:cubicBezTo>
                    <a:pt x="6" y="12"/>
                    <a:pt x="9" y="12"/>
                    <a:pt x="8" y="13"/>
                  </a:cubicBezTo>
                  <a:cubicBezTo>
                    <a:pt x="7" y="13"/>
                    <a:pt x="5" y="13"/>
                    <a:pt x="5" y="12"/>
                  </a:cubicBezTo>
                  <a:cubicBezTo>
                    <a:pt x="4" y="13"/>
                    <a:pt x="5" y="13"/>
                    <a:pt x="4" y="14"/>
                  </a:cubicBezTo>
                  <a:cubicBezTo>
                    <a:pt x="5" y="14"/>
                    <a:pt x="7" y="13"/>
                    <a:pt x="8" y="13"/>
                  </a:cubicBezTo>
                  <a:cubicBezTo>
                    <a:pt x="7" y="14"/>
                    <a:pt x="7" y="14"/>
                    <a:pt x="7" y="14"/>
                  </a:cubicBezTo>
                  <a:cubicBezTo>
                    <a:pt x="8" y="14"/>
                    <a:pt x="9" y="13"/>
                    <a:pt x="9" y="14"/>
                  </a:cubicBezTo>
                  <a:cubicBezTo>
                    <a:pt x="9" y="15"/>
                    <a:pt x="10" y="16"/>
                    <a:pt x="10" y="16"/>
                  </a:cubicBezTo>
                  <a:cubicBezTo>
                    <a:pt x="10" y="17"/>
                    <a:pt x="10" y="17"/>
                    <a:pt x="10" y="17"/>
                  </a:cubicBezTo>
                  <a:cubicBezTo>
                    <a:pt x="12" y="16"/>
                    <a:pt x="11" y="18"/>
                    <a:pt x="13" y="17"/>
                  </a:cubicBezTo>
                  <a:cubicBezTo>
                    <a:pt x="13" y="18"/>
                    <a:pt x="15" y="17"/>
                    <a:pt x="15" y="19"/>
                  </a:cubicBezTo>
                  <a:cubicBezTo>
                    <a:pt x="17" y="19"/>
                    <a:pt x="19" y="19"/>
                    <a:pt x="21" y="20"/>
                  </a:cubicBezTo>
                  <a:cubicBezTo>
                    <a:pt x="20" y="21"/>
                    <a:pt x="20" y="21"/>
                    <a:pt x="20" y="21"/>
                  </a:cubicBezTo>
                  <a:cubicBezTo>
                    <a:pt x="21" y="20"/>
                    <a:pt x="20" y="22"/>
                    <a:pt x="21" y="22"/>
                  </a:cubicBezTo>
                  <a:cubicBezTo>
                    <a:pt x="21" y="21"/>
                    <a:pt x="22" y="21"/>
                    <a:pt x="22" y="20"/>
                  </a:cubicBezTo>
                  <a:cubicBezTo>
                    <a:pt x="23" y="21"/>
                    <a:pt x="24" y="20"/>
                    <a:pt x="25" y="19"/>
                  </a:cubicBezTo>
                  <a:cubicBezTo>
                    <a:pt x="25" y="20"/>
                    <a:pt x="25" y="20"/>
                    <a:pt x="25" y="20"/>
                  </a:cubicBezTo>
                  <a:cubicBezTo>
                    <a:pt x="26" y="18"/>
                    <a:pt x="27" y="20"/>
                    <a:pt x="28" y="20"/>
                  </a:cubicBezTo>
                  <a:cubicBezTo>
                    <a:pt x="28" y="21"/>
                    <a:pt x="29" y="22"/>
                    <a:pt x="29" y="22"/>
                  </a:cubicBezTo>
                  <a:cubicBezTo>
                    <a:pt x="30" y="20"/>
                    <a:pt x="30" y="20"/>
                    <a:pt x="31" y="19"/>
                  </a:cubicBezTo>
                  <a:cubicBezTo>
                    <a:pt x="32" y="19"/>
                    <a:pt x="33" y="19"/>
                    <a:pt x="33" y="20"/>
                  </a:cubicBezTo>
                  <a:cubicBezTo>
                    <a:pt x="36" y="18"/>
                    <a:pt x="38" y="19"/>
                    <a:pt x="41" y="17"/>
                  </a:cubicBezTo>
                  <a:cubicBezTo>
                    <a:pt x="41" y="19"/>
                    <a:pt x="41" y="19"/>
                    <a:pt x="41" y="19"/>
                  </a:cubicBezTo>
                  <a:cubicBezTo>
                    <a:pt x="43" y="15"/>
                    <a:pt x="46" y="18"/>
                    <a:pt x="48" y="16"/>
                  </a:cubicBezTo>
                  <a:cubicBezTo>
                    <a:pt x="48" y="18"/>
                    <a:pt x="48" y="18"/>
                    <a:pt x="48" y="18"/>
                  </a:cubicBezTo>
                  <a:cubicBezTo>
                    <a:pt x="49" y="19"/>
                    <a:pt x="50" y="17"/>
                    <a:pt x="49" y="15"/>
                  </a:cubicBezTo>
                  <a:cubicBezTo>
                    <a:pt x="50" y="16"/>
                    <a:pt x="50" y="14"/>
                    <a:pt x="51" y="16"/>
                  </a:cubicBezTo>
                  <a:cubicBezTo>
                    <a:pt x="52" y="16"/>
                    <a:pt x="52" y="14"/>
                    <a:pt x="52" y="14"/>
                  </a:cubicBezTo>
                  <a:cubicBezTo>
                    <a:pt x="53" y="14"/>
                    <a:pt x="54" y="14"/>
                    <a:pt x="54" y="13"/>
                  </a:cubicBezTo>
                  <a:cubicBezTo>
                    <a:pt x="54" y="13"/>
                    <a:pt x="54" y="13"/>
                    <a:pt x="54" y="13"/>
                  </a:cubicBezTo>
                  <a:cubicBezTo>
                    <a:pt x="54" y="14"/>
                    <a:pt x="55" y="15"/>
                    <a:pt x="55" y="15"/>
                  </a:cubicBezTo>
                  <a:cubicBezTo>
                    <a:pt x="55" y="14"/>
                    <a:pt x="57" y="15"/>
                    <a:pt x="55" y="12"/>
                  </a:cubicBezTo>
                  <a:cubicBezTo>
                    <a:pt x="56" y="13"/>
                    <a:pt x="56" y="10"/>
                    <a:pt x="58" y="12"/>
                  </a:cubicBezTo>
                  <a:cubicBezTo>
                    <a:pt x="57" y="11"/>
                    <a:pt x="57" y="11"/>
                    <a:pt x="57" y="10"/>
                  </a:cubicBezTo>
                  <a:cubicBezTo>
                    <a:pt x="57" y="11"/>
                    <a:pt x="58" y="10"/>
                    <a:pt x="58" y="11"/>
                  </a:cubicBezTo>
                  <a:cubicBezTo>
                    <a:pt x="59" y="11"/>
                    <a:pt x="58" y="11"/>
                    <a:pt x="59" y="11"/>
                  </a:cubicBezTo>
                  <a:cubicBezTo>
                    <a:pt x="59" y="11"/>
                    <a:pt x="59" y="11"/>
                    <a:pt x="59" y="11"/>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3" y="17"/>
                    <a:pt x="56" y="0"/>
                    <a:pt x="66" y="24"/>
                  </a:cubicBezTo>
                  <a:cubicBezTo>
                    <a:pt x="66" y="24"/>
                    <a:pt x="66" y="24"/>
                    <a:pt x="66" y="24"/>
                  </a:cubicBezTo>
                  <a:cubicBezTo>
                    <a:pt x="66" y="24"/>
                    <a:pt x="66" y="24"/>
                    <a:pt x="66" y="24"/>
                  </a:cubicBezTo>
                  <a:cubicBezTo>
                    <a:pt x="65" y="24"/>
                    <a:pt x="65" y="24"/>
                    <a:pt x="65" y="24"/>
                  </a:cubicBezTo>
                  <a:cubicBezTo>
                    <a:pt x="65" y="23"/>
                    <a:pt x="64" y="23"/>
                    <a:pt x="63" y="23"/>
                  </a:cubicBezTo>
                  <a:cubicBezTo>
                    <a:pt x="61" y="24"/>
                    <a:pt x="59" y="25"/>
                    <a:pt x="57" y="25"/>
                  </a:cubicBezTo>
                  <a:cubicBezTo>
                    <a:pt x="57" y="25"/>
                    <a:pt x="57" y="25"/>
                    <a:pt x="57" y="25"/>
                  </a:cubicBezTo>
                  <a:cubicBezTo>
                    <a:pt x="57" y="27"/>
                    <a:pt x="54" y="24"/>
                    <a:pt x="55" y="27"/>
                  </a:cubicBezTo>
                  <a:cubicBezTo>
                    <a:pt x="55" y="26"/>
                    <a:pt x="55" y="27"/>
                    <a:pt x="54" y="26"/>
                  </a:cubicBezTo>
                  <a:cubicBezTo>
                    <a:pt x="55" y="27"/>
                    <a:pt x="52" y="26"/>
                    <a:pt x="52" y="28"/>
                  </a:cubicBezTo>
                  <a:cubicBezTo>
                    <a:pt x="52" y="27"/>
                    <a:pt x="52" y="27"/>
                    <a:pt x="52" y="27"/>
                  </a:cubicBezTo>
                  <a:cubicBezTo>
                    <a:pt x="51" y="27"/>
                    <a:pt x="51" y="29"/>
                    <a:pt x="50" y="29"/>
                  </a:cubicBezTo>
                  <a:cubicBezTo>
                    <a:pt x="50" y="29"/>
                    <a:pt x="50" y="28"/>
                    <a:pt x="49" y="28"/>
                  </a:cubicBezTo>
                  <a:cubicBezTo>
                    <a:pt x="48" y="27"/>
                    <a:pt x="50" y="30"/>
                    <a:pt x="48" y="28"/>
                  </a:cubicBezTo>
                  <a:cubicBezTo>
                    <a:pt x="48" y="29"/>
                    <a:pt x="49" y="30"/>
                    <a:pt x="49" y="29"/>
                  </a:cubicBezTo>
                  <a:cubicBezTo>
                    <a:pt x="47" y="30"/>
                    <a:pt x="47" y="34"/>
                    <a:pt x="46" y="36"/>
                  </a:cubicBezTo>
                  <a:cubicBezTo>
                    <a:pt x="43" y="37"/>
                    <a:pt x="42" y="34"/>
                    <a:pt x="43" y="36"/>
                  </a:cubicBezTo>
                  <a:cubicBezTo>
                    <a:pt x="42" y="36"/>
                    <a:pt x="44" y="37"/>
                    <a:pt x="43" y="36"/>
                  </a:cubicBezTo>
                  <a:cubicBezTo>
                    <a:pt x="43" y="37"/>
                    <a:pt x="40" y="36"/>
                    <a:pt x="41" y="37"/>
                  </a:cubicBezTo>
                  <a:cubicBezTo>
                    <a:pt x="42" y="37"/>
                    <a:pt x="42" y="37"/>
                    <a:pt x="43" y="38"/>
                  </a:cubicBezTo>
                  <a:cubicBezTo>
                    <a:pt x="41" y="39"/>
                    <a:pt x="39" y="38"/>
                    <a:pt x="40" y="40"/>
                  </a:cubicBezTo>
                  <a:cubicBezTo>
                    <a:pt x="39" y="39"/>
                    <a:pt x="39" y="39"/>
                    <a:pt x="39" y="39"/>
                  </a:cubicBezTo>
                  <a:cubicBezTo>
                    <a:pt x="41" y="41"/>
                    <a:pt x="39" y="42"/>
                    <a:pt x="42" y="44"/>
                  </a:cubicBezTo>
                  <a:cubicBezTo>
                    <a:pt x="40" y="50"/>
                    <a:pt x="40" y="56"/>
                    <a:pt x="38" y="62"/>
                  </a:cubicBezTo>
                  <a:cubicBezTo>
                    <a:pt x="36" y="68"/>
                    <a:pt x="36" y="74"/>
                    <a:pt x="34" y="80"/>
                  </a:cubicBezTo>
                  <a:cubicBezTo>
                    <a:pt x="31" y="81"/>
                    <a:pt x="31" y="82"/>
                    <a:pt x="32" y="83"/>
                  </a:cubicBezTo>
                  <a:cubicBezTo>
                    <a:pt x="31" y="83"/>
                    <a:pt x="31" y="83"/>
                    <a:pt x="31" y="83"/>
                  </a:cubicBezTo>
                  <a:cubicBezTo>
                    <a:pt x="33" y="84"/>
                    <a:pt x="31" y="84"/>
                    <a:pt x="33" y="85"/>
                  </a:cubicBezTo>
                  <a:cubicBezTo>
                    <a:pt x="32" y="87"/>
                    <a:pt x="32" y="89"/>
                    <a:pt x="32" y="92"/>
                  </a:cubicBezTo>
                  <a:cubicBezTo>
                    <a:pt x="32" y="91"/>
                    <a:pt x="30" y="91"/>
                    <a:pt x="31" y="92"/>
                  </a:cubicBezTo>
                  <a:cubicBezTo>
                    <a:pt x="32" y="92"/>
                    <a:pt x="32" y="92"/>
                    <a:pt x="32" y="92"/>
                  </a:cubicBezTo>
                  <a:cubicBezTo>
                    <a:pt x="31" y="92"/>
                    <a:pt x="31" y="92"/>
                    <a:pt x="31" y="92"/>
                  </a:cubicBezTo>
                  <a:cubicBezTo>
                    <a:pt x="31" y="93"/>
                    <a:pt x="32" y="93"/>
                    <a:pt x="33" y="93"/>
                  </a:cubicBezTo>
                  <a:cubicBezTo>
                    <a:pt x="34" y="99"/>
                    <a:pt x="30" y="105"/>
                    <a:pt x="30" y="111"/>
                  </a:cubicBezTo>
                  <a:cubicBezTo>
                    <a:pt x="29" y="112"/>
                    <a:pt x="30" y="115"/>
                    <a:pt x="30" y="116"/>
                  </a:cubicBezTo>
                  <a:cubicBezTo>
                    <a:pt x="27" y="121"/>
                    <a:pt x="25" y="125"/>
                    <a:pt x="27" y="130"/>
                  </a:cubicBezTo>
                  <a:cubicBezTo>
                    <a:pt x="27" y="130"/>
                    <a:pt x="21" y="129"/>
                    <a:pt x="2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1"/>
            <p:cNvSpPr/>
            <p:nvPr/>
          </p:nvSpPr>
          <p:spPr bwMode="auto">
            <a:xfrm>
              <a:off x="9253538" y="2632076"/>
              <a:ext cx="11112"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2"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2"/>
            <p:cNvSpPr/>
            <p:nvPr/>
          </p:nvSpPr>
          <p:spPr bwMode="auto">
            <a:xfrm>
              <a:off x="9245600" y="2698751"/>
              <a:ext cx="4762" cy="4763"/>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1" y="0"/>
                    <a:pt x="0" y="1"/>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3"/>
            <p:cNvSpPr/>
            <p:nvPr/>
          </p:nvSpPr>
          <p:spPr bwMode="auto">
            <a:xfrm>
              <a:off x="9258300" y="2709863"/>
              <a:ext cx="6350" cy="476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4"/>
            <p:cNvSpPr/>
            <p:nvPr/>
          </p:nvSpPr>
          <p:spPr bwMode="auto">
            <a:xfrm>
              <a:off x="9272588" y="2733676"/>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5"/>
            <p:cNvSpPr/>
            <p:nvPr/>
          </p:nvSpPr>
          <p:spPr bwMode="auto">
            <a:xfrm>
              <a:off x="9275763" y="272573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0"/>
                    <a:pt x="1" y="1"/>
                  </a:cubicBezTo>
                  <a:cubicBezTo>
                    <a:pt x="2"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6"/>
            <p:cNvSpPr/>
            <p:nvPr/>
          </p:nvSpPr>
          <p:spPr bwMode="auto">
            <a:xfrm>
              <a:off x="9310688" y="2740026"/>
              <a:ext cx="6350" cy="7938"/>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0"/>
                    <a:pt x="2" y="1"/>
                  </a:cubicBezTo>
                  <a:cubicBezTo>
                    <a:pt x="1" y="0"/>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7"/>
            <p:cNvSpPr/>
            <p:nvPr/>
          </p:nvSpPr>
          <p:spPr bwMode="auto">
            <a:xfrm>
              <a:off x="9329738" y="2740026"/>
              <a:ext cx="3175" cy="4763"/>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8"/>
            <p:cNvSpPr/>
            <p:nvPr/>
          </p:nvSpPr>
          <p:spPr bwMode="auto">
            <a:xfrm>
              <a:off x="9401175" y="2654301"/>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9"/>
            <p:cNvSpPr/>
            <p:nvPr/>
          </p:nvSpPr>
          <p:spPr bwMode="auto">
            <a:xfrm>
              <a:off x="9324975" y="2752726"/>
              <a:ext cx="7937" cy="3175"/>
            </a:xfrm>
            <a:custGeom>
              <a:avLst/>
              <a:gdLst>
                <a:gd name="T0" fmla="*/ 1 w 2"/>
                <a:gd name="T1" fmla="*/ 1 h 1"/>
                <a:gd name="T2" fmla="*/ 0 w 2"/>
                <a:gd name="T3" fmla="*/ 1 h 1"/>
                <a:gd name="T4" fmla="*/ 1 w 2"/>
                <a:gd name="T5" fmla="*/ 1 h 1"/>
              </a:gdLst>
              <a:ahLst/>
              <a:cxnLst>
                <a:cxn ang="0">
                  <a:pos x="T0" y="T1"/>
                </a:cxn>
                <a:cxn ang="0">
                  <a:pos x="T2" y="T3"/>
                </a:cxn>
                <a:cxn ang="0">
                  <a:pos x="T4" y="T5"/>
                </a:cxn>
              </a:cxnLst>
              <a:rect l="0" t="0" r="r" b="b"/>
              <a:pathLst>
                <a:path w="2" h="1">
                  <a:moveTo>
                    <a:pt x="1" y="1"/>
                  </a:moveTo>
                  <a:cubicBezTo>
                    <a:pt x="2" y="1"/>
                    <a:pt x="0" y="1"/>
                    <a:pt x="0" y="1"/>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0"/>
            <p:cNvSpPr/>
            <p:nvPr/>
          </p:nvSpPr>
          <p:spPr bwMode="auto">
            <a:xfrm>
              <a:off x="9324975" y="2816226"/>
              <a:ext cx="7937" cy="3175"/>
            </a:xfrm>
            <a:custGeom>
              <a:avLst/>
              <a:gdLst>
                <a:gd name="T0" fmla="*/ 0 w 5"/>
                <a:gd name="T1" fmla="*/ 0 h 2"/>
                <a:gd name="T2" fmla="*/ 0 w 5"/>
                <a:gd name="T3" fmla="*/ 0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lnTo>
                    <a:pt x="0" y="0"/>
                  </a:lnTo>
                  <a:lnTo>
                    <a:pt x="5"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1"/>
            <p:cNvSpPr/>
            <p:nvPr/>
          </p:nvSpPr>
          <p:spPr bwMode="auto">
            <a:xfrm>
              <a:off x="8912225" y="2943226"/>
              <a:ext cx="0" cy="7938"/>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0"/>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2"/>
            <p:cNvSpPr/>
            <p:nvPr/>
          </p:nvSpPr>
          <p:spPr bwMode="auto">
            <a:xfrm>
              <a:off x="8569325" y="2898776"/>
              <a:ext cx="338137" cy="146050"/>
            </a:xfrm>
            <a:custGeom>
              <a:avLst/>
              <a:gdLst>
                <a:gd name="T0" fmla="*/ 9 w 90"/>
                <a:gd name="T1" fmla="*/ 27 h 39"/>
                <a:gd name="T2" fmla="*/ 12 w 90"/>
                <a:gd name="T3" fmla="*/ 26 h 39"/>
                <a:gd name="T4" fmla="*/ 17 w 90"/>
                <a:gd name="T5" fmla="*/ 21 h 39"/>
                <a:gd name="T6" fmla="*/ 19 w 90"/>
                <a:gd name="T7" fmla="*/ 21 h 39"/>
                <a:gd name="T8" fmla="*/ 25 w 90"/>
                <a:gd name="T9" fmla="*/ 21 h 39"/>
                <a:gd name="T10" fmla="*/ 27 w 90"/>
                <a:gd name="T11" fmla="*/ 21 h 39"/>
                <a:gd name="T12" fmla="*/ 30 w 90"/>
                <a:gd name="T13" fmla="*/ 19 h 39"/>
                <a:gd name="T14" fmla="*/ 33 w 90"/>
                <a:gd name="T15" fmla="*/ 19 h 39"/>
                <a:gd name="T16" fmla="*/ 35 w 90"/>
                <a:gd name="T17" fmla="*/ 20 h 39"/>
                <a:gd name="T18" fmla="*/ 36 w 90"/>
                <a:gd name="T19" fmla="*/ 18 h 39"/>
                <a:gd name="T20" fmla="*/ 38 w 90"/>
                <a:gd name="T21" fmla="*/ 15 h 39"/>
                <a:gd name="T22" fmla="*/ 40 w 90"/>
                <a:gd name="T23" fmla="*/ 15 h 39"/>
                <a:gd name="T24" fmla="*/ 42 w 90"/>
                <a:gd name="T25" fmla="*/ 13 h 39"/>
                <a:gd name="T26" fmla="*/ 44 w 90"/>
                <a:gd name="T27" fmla="*/ 14 h 39"/>
                <a:gd name="T28" fmla="*/ 47 w 90"/>
                <a:gd name="T29" fmla="*/ 13 h 39"/>
                <a:gd name="T30" fmla="*/ 50 w 90"/>
                <a:gd name="T31" fmla="*/ 14 h 39"/>
                <a:gd name="T32" fmla="*/ 52 w 90"/>
                <a:gd name="T33" fmla="*/ 12 h 39"/>
                <a:gd name="T34" fmla="*/ 53 w 90"/>
                <a:gd name="T35" fmla="*/ 13 h 39"/>
                <a:gd name="T36" fmla="*/ 54 w 90"/>
                <a:gd name="T37" fmla="*/ 11 h 39"/>
                <a:gd name="T38" fmla="*/ 55 w 90"/>
                <a:gd name="T39" fmla="*/ 11 h 39"/>
                <a:gd name="T40" fmla="*/ 56 w 90"/>
                <a:gd name="T41" fmla="*/ 10 h 39"/>
                <a:gd name="T42" fmla="*/ 60 w 90"/>
                <a:gd name="T43" fmla="*/ 9 h 39"/>
                <a:gd name="T44" fmla="*/ 62 w 90"/>
                <a:gd name="T45" fmla="*/ 9 h 39"/>
                <a:gd name="T46" fmla="*/ 64 w 90"/>
                <a:gd name="T47" fmla="*/ 8 h 39"/>
                <a:gd name="T48" fmla="*/ 68 w 90"/>
                <a:gd name="T49" fmla="*/ 8 h 39"/>
                <a:gd name="T50" fmla="*/ 69 w 90"/>
                <a:gd name="T51" fmla="*/ 12 h 39"/>
                <a:gd name="T52" fmla="*/ 70 w 90"/>
                <a:gd name="T53" fmla="*/ 8 h 39"/>
                <a:gd name="T54" fmla="*/ 70 w 90"/>
                <a:gd name="T55" fmla="*/ 3 h 39"/>
                <a:gd name="T56" fmla="*/ 72 w 90"/>
                <a:gd name="T57" fmla="*/ 4 h 39"/>
                <a:gd name="T58" fmla="*/ 72 w 90"/>
                <a:gd name="T59" fmla="*/ 2 h 39"/>
                <a:gd name="T60" fmla="*/ 73 w 90"/>
                <a:gd name="T61" fmla="*/ 3 h 39"/>
                <a:gd name="T62" fmla="*/ 75 w 90"/>
                <a:gd name="T63" fmla="*/ 7 h 39"/>
                <a:gd name="T64" fmla="*/ 76 w 90"/>
                <a:gd name="T65" fmla="*/ 3 h 39"/>
                <a:gd name="T66" fmla="*/ 77 w 90"/>
                <a:gd name="T67" fmla="*/ 5 h 39"/>
                <a:gd name="T68" fmla="*/ 78 w 90"/>
                <a:gd name="T69" fmla="*/ 2 h 39"/>
                <a:gd name="T70" fmla="*/ 79 w 90"/>
                <a:gd name="T71" fmla="*/ 2 h 39"/>
                <a:gd name="T72" fmla="*/ 80 w 90"/>
                <a:gd name="T73" fmla="*/ 7 h 39"/>
                <a:gd name="T74" fmla="*/ 81 w 90"/>
                <a:gd name="T75" fmla="*/ 3 h 39"/>
                <a:gd name="T76" fmla="*/ 86 w 90"/>
                <a:gd name="T77" fmla="*/ 10 h 39"/>
                <a:gd name="T78" fmla="*/ 87 w 90"/>
                <a:gd name="T79" fmla="*/ 11 h 39"/>
                <a:gd name="T80" fmla="*/ 89 w 90"/>
                <a:gd name="T81" fmla="*/ 10 h 39"/>
                <a:gd name="T82" fmla="*/ 89 w 90"/>
                <a:gd name="T83" fmla="*/ 13 h 39"/>
                <a:gd name="T84" fmla="*/ 87 w 90"/>
                <a:gd name="T85" fmla="*/ 11 h 39"/>
                <a:gd name="T86" fmla="*/ 84 w 90"/>
                <a:gd name="T87" fmla="*/ 17 h 39"/>
                <a:gd name="T88" fmla="*/ 78 w 90"/>
                <a:gd name="T89" fmla="*/ 20 h 39"/>
                <a:gd name="T90" fmla="*/ 71 w 90"/>
                <a:gd name="T91" fmla="*/ 23 h 39"/>
                <a:gd name="T92" fmla="*/ 66 w 90"/>
                <a:gd name="T93" fmla="*/ 25 h 39"/>
                <a:gd name="T94" fmla="*/ 62 w 90"/>
                <a:gd name="T95" fmla="*/ 27 h 39"/>
                <a:gd name="T96" fmla="*/ 53 w 90"/>
                <a:gd name="T97" fmla="*/ 28 h 39"/>
                <a:gd name="T98" fmla="*/ 48 w 90"/>
                <a:gd name="T99" fmla="*/ 27 h 39"/>
                <a:gd name="T100" fmla="*/ 41 w 90"/>
                <a:gd name="T101" fmla="*/ 27 h 39"/>
                <a:gd name="T102" fmla="*/ 22 w 90"/>
                <a:gd name="T103" fmla="*/ 35 h 39"/>
                <a:gd name="T104" fmla="*/ 17 w 90"/>
                <a:gd name="T105" fmla="*/ 35 h 39"/>
                <a:gd name="T106" fmla="*/ 0 w 90"/>
                <a:gd name="T10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39">
                  <a:moveTo>
                    <a:pt x="0" y="28"/>
                  </a:moveTo>
                  <a:cubicBezTo>
                    <a:pt x="1" y="24"/>
                    <a:pt x="3" y="28"/>
                    <a:pt x="4" y="25"/>
                  </a:cubicBezTo>
                  <a:cubicBezTo>
                    <a:pt x="4" y="25"/>
                    <a:pt x="4" y="27"/>
                    <a:pt x="4" y="27"/>
                  </a:cubicBezTo>
                  <a:cubicBezTo>
                    <a:pt x="5" y="23"/>
                    <a:pt x="7" y="25"/>
                    <a:pt x="9" y="28"/>
                  </a:cubicBezTo>
                  <a:cubicBezTo>
                    <a:pt x="9" y="28"/>
                    <a:pt x="9" y="28"/>
                    <a:pt x="9" y="28"/>
                  </a:cubicBezTo>
                  <a:cubicBezTo>
                    <a:pt x="9" y="29"/>
                    <a:pt x="9" y="26"/>
                    <a:pt x="9" y="27"/>
                  </a:cubicBezTo>
                  <a:cubicBezTo>
                    <a:pt x="9" y="27"/>
                    <a:pt x="9" y="27"/>
                    <a:pt x="10" y="28"/>
                  </a:cubicBezTo>
                  <a:cubicBezTo>
                    <a:pt x="9" y="26"/>
                    <a:pt x="10" y="27"/>
                    <a:pt x="10" y="26"/>
                  </a:cubicBezTo>
                  <a:cubicBezTo>
                    <a:pt x="10" y="27"/>
                    <a:pt x="10" y="28"/>
                    <a:pt x="10" y="28"/>
                  </a:cubicBezTo>
                  <a:cubicBezTo>
                    <a:pt x="10" y="27"/>
                    <a:pt x="10" y="27"/>
                    <a:pt x="10" y="27"/>
                  </a:cubicBezTo>
                  <a:cubicBezTo>
                    <a:pt x="10" y="23"/>
                    <a:pt x="12" y="27"/>
                    <a:pt x="12" y="25"/>
                  </a:cubicBezTo>
                  <a:cubicBezTo>
                    <a:pt x="12" y="26"/>
                    <a:pt x="12" y="26"/>
                    <a:pt x="12" y="26"/>
                  </a:cubicBezTo>
                  <a:cubicBezTo>
                    <a:pt x="13" y="23"/>
                    <a:pt x="14" y="24"/>
                    <a:pt x="15" y="23"/>
                  </a:cubicBezTo>
                  <a:cubicBezTo>
                    <a:pt x="15" y="25"/>
                    <a:pt x="15" y="25"/>
                    <a:pt x="15" y="25"/>
                  </a:cubicBezTo>
                  <a:cubicBezTo>
                    <a:pt x="15" y="23"/>
                    <a:pt x="15" y="23"/>
                    <a:pt x="16" y="22"/>
                  </a:cubicBezTo>
                  <a:cubicBezTo>
                    <a:pt x="16" y="24"/>
                    <a:pt x="16" y="21"/>
                    <a:pt x="16" y="22"/>
                  </a:cubicBezTo>
                  <a:cubicBezTo>
                    <a:pt x="17" y="22"/>
                    <a:pt x="17" y="22"/>
                    <a:pt x="17" y="22"/>
                  </a:cubicBezTo>
                  <a:cubicBezTo>
                    <a:pt x="17" y="20"/>
                    <a:pt x="17" y="23"/>
                    <a:pt x="17" y="21"/>
                  </a:cubicBezTo>
                  <a:cubicBezTo>
                    <a:pt x="17" y="22"/>
                    <a:pt x="17" y="22"/>
                    <a:pt x="17" y="22"/>
                  </a:cubicBezTo>
                  <a:cubicBezTo>
                    <a:pt x="17" y="20"/>
                    <a:pt x="18" y="23"/>
                    <a:pt x="18" y="22"/>
                  </a:cubicBezTo>
                  <a:cubicBezTo>
                    <a:pt x="18" y="21"/>
                    <a:pt x="18" y="21"/>
                    <a:pt x="18" y="21"/>
                  </a:cubicBezTo>
                  <a:cubicBezTo>
                    <a:pt x="18" y="21"/>
                    <a:pt x="18" y="22"/>
                    <a:pt x="18" y="22"/>
                  </a:cubicBezTo>
                  <a:cubicBezTo>
                    <a:pt x="18" y="22"/>
                    <a:pt x="18" y="22"/>
                    <a:pt x="18" y="22"/>
                  </a:cubicBezTo>
                  <a:cubicBezTo>
                    <a:pt x="19" y="21"/>
                    <a:pt x="19" y="23"/>
                    <a:pt x="19" y="21"/>
                  </a:cubicBezTo>
                  <a:cubicBezTo>
                    <a:pt x="19" y="22"/>
                    <a:pt x="19" y="21"/>
                    <a:pt x="19" y="24"/>
                  </a:cubicBezTo>
                  <a:cubicBezTo>
                    <a:pt x="20" y="21"/>
                    <a:pt x="22" y="22"/>
                    <a:pt x="23" y="21"/>
                  </a:cubicBezTo>
                  <a:cubicBezTo>
                    <a:pt x="24" y="23"/>
                    <a:pt x="24" y="23"/>
                    <a:pt x="24" y="23"/>
                  </a:cubicBezTo>
                  <a:cubicBezTo>
                    <a:pt x="24" y="23"/>
                    <a:pt x="24" y="23"/>
                    <a:pt x="24" y="22"/>
                  </a:cubicBezTo>
                  <a:cubicBezTo>
                    <a:pt x="24" y="22"/>
                    <a:pt x="24" y="23"/>
                    <a:pt x="25" y="23"/>
                  </a:cubicBezTo>
                  <a:cubicBezTo>
                    <a:pt x="25" y="23"/>
                    <a:pt x="25" y="21"/>
                    <a:pt x="25" y="21"/>
                  </a:cubicBezTo>
                  <a:cubicBezTo>
                    <a:pt x="25" y="23"/>
                    <a:pt x="25" y="23"/>
                    <a:pt x="25" y="23"/>
                  </a:cubicBezTo>
                  <a:cubicBezTo>
                    <a:pt x="25" y="22"/>
                    <a:pt x="26" y="22"/>
                    <a:pt x="26" y="21"/>
                  </a:cubicBezTo>
                  <a:cubicBezTo>
                    <a:pt x="26" y="22"/>
                    <a:pt x="26" y="22"/>
                    <a:pt x="26" y="22"/>
                  </a:cubicBezTo>
                  <a:cubicBezTo>
                    <a:pt x="26" y="21"/>
                    <a:pt x="26" y="23"/>
                    <a:pt x="27" y="22"/>
                  </a:cubicBezTo>
                  <a:cubicBezTo>
                    <a:pt x="27" y="23"/>
                    <a:pt x="27" y="23"/>
                    <a:pt x="27" y="23"/>
                  </a:cubicBezTo>
                  <a:cubicBezTo>
                    <a:pt x="27" y="24"/>
                    <a:pt x="26" y="20"/>
                    <a:pt x="27" y="21"/>
                  </a:cubicBezTo>
                  <a:cubicBezTo>
                    <a:pt x="27" y="22"/>
                    <a:pt x="27" y="22"/>
                    <a:pt x="27" y="22"/>
                  </a:cubicBezTo>
                  <a:cubicBezTo>
                    <a:pt x="27" y="20"/>
                    <a:pt x="28" y="21"/>
                    <a:pt x="28" y="20"/>
                  </a:cubicBezTo>
                  <a:cubicBezTo>
                    <a:pt x="28" y="21"/>
                    <a:pt x="28" y="21"/>
                    <a:pt x="28" y="21"/>
                  </a:cubicBezTo>
                  <a:cubicBezTo>
                    <a:pt x="28" y="20"/>
                    <a:pt x="29" y="21"/>
                    <a:pt x="29" y="20"/>
                  </a:cubicBezTo>
                  <a:cubicBezTo>
                    <a:pt x="29" y="20"/>
                    <a:pt x="30" y="23"/>
                    <a:pt x="30" y="22"/>
                  </a:cubicBezTo>
                  <a:cubicBezTo>
                    <a:pt x="30" y="20"/>
                    <a:pt x="30" y="21"/>
                    <a:pt x="30" y="19"/>
                  </a:cubicBezTo>
                  <a:cubicBezTo>
                    <a:pt x="30" y="19"/>
                    <a:pt x="31" y="20"/>
                    <a:pt x="31" y="19"/>
                  </a:cubicBezTo>
                  <a:cubicBezTo>
                    <a:pt x="31" y="20"/>
                    <a:pt x="32" y="22"/>
                    <a:pt x="31" y="22"/>
                  </a:cubicBezTo>
                  <a:cubicBezTo>
                    <a:pt x="32" y="23"/>
                    <a:pt x="32" y="23"/>
                    <a:pt x="32" y="23"/>
                  </a:cubicBezTo>
                  <a:cubicBezTo>
                    <a:pt x="32" y="24"/>
                    <a:pt x="32" y="23"/>
                    <a:pt x="32" y="24"/>
                  </a:cubicBezTo>
                  <a:cubicBezTo>
                    <a:pt x="32" y="24"/>
                    <a:pt x="32" y="23"/>
                    <a:pt x="32" y="23"/>
                  </a:cubicBezTo>
                  <a:cubicBezTo>
                    <a:pt x="32" y="22"/>
                    <a:pt x="32" y="19"/>
                    <a:pt x="33" y="19"/>
                  </a:cubicBezTo>
                  <a:cubicBezTo>
                    <a:pt x="33" y="20"/>
                    <a:pt x="33" y="22"/>
                    <a:pt x="33" y="22"/>
                  </a:cubicBezTo>
                  <a:cubicBezTo>
                    <a:pt x="33" y="18"/>
                    <a:pt x="33" y="18"/>
                    <a:pt x="33" y="18"/>
                  </a:cubicBezTo>
                  <a:cubicBezTo>
                    <a:pt x="33" y="17"/>
                    <a:pt x="33" y="19"/>
                    <a:pt x="34" y="19"/>
                  </a:cubicBezTo>
                  <a:cubicBezTo>
                    <a:pt x="33" y="17"/>
                    <a:pt x="33" y="17"/>
                    <a:pt x="33" y="17"/>
                  </a:cubicBezTo>
                  <a:cubicBezTo>
                    <a:pt x="34" y="18"/>
                    <a:pt x="34" y="17"/>
                    <a:pt x="34" y="19"/>
                  </a:cubicBezTo>
                  <a:cubicBezTo>
                    <a:pt x="35" y="20"/>
                    <a:pt x="34" y="19"/>
                    <a:pt x="35" y="20"/>
                  </a:cubicBezTo>
                  <a:cubicBezTo>
                    <a:pt x="35" y="20"/>
                    <a:pt x="35" y="19"/>
                    <a:pt x="35" y="19"/>
                  </a:cubicBezTo>
                  <a:cubicBezTo>
                    <a:pt x="35" y="19"/>
                    <a:pt x="35" y="19"/>
                    <a:pt x="35" y="19"/>
                  </a:cubicBezTo>
                  <a:cubicBezTo>
                    <a:pt x="35" y="20"/>
                    <a:pt x="35" y="18"/>
                    <a:pt x="35" y="17"/>
                  </a:cubicBezTo>
                  <a:cubicBezTo>
                    <a:pt x="35" y="17"/>
                    <a:pt x="35" y="19"/>
                    <a:pt x="35" y="18"/>
                  </a:cubicBezTo>
                  <a:cubicBezTo>
                    <a:pt x="35" y="17"/>
                    <a:pt x="35" y="16"/>
                    <a:pt x="35" y="16"/>
                  </a:cubicBezTo>
                  <a:cubicBezTo>
                    <a:pt x="36" y="18"/>
                    <a:pt x="36" y="18"/>
                    <a:pt x="36" y="18"/>
                  </a:cubicBezTo>
                  <a:cubicBezTo>
                    <a:pt x="36" y="16"/>
                    <a:pt x="36" y="15"/>
                    <a:pt x="36" y="15"/>
                  </a:cubicBezTo>
                  <a:cubicBezTo>
                    <a:pt x="36" y="14"/>
                    <a:pt x="36" y="17"/>
                    <a:pt x="36" y="16"/>
                  </a:cubicBezTo>
                  <a:cubicBezTo>
                    <a:pt x="37" y="17"/>
                    <a:pt x="37" y="14"/>
                    <a:pt x="38" y="16"/>
                  </a:cubicBezTo>
                  <a:cubicBezTo>
                    <a:pt x="38" y="16"/>
                    <a:pt x="37" y="14"/>
                    <a:pt x="38" y="15"/>
                  </a:cubicBezTo>
                  <a:cubicBezTo>
                    <a:pt x="38" y="15"/>
                    <a:pt x="38" y="16"/>
                    <a:pt x="38" y="16"/>
                  </a:cubicBezTo>
                  <a:cubicBezTo>
                    <a:pt x="38" y="17"/>
                    <a:pt x="38" y="15"/>
                    <a:pt x="38" y="15"/>
                  </a:cubicBezTo>
                  <a:cubicBezTo>
                    <a:pt x="38" y="14"/>
                    <a:pt x="38" y="16"/>
                    <a:pt x="38" y="16"/>
                  </a:cubicBezTo>
                  <a:cubicBezTo>
                    <a:pt x="38" y="15"/>
                    <a:pt x="39" y="13"/>
                    <a:pt x="40" y="15"/>
                  </a:cubicBezTo>
                  <a:cubicBezTo>
                    <a:pt x="40" y="14"/>
                    <a:pt x="40" y="12"/>
                    <a:pt x="40" y="12"/>
                  </a:cubicBezTo>
                  <a:cubicBezTo>
                    <a:pt x="40" y="14"/>
                    <a:pt x="40" y="14"/>
                    <a:pt x="40" y="14"/>
                  </a:cubicBezTo>
                  <a:cubicBezTo>
                    <a:pt x="40" y="15"/>
                    <a:pt x="41" y="14"/>
                    <a:pt x="41" y="15"/>
                  </a:cubicBezTo>
                  <a:cubicBezTo>
                    <a:pt x="41" y="13"/>
                    <a:pt x="40" y="16"/>
                    <a:pt x="40" y="15"/>
                  </a:cubicBezTo>
                  <a:cubicBezTo>
                    <a:pt x="40" y="16"/>
                    <a:pt x="40" y="13"/>
                    <a:pt x="41" y="15"/>
                  </a:cubicBezTo>
                  <a:cubicBezTo>
                    <a:pt x="41" y="15"/>
                    <a:pt x="41" y="13"/>
                    <a:pt x="41" y="14"/>
                  </a:cubicBezTo>
                  <a:cubicBezTo>
                    <a:pt x="41" y="14"/>
                    <a:pt x="41" y="16"/>
                    <a:pt x="42" y="16"/>
                  </a:cubicBezTo>
                  <a:cubicBezTo>
                    <a:pt x="42" y="16"/>
                    <a:pt x="42" y="15"/>
                    <a:pt x="42" y="15"/>
                  </a:cubicBezTo>
                  <a:cubicBezTo>
                    <a:pt x="42" y="14"/>
                    <a:pt x="42" y="14"/>
                    <a:pt x="42" y="14"/>
                  </a:cubicBezTo>
                  <a:cubicBezTo>
                    <a:pt x="42" y="13"/>
                    <a:pt x="42" y="14"/>
                    <a:pt x="42" y="13"/>
                  </a:cubicBezTo>
                  <a:cubicBezTo>
                    <a:pt x="42" y="14"/>
                    <a:pt x="42" y="12"/>
                    <a:pt x="43" y="14"/>
                  </a:cubicBezTo>
                  <a:cubicBezTo>
                    <a:pt x="43" y="16"/>
                    <a:pt x="43" y="16"/>
                    <a:pt x="43" y="16"/>
                  </a:cubicBezTo>
                  <a:cubicBezTo>
                    <a:pt x="43" y="16"/>
                    <a:pt x="43" y="14"/>
                    <a:pt x="43" y="14"/>
                  </a:cubicBezTo>
                  <a:cubicBezTo>
                    <a:pt x="43" y="14"/>
                    <a:pt x="43" y="14"/>
                    <a:pt x="43" y="14"/>
                  </a:cubicBezTo>
                  <a:cubicBezTo>
                    <a:pt x="42" y="12"/>
                    <a:pt x="43" y="14"/>
                    <a:pt x="43" y="12"/>
                  </a:cubicBezTo>
                  <a:cubicBezTo>
                    <a:pt x="44" y="13"/>
                    <a:pt x="44" y="12"/>
                    <a:pt x="44" y="14"/>
                  </a:cubicBezTo>
                  <a:cubicBezTo>
                    <a:pt x="44" y="13"/>
                    <a:pt x="45" y="12"/>
                    <a:pt x="45" y="13"/>
                  </a:cubicBezTo>
                  <a:cubicBezTo>
                    <a:pt x="45" y="13"/>
                    <a:pt x="45" y="13"/>
                    <a:pt x="45" y="14"/>
                  </a:cubicBezTo>
                  <a:cubicBezTo>
                    <a:pt x="45" y="14"/>
                    <a:pt x="45" y="14"/>
                    <a:pt x="45" y="13"/>
                  </a:cubicBezTo>
                  <a:cubicBezTo>
                    <a:pt x="45" y="14"/>
                    <a:pt x="46" y="15"/>
                    <a:pt x="46" y="16"/>
                  </a:cubicBezTo>
                  <a:cubicBezTo>
                    <a:pt x="46" y="15"/>
                    <a:pt x="46" y="13"/>
                    <a:pt x="46" y="12"/>
                  </a:cubicBezTo>
                  <a:cubicBezTo>
                    <a:pt x="47" y="15"/>
                    <a:pt x="46" y="11"/>
                    <a:pt x="47" y="13"/>
                  </a:cubicBezTo>
                  <a:cubicBezTo>
                    <a:pt x="47" y="13"/>
                    <a:pt x="47" y="14"/>
                    <a:pt x="47" y="15"/>
                  </a:cubicBezTo>
                  <a:cubicBezTo>
                    <a:pt x="48" y="17"/>
                    <a:pt x="47" y="13"/>
                    <a:pt x="48" y="14"/>
                  </a:cubicBezTo>
                  <a:cubicBezTo>
                    <a:pt x="47" y="12"/>
                    <a:pt x="47" y="12"/>
                    <a:pt x="47" y="12"/>
                  </a:cubicBezTo>
                  <a:cubicBezTo>
                    <a:pt x="48" y="13"/>
                    <a:pt x="48" y="10"/>
                    <a:pt x="48" y="13"/>
                  </a:cubicBezTo>
                  <a:cubicBezTo>
                    <a:pt x="48" y="12"/>
                    <a:pt x="49" y="13"/>
                    <a:pt x="48" y="11"/>
                  </a:cubicBezTo>
                  <a:cubicBezTo>
                    <a:pt x="49" y="13"/>
                    <a:pt x="49" y="10"/>
                    <a:pt x="50" y="14"/>
                  </a:cubicBezTo>
                  <a:cubicBezTo>
                    <a:pt x="50" y="13"/>
                    <a:pt x="51" y="14"/>
                    <a:pt x="51" y="12"/>
                  </a:cubicBezTo>
                  <a:cubicBezTo>
                    <a:pt x="50" y="11"/>
                    <a:pt x="50" y="13"/>
                    <a:pt x="50" y="13"/>
                  </a:cubicBezTo>
                  <a:cubicBezTo>
                    <a:pt x="50" y="12"/>
                    <a:pt x="50" y="12"/>
                    <a:pt x="50" y="12"/>
                  </a:cubicBezTo>
                  <a:cubicBezTo>
                    <a:pt x="50" y="12"/>
                    <a:pt x="51" y="12"/>
                    <a:pt x="51" y="14"/>
                  </a:cubicBezTo>
                  <a:cubicBezTo>
                    <a:pt x="51" y="15"/>
                    <a:pt x="51" y="10"/>
                    <a:pt x="51" y="11"/>
                  </a:cubicBezTo>
                  <a:cubicBezTo>
                    <a:pt x="51" y="12"/>
                    <a:pt x="51" y="12"/>
                    <a:pt x="52" y="12"/>
                  </a:cubicBezTo>
                  <a:cubicBezTo>
                    <a:pt x="52" y="10"/>
                    <a:pt x="52" y="10"/>
                    <a:pt x="52" y="10"/>
                  </a:cubicBezTo>
                  <a:cubicBezTo>
                    <a:pt x="52" y="11"/>
                    <a:pt x="52" y="12"/>
                    <a:pt x="52" y="14"/>
                  </a:cubicBezTo>
                  <a:cubicBezTo>
                    <a:pt x="53" y="14"/>
                    <a:pt x="53" y="14"/>
                    <a:pt x="53" y="12"/>
                  </a:cubicBezTo>
                  <a:cubicBezTo>
                    <a:pt x="53" y="14"/>
                    <a:pt x="53" y="14"/>
                    <a:pt x="53" y="14"/>
                  </a:cubicBezTo>
                  <a:cubicBezTo>
                    <a:pt x="53" y="13"/>
                    <a:pt x="53" y="13"/>
                    <a:pt x="53" y="13"/>
                  </a:cubicBezTo>
                  <a:cubicBezTo>
                    <a:pt x="53" y="13"/>
                    <a:pt x="53" y="13"/>
                    <a:pt x="53" y="13"/>
                  </a:cubicBezTo>
                  <a:cubicBezTo>
                    <a:pt x="53" y="14"/>
                    <a:pt x="54" y="14"/>
                    <a:pt x="54" y="13"/>
                  </a:cubicBezTo>
                  <a:cubicBezTo>
                    <a:pt x="53" y="12"/>
                    <a:pt x="53" y="12"/>
                    <a:pt x="53" y="12"/>
                  </a:cubicBezTo>
                  <a:cubicBezTo>
                    <a:pt x="53" y="11"/>
                    <a:pt x="53" y="11"/>
                    <a:pt x="53" y="11"/>
                  </a:cubicBezTo>
                  <a:cubicBezTo>
                    <a:pt x="53" y="12"/>
                    <a:pt x="54" y="12"/>
                    <a:pt x="54" y="12"/>
                  </a:cubicBezTo>
                  <a:cubicBezTo>
                    <a:pt x="54" y="12"/>
                    <a:pt x="54" y="10"/>
                    <a:pt x="54" y="10"/>
                  </a:cubicBezTo>
                  <a:cubicBezTo>
                    <a:pt x="54" y="11"/>
                    <a:pt x="54" y="10"/>
                    <a:pt x="54" y="11"/>
                  </a:cubicBezTo>
                  <a:cubicBezTo>
                    <a:pt x="54" y="12"/>
                    <a:pt x="54" y="11"/>
                    <a:pt x="54" y="11"/>
                  </a:cubicBezTo>
                  <a:cubicBezTo>
                    <a:pt x="54" y="12"/>
                    <a:pt x="54" y="13"/>
                    <a:pt x="54" y="12"/>
                  </a:cubicBezTo>
                  <a:cubicBezTo>
                    <a:pt x="54" y="12"/>
                    <a:pt x="54" y="9"/>
                    <a:pt x="54" y="10"/>
                  </a:cubicBezTo>
                  <a:cubicBezTo>
                    <a:pt x="54" y="12"/>
                    <a:pt x="54" y="12"/>
                    <a:pt x="54" y="12"/>
                  </a:cubicBezTo>
                  <a:cubicBezTo>
                    <a:pt x="55" y="13"/>
                    <a:pt x="55" y="13"/>
                    <a:pt x="55" y="13"/>
                  </a:cubicBezTo>
                  <a:cubicBezTo>
                    <a:pt x="55" y="11"/>
                    <a:pt x="55" y="11"/>
                    <a:pt x="55" y="11"/>
                  </a:cubicBezTo>
                  <a:cubicBezTo>
                    <a:pt x="55" y="12"/>
                    <a:pt x="55" y="12"/>
                    <a:pt x="55" y="12"/>
                  </a:cubicBezTo>
                  <a:cubicBezTo>
                    <a:pt x="55" y="10"/>
                    <a:pt x="55" y="11"/>
                    <a:pt x="55" y="10"/>
                  </a:cubicBezTo>
                  <a:cubicBezTo>
                    <a:pt x="55" y="10"/>
                    <a:pt x="55" y="11"/>
                    <a:pt x="56" y="11"/>
                  </a:cubicBezTo>
                  <a:cubicBezTo>
                    <a:pt x="56" y="11"/>
                    <a:pt x="56" y="11"/>
                    <a:pt x="56" y="11"/>
                  </a:cubicBezTo>
                  <a:cubicBezTo>
                    <a:pt x="56" y="12"/>
                    <a:pt x="56" y="11"/>
                    <a:pt x="56" y="10"/>
                  </a:cubicBezTo>
                  <a:cubicBezTo>
                    <a:pt x="56" y="10"/>
                    <a:pt x="56" y="10"/>
                    <a:pt x="56" y="10"/>
                  </a:cubicBezTo>
                  <a:cubicBezTo>
                    <a:pt x="56" y="10"/>
                    <a:pt x="56" y="10"/>
                    <a:pt x="56" y="9"/>
                  </a:cubicBezTo>
                  <a:cubicBezTo>
                    <a:pt x="57" y="10"/>
                    <a:pt x="57" y="14"/>
                    <a:pt x="57" y="13"/>
                  </a:cubicBezTo>
                  <a:cubicBezTo>
                    <a:pt x="58" y="13"/>
                    <a:pt x="57" y="10"/>
                    <a:pt x="57" y="9"/>
                  </a:cubicBezTo>
                  <a:cubicBezTo>
                    <a:pt x="58" y="10"/>
                    <a:pt x="58" y="8"/>
                    <a:pt x="58" y="10"/>
                  </a:cubicBezTo>
                  <a:cubicBezTo>
                    <a:pt x="58" y="9"/>
                    <a:pt x="58" y="9"/>
                    <a:pt x="58" y="9"/>
                  </a:cubicBezTo>
                  <a:cubicBezTo>
                    <a:pt x="59" y="9"/>
                    <a:pt x="59" y="7"/>
                    <a:pt x="60" y="9"/>
                  </a:cubicBezTo>
                  <a:cubicBezTo>
                    <a:pt x="60" y="10"/>
                    <a:pt x="61" y="11"/>
                    <a:pt x="61" y="11"/>
                  </a:cubicBezTo>
                  <a:cubicBezTo>
                    <a:pt x="61" y="10"/>
                    <a:pt x="61" y="13"/>
                    <a:pt x="61" y="10"/>
                  </a:cubicBezTo>
                  <a:cubicBezTo>
                    <a:pt x="61" y="9"/>
                    <a:pt x="61" y="9"/>
                    <a:pt x="60" y="8"/>
                  </a:cubicBezTo>
                  <a:cubicBezTo>
                    <a:pt x="61" y="8"/>
                    <a:pt x="61" y="7"/>
                    <a:pt x="62" y="8"/>
                  </a:cubicBezTo>
                  <a:cubicBezTo>
                    <a:pt x="61" y="7"/>
                    <a:pt x="61" y="7"/>
                    <a:pt x="61" y="7"/>
                  </a:cubicBezTo>
                  <a:cubicBezTo>
                    <a:pt x="62" y="9"/>
                    <a:pt x="62" y="9"/>
                    <a:pt x="62" y="9"/>
                  </a:cubicBezTo>
                  <a:cubicBezTo>
                    <a:pt x="62" y="7"/>
                    <a:pt x="62" y="7"/>
                    <a:pt x="62" y="7"/>
                  </a:cubicBezTo>
                  <a:cubicBezTo>
                    <a:pt x="62" y="9"/>
                    <a:pt x="62" y="9"/>
                    <a:pt x="62" y="9"/>
                  </a:cubicBezTo>
                  <a:cubicBezTo>
                    <a:pt x="62" y="8"/>
                    <a:pt x="62" y="6"/>
                    <a:pt x="62" y="7"/>
                  </a:cubicBezTo>
                  <a:cubicBezTo>
                    <a:pt x="63" y="8"/>
                    <a:pt x="63" y="8"/>
                    <a:pt x="63" y="8"/>
                  </a:cubicBezTo>
                  <a:cubicBezTo>
                    <a:pt x="63" y="7"/>
                    <a:pt x="63" y="6"/>
                    <a:pt x="63" y="7"/>
                  </a:cubicBezTo>
                  <a:cubicBezTo>
                    <a:pt x="64" y="8"/>
                    <a:pt x="64" y="8"/>
                    <a:pt x="64" y="8"/>
                  </a:cubicBezTo>
                  <a:cubicBezTo>
                    <a:pt x="64" y="8"/>
                    <a:pt x="64" y="7"/>
                    <a:pt x="64" y="7"/>
                  </a:cubicBezTo>
                  <a:cubicBezTo>
                    <a:pt x="64" y="8"/>
                    <a:pt x="64" y="8"/>
                    <a:pt x="65" y="9"/>
                  </a:cubicBezTo>
                  <a:cubicBezTo>
                    <a:pt x="65" y="5"/>
                    <a:pt x="66" y="5"/>
                    <a:pt x="67" y="5"/>
                  </a:cubicBezTo>
                  <a:cubicBezTo>
                    <a:pt x="67" y="6"/>
                    <a:pt x="67" y="6"/>
                    <a:pt x="67" y="6"/>
                  </a:cubicBezTo>
                  <a:cubicBezTo>
                    <a:pt x="67" y="7"/>
                    <a:pt x="67" y="4"/>
                    <a:pt x="67" y="5"/>
                  </a:cubicBezTo>
                  <a:cubicBezTo>
                    <a:pt x="68" y="8"/>
                    <a:pt x="68" y="8"/>
                    <a:pt x="68" y="8"/>
                  </a:cubicBezTo>
                  <a:cubicBezTo>
                    <a:pt x="68" y="9"/>
                    <a:pt x="68" y="6"/>
                    <a:pt x="68" y="6"/>
                  </a:cubicBezTo>
                  <a:cubicBezTo>
                    <a:pt x="68" y="5"/>
                    <a:pt x="68" y="7"/>
                    <a:pt x="67" y="5"/>
                  </a:cubicBezTo>
                  <a:cubicBezTo>
                    <a:pt x="67" y="5"/>
                    <a:pt x="68" y="6"/>
                    <a:pt x="68" y="4"/>
                  </a:cubicBezTo>
                  <a:cubicBezTo>
                    <a:pt x="68" y="5"/>
                    <a:pt x="68" y="6"/>
                    <a:pt x="68" y="7"/>
                  </a:cubicBezTo>
                  <a:cubicBezTo>
                    <a:pt x="68" y="6"/>
                    <a:pt x="68" y="6"/>
                    <a:pt x="68" y="6"/>
                  </a:cubicBezTo>
                  <a:cubicBezTo>
                    <a:pt x="69" y="8"/>
                    <a:pt x="69" y="10"/>
                    <a:pt x="69" y="12"/>
                  </a:cubicBezTo>
                  <a:cubicBezTo>
                    <a:pt x="69" y="12"/>
                    <a:pt x="69" y="12"/>
                    <a:pt x="69" y="12"/>
                  </a:cubicBezTo>
                  <a:cubicBezTo>
                    <a:pt x="70" y="14"/>
                    <a:pt x="69" y="14"/>
                    <a:pt x="70" y="14"/>
                  </a:cubicBezTo>
                  <a:cubicBezTo>
                    <a:pt x="70" y="14"/>
                    <a:pt x="70" y="11"/>
                    <a:pt x="69" y="10"/>
                  </a:cubicBezTo>
                  <a:cubicBezTo>
                    <a:pt x="70" y="10"/>
                    <a:pt x="69" y="6"/>
                    <a:pt x="69" y="6"/>
                  </a:cubicBezTo>
                  <a:cubicBezTo>
                    <a:pt x="69" y="7"/>
                    <a:pt x="69" y="7"/>
                    <a:pt x="69" y="8"/>
                  </a:cubicBezTo>
                  <a:cubicBezTo>
                    <a:pt x="70" y="9"/>
                    <a:pt x="69" y="7"/>
                    <a:pt x="70" y="8"/>
                  </a:cubicBezTo>
                  <a:cubicBezTo>
                    <a:pt x="69" y="7"/>
                    <a:pt x="69" y="5"/>
                    <a:pt x="69" y="5"/>
                  </a:cubicBezTo>
                  <a:cubicBezTo>
                    <a:pt x="70" y="6"/>
                    <a:pt x="69" y="6"/>
                    <a:pt x="70" y="7"/>
                  </a:cubicBezTo>
                  <a:cubicBezTo>
                    <a:pt x="70" y="6"/>
                    <a:pt x="70" y="5"/>
                    <a:pt x="69" y="4"/>
                  </a:cubicBezTo>
                  <a:cubicBezTo>
                    <a:pt x="69" y="2"/>
                    <a:pt x="70" y="5"/>
                    <a:pt x="70" y="3"/>
                  </a:cubicBezTo>
                  <a:cubicBezTo>
                    <a:pt x="70" y="4"/>
                    <a:pt x="70" y="7"/>
                    <a:pt x="71" y="7"/>
                  </a:cubicBezTo>
                  <a:cubicBezTo>
                    <a:pt x="70" y="6"/>
                    <a:pt x="71" y="5"/>
                    <a:pt x="70" y="3"/>
                  </a:cubicBezTo>
                  <a:cubicBezTo>
                    <a:pt x="70" y="3"/>
                    <a:pt x="70" y="5"/>
                    <a:pt x="71" y="5"/>
                  </a:cubicBezTo>
                  <a:cubicBezTo>
                    <a:pt x="71" y="6"/>
                    <a:pt x="70" y="3"/>
                    <a:pt x="71" y="6"/>
                  </a:cubicBezTo>
                  <a:cubicBezTo>
                    <a:pt x="71" y="4"/>
                    <a:pt x="71" y="4"/>
                    <a:pt x="71" y="4"/>
                  </a:cubicBezTo>
                  <a:cubicBezTo>
                    <a:pt x="71" y="5"/>
                    <a:pt x="71" y="5"/>
                    <a:pt x="71" y="6"/>
                  </a:cubicBezTo>
                  <a:cubicBezTo>
                    <a:pt x="72" y="6"/>
                    <a:pt x="72" y="4"/>
                    <a:pt x="72" y="6"/>
                  </a:cubicBezTo>
                  <a:cubicBezTo>
                    <a:pt x="72" y="6"/>
                    <a:pt x="72" y="6"/>
                    <a:pt x="72" y="4"/>
                  </a:cubicBezTo>
                  <a:cubicBezTo>
                    <a:pt x="72" y="3"/>
                    <a:pt x="72" y="5"/>
                    <a:pt x="71" y="3"/>
                  </a:cubicBezTo>
                  <a:cubicBezTo>
                    <a:pt x="72" y="5"/>
                    <a:pt x="72" y="3"/>
                    <a:pt x="72" y="2"/>
                  </a:cubicBezTo>
                  <a:cubicBezTo>
                    <a:pt x="72" y="3"/>
                    <a:pt x="72" y="3"/>
                    <a:pt x="72" y="3"/>
                  </a:cubicBezTo>
                  <a:cubicBezTo>
                    <a:pt x="72" y="3"/>
                    <a:pt x="72" y="3"/>
                    <a:pt x="72" y="2"/>
                  </a:cubicBezTo>
                  <a:cubicBezTo>
                    <a:pt x="72" y="2"/>
                    <a:pt x="72" y="3"/>
                    <a:pt x="72" y="3"/>
                  </a:cubicBezTo>
                  <a:cubicBezTo>
                    <a:pt x="72" y="2"/>
                    <a:pt x="72" y="2"/>
                    <a:pt x="72" y="2"/>
                  </a:cubicBezTo>
                  <a:cubicBezTo>
                    <a:pt x="72" y="1"/>
                    <a:pt x="73" y="4"/>
                    <a:pt x="73" y="4"/>
                  </a:cubicBezTo>
                  <a:cubicBezTo>
                    <a:pt x="73" y="5"/>
                    <a:pt x="73" y="5"/>
                    <a:pt x="73" y="5"/>
                  </a:cubicBezTo>
                  <a:cubicBezTo>
                    <a:pt x="73" y="5"/>
                    <a:pt x="73" y="6"/>
                    <a:pt x="73" y="5"/>
                  </a:cubicBezTo>
                  <a:cubicBezTo>
                    <a:pt x="73" y="4"/>
                    <a:pt x="73" y="3"/>
                    <a:pt x="73" y="2"/>
                  </a:cubicBezTo>
                  <a:cubicBezTo>
                    <a:pt x="73" y="1"/>
                    <a:pt x="73" y="3"/>
                    <a:pt x="73" y="2"/>
                  </a:cubicBezTo>
                  <a:cubicBezTo>
                    <a:pt x="73" y="3"/>
                    <a:pt x="73" y="3"/>
                    <a:pt x="73" y="3"/>
                  </a:cubicBezTo>
                  <a:cubicBezTo>
                    <a:pt x="73" y="4"/>
                    <a:pt x="74" y="5"/>
                    <a:pt x="74" y="5"/>
                  </a:cubicBezTo>
                  <a:cubicBezTo>
                    <a:pt x="74" y="5"/>
                    <a:pt x="74" y="3"/>
                    <a:pt x="74" y="2"/>
                  </a:cubicBezTo>
                  <a:cubicBezTo>
                    <a:pt x="74" y="2"/>
                    <a:pt x="74" y="3"/>
                    <a:pt x="74" y="4"/>
                  </a:cubicBezTo>
                  <a:cubicBezTo>
                    <a:pt x="74" y="3"/>
                    <a:pt x="74" y="3"/>
                    <a:pt x="74" y="2"/>
                  </a:cubicBezTo>
                  <a:cubicBezTo>
                    <a:pt x="74" y="3"/>
                    <a:pt x="75" y="4"/>
                    <a:pt x="75" y="5"/>
                  </a:cubicBezTo>
                  <a:cubicBezTo>
                    <a:pt x="75" y="7"/>
                    <a:pt x="75" y="7"/>
                    <a:pt x="75" y="7"/>
                  </a:cubicBezTo>
                  <a:cubicBezTo>
                    <a:pt x="76" y="7"/>
                    <a:pt x="76" y="7"/>
                    <a:pt x="76" y="7"/>
                  </a:cubicBezTo>
                  <a:cubicBezTo>
                    <a:pt x="76" y="9"/>
                    <a:pt x="76" y="8"/>
                    <a:pt x="76" y="10"/>
                  </a:cubicBezTo>
                  <a:cubicBezTo>
                    <a:pt x="76" y="10"/>
                    <a:pt x="76" y="10"/>
                    <a:pt x="76" y="9"/>
                  </a:cubicBezTo>
                  <a:cubicBezTo>
                    <a:pt x="75" y="6"/>
                    <a:pt x="76" y="5"/>
                    <a:pt x="75" y="3"/>
                  </a:cubicBezTo>
                  <a:cubicBezTo>
                    <a:pt x="76" y="2"/>
                    <a:pt x="77" y="9"/>
                    <a:pt x="77" y="5"/>
                  </a:cubicBezTo>
                  <a:cubicBezTo>
                    <a:pt x="76" y="4"/>
                    <a:pt x="76" y="2"/>
                    <a:pt x="76" y="3"/>
                  </a:cubicBezTo>
                  <a:cubicBezTo>
                    <a:pt x="76" y="3"/>
                    <a:pt x="76" y="0"/>
                    <a:pt x="76" y="1"/>
                  </a:cubicBezTo>
                  <a:cubicBezTo>
                    <a:pt x="76" y="2"/>
                    <a:pt x="77" y="4"/>
                    <a:pt x="77" y="5"/>
                  </a:cubicBezTo>
                  <a:cubicBezTo>
                    <a:pt x="77" y="5"/>
                    <a:pt x="77" y="5"/>
                    <a:pt x="77" y="5"/>
                  </a:cubicBezTo>
                  <a:cubicBezTo>
                    <a:pt x="77" y="6"/>
                    <a:pt x="77" y="8"/>
                    <a:pt x="77" y="8"/>
                  </a:cubicBezTo>
                  <a:cubicBezTo>
                    <a:pt x="78" y="7"/>
                    <a:pt x="78" y="7"/>
                    <a:pt x="78" y="6"/>
                  </a:cubicBezTo>
                  <a:cubicBezTo>
                    <a:pt x="77" y="4"/>
                    <a:pt x="77" y="6"/>
                    <a:pt x="77" y="5"/>
                  </a:cubicBezTo>
                  <a:cubicBezTo>
                    <a:pt x="77" y="4"/>
                    <a:pt x="78" y="6"/>
                    <a:pt x="77" y="4"/>
                  </a:cubicBezTo>
                  <a:cubicBezTo>
                    <a:pt x="77" y="4"/>
                    <a:pt x="77" y="2"/>
                    <a:pt x="77" y="1"/>
                  </a:cubicBezTo>
                  <a:cubicBezTo>
                    <a:pt x="77" y="1"/>
                    <a:pt x="77" y="1"/>
                    <a:pt x="77" y="1"/>
                  </a:cubicBezTo>
                  <a:cubicBezTo>
                    <a:pt x="77" y="2"/>
                    <a:pt x="77" y="2"/>
                    <a:pt x="77" y="2"/>
                  </a:cubicBezTo>
                  <a:cubicBezTo>
                    <a:pt x="78" y="2"/>
                    <a:pt x="77" y="0"/>
                    <a:pt x="77" y="0"/>
                  </a:cubicBezTo>
                  <a:cubicBezTo>
                    <a:pt x="78" y="2"/>
                    <a:pt x="78" y="2"/>
                    <a:pt x="78" y="2"/>
                  </a:cubicBezTo>
                  <a:cubicBezTo>
                    <a:pt x="78" y="4"/>
                    <a:pt x="77" y="1"/>
                    <a:pt x="78" y="4"/>
                  </a:cubicBezTo>
                  <a:cubicBezTo>
                    <a:pt x="78" y="4"/>
                    <a:pt x="78" y="3"/>
                    <a:pt x="78" y="3"/>
                  </a:cubicBezTo>
                  <a:cubicBezTo>
                    <a:pt x="78" y="4"/>
                    <a:pt x="78" y="4"/>
                    <a:pt x="78" y="4"/>
                  </a:cubicBezTo>
                  <a:cubicBezTo>
                    <a:pt x="78" y="4"/>
                    <a:pt x="79" y="8"/>
                    <a:pt x="79" y="5"/>
                  </a:cubicBezTo>
                  <a:cubicBezTo>
                    <a:pt x="79" y="5"/>
                    <a:pt x="79" y="4"/>
                    <a:pt x="79" y="3"/>
                  </a:cubicBezTo>
                  <a:cubicBezTo>
                    <a:pt x="79" y="3"/>
                    <a:pt x="79" y="2"/>
                    <a:pt x="79" y="2"/>
                  </a:cubicBezTo>
                  <a:cubicBezTo>
                    <a:pt x="79" y="4"/>
                    <a:pt x="80" y="2"/>
                    <a:pt x="80" y="4"/>
                  </a:cubicBezTo>
                  <a:cubicBezTo>
                    <a:pt x="79" y="3"/>
                    <a:pt x="79" y="3"/>
                    <a:pt x="79" y="5"/>
                  </a:cubicBezTo>
                  <a:cubicBezTo>
                    <a:pt x="80" y="7"/>
                    <a:pt x="79" y="5"/>
                    <a:pt x="79" y="7"/>
                  </a:cubicBezTo>
                  <a:cubicBezTo>
                    <a:pt x="79" y="7"/>
                    <a:pt x="80" y="9"/>
                    <a:pt x="80" y="11"/>
                  </a:cubicBezTo>
                  <a:cubicBezTo>
                    <a:pt x="80" y="11"/>
                    <a:pt x="80" y="10"/>
                    <a:pt x="80" y="10"/>
                  </a:cubicBezTo>
                  <a:cubicBezTo>
                    <a:pt x="80" y="9"/>
                    <a:pt x="80" y="9"/>
                    <a:pt x="80" y="7"/>
                  </a:cubicBezTo>
                  <a:cubicBezTo>
                    <a:pt x="80" y="8"/>
                    <a:pt x="80" y="7"/>
                    <a:pt x="80" y="5"/>
                  </a:cubicBezTo>
                  <a:cubicBezTo>
                    <a:pt x="81" y="6"/>
                    <a:pt x="81" y="7"/>
                    <a:pt x="81" y="8"/>
                  </a:cubicBezTo>
                  <a:cubicBezTo>
                    <a:pt x="81" y="7"/>
                    <a:pt x="82" y="7"/>
                    <a:pt x="82" y="7"/>
                  </a:cubicBezTo>
                  <a:cubicBezTo>
                    <a:pt x="81" y="5"/>
                    <a:pt x="82" y="7"/>
                    <a:pt x="82" y="5"/>
                  </a:cubicBezTo>
                  <a:cubicBezTo>
                    <a:pt x="81" y="4"/>
                    <a:pt x="81" y="3"/>
                    <a:pt x="81" y="2"/>
                  </a:cubicBezTo>
                  <a:cubicBezTo>
                    <a:pt x="81" y="2"/>
                    <a:pt x="81" y="3"/>
                    <a:pt x="81" y="3"/>
                  </a:cubicBezTo>
                  <a:cubicBezTo>
                    <a:pt x="81" y="2"/>
                    <a:pt x="82" y="5"/>
                    <a:pt x="82" y="3"/>
                  </a:cubicBezTo>
                  <a:cubicBezTo>
                    <a:pt x="81" y="4"/>
                    <a:pt x="82" y="6"/>
                    <a:pt x="83" y="8"/>
                  </a:cubicBezTo>
                  <a:cubicBezTo>
                    <a:pt x="83" y="7"/>
                    <a:pt x="83" y="9"/>
                    <a:pt x="83" y="9"/>
                  </a:cubicBezTo>
                  <a:cubicBezTo>
                    <a:pt x="83" y="8"/>
                    <a:pt x="83" y="7"/>
                    <a:pt x="84" y="7"/>
                  </a:cubicBezTo>
                  <a:cubicBezTo>
                    <a:pt x="84" y="8"/>
                    <a:pt x="85" y="7"/>
                    <a:pt x="85" y="6"/>
                  </a:cubicBezTo>
                  <a:cubicBezTo>
                    <a:pt x="85" y="7"/>
                    <a:pt x="86" y="9"/>
                    <a:pt x="86" y="10"/>
                  </a:cubicBezTo>
                  <a:cubicBezTo>
                    <a:pt x="86" y="10"/>
                    <a:pt x="85" y="7"/>
                    <a:pt x="86" y="8"/>
                  </a:cubicBezTo>
                  <a:cubicBezTo>
                    <a:pt x="86" y="9"/>
                    <a:pt x="86" y="9"/>
                    <a:pt x="86" y="9"/>
                  </a:cubicBezTo>
                  <a:cubicBezTo>
                    <a:pt x="86" y="8"/>
                    <a:pt x="87" y="10"/>
                    <a:pt x="86" y="7"/>
                  </a:cubicBezTo>
                  <a:cubicBezTo>
                    <a:pt x="87" y="9"/>
                    <a:pt x="87" y="9"/>
                    <a:pt x="87" y="9"/>
                  </a:cubicBezTo>
                  <a:cubicBezTo>
                    <a:pt x="87" y="10"/>
                    <a:pt x="87" y="9"/>
                    <a:pt x="87" y="9"/>
                  </a:cubicBezTo>
                  <a:cubicBezTo>
                    <a:pt x="87" y="11"/>
                    <a:pt x="87" y="11"/>
                    <a:pt x="87" y="11"/>
                  </a:cubicBezTo>
                  <a:cubicBezTo>
                    <a:pt x="88" y="12"/>
                    <a:pt x="88" y="10"/>
                    <a:pt x="88" y="10"/>
                  </a:cubicBezTo>
                  <a:cubicBezTo>
                    <a:pt x="88" y="9"/>
                    <a:pt x="88" y="9"/>
                    <a:pt x="88" y="9"/>
                  </a:cubicBezTo>
                  <a:cubicBezTo>
                    <a:pt x="88" y="8"/>
                    <a:pt x="88" y="9"/>
                    <a:pt x="89" y="8"/>
                  </a:cubicBezTo>
                  <a:cubicBezTo>
                    <a:pt x="89" y="10"/>
                    <a:pt x="89" y="10"/>
                    <a:pt x="89" y="10"/>
                  </a:cubicBezTo>
                  <a:cubicBezTo>
                    <a:pt x="89" y="9"/>
                    <a:pt x="89" y="9"/>
                    <a:pt x="89" y="9"/>
                  </a:cubicBezTo>
                  <a:cubicBezTo>
                    <a:pt x="89" y="10"/>
                    <a:pt x="90" y="11"/>
                    <a:pt x="89" y="10"/>
                  </a:cubicBezTo>
                  <a:cubicBezTo>
                    <a:pt x="90" y="13"/>
                    <a:pt x="90" y="13"/>
                    <a:pt x="90" y="13"/>
                  </a:cubicBezTo>
                  <a:cubicBezTo>
                    <a:pt x="89" y="13"/>
                    <a:pt x="89" y="12"/>
                    <a:pt x="89" y="10"/>
                  </a:cubicBezTo>
                  <a:cubicBezTo>
                    <a:pt x="89" y="9"/>
                    <a:pt x="88" y="10"/>
                    <a:pt x="89" y="11"/>
                  </a:cubicBezTo>
                  <a:cubicBezTo>
                    <a:pt x="89" y="11"/>
                    <a:pt x="89" y="11"/>
                    <a:pt x="89" y="10"/>
                  </a:cubicBezTo>
                  <a:cubicBezTo>
                    <a:pt x="89" y="12"/>
                    <a:pt x="89" y="12"/>
                    <a:pt x="89" y="13"/>
                  </a:cubicBezTo>
                  <a:cubicBezTo>
                    <a:pt x="89" y="13"/>
                    <a:pt x="89" y="14"/>
                    <a:pt x="89" y="13"/>
                  </a:cubicBezTo>
                  <a:cubicBezTo>
                    <a:pt x="89" y="14"/>
                    <a:pt x="89" y="14"/>
                    <a:pt x="89" y="14"/>
                  </a:cubicBezTo>
                  <a:cubicBezTo>
                    <a:pt x="89" y="14"/>
                    <a:pt x="89" y="13"/>
                    <a:pt x="89" y="13"/>
                  </a:cubicBezTo>
                  <a:cubicBezTo>
                    <a:pt x="89" y="14"/>
                    <a:pt x="89" y="15"/>
                    <a:pt x="88" y="14"/>
                  </a:cubicBezTo>
                  <a:cubicBezTo>
                    <a:pt x="88" y="13"/>
                    <a:pt x="88" y="16"/>
                    <a:pt x="88" y="15"/>
                  </a:cubicBezTo>
                  <a:cubicBezTo>
                    <a:pt x="87" y="14"/>
                    <a:pt x="87" y="12"/>
                    <a:pt x="87" y="12"/>
                  </a:cubicBezTo>
                  <a:cubicBezTo>
                    <a:pt x="87" y="11"/>
                    <a:pt x="87" y="12"/>
                    <a:pt x="87" y="11"/>
                  </a:cubicBezTo>
                  <a:cubicBezTo>
                    <a:pt x="87" y="12"/>
                    <a:pt x="87" y="14"/>
                    <a:pt x="87" y="15"/>
                  </a:cubicBezTo>
                  <a:cubicBezTo>
                    <a:pt x="87" y="14"/>
                    <a:pt x="87" y="14"/>
                    <a:pt x="87" y="14"/>
                  </a:cubicBezTo>
                  <a:cubicBezTo>
                    <a:pt x="87" y="14"/>
                    <a:pt x="87" y="16"/>
                    <a:pt x="87" y="16"/>
                  </a:cubicBezTo>
                  <a:cubicBezTo>
                    <a:pt x="86" y="15"/>
                    <a:pt x="85" y="16"/>
                    <a:pt x="85" y="15"/>
                  </a:cubicBezTo>
                  <a:cubicBezTo>
                    <a:pt x="85" y="14"/>
                    <a:pt x="85" y="14"/>
                    <a:pt x="85" y="14"/>
                  </a:cubicBezTo>
                  <a:cubicBezTo>
                    <a:pt x="85" y="17"/>
                    <a:pt x="84" y="15"/>
                    <a:pt x="84" y="17"/>
                  </a:cubicBezTo>
                  <a:cubicBezTo>
                    <a:pt x="83" y="16"/>
                    <a:pt x="83" y="18"/>
                    <a:pt x="82" y="16"/>
                  </a:cubicBezTo>
                  <a:cubicBezTo>
                    <a:pt x="81" y="17"/>
                    <a:pt x="81" y="18"/>
                    <a:pt x="80" y="18"/>
                  </a:cubicBezTo>
                  <a:cubicBezTo>
                    <a:pt x="79" y="16"/>
                    <a:pt x="79" y="16"/>
                    <a:pt x="79" y="16"/>
                  </a:cubicBezTo>
                  <a:cubicBezTo>
                    <a:pt x="79" y="18"/>
                    <a:pt x="79" y="15"/>
                    <a:pt x="79" y="15"/>
                  </a:cubicBezTo>
                  <a:cubicBezTo>
                    <a:pt x="79" y="17"/>
                    <a:pt x="79" y="17"/>
                    <a:pt x="79" y="18"/>
                  </a:cubicBezTo>
                  <a:cubicBezTo>
                    <a:pt x="78" y="17"/>
                    <a:pt x="78" y="19"/>
                    <a:pt x="78" y="20"/>
                  </a:cubicBezTo>
                  <a:cubicBezTo>
                    <a:pt x="78" y="19"/>
                    <a:pt x="78" y="19"/>
                    <a:pt x="78" y="19"/>
                  </a:cubicBezTo>
                  <a:cubicBezTo>
                    <a:pt x="78" y="21"/>
                    <a:pt x="77" y="19"/>
                    <a:pt x="76" y="19"/>
                  </a:cubicBezTo>
                  <a:cubicBezTo>
                    <a:pt x="76" y="19"/>
                    <a:pt x="76" y="18"/>
                    <a:pt x="76" y="18"/>
                  </a:cubicBezTo>
                  <a:cubicBezTo>
                    <a:pt x="76" y="20"/>
                    <a:pt x="76" y="20"/>
                    <a:pt x="75" y="21"/>
                  </a:cubicBezTo>
                  <a:cubicBezTo>
                    <a:pt x="75" y="21"/>
                    <a:pt x="74" y="21"/>
                    <a:pt x="74" y="20"/>
                  </a:cubicBezTo>
                  <a:cubicBezTo>
                    <a:pt x="73" y="23"/>
                    <a:pt x="72" y="21"/>
                    <a:pt x="71" y="23"/>
                  </a:cubicBezTo>
                  <a:cubicBezTo>
                    <a:pt x="71" y="22"/>
                    <a:pt x="71" y="22"/>
                    <a:pt x="71" y="22"/>
                  </a:cubicBezTo>
                  <a:cubicBezTo>
                    <a:pt x="70" y="25"/>
                    <a:pt x="68" y="23"/>
                    <a:pt x="68" y="24"/>
                  </a:cubicBezTo>
                  <a:cubicBezTo>
                    <a:pt x="67" y="22"/>
                    <a:pt x="67" y="22"/>
                    <a:pt x="67" y="22"/>
                  </a:cubicBezTo>
                  <a:cubicBezTo>
                    <a:pt x="67" y="21"/>
                    <a:pt x="67" y="23"/>
                    <a:pt x="67" y="24"/>
                  </a:cubicBezTo>
                  <a:cubicBezTo>
                    <a:pt x="67" y="24"/>
                    <a:pt x="67" y="26"/>
                    <a:pt x="66" y="24"/>
                  </a:cubicBezTo>
                  <a:cubicBezTo>
                    <a:pt x="66" y="23"/>
                    <a:pt x="66" y="25"/>
                    <a:pt x="66" y="25"/>
                  </a:cubicBezTo>
                  <a:cubicBezTo>
                    <a:pt x="65" y="25"/>
                    <a:pt x="65" y="25"/>
                    <a:pt x="64" y="25"/>
                  </a:cubicBezTo>
                  <a:cubicBezTo>
                    <a:pt x="64" y="25"/>
                    <a:pt x="64" y="25"/>
                    <a:pt x="64" y="25"/>
                  </a:cubicBezTo>
                  <a:cubicBezTo>
                    <a:pt x="64" y="25"/>
                    <a:pt x="64" y="24"/>
                    <a:pt x="64" y="24"/>
                  </a:cubicBezTo>
                  <a:cubicBezTo>
                    <a:pt x="64" y="25"/>
                    <a:pt x="63" y="23"/>
                    <a:pt x="64" y="26"/>
                  </a:cubicBezTo>
                  <a:cubicBezTo>
                    <a:pt x="63" y="25"/>
                    <a:pt x="62" y="28"/>
                    <a:pt x="61" y="26"/>
                  </a:cubicBezTo>
                  <a:cubicBezTo>
                    <a:pt x="62" y="26"/>
                    <a:pt x="62" y="27"/>
                    <a:pt x="62" y="27"/>
                  </a:cubicBezTo>
                  <a:cubicBezTo>
                    <a:pt x="61" y="27"/>
                    <a:pt x="60" y="26"/>
                    <a:pt x="60" y="27"/>
                  </a:cubicBezTo>
                  <a:cubicBezTo>
                    <a:pt x="60" y="27"/>
                    <a:pt x="60" y="26"/>
                    <a:pt x="60" y="26"/>
                  </a:cubicBezTo>
                  <a:cubicBezTo>
                    <a:pt x="60" y="27"/>
                    <a:pt x="60" y="27"/>
                    <a:pt x="60" y="27"/>
                  </a:cubicBezTo>
                  <a:cubicBezTo>
                    <a:pt x="59" y="29"/>
                    <a:pt x="58" y="26"/>
                    <a:pt x="57" y="27"/>
                  </a:cubicBezTo>
                  <a:cubicBezTo>
                    <a:pt x="56" y="29"/>
                    <a:pt x="54" y="28"/>
                    <a:pt x="53" y="29"/>
                  </a:cubicBezTo>
                  <a:cubicBezTo>
                    <a:pt x="53" y="28"/>
                    <a:pt x="53" y="28"/>
                    <a:pt x="53" y="28"/>
                  </a:cubicBezTo>
                  <a:cubicBezTo>
                    <a:pt x="53" y="30"/>
                    <a:pt x="51" y="26"/>
                    <a:pt x="51" y="29"/>
                  </a:cubicBezTo>
                  <a:cubicBezTo>
                    <a:pt x="51" y="29"/>
                    <a:pt x="51" y="29"/>
                    <a:pt x="51" y="28"/>
                  </a:cubicBezTo>
                  <a:cubicBezTo>
                    <a:pt x="51" y="30"/>
                    <a:pt x="49" y="27"/>
                    <a:pt x="49" y="29"/>
                  </a:cubicBezTo>
                  <a:cubicBezTo>
                    <a:pt x="49" y="29"/>
                    <a:pt x="49" y="29"/>
                    <a:pt x="49" y="29"/>
                  </a:cubicBezTo>
                  <a:cubicBezTo>
                    <a:pt x="49" y="27"/>
                    <a:pt x="48" y="29"/>
                    <a:pt x="48" y="28"/>
                  </a:cubicBezTo>
                  <a:cubicBezTo>
                    <a:pt x="48" y="28"/>
                    <a:pt x="48" y="28"/>
                    <a:pt x="48" y="27"/>
                  </a:cubicBezTo>
                  <a:cubicBezTo>
                    <a:pt x="47" y="26"/>
                    <a:pt x="48" y="30"/>
                    <a:pt x="47" y="27"/>
                  </a:cubicBezTo>
                  <a:cubicBezTo>
                    <a:pt x="47" y="27"/>
                    <a:pt x="47" y="28"/>
                    <a:pt x="47" y="28"/>
                  </a:cubicBezTo>
                  <a:cubicBezTo>
                    <a:pt x="46" y="28"/>
                    <a:pt x="45" y="29"/>
                    <a:pt x="43" y="30"/>
                  </a:cubicBezTo>
                  <a:cubicBezTo>
                    <a:pt x="42" y="29"/>
                    <a:pt x="43" y="26"/>
                    <a:pt x="42" y="28"/>
                  </a:cubicBezTo>
                  <a:cubicBezTo>
                    <a:pt x="42" y="27"/>
                    <a:pt x="42" y="29"/>
                    <a:pt x="42" y="28"/>
                  </a:cubicBezTo>
                  <a:cubicBezTo>
                    <a:pt x="42" y="29"/>
                    <a:pt x="41" y="25"/>
                    <a:pt x="41" y="27"/>
                  </a:cubicBezTo>
                  <a:cubicBezTo>
                    <a:pt x="42" y="28"/>
                    <a:pt x="41" y="28"/>
                    <a:pt x="42" y="29"/>
                  </a:cubicBezTo>
                  <a:cubicBezTo>
                    <a:pt x="41" y="28"/>
                    <a:pt x="40" y="26"/>
                    <a:pt x="40" y="28"/>
                  </a:cubicBezTo>
                  <a:cubicBezTo>
                    <a:pt x="40" y="27"/>
                    <a:pt x="40" y="27"/>
                    <a:pt x="40" y="27"/>
                  </a:cubicBezTo>
                  <a:cubicBezTo>
                    <a:pt x="40" y="29"/>
                    <a:pt x="39" y="28"/>
                    <a:pt x="39" y="31"/>
                  </a:cubicBezTo>
                  <a:cubicBezTo>
                    <a:pt x="36" y="32"/>
                    <a:pt x="34" y="34"/>
                    <a:pt x="31" y="35"/>
                  </a:cubicBezTo>
                  <a:cubicBezTo>
                    <a:pt x="28" y="35"/>
                    <a:pt x="25" y="36"/>
                    <a:pt x="22" y="35"/>
                  </a:cubicBezTo>
                  <a:cubicBezTo>
                    <a:pt x="21" y="33"/>
                    <a:pt x="21" y="33"/>
                    <a:pt x="20" y="34"/>
                  </a:cubicBezTo>
                  <a:cubicBezTo>
                    <a:pt x="20" y="33"/>
                    <a:pt x="20" y="33"/>
                    <a:pt x="20" y="33"/>
                  </a:cubicBezTo>
                  <a:cubicBezTo>
                    <a:pt x="21" y="35"/>
                    <a:pt x="20" y="33"/>
                    <a:pt x="20" y="35"/>
                  </a:cubicBezTo>
                  <a:cubicBezTo>
                    <a:pt x="19" y="35"/>
                    <a:pt x="18" y="36"/>
                    <a:pt x="17" y="36"/>
                  </a:cubicBezTo>
                  <a:cubicBezTo>
                    <a:pt x="17" y="36"/>
                    <a:pt x="17" y="34"/>
                    <a:pt x="17" y="34"/>
                  </a:cubicBezTo>
                  <a:cubicBezTo>
                    <a:pt x="17" y="35"/>
                    <a:pt x="17" y="35"/>
                    <a:pt x="17" y="35"/>
                  </a:cubicBezTo>
                  <a:cubicBezTo>
                    <a:pt x="17" y="35"/>
                    <a:pt x="17" y="35"/>
                    <a:pt x="17" y="35"/>
                  </a:cubicBezTo>
                  <a:cubicBezTo>
                    <a:pt x="17" y="35"/>
                    <a:pt x="16" y="36"/>
                    <a:pt x="17" y="37"/>
                  </a:cubicBezTo>
                  <a:cubicBezTo>
                    <a:pt x="14" y="39"/>
                    <a:pt x="11" y="35"/>
                    <a:pt x="8" y="36"/>
                  </a:cubicBezTo>
                  <a:cubicBezTo>
                    <a:pt x="8" y="35"/>
                    <a:pt x="7" y="36"/>
                    <a:pt x="6" y="37"/>
                  </a:cubicBezTo>
                  <a:cubicBezTo>
                    <a:pt x="4" y="35"/>
                    <a:pt x="2" y="33"/>
                    <a:pt x="0" y="35"/>
                  </a:cubicBezTo>
                  <a:cubicBezTo>
                    <a:pt x="0" y="35"/>
                    <a:pt x="0" y="30"/>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3"/>
            <p:cNvSpPr/>
            <p:nvPr/>
          </p:nvSpPr>
          <p:spPr bwMode="auto">
            <a:xfrm>
              <a:off x="8907463" y="2940051"/>
              <a:ext cx="4762"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2"/>
                    <a:pt x="0" y="0"/>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4"/>
            <p:cNvSpPr/>
            <p:nvPr/>
          </p:nvSpPr>
          <p:spPr bwMode="auto">
            <a:xfrm>
              <a:off x="8877300" y="2913063"/>
              <a:ext cx="0" cy="7938"/>
            </a:xfrm>
            <a:custGeom>
              <a:avLst/>
              <a:gdLst>
                <a:gd name="T0" fmla="*/ 1 h 2"/>
                <a:gd name="T1" fmla="*/ 1 h 2"/>
                <a:gd name="T2" fmla="*/ 0 h 2"/>
                <a:gd name="T3" fmla="*/ 1 h 2"/>
              </a:gdLst>
              <a:ahLst/>
              <a:cxnLst>
                <a:cxn ang="0">
                  <a:pos x="0" y="T0"/>
                </a:cxn>
                <a:cxn ang="0">
                  <a:pos x="0" y="T1"/>
                </a:cxn>
                <a:cxn ang="0">
                  <a:pos x="0" y="T2"/>
                </a:cxn>
                <a:cxn ang="0">
                  <a:pos x="0" y="T3"/>
                </a:cxn>
              </a:cxnLst>
              <a:rect l="0" t="0" r="r" b="b"/>
              <a:pathLst>
                <a:path h="2">
                  <a:moveTo>
                    <a:pt x="0" y="1"/>
                  </a:moveTo>
                  <a:cubicBezTo>
                    <a:pt x="0" y="2"/>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5"/>
            <p:cNvSpPr/>
            <p:nvPr/>
          </p:nvSpPr>
          <p:spPr bwMode="auto">
            <a:xfrm>
              <a:off x="8870950" y="2909888"/>
              <a:ext cx="3175" cy="7938"/>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1"/>
                    <a:pt x="1" y="0"/>
                    <a:pt x="1"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6"/>
            <p:cNvSpPr/>
            <p:nvPr/>
          </p:nvSpPr>
          <p:spPr bwMode="auto">
            <a:xfrm>
              <a:off x="8863013" y="2901951"/>
              <a:ext cx="0" cy="476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7"/>
            <p:cNvSpPr/>
            <p:nvPr/>
          </p:nvSpPr>
          <p:spPr bwMode="auto">
            <a:xfrm>
              <a:off x="8863013" y="2906713"/>
              <a:ext cx="3175" cy="635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2"/>
                    <a:pt x="0" y="1"/>
                    <a:pt x="0" y="1"/>
                  </a:cubicBezTo>
                  <a:cubicBezTo>
                    <a:pt x="0" y="2"/>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8"/>
            <p:cNvSpPr/>
            <p:nvPr/>
          </p:nvSpPr>
          <p:spPr bwMode="auto">
            <a:xfrm>
              <a:off x="8851900" y="2901951"/>
              <a:ext cx="0" cy="7938"/>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2"/>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9"/>
            <p:cNvSpPr/>
            <p:nvPr/>
          </p:nvSpPr>
          <p:spPr bwMode="auto">
            <a:xfrm>
              <a:off x="8843963" y="2906713"/>
              <a:ext cx="3175" cy="635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0"/>
            <p:cNvSpPr/>
            <p:nvPr/>
          </p:nvSpPr>
          <p:spPr bwMode="auto">
            <a:xfrm>
              <a:off x="8745538" y="2943226"/>
              <a:ext cx="0"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1"/>
            <p:cNvSpPr/>
            <p:nvPr/>
          </p:nvSpPr>
          <p:spPr bwMode="auto">
            <a:xfrm>
              <a:off x="8701088" y="294798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2"/>
                    <a:pt x="0" y="1"/>
                    <a:pt x="0" y="1"/>
                  </a:cubicBezTo>
                  <a:cubicBezTo>
                    <a:pt x="0" y="0"/>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2"/>
            <p:cNvSpPr/>
            <p:nvPr/>
          </p:nvSpPr>
          <p:spPr bwMode="auto">
            <a:xfrm>
              <a:off x="8678863" y="2973388"/>
              <a:ext cx="3175" cy="7938"/>
            </a:xfrm>
            <a:custGeom>
              <a:avLst/>
              <a:gdLst>
                <a:gd name="T0" fmla="*/ 0 w 2"/>
                <a:gd name="T1" fmla="*/ 0 h 5"/>
                <a:gd name="T2" fmla="*/ 2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0"/>
                  </a:lnTo>
                  <a:lnTo>
                    <a:pt x="2"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3"/>
            <p:cNvSpPr/>
            <p:nvPr/>
          </p:nvSpPr>
          <p:spPr bwMode="auto">
            <a:xfrm>
              <a:off x="8799513" y="2439988"/>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1"/>
                    <a:pt x="1" y="0"/>
                    <a:pt x="1" y="1"/>
                  </a:cubicBezTo>
                  <a:cubicBezTo>
                    <a:pt x="0"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4"/>
            <p:cNvSpPr/>
            <p:nvPr/>
          </p:nvSpPr>
          <p:spPr bwMode="auto">
            <a:xfrm>
              <a:off x="8412163" y="2289176"/>
              <a:ext cx="393700" cy="153988"/>
            </a:xfrm>
            <a:custGeom>
              <a:avLst/>
              <a:gdLst>
                <a:gd name="T0" fmla="*/ 14 w 105"/>
                <a:gd name="T1" fmla="*/ 7 h 41"/>
                <a:gd name="T2" fmla="*/ 17 w 105"/>
                <a:gd name="T3" fmla="*/ 8 h 41"/>
                <a:gd name="T4" fmla="*/ 24 w 105"/>
                <a:gd name="T5" fmla="*/ 5 h 41"/>
                <a:gd name="T6" fmla="*/ 26 w 105"/>
                <a:gd name="T7" fmla="*/ 6 h 41"/>
                <a:gd name="T8" fmla="*/ 33 w 105"/>
                <a:gd name="T9" fmla="*/ 10 h 41"/>
                <a:gd name="T10" fmla="*/ 35 w 105"/>
                <a:gd name="T11" fmla="*/ 11 h 41"/>
                <a:gd name="T12" fmla="*/ 39 w 105"/>
                <a:gd name="T13" fmla="*/ 10 h 41"/>
                <a:gd name="T14" fmla="*/ 42 w 105"/>
                <a:gd name="T15" fmla="*/ 11 h 41"/>
                <a:gd name="T16" fmla="*/ 43 w 105"/>
                <a:gd name="T17" fmla="*/ 13 h 41"/>
                <a:gd name="T18" fmla="*/ 46 w 105"/>
                <a:gd name="T19" fmla="*/ 12 h 41"/>
                <a:gd name="T20" fmla="*/ 50 w 105"/>
                <a:gd name="T21" fmla="*/ 10 h 41"/>
                <a:gd name="T22" fmla="*/ 52 w 105"/>
                <a:gd name="T23" fmla="*/ 11 h 41"/>
                <a:gd name="T24" fmla="*/ 55 w 105"/>
                <a:gd name="T25" fmla="*/ 10 h 41"/>
                <a:gd name="T26" fmla="*/ 57 w 105"/>
                <a:gd name="T27" fmla="*/ 12 h 41"/>
                <a:gd name="T28" fmla="*/ 60 w 105"/>
                <a:gd name="T29" fmla="*/ 13 h 41"/>
                <a:gd name="T30" fmla="*/ 63 w 105"/>
                <a:gd name="T31" fmla="*/ 16 h 41"/>
                <a:gd name="T32" fmla="*/ 65 w 105"/>
                <a:gd name="T33" fmla="*/ 15 h 41"/>
                <a:gd name="T34" fmla="*/ 66 w 105"/>
                <a:gd name="T35" fmla="*/ 17 h 41"/>
                <a:gd name="T36" fmla="*/ 68 w 105"/>
                <a:gd name="T37" fmla="*/ 16 h 41"/>
                <a:gd name="T38" fmla="*/ 69 w 105"/>
                <a:gd name="T39" fmla="*/ 16 h 41"/>
                <a:gd name="T40" fmla="*/ 71 w 105"/>
                <a:gd name="T41" fmla="*/ 16 h 41"/>
                <a:gd name="T42" fmla="*/ 76 w 105"/>
                <a:gd name="T43" fmla="*/ 18 h 41"/>
                <a:gd name="T44" fmla="*/ 78 w 105"/>
                <a:gd name="T45" fmla="*/ 18 h 41"/>
                <a:gd name="T46" fmla="*/ 80 w 105"/>
                <a:gd name="T47" fmla="*/ 19 h 41"/>
                <a:gd name="T48" fmla="*/ 84 w 105"/>
                <a:gd name="T49" fmla="*/ 21 h 41"/>
                <a:gd name="T50" fmla="*/ 84 w 105"/>
                <a:gd name="T51" fmla="*/ 25 h 41"/>
                <a:gd name="T52" fmla="*/ 87 w 105"/>
                <a:gd name="T53" fmla="*/ 22 h 41"/>
                <a:gd name="T54" fmla="*/ 90 w 105"/>
                <a:gd name="T55" fmla="*/ 19 h 41"/>
                <a:gd name="T56" fmla="*/ 91 w 105"/>
                <a:gd name="T57" fmla="*/ 21 h 41"/>
                <a:gd name="T58" fmla="*/ 93 w 105"/>
                <a:gd name="T59" fmla="*/ 19 h 41"/>
                <a:gd name="T60" fmla="*/ 93 w 105"/>
                <a:gd name="T61" fmla="*/ 21 h 41"/>
                <a:gd name="T62" fmla="*/ 93 w 105"/>
                <a:gd name="T63" fmla="*/ 26 h 41"/>
                <a:gd name="T64" fmla="*/ 96 w 105"/>
                <a:gd name="T65" fmla="*/ 23 h 41"/>
                <a:gd name="T66" fmla="*/ 96 w 105"/>
                <a:gd name="T67" fmla="*/ 25 h 41"/>
                <a:gd name="T68" fmla="*/ 98 w 105"/>
                <a:gd name="T69" fmla="*/ 23 h 41"/>
                <a:gd name="T70" fmla="*/ 100 w 105"/>
                <a:gd name="T71" fmla="*/ 24 h 41"/>
                <a:gd name="T72" fmla="*/ 97 w 105"/>
                <a:gd name="T73" fmla="*/ 29 h 41"/>
                <a:gd name="T74" fmla="*/ 101 w 105"/>
                <a:gd name="T75" fmla="*/ 27 h 41"/>
                <a:gd name="T76" fmla="*/ 101 w 105"/>
                <a:gd name="T77" fmla="*/ 35 h 41"/>
                <a:gd name="T78" fmla="*/ 102 w 105"/>
                <a:gd name="T79" fmla="*/ 36 h 41"/>
                <a:gd name="T80" fmla="*/ 104 w 105"/>
                <a:gd name="T81" fmla="*/ 37 h 41"/>
                <a:gd name="T82" fmla="*/ 102 w 105"/>
                <a:gd name="T83" fmla="*/ 40 h 41"/>
                <a:gd name="T84" fmla="*/ 101 w 105"/>
                <a:gd name="T85" fmla="*/ 36 h 41"/>
                <a:gd name="T86" fmla="*/ 95 w 105"/>
                <a:gd name="T87" fmla="*/ 39 h 41"/>
                <a:gd name="T88" fmla="*/ 87 w 105"/>
                <a:gd name="T89" fmla="*/ 38 h 41"/>
                <a:gd name="T90" fmla="*/ 79 w 105"/>
                <a:gd name="T91" fmla="*/ 36 h 41"/>
                <a:gd name="T92" fmla="*/ 72 w 105"/>
                <a:gd name="T93" fmla="*/ 34 h 41"/>
                <a:gd name="T94" fmla="*/ 67 w 105"/>
                <a:gd name="T95" fmla="*/ 33 h 41"/>
                <a:gd name="T96" fmla="*/ 58 w 105"/>
                <a:gd name="T97" fmla="*/ 29 h 41"/>
                <a:gd name="T98" fmla="*/ 54 w 105"/>
                <a:gd name="T99" fmla="*/ 26 h 41"/>
                <a:gd name="T100" fmla="*/ 47 w 105"/>
                <a:gd name="T101" fmla="*/ 22 h 41"/>
                <a:gd name="T102" fmla="*/ 24 w 105"/>
                <a:gd name="T103" fmla="*/ 21 h 41"/>
                <a:gd name="T104" fmla="*/ 18 w 105"/>
                <a:gd name="T105" fmla="*/ 19 h 41"/>
                <a:gd name="T106" fmla="*/ 3 w 105"/>
                <a:gd name="T10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41">
                  <a:moveTo>
                    <a:pt x="3" y="5"/>
                  </a:moveTo>
                  <a:cubicBezTo>
                    <a:pt x="6" y="0"/>
                    <a:pt x="6" y="5"/>
                    <a:pt x="8" y="3"/>
                  </a:cubicBezTo>
                  <a:cubicBezTo>
                    <a:pt x="8" y="3"/>
                    <a:pt x="7" y="5"/>
                    <a:pt x="8" y="5"/>
                  </a:cubicBezTo>
                  <a:cubicBezTo>
                    <a:pt x="10" y="2"/>
                    <a:pt x="12" y="5"/>
                    <a:pt x="12" y="8"/>
                  </a:cubicBezTo>
                  <a:cubicBezTo>
                    <a:pt x="12" y="8"/>
                    <a:pt x="12" y="8"/>
                    <a:pt x="12" y="8"/>
                  </a:cubicBezTo>
                  <a:cubicBezTo>
                    <a:pt x="12" y="9"/>
                    <a:pt x="13" y="7"/>
                    <a:pt x="14" y="7"/>
                  </a:cubicBezTo>
                  <a:cubicBezTo>
                    <a:pt x="13" y="8"/>
                    <a:pt x="13" y="8"/>
                    <a:pt x="13" y="8"/>
                  </a:cubicBezTo>
                  <a:cubicBezTo>
                    <a:pt x="14" y="7"/>
                    <a:pt x="14" y="8"/>
                    <a:pt x="14" y="7"/>
                  </a:cubicBezTo>
                  <a:cubicBezTo>
                    <a:pt x="14" y="8"/>
                    <a:pt x="14" y="9"/>
                    <a:pt x="14" y="9"/>
                  </a:cubicBezTo>
                  <a:cubicBezTo>
                    <a:pt x="15" y="8"/>
                    <a:pt x="15" y="8"/>
                    <a:pt x="15" y="8"/>
                  </a:cubicBezTo>
                  <a:cubicBezTo>
                    <a:pt x="16" y="4"/>
                    <a:pt x="16" y="8"/>
                    <a:pt x="17" y="7"/>
                  </a:cubicBezTo>
                  <a:cubicBezTo>
                    <a:pt x="17" y="8"/>
                    <a:pt x="17" y="8"/>
                    <a:pt x="17" y="8"/>
                  </a:cubicBezTo>
                  <a:cubicBezTo>
                    <a:pt x="19" y="6"/>
                    <a:pt x="20" y="7"/>
                    <a:pt x="21" y="6"/>
                  </a:cubicBezTo>
                  <a:cubicBezTo>
                    <a:pt x="21" y="8"/>
                    <a:pt x="21" y="8"/>
                    <a:pt x="21" y="8"/>
                  </a:cubicBezTo>
                  <a:cubicBezTo>
                    <a:pt x="21" y="7"/>
                    <a:pt x="22" y="6"/>
                    <a:pt x="22" y="6"/>
                  </a:cubicBezTo>
                  <a:cubicBezTo>
                    <a:pt x="22" y="8"/>
                    <a:pt x="23" y="5"/>
                    <a:pt x="23" y="6"/>
                  </a:cubicBezTo>
                  <a:cubicBezTo>
                    <a:pt x="23" y="6"/>
                    <a:pt x="23" y="6"/>
                    <a:pt x="23" y="6"/>
                  </a:cubicBezTo>
                  <a:cubicBezTo>
                    <a:pt x="24" y="5"/>
                    <a:pt x="23" y="7"/>
                    <a:pt x="24" y="5"/>
                  </a:cubicBezTo>
                  <a:cubicBezTo>
                    <a:pt x="24" y="7"/>
                    <a:pt x="24" y="7"/>
                    <a:pt x="24" y="7"/>
                  </a:cubicBezTo>
                  <a:cubicBezTo>
                    <a:pt x="25" y="4"/>
                    <a:pt x="24" y="8"/>
                    <a:pt x="25" y="7"/>
                  </a:cubicBezTo>
                  <a:cubicBezTo>
                    <a:pt x="25" y="7"/>
                    <a:pt x="25" y="7"/>
                    <a:pt x="25" y="7"/>
                  </a:cubicBezTo>
                  <a:cubicBezTo>
                    <a:pt x="25" y="6"/>
                    <a:pt x="25" y="7"/>
                    <a:pt x="25" y="7"/>
                  </a:cubicBezTo>
                  <a:cubicBezTo>
                    <a:pt x="25" y="7"/>
                    <a:pt x="25" y="7"/>
                    <a:pt x="25" y="7"/>
                  </a:cubicBezTo>
                  <a:cubicBezTo>
                    <a:pt x="26" y="7"/>
                    <a:pt x="26" y="8"/>
                    <a:pt x="26" y="6"/>
                  </a:cubicBezTo>
                  <a:cubicBezTo>
                    <a:pt x="26" y="8"/>
                    <a:pt x="26" y="7"/>
                    <a:pt x="25" y="9"/>
                  </a:cubicBezTo>
                  <a:cubicBezTo>
                    <a:pt x="27" y="8"/>
                    <a:pt x="29" y="9"/>
                    <a:pt x="31" y="9"/>
                  </a:cubicBezTo>
                  <a:cubicBezTo>
                    <a:pt x="31" y="10"/>
                    <a:pt x="31" y="10"/>
                    <a:pt x="30" y="11"/>
                  </a:cubicBezTo>
                  <a:cubicBezTo>
                    <a:pt x="31" y="10"/>
                    <a:pt x="31" y="11"/>
                    <a:pt x="32" y="10"/>
                  </a:cubicBezTo>
                  <a:cubicBezTo>
                    <a:pt x="32" y="10"/>
                    <a:pt x="31" y="11"/>
                    <a:pt x="32" y="11"/>
                  </a:cubicBezTo>
                  <a:cubicBezTo>
                    <a:pt x="32" y="12"/>
                    <a:pt x="32" y="9"/>
                    <a:pt x="33" y="10"/>
                  </a:cubicBezTo>
                  <a:cubicBezTo>
                    <a:pt x="32" y="12"/>
                    <a:pt x="32" y="12"/>
                    <a:pt x="32" y="12"/>
                  </a:cubicBezTo>
                  <a:cubicBezTo>
                    <a:pt x="33" y="10"/>
                    <a:pt x="33" y="10"/>
                    <a:pt x="33" y="10"/>
                  </a:cubicBezTo>
                  <a:cubicBezTo>
                    <a:pt x="33" y="10"/>
                    <a:pt x="33" y="11"/>
                    <a:pt x="33" y="11"/>
                  </a:cubicBezTo>
                  <a:cubicBezTo>
                    <a:pt x="34" y="10"/>
                    <a:pt x="33" y="12"/>
                    <a:pt x="34" y="11"/>
                  </a:cubicBezTo>
                  <a:cubicBezTo>
                    <a:pt x="34" y="12"/>
                    <a:pt x="34" y="12"/>
                    <a:pt x="34" y="12"/>
                  </a:cubicBezTo>
                  <a:cubicBezTo>
                    <a:pt x="34" y="13"/>
                    <a:pt x="34" y="10"/>
                    <a:pt x="35" y="11"/>
                  </a:cubicBezTo>
                  <a:cubicBezTo>
                    <a:pt x="34" y="12"/>
                    <a:pt x="34" y="12"/>
                    <a:pt x="34" y="12"/>
                  </a:cubicBezTo>
                  <a:cubicBezTo>
                    <a:pt x="35" y="10"/>
                    <a:pt x="36" y="11"/>
                    <a:pt x="36" y="10"/>
                  </a:cubicBezTo>
                  <a:cubicBezTo>
                    <a:pt x="36" y="11"/>
                    <a:pt x="36" y="11"/>
                    <a:pt x="36" y="11"/>
                  </a:cubicBezTo>
                  <a:cubicBezTo>
                    <a:pt x="37" y="10"/>
                    <a:pt x="37" y="11"/>
                    <a:pt x="38" y="11"/>
                  </a:cubicBezTo>
                  <a:cubicBezTo>
                    <a:pt x="38" y="11"/>
                    <a:pt x="37" y="13"/>
                    <a:pt x="37" y="13"/>
                  </a:cubicBezTo>
                  <a:cubicBezTo>
                    <a:pt x="38" y="11"/>
                    <a:pt x="39" y="12"/>
                    <a:pt x="39" y="10"/>
                  </a:cubicBezTo>
                  <a:cubicBezTo>
                    <a:pt x="39" y="10"/>
                    <a:pt x="40" y="11"/>
                    <a:pt x="40" y="11"/>
                  </a:cubicBezTo>
                  <a:cubicBezTo>
                    <a:pt x="40" y="11"/>
                    <a:pt x="40" y="13"/>
                    <a:pt x="39" y="13"/>
                  </a:cubicBezTo>
                  <a:cubicBezTo>
                    <a:pt x="39" y="15"/>
                    <a:pt x="39" y="15"/>
                    <a:pt x="39" y="15"/>
                  </a:cubicBezTo>
                  <a:cubicBezTo>
                    <a:pt x="39" y="16"/>
                    <a:pt x="39" y="14"/>
                    <a:pt x="39" y="15"/>
                  </a:cubicBezTo>
                  <a:cubicBezTo>
                    <a:pt x="39" y="15"/>
                    <a:pt x="40" y="15"/>
                    <a:pt x="40" y="15"/>
                  </a:cubicBezTo>
                  <a:cubicBezTo>
                    <a:pt x="40" y="14"/>
                    <a:pt x="41" y="11"/>
                    <a:pt x="42" y="11"/>
                  </a:cubicBezTo>
                  <a:cubicBezTo>
                    <a:pt x="41" y="12"/>
                    <a:pt x="41" y="14"/>
                    <a:pt x="41" y="14"/>
                  </a:cubicBezTo>
                  <a:cubicBezTo>
                    <a:pt x="43" y="10"/>
                    <a:pt x="43" y="10"/>
                    <a:pt x="43" y="10"/>
                  </a:cubicBezTo>
                  <a:cubicBezTo>
                    <a:pt x="43" y="10"/>
                    <a:pt x="43" y="12"/>
                    <a:pt x="43" y="11"/>
                  </a:cubicBezTo>
                  <a:cubicBezTo>
                    <a:pt x="44" y="10"/>
                    <a:pt x="44" y="10"/>
                    <a:pt x="44" y="10"/>
                  </a:cubicBezTo>
                  <a:cubicBezTo>
                    <a:pt x="44" y="10"/>
                    <a:pt x="44" y="10"/>
                    <a:pt x="44" y="12"/>
                  </a:cubicBezTo>
                  <a:cubicBezTo>
                    <a:pt x="44" y="13"/>
                    <a:pt x="43" y="12"/>
                    <a:pt x="43" y="13"/>
                  </a:cubicBezTo>
                  <a:cubicBezTo>
                    <a:pt x="44" y="13"/>
                    <a:pt x="44" y="12"/>
                    <a:pt x="44" y="12"/>
                  </a:cubicBezTo>
                  <a:cubicBezTo>
                    <a:pt x="44" y="13"/>
                    <a:pt x="44" y="13"/>
                    <a:pt x="44" y="13"/>
                  </a:cubicBezTo>
                  <a:cubicBezTo>
                    <a:pt x="44" y="13"/>
                    <a:pt x="45" y="12"/>
                    <a:pt x="45" y="11"/>
                  </a:cubicBezTo>
                  <a:cubicBezTo>
                    <a:pt x="45" y="11"/>
                    <a:pt x="45" y="12"/>
                    <a:pt x="45" y="11"/>
                  </a:cubicBezTo>
                  <a:cubicBezTo>
                    <a:pt x="45" y="10"/>
                    <a:pt x="46" y="10"/>
                    <a:pt x="46" y="10"/>
                  </a:cubicBezTo>
                  <a:cubicBezTo>
                    <a:pt x="46" y="12"/>
                    <a:pt x="46" y="12"/>
                    <a:pt x="46" y="12"/>
                  </a:cubicBezTo>
                  <a:cubicBezTo>
                    <a:pt x="46" y="10"/>
                    <a:pt x="47" y="10"/>
                    <a:pt x="48" y="9"/>
                  </a:cubicBezTo>
                  <a:cubicBezTo>
                    <a:pt x="48" y="8"/>
                    <a:pt x="47" y="11"/>
                    <a:pt x="47" y="10"/>
                  </a:cubicBezTo>
                  <a:cubicBezTo>
                    <a:pt x="47" y="12"/>
                    <a:pt x="49" y="9"/>
                    <a:pt x="49" y="11"/>
                  </a:cubicBezTo>
                  <a:cubicBezTo>
                    <a:pt x="49" y="11"/>
                    <a:pt x="49" y="9"/>
                    <a:pt x="49" y="10"/>
                  </a:cubicBezTo>
                  <a:cubicBezTo>
                    <a:pt x="49" y="10"/>
                    <a:pt x="49" y="11"/>
                    <a:pt x="49" y="11"/>
                  </a:cubicBezTo>
                  <a:cubicBezTo>
                    <a:pt x="49" y="12"/>
                    <a:pt x="50" y="11"/>
                    <a:pt x="50" y="10"/>
                  </a:cubicBezTo>
                  <a:cubicBezTo>
                    <a:pt x="50" y="10"/>
                    <a:pt x="50" y="11"/>
                    <a:pt x="50" y="11"/>
                  </a:cubicBezTo>
                  <a:cubicBezTo>
                    <a:pt x="50" y="10"/>
                    <a:pt x="52" y="9"/>
                    <a:pt x="52" y="11"/>
                  </a:cubicBezTo>
                  <a:cubicBezTo>
                    <a:pt x="52" y="10"/>
                    <a:pt x="53" y="9"/>
                    <a:pt x="53" y="9"/>
                  </a:cubicBezTo>
                  <a:cubicBezTo>
                    <a:pt x="52" y="10"/>
                    <a:pt x="52" y="10"/>
                    <a:pt x="52" y="10"/>
                  </a:cubicBezTo>
                  <a:cubicBezTo>
                    <a:pt x="52" y="11"/>
                    <a:pt x="53" y="10"/>
                    <a:pt x="53" y="11"/>
                  </a:cubicBezTo>
                  <a:cubicBezTo>
                    <a:pt x="53" y="10"/>
                    <a:pt x="51" y="12"/>
                    <a:pt x="52" y="11"/>
                  </a:cubicBezTo>
                  <a:cubicBezTo>
                    <a:pt x="52" y="12"/>
                    <a:pt x="53" y="9"/>
                    <a:pt x="52" y="11"/>
                  </a:cubicBezTo>
                  <a:cubicBezTo>
                    <a:pt x="53" y="11"/>
                    <a:pt x="53" y="10"/>
                    <a:pt x="53" y="11"/>
                  </a:cubicBezTo>
                  <a:cubicBezTo>
                    <a:pt x="53" y="11"/>
                    <a:pt x="53" y="13"/>
                    <a:pt x="53" y="13"/>
                  </a:cubicBezTo>
                  <a:cubicBezTo>
                    <a:pt x="53" y="13"/>
                    <a:pt x="53" y="12"/>
                    <a:pt x="54" y="12"/>
                  </a:cubicBezTo>
                  <a:cubicBezTo>
                    <a:pt x="54" y="11"/>
                    <a:pt x="54" y="11"/>
                    <a:pt x="54" y="11"/>
                  </a:cubicBezTo>
                  <a:cubicBezTo>
                    <a:pt x="54" y="10"/>
                    <a:pt x="54" y="12"/>
                    <a:pt x="55" y="10"/>
                  </a:cubicBezTo>
                  <a:cubicBezTo>
                    <a:pt x="54" y="11"/>
                    <a:pt x="55" y="10"/>
                    <a:pt x="55" y="12"/>
                  </a:cubicBezTo>
                  <a:cubicBezTo>
                    <a:pt x="54" y="13"/>
                    <a:pt x="54" y="13"/>
                    <a:pt x="54" y="13"/>
                  </a:cubicBezTo>
                  <a:cubicBezTo>
                    <a:pt x="54" y="13"/>
                    <a:pt x="55" y="12"/>
                    <a:pt x="55" y="11"/>
                  </a:cubicBezTo>
                  <a:cubicBezTo>
                    <a:pt x="55" y="12"/>
                    <a:pt x="55" y="12"/>
                    <a:pt x="55" y="12"/>
                  </a:cubicBezTo>
                  <a:cubicBezTo>
                    <a:pt x="56" y="9"/>
                    <a:pt x="55" y="12"/>
                    <a:pt x="56" y="10"/>
                  </a:cubicBezTo>
                  <a:cubicBezTo>
                    <a:pt x="56" y="11"/>
                    <a:pt x="57" y="11"/>
                    <a:pt x="57" y="12"/>
                  </a:cubicBezTo>
                  <a:cubicBezTo>
                    <a:pt x="57" y="12"/>
                    <a:pt x="58" y="11"/>
                    <a:pt x="58" y="11"/>
                  </a:cubicBezTo>
                  <a:cubicBezTo>
                    <a:pt x="58" y="12"/>
                    <a:pt x="58" y="12"/>
                    <a:pt x="58" y="12"/>
                  </a:cubicBezTo>
                  <a:cubicBezTo>
                    <a:pt x="58" y="13"/>
                    <a:pt x="58" y="12"/>
                    <a:pt x="58" y="12"/>
                  </a:cubicBezTo>
                  <a:cubicBezTo>
                    <a:pt x="58" y="12"/>
                    <a:pt x="58" y="14"/>
                    <a:pt x="58" y="15"/>
                  </a:cubicBezTo>
                  <a:cubicBezTo>
                    <a:pt x="59" y="14"/>
                    <a:pt x="59" y="13"/>
                    <a:pt x="59" y="12"/>
                  </a:cubicBezTo>
                  <a:cubicBezTo>
                    <a:pt x="59" y="14"/>
                    <a:pt x="61" y="10"/>
                    <a:pt x="60" y="13"/>
                  </a:cubicBezTo>
                  <a:cubicBezTo>
                    <a:pt x="60" y="13"/>
                    <a:pt x="59" y="14"/>
                    <a:pt x="59" y="15"/>
                  </a:cubicBezTo>
                  <a:cubicBezTo>
                    <a:pt x="59" y="17"/>
                    <a:pt x="61" y="13"/>
                    <a:pt x="61" y="14"/>
                  </a:cubicBezTo>
                  <a:cubicBezTo>
                    <a:pt x="61" y="12"/>
                    <a:pt x="61" y="12"/>
                    <a:pt x="61" y="12"/>
                  </a:cubicBezTo>
                  <a:cubicBezTo>
                    <a:pt x="61" y="14"/>
                    <a:pt x="62" y="11"/>
                    <a:pt x="61" y="13"/>
                  </a:cubicBezTo>
                  <a:cubicBezTo>
                    <a:pt x="62" y="13"/>
                    <a:pt x="62" y="14"/>
                    <a:pt x="62" y="12"/>
                  </a:cubicBezTo>
                  <a:cubicBezTo>
                    <a:pt x="62" y="14"/>
                    <a:pt x="64" y="12"/>
                    <a:pt x="63" y="16"/>
                  </a:cubicBezTo>
                  <a:cubicBezTo>
                    <a:pt x="64" y="15"/>
                    <a:pt x="64" y="16"/>
                    <a:pt x="64" y="15"/>
                  </a:cubicBezTo>
                  <a:cubicBezTo>
                    <a:pt x="64" y="13"/>
                    <a:pt x="64" y="15"/>
                    <a:pt x="64" y="15"/>
                  </a:cubicBezTo>
                  <a:cubicBezTo>
                    <a:pt x="64" y="14"/>
                    <a:pt x="64" y="14"/>
                    <a:pt x="64" y="14"/>
                  </a:cubicBezTo>
                  <a:cubicBezTo>
                    <a:pt x="64" y="14"/>
                    <a:pt x="64" y="14"/>
                    <a:pt x="64" y="16"/>
                  </a:cubicBezTo>
                  <a:cubicBezTo>
                    <a:pt x="64" y="17"/>
                    <a:pt x="65" y="13"/>
                    <a:pt x="66" y="14"/>
                  </a:cubicBezTo>
                  <a:cubicBezTo>
                    <a:pt x="65" y="15"/>
                    <a:pt x="65" y="15"/>
                    <a:pt x="65" y="15"/>
                  </a:cubicBezTo>
                  <a:cubicBezTo>
                    <a:pt x="66" y="14"/>
                    <a:pt x="66" y="14"/>
                    <a:pt x="66" y="14"/>
                  </a:cubicBezTo>
                  <a:cubicBezTo>
                    <a:pt x="67" y="14"/>
                    <a:pt x="66" y="16"/>
                    <a:pt x="65" y="17"/>
                  </a:cubicBezTo>
                  <a:cubicBezTo>
                    <a:pt x="66" y="17"/>
                    <a:pt x="66" y="17"/>
                    <a:pt x="66" y="16"/>
                  </a:cubicBezTo>
                  <a:cubicBezTo>
                    <a:pt x="66" y="18"/>
                    <a:pt x="66" y="18"/>
                    <a:pt x="66" y="18"/>
                  </a:cubicBezTo>
                  <a:cubicBezTo>
                    <a:pt x="66" y="16"/>
                    <a:pt x="66" y="17"/>
                    <a:pt x="67" y="17"/>
                  </a:cubicBezTo>
                  <a:cubicBezTo>
                    <a:pt x="66" y="17"/>
                    <a:pt x="66" y="17"/>
                    <a:pt x="66" y="17"/>
                  </a:cubicBezTo>
                  <a:cubicBezTo>
                    <a:pt x="66" y="18"/>
                    <a:pt x="67" y="17"/>
                    <a:pt x="67" y="17"/>
                  </a:cubicBezTo>
                  <a:cubicBezTo>
                    <a:pt x="67" y="16"/>
                    <a:pt x="67" y="16"/>
                    <a:pt x="67" y="16"/>
                  </a:cubicBezTo>
                  <a:cubicBezTo>
                    <a:pt x="67" y="15"/>
                    <a:pt x="67" y="15"/>
                    <a:pt x="68" y="14"/>
                  </a:cubicBezTo>
                  <a:cubicBezTo>
                    <a:pt x="67" y="16"/>
                    <a:pt x="68" y="16"/>
                    <a:pt x="68" y="16"/>
                  </a:cubicBezTo>
                  <a:cubicBezTo>
                    <a:pt x="68" y="16"/>
                    <a:pt x="69" y="15"/>
                    <a:pt x="69" y="15"/>
                  </a:cubicBezTo>
                  <a:cubicBezTo>
                    <a:pt x="68" y="15"/>
                    <a:pt x="69" y="15"/>
                    <a:pt x="68" y="16"/>
                  </a:cubicBezTo>
                  <a:cubicBezTo>
                    <a:pt x="68" y="16"/>
                    <a:pt x="68" y="15"/>
                    <a:pt x="68" y="16"/>
                  </a:cubicBezTo>
                  <a:cubicBezTo>
                    <a:pt x="68" y="16"/>
                    <a:pt x="68" y="18"/>
                    <a:pt x="68" y="17"/>
                  </a:cubicBezTo>
                  <a:cubicBezTo>
                    <a:pt x="69" y="16"/>
                    <a:pt x="69" y="14"/>
                    <a:pt x="69" y="15"/>
                  </a:cubicBezTo>
                  <a:cubicBezTo>
                    <a:pt x="68" y="16"/>
                    <a:pt x="68" y="16"/>
                    <a:pt x="68" y="16"/>
                  </a:cubicBezTo>
                  <a:cubicBezTo>
                    <a:pt x="69" y="17"/>
                    <a:pt x="69" y="17"/>
                    <a:pt x="69" y="17"/>
                  </a:cubicBezTo>
                  <a:cubicBezTo>
                    <a:pt x="69" y="16"/>
                    <a:pt x="69" y="16"/>
                    <a:pt x="69" y="16"/>
                  </a:cubicBezTo>
                  <a:cubicBezTo>
                    <a:pt x="69" y="16"/>
                    <a:pt x="69" y="16"/>
                    <a:pt x="69" y="16"/>
                  </a:cubicBezTo>
                  <a:cubicBezTo>
                    <a:pt x="69" y="15"/>
                    <a:pt x="70" y="16"/>
                    <a:pt x="70" y="15"/>
                  </a:cubicBezTo>
                  <a:cubicBezTo>
                    <a:pt x="70" y="15"/>
                    <a:pt x="70" y="16"/>
                    <a:pt x="70" y="16"/>
                  </a:cubicBezTo>
                  <a:cubicBezTo>
                    <a:pt x="70" y="16"/>
                    <a:pt x="70" y="16"/>
                    <a:pt x="70" y="16"/>
                  </a:cubicBezTo>
                  <a:cubicBezTo>
                    <a:pt x="70" y="17"/>
                    <a:pt x="71" y="17"/>
                    <a:pt x="71" y="16"/>
                  </a:cubicBezTo>
                  <a:cubicBezTo>
                    <a:pt x="71" y="16"/>
                    <a:pt x="71" y="16"/>
                    <a:pt x="71" y="16"/>
                  </a:cubicBezTo>
                  <a:cubicBezTo>
                    <a:pt x="71" y="16"/>
                    <a:pt x="71" y="16"/>
                    <a:pt x="72" y="15"/>
                  </a:cubicBezTo>
                  <a:cubicBezTo>
                    <a:pt x="72" y="16"/>
                    <a:pt x="70" y="20"/>
                    <a:pt x="71" y="19"/>
                  </a:cubicBezTo>
                  <a:cubicBezTo>
                    <a:pt x="71" y="19"/>
                    <a:pt x="72" y="17"/>
                    <a:pt x="73" y="16"/>
                  </a:cubicBezTo>
                  <a:cubicBezTo>
                    <a:pt x="73" y="17"/>
                    <a:pt x="74" y="15"/>
                    <a:pt x="74" y="17"/>
                  </a:cubicBezTo>
                  <a:cubicBezTo>
                    <a:pt x="74" y="16"/>
                    <a:pt x="74" y="16"/>
                    <a:pt x="74" y="16"/>
                  </a:cubicBezTo>
                  <a:cubicBezTo>
                    <a:pt x="75" y="17"/>
                    <a:pt x="77" y="15"/>
                    <a:pt x="76" y="18"/>
                  </a:cubicBezTo>
                  <a:cubicBezTo>
                    <a:pt x="76" y="18"/>
                    <a:pt x="76" y="19"/>
                    <a:pt x="75" y="20"/>
                  </a:cubicBezTo>
                  <a:cubicBezTo>
                    <a:pt x="76" y="19"/>
                    <a:pt x="75" y="21"/>
                    <a:pt x="76" y="19"/>
                  </a:cubicBezTo>
                  <a:cubicBezTo>
                    <a:pt x="76" y="18"/>
                    <a:pt x="77" y="17"/>
                    <a:pt x="77" y="17"/>
                  </a:cubicBezTo>
                  <a:cubicBezTo>
                    <a:pt x="77" y="16"/>
                    <a:pt x="78" y="17"/>
                    <a:pt x="78" y="18"/>
                  </a:cubicBezTo>
                  <a:cubicBezTo>
                    <a:pt x="78" y="16"/>
                    <a:pt x="78" y="16"/>
                    <a:pt x="78" y="16"/>
                  </a:cubicBezTo>
                  <a:cubicBezTo>
                    <a:pt x="78" y="18"/>
                    <a:pt x="78" y="19"/>
                    <a:pt x="78" y="18"/>
                  </a:cubicBezTo>
                  <a:cubicBezTo>
                    <a:pt x="79" y="17"/>
                    <a:pt x="79" y="17"/>
                    <a:pt x="79" y="17"/>
                  </a:cubicBezTo>
                  <a:cubicBezTo>
                    <a:pt x="79" y="18"/>
                    <a:pt x="79" y="18"/>
                    <a:pt x="79" y="18"/>
                  </a:cubicBezTo>
                  <a:cubicBezTo>
                    <a:pt x="79" y="18"/>
                    <a:pt x="80" y="16"/>
                    <a:pt x="79" y="17"/>
                  </a:cubicBezTo>
                  <a:cubicBezTo>
                    <a:pt x="79" y="18"/>
                    <a:pt x="79" y="18"/>
                    <a:pt x="79" y="18"/>
                  </a:cubicBezTo>
                  <a:cubicBezTo>
                    <a:pt x="80" y="18"/>
                    <a:pt x="81" y="16"/>
                    <a:pt x="81" y="17"/>
                  </a:cubicBezTo>
                  <a:cubicBezTo>
                    <a:pt x="80" y="19"/>
                    <a:pt x="80" y="19"/>
                    <a:pt x="80" y="19"/>
                  </a:cubicBezTo>
                  <a:cubicBezTo>
                    <a:pt x="80" y="19"/>
                    <a:pt x="81" y="18"/>
                    <a:pt x="81" y="17"/>
                  </a:cubicBezTo>
                  <a:cubicBezTo>
                    <a:pt x="81" y="18"/>
                    <a:pt x="81" y="19"/>
                    <a:pt x="81" y="20"/>
                  </a:cubicBezTo>
                  <a:cubicBezTo>
                    <a:pt x="83" y="17"/>
                    <a:pt x="84" y="17"/>
                    <a:pt x="85" y="18"/>
                  </a:cubicBezTo>
                  <a:cubicBezTo>
                    <a:pt x="85" y="19"/>
                    <a:pt x="85" y="19"/>
                    <a:pt x="85" y="19"/>
                  </a:cubicBezTo>
                  <a:cubicBezTo>
                    <a:pt x="85" y="20"/>
                    <a:pt x="86" y="17"/>
                    <a:pt x="85" y="18"/>
                  </a:cubicBezTo>
                  <a:cubicBezTo>
                    <a:pt x="85" y="19"/>
                    <a:pt x="85" y="20"/>
                    <a:pt x="84" y="21"/>
                  </a:cubicBezTo>
                  <a:cubicBezTo>
                    <a:pt x="84" y="22"/>
                    <a:pt x="85" y="20"/>
                    <a:pt x="86" y="19"/>
                  </a:cubicBezTo>
                  <a:cubicBezTo>
                    <a:pt x="86" y="18"/>
                    <a:pt x="85" y="20"/>
                    <a:pt x="86" y="19"/>
                  </a:cubicBezTo>
                  <a:cubicBezTo>
                    <a:pt x="86" y="18"/>
                    <a:pt x="86" y="20"/>
                    <a:pt x="87" y="18"/>
                  </a:cubicBezTo>
                  <a:cubicBezTo>
                    <a:pt x="86" y="20"/>
                    <a:pt x="86" y="20"/>
                    <a:pt x="86" y="20"/>
                  </a:cubicBezTo>
                  <a:cubicBezTo>
                    <a:pt x="86" y="20"/>
                    <a:pt x="86" y="20"/>
                    <a:pt x="86" y="20"/>
                  </a:cubicBezTo>
                  <a:cubicBezTo>
                    <a:pt x="86" y="22"/>
                    <a:pt x="84" y="23"/>
                    <a:pt x="84" y="25"/>
                  </a:cubicBezTo>
                  <a:cubicBezTo>
                    <a:pt x="84" y="25"/>
                    <a:pt x="84" y="25"/>
                    <a:pt x="84" y="25"/>
                  </a:cubicBezTo>
                  <a:cubicBezTo>
                    <a:pt x="83" y="27"/>
                    <a:pt x="83" y="27"/>
                    <a:pt x="83" y="28"/>
                  </a:cubicBezTo>
                  <a:cubicBezTo>
                    <a:pt x="83" y="27"/>
                    <a:pt x="85" y="25"/>
                    <a:pt x="85" y="24"/>
                  </a:cubicBezTo>
                  <a:cubicBezTo>
                    <a:pt x="85" y="24"/>
                    <a:pt x="86" y="20"/>
                    <a:pt x="87" y="21"/>
                  </a:cubicBezTo>
                  <a:cubicBezTo>
                    <a:pt x="87" y="22"/>
                    <a:pt x="86" y="21"/>
                    <a:pt x="86" y="22"/>
                  </a:cubicBezTo>
                  <a:cubicBezTo>
                    <a:pt x="86" y="23"/>
                    <a:pt x="87" y="21"/>
                    <a:pt x="87" y="22"/>
                  </a:cubicBezTo>
                  <a:cubicBezTo>
                    <a:pt x="87" y="21"/>
                    <a:pt x="88" y="20"/>
                    <a:pt x="88" y="19"/>
                  </a:cubicBezTo>
                  <a:cubicBezTo>
                    <a:pt x="88" y="20"/>
                    <a:pt x="87" y="21"/>
                    <a:pt x="87" y="21"/>
                  </a:cubicBezTo>
                  <a:cubicBezTo>
                    <a:pt x="88" y="20"/>
                    <a:pt x="89" y="20"/>
                    <a:pt x="89" y="19"/>
                  </a:cubicBezTo>
                  <a:cubicBezTo>
                    <a:pt x="90" y="17"/>
                    <a:pt x="89" y="20"/>
                    <a:pt x="90" y="18"/>
                  </a:cubicBezTo>
                  <a:cubicBezTo>
                    <a:pt x="89" y="20"/>
                    <a:pt x="88" y="22"/>
                    <a:pt x="88" y="22"/>
                  </a:cubicBezTo>
                  <a:cubicBezTo>
                    <a:pt x="88" y="21"/>
                    <a:pt x="89" y="21"/>
                    <a:pt x="90" y="19"/>
                  </a:cubicBezTo>
                  <a:cubicBezTo>
                    <a:pt x="90" y="19"/>
                    <a:pt x="89" y="20"/>
                    <a:pt x="89" y="21"/>
                  </a:cubicBezTo>
                  <a:cubicBezTo>
                    <a:pt x="89" y="22"/>
                    <a:pt x="90" y="19"/>
                    <a:pt x="89" y="21"/>
                  </a:cubicBezTo>
                  <a:cubicBezTo>
                    <a:pt x="90" y="20"/>
                    <a:pt x="90" y="20"/>
                    <a:pt x="90" y="20"/>
                  </a:cubicBezTo>
                  <a:cubicBezTo>
                    <a:pt x="90" y="21"/>
                    <a:pt x="90" y="21"/>
                    <a:pt x="90" y="22"/>
                  </a:cubicBezTo>
                  <a:cubicBezTo>
                    <a:pt x="90" y="22"/>
                    <a:pt x="91" y="20"/>
                    <a:pt x="90" y="22"/>
                  </a:cubicBezTo>
                  <a:cubicBezTo>
                    <a:pt x="90" y="22"/>
                    <a:pt x="91" y="22"/>
                    <a:pt x="91" y="21"/>
                  </a:cubicBezTo>
                  <a:cubicBezTo>
                    <a:pt x="91" y="20"/>
                    <a:pt x="90" y="22"/>
                    <a:pt x="91" y="20"/>
                  </a:cubicBezTo>
                  <a:cubicBezTo>
                    <a:pt x="91" y="21"/>
                    <a:pt x="92" y="20"/>
                    <a:pt x="92" y="19"/>
                  </a:cubicBezTo>
                  <a:cubicBezTo>
                    <a:pt x="92" y="20"/>
                    <a:pt x="92" y="20"/>
                    <a:pt x="92" y="20"/>
                  </a:cubicBezTo>
                  <a:cubicBezTo>
                    <a:pt x="92" y="20"/>
                    <a:pt x="92" y="20"/>
                    <a:pt x="93" y="19"/>
                  </a:cubicBezTo>
                  <a:cubicBezTo>
                    <a:pt x="92" y="20"/>
                    <a:pt x="92" y="20"/>
                    <a:pt x="92" y="20"/>
                  </a:cubicBezTo>
                  <a:cubicBezTo>
                    <a:pt x="93" y="19"/>
                    <a:pt x="93" y="19"/>
                    <a:pt x="93" y="19"/>
                  </a:cubicBezTo>
                  <a:cubicBezTo>
                    <a:pt x="93" y="19"/>
                    <a:pt x="92" y="21"/>
                    <a:pt x="92" y="21"/>
                  </a:cubicBezTo>
                  <a:cubicBezTo>
                    <a:pt x="92" y="22"/>
                    <a:pt x="92" y="22"/>
                    <a:pt x="92" y="22"/>
                  </a:cubicBezTo>
                  <a:cubicBezTo>
                    <a:pt x="92" y="22"/>
                    <a:pt x="91" y="23"/>
                    <a:pt x="92" y="23"/>
                  </a:cubicBezTo>
                  <a:cubicBezTo>
                    <a:pt x="92" y="22"/>
                    <a:pt x="93" y="20"/>
                    <a:pt x="94" y="20"/>
                  </a:cubicBezTo>
                  <a:cubicBezTo>
                    <a:pt x="94" y="19"/>
                    <a:pt x="93" y="21"/>
                    <a:pt x="94" y="20"/>
                  </a:cubicBezTo>
                  <a:cubicBezTo>
                    <a:pt x="93" y="21"/>
                    <a:pt x="93" y="21"/>
                    <a:pt x="93" y="21"/>
                  </a:cubicBezTo>
                  <a:cubicBezTo>
                    <a:pt x="93" y="21"/>
                    <a:pt x="92" y="23"/>
                    <a:pt x="92" y="23"/>
                  </a:cubicBezTo>
                  <a:cubicBezTo>
                    <a:pt x="93" y="23"/>
                    <a:pt x="94" y="21"/>
                    <a:pt x="94" y="21"/>
                  </a:cubicBezTo>
                  <a:cubicBezTo>
                    <a:pt x="94" y="21"/>
                    <a:pt x="94" y="21"/>
                    <a:pt x="93" y="22"/>
                  </a:cubicBezTo>
                  <a:cubicBezTo>
                    <a:pt x="94" y="22"/>
                    <a:pt x="94" y="21"/>
                    <a:pt x="95" y="20"/>
                  </a:cubicBezTo>
                  <a:cubicBezTo>
                    <a:pt x="94" y="21"/>
                    <a:pt x="94" y="22"/>
                    <a:pt x="94" y="24"/>
                  </a:cubicBezTo>
                  <a:cubicBezTo>
                    <a:pt x="93" y="26"/>
                    <a:pt x="93" y="26"/>
                    <a:pt x="93" y="26"/>
                  </a:cubicBezTo>
                  <a:cubicBezTo>
                    <a:pt x="93" y="26"/>
                    <a:pt x="93" y="26"/>
                    <a:pt x="93" y="26"/>
                  </a:cubicBezTo>
                  <a:cubicBezTo>
                    <a:pt x="92" y="27"/>
                    <a:pt x="92" y="27"/>
                    <a:pt x="91" y="29"/>
                  </a:cubicBezTo>
                  <a:cubicBezTo>
                    <a:pt x="91" y="29"/>
                    <a:pt x="92" y="28"/>
                    <a:pt x="92" y="28"/>
                  </a:cubicBezTo>
                  <a:cubicBezTo>
                    <a:pt x="93" y="25"/>
                    <a:pt x="94" y="25"/>
                    <a:pt x="95" y="22"/>
                  </a:cubicBezTo>
                  <a:cubicBezTo>
                    <a:pt x="96" y="22"/>
                    <a:pt x="93" y="28"/>
                    <a:pt x="95" y="25"/>
                  </a:cubicBezTo>
                  <a:cubicBezTo>
                    <a:pt x="95" y="24"/>
                    <a:pt x="97" y="22"/>
                    <a:pt x="96" y="23"/>
                  </a:cubicBezTo>
                  <a:cubicBezTo>
                    <a:pt x="96" y="23"/>
                    <a:pt x="97" y="20"/>
                    <a:pt x="97" y="22"/>
                  </a:cubicBezTo>
                  <a:cubicBezTo>
                    <a:pt x="96" y="22"/>
                    <a:pt x="96" y="24"/>
                    <a:pt x="95" y="25"/>
                  </a:cubicBezTo>
                  <a:cubicBezTo>
                    <a:pt x="96" y="25"/>
                    <a:pt x="95" y="25"/>
                    <a:pt x="95" y="25"/>
                  </a:cubicBezTo>
                  <a:cubicBezTo>
                    <a:pt x="95" y="26"/>
                    <a:pt x="94" y="27"/>
                    <a:pt x="94" y="27"/>
                  </a:cubicBezTo>
                  <a:cubicBezTo>
                    <a:pt x="95" y="27"/>
                    <a:pt x="95" y="27"/>
                    <a:pt x="95" y="26"/>
                  </a:cubicBezTo>
                  <a:cubicBezTo>
                    <a:pt x="96" y="25"/>
                    <a:pt x="95" y="26"/>
                    <a:pt x="96" y="25"/>
                  </a:cubicBezTo>
                  <a:cubicBezTo>
                    <a:pt x="97" y="25"/>
                    <a:pt x="96" y="27"/>
                    <a:pt x="97" y="24"/>
                  </a:cubicBezTo>
                  <a:cubicBezTo>
                    <a:pt x="97" y="24"/>
                    <a:pt x="97" y="23"/>
                    <a:pt x="98" y="22"/>
                  </a:cubicBezTo>
                  <a:cubicBezTo>
                    <a:pt x="98" y="22"/>
                    <a:pt x="98" y="22"/>
                    <a:pt x="98" y="22"/>
                  </a:cubicBezTo>
                  <a:cubicBezTo>
                    <a:pt x="98" y="22"/>
                    <a:pt x="98" y="22"/>
                    <a:pt x="98" y="22"/>
                  </a:cubicBezTo>
                  <a:cubicBezTo>
                    <a:pt x="98" y="23"/>
                    <a:pt x="99" y="21"/>
                    <a:pt x="99" y="21"/>
                  </a:cubicBezTo>
                  <a:cubicBezTo>
                    <a:pt x="98" y="23"/>
                    <a:pt x="98" y="23"/>
                    <a:pt x="98" y="23"/>
                  </a:cubicBezTo>
                  <a:cubicBezTo>
                    <a:pt x="98" y="25"/>
                    <a:pt x="98" y="22"/>
                    <a:pt x="97" y="25"/>
                  </a:cubicBezTo>
                  <a:cubicBezTo>
                    <a:pt x="97" y="25"/>
                    <a:pt x="98" y="24"/>
                    <a:pt x="98" y="25"/>
                  </a:cubicBezTo>
                  <a:cubicBezTo>
                    <a:pt x="97" y="25"/>
                    <a:pt x="97" y="25"/>
                    <a:pt x="97" y="25"/>
                  </a:cubicBezTo>
                  <a:cubicBezTo>
                    <a:pt x="97" y="25"/>
                    <a:pt x="96" y="29"/>
                    <a:pt x="97" y="27"/>
                  </a:cubicBezTo>
                  <a:cubicBezTo>
                    <a:pt x="98" y="26"/>
                    <a:pt x="98" y="26"/>
                    <a:pt x="98" y="25"/>
                  </a:cubicBezTo>
                  <a:cubicBezTo>
                    <a:pt x="99" y="25"/>
                    <a:pt x="100" y="24"/>
                    <a:pt x="100" y="24"/>
                  </a:cubicBezTo>
                  <a:cubicBezTo>
                    <a:pt x="99" y="26"/>
                    <a:pt x="100" y="24"/>
                    <a:pt x="99" y="26"/>
                  </a:cubicBezTo>
                  <a:cubicBezTo>
                    <a:pt x="99" y="25"/>
                    <a:pt x="99" y="25"/>
                    <a:pt x="98" y="26"/>
                  </a:cubicBezTo>
                  <a:cubicBezTo>
                    <a:pt x="97" y="29"/>
                    <a:pt x="97" y="26"/>
                    <a:pt x="96" y="28"/>
                  </a:cubicBezTo>
                  <a:cubicBezTo>
                    <a:pt x="97" y="28"/>
                    <a:pt x="96" y="31"/>
                    <a:pt x="95" y="32"/>
                  </a:cubicBezTo>
                  <a:cubicBezTo>
                    <a:pt x="95" y="32"/>
                    <a:pt x="95" y="32"/>
                    <a:pt x="96" y="31"/>
                  </a:cubicBezTo>
                  <a:cubicBezTo>
                    <a:pt x="96" y="30"/>
                    <a:pt x="96" y="30"/>
                    <a:pt x="97" y="29"/>
                  </a:cubicBezTo>
                  <a:cubicBezTo>
                    <a:pt x="97" y="29"/>
                    <a:pt x="98" y="29"/>
                    <a:pt x="99" y="27"/>
                  </a:cubicBezTo>
                  <a:cubicBezTo>
                    <a:pt x="98" y="28"/>
                    <a:pt x="98" y="30"/>
                    <a:pt x="98" y="30"/>
                  </a:cubicBezTo>
                  <a:cubicBezTo>
                    <a:pt x="98" y="29"/>
                    <a:pt x="99" y="30"/>
                    <a:pt x="99" y="30"/>
                  </a:cubicBezTo>
                  <a:cubicBezTo>
                    <a:pt x="100" y="28"/>
                    <a:pt x="100" y="30"/>
                    <a:pt x="100" y="28"/>
                  </a:cubicBezTo>
                  <a:cubicBezTo>
                    <a:pt x="100" y="28"/>
                    <a:pt x="101" y="26"/>
                    <a:pt x="102" y="25"/>
                  </a:cubicBezTo>
                  <a:cubicBezTo>
                    <a:pt x="102" y="25"/>
                    <a:pt x="101" y="26"/>
                    <a:pt x="101" y="27"/>
                  </a:cubicBezTo>
                  <a:cubicBezTo>
                    <a:pt x="102" y="26"/>
                    <a:pt x="100" y="29"/>
                    <a:pt x="102" y="27"/>
                  </a:cubicBezTo>
                  <a:cubicBezTo>
                    <a:pt x="101" y="27"/>
                    <a:pt x="100" y="29"/>
                    <a:pt x="99" y="31"/>
                  </a:cubicBezTo>
                  <a:cubicBezTo>
                    <a:pt x="100" y="30"/>
                    <a:pt x="99" y="32"/>
                    <a:pt x="99" y="32"/>
                  </a:cubicBezTo>
                  <a:cubicBezTo>
                    <a:pt x="100" y="32"/>
                    <a:pt x="100" y="31"/>
                    <a:pt x="101" y="31"/>
                  </a:cubicBezTo>
                  <a:cubicBezTo>
                    <a:pt x="101" y="33"/>
                    <a:pt x="102" y="32"/>
                    <a:pt x="103" y="32"/>
                  </a:cubicBezTo>
                  <a:cubicBezTo>
                    <a:pt x="102" y="33"/>
                    <a:pt x="101" y="34"/>
                    <a:pt x="101" y="35"/>
                  </a:cubicBezTo>
                  <a:cubicBezTo>
                    <a:pt x="102" y="35"/>
                    <a:pt x="102" y="33"/>
                    <a:pt x="102" y="34"/>
                  </a:cubicBezTo>
                  <a:cubicBezTo>
                    <a:pt x="102" y="34"/>
                    <a:pt x="102" y="34"/>
                    <a:pt x="102" y="34"/>
                  </a:cubicBezTo>
                  <a:cubicBezTo>
                    <a:pt x="102" y="34"/>
                    <a:pt x="102" y="36"/>
                    <a:pt x="104" y="33"/>
                  </a:cubicBezTo>
                  <a:cubicBezTo>
                    <a:pt x="102" y="35"/>
                    <a:pt x="102" y="35"/>
                    <a:pt x="102" y="35"/>
                  </a:cubicBezTo>
                  <a:cubicBezTo>
                    <a:pt x="102" y="35"/>
                    <a:pt x="103" y="35"/>
                    <a:pt x="103" y="35"/>
                  </a:cubicBezTo>
                  <a:cubicBezTo>
                    <a:pt x="102" y="36"/>
                    <a:pt x="102" y="36"/>
                    <a:pt x="102" y="36"/>
                  </a:cubicBezTo>
                  <a:cubicBezTo>
                    <a:pt x="101" y="38"/>
                    <a:pt x="102" y="36"/>
                    <a:pt x="103" y="37"/>
                  </a:cubicBezTo>
                  <a:cubicBezTo>
                    <a:pt x="103" y="35"/>
                    <a:pt x="103" y="35"/>
                    <a:pt x="103" y="35"/>
                  </a:cubicBezTo>
                  <a:cubicBezTo>
                    <a:pt x="104" y="35"/>
                    <a:pt x="104" y="36"/>
                    <a:pt x="105" y="36"/>
                  </a:cubicBezTo>
                  <a:cubicBezTo>
                    <a:pt x="104" y="37"/>
                    <a:pt x="104" y="37"/>
                    <a:pt x="104" y="37"/>
                  </a:cubicBezTo>
                  <a:cubicBezTo>
                    <a:pt x="105" y="36"/>
                    <a:pt x="105" y="36"/>
                    <a:pt x="105" y="36"/>
                  </a:cubicBezTo>
                  <a:cubicBezTo>
                    <a:pt x="104" y="37"/>
                    <a:pt x="104" y="38"/>
                    <a:pt x="104" y="37"/>
                  </a:cubicBezTo>
                  <a:cubicBezTo>
                    <a:pt x="102" y="40"/>
                    <a:pt x="102" y="40"/>
                    <a:pt x="102" y="40"/>
                  </a:cubicBezTo>
                  <a:cubicBezTo>
                    <a:pt x="102" y="39"/>
                    <a:pt x="103" y="39"/>
                    <a:pt x="104" y="37"/>
                  </a:cubicBezTo>
                  <a:cubicBezTo>
                    <a:pt x="104" y="36"/>
                    <a:pt x="103" y="36"/>
                    <a:pt x="103" y="37"/>
                  </a:cubicBezTo>
                  <a:cubicBezTo>
                    <a:pt x="103" y="38"/>
                    <a:pt x="103" y="37"/>
                    <a:pt x="103" y="37"/>
                  </a:cubicBezTo>
                  <a:cubicBezTo>
                    <a:pt x="103" y="39"/>
                    <a:pt x="102" y="39"/>
                    <a:pt x="102" y="40"/>
                  </a:cubicBezTo>
                  <a:cubicBezTo>
                    <a:pt x="102" y="40"/>
                    <a:pt x="102" y="40"/>
                    <a:pt x="102" y="40"/>
                  </a:cubicBezTo>
                  <a:cubicBezTo>
                    <a:pt x="101" y="40"/>
                    <a:pt x="101" y="40"/>
                    <a:pt x="101" y="40"/>
                  </a:cubicBezTo>
                  <a:cubicBezTo>
                    <a:pt x="101" y="40"/>
                    <a:pt x="101" y="39"/>
                    <a:pt x="102" y="39"/>
                  </a:cubicBezTo>
                  <a:cubicBezTo>
                    <a:pt x="101" y="40"/>
                    <a:pt x="100" y="41"/>
                    <a:pt x="100" y="40"/>
                  </a:cubicBezTo>
                  <a:cubicBezTo>
                    <a:pt x="101" y="38"/>
                    <a:pt x="99" y="41"/>
                    <a:pt x="99" y="40"/>
                  </a:cubicBezTo>
                  <a:cubicBezTo>
                    <a:pt x="100" y="39"/>
                    <a:pt x="101" y="38"/>
                    <a:pt x="101" y="37"/>
                  </a:cubicBezTo>
                  <a:cubicBezTo>
                    <a:pt x="101" y="36"/>
                    <a:pt x="101" y="37"/>
                    <a:pt x="101" y="36"/>
                  </a:cubicBezTo>
                  <a:cubicBezTo>
                    <a:pt x="100" y="37"/>
                    <a:pt x="99" y="39"/>
                    <a:pt x="99" y="39"/>
                  </a:cubicBezTo>
                  <a:cubicBezTo>
                    <a:pt x="99" y="38"/>
                    <a:pt x="99" y="38"/>
                    <a:pt x="99" y="38"/>
                  </a:cubicBezTo>
                  <a:cubicBezTo>
                    <a:pt x="99" y="39"/>
                    <a:pt x="98" y="40"/>
                    <a:pt x="98" y="40"/>
                  </a:cubicBezTo>
                  <a:cubicBezTo>
                    <a:pt x="97" y="39"/>
                    <a:pt x="97" y="39"/>
                    <a:pt x="96" y="38"/>
                  </a:cubicBezTo>
                  <a:cubicBezTo>
                    <a:pt x="97" y="37"/>
                    <a:pt x="97" y="37"/>
                    <a:pt x="97" y="37"/>
                  </a:cubicBezTo>
                  <a:cubicBezTo>
                    <a:pt x="95" y="40"/>
                    <a:pt x="95" y="38"/>
                    <a:pt x="95" y="39"/>
                  </a:cubicBezTo>
                  <a:cubicBezTo>
                    <a:pt x="94" y="37"/>
                    <a:pt x="93" y="39"/>
                    <a:pt x="93" y="37"/>
                  </a:cubicBezTo>
                  <a:cubicBezTo>
                    <a:pt x="92" y="37"/>
                    <a:pt x="91" y="38"/>
                    <a:pt x="90" y="37"/>
                  </a:cubicBezTo>
                  <a:cubicBezTo>
                    <a:pt x="91" y="35"/>
                    <a:pt x="91" y="35"/>
                    <a:pt x="91" y="35"/>
                  </a:cubicBezTo>
                  <a:cubicBezTo>
                    <a:pt x="90" y="36"/>
                    <a:pt x="91" y="34"/>
                    <a:pt x="91" y="35"/>
                  </a:cubicBezTo>
                  <a:cubicBezTo>
                    <a:pt x="90" y="36"/>
                    <a:pt x="90" y="36"/>
                    <a:pt x="89" y="37"/>
                  </a:cubicBezTo>
                  <a:cubicBezTo>
                    <a:pt x="89" y="35"/>
                    <a:pt x="88" y="37"/>
                    <a:pt x="87" y="38"/>
                  </a:cubicBezTo>
                  <a:cubicBezTo>
                    <a:pt x="87" y="36"/>
                    <a:pt x="87" y="36"/>
                    <a:pt x="87" y="36"/>
                  </a:cubicBezTo>
                  <a:cubicBezTo>
                    <a:pt x="86" y="38"/>
                    <a:pt x="86" y="36"/>
                    <a:pt x="86" y="36"/>
                  </a:cubicBezTo>
                  <a:cubicBezTo>
                    <a:pt x="86" y="35"/>
                    <a:pt x="86" y="34"/>
                    <a:pt x="86" y="34"/>
                  </a:cubicBezTo>
                  <a:cubicBezTo>
                    <a:pt x="85" y="36"/>
                    <a:pt x="85" y="36"/>
                    <a:pt x="84" y="36"/>
                  </a:cubicBezTo>
                  <a:cubicBezTo>
                    <a:pt x="84" y="36"/>
                    <a:pt x="83" y="36"/>
                    <a:pt x="83" y="35"/>
                  </a:cubicBezTo>
                  <a:cubicBezTo>
                    <a:pt x="81" y="37"/>
                    <a:pt x="81" y="35"/>
                    <a:pt x="79" y="36"/>
                  </a:cubicBezTo>
                  <a:cubicBezTo>
                    <a:pt x="79" y="34"/>
                    <a:pt x="79" y="34"/>
                    <a:pt x="79" y="34"/>
                  </a:cubicBezTo>
                  <a:cubicBezTo>
                    <a:pt x="77" y="36"/>
                    <a:pt x="77" y="33"/>
                    <a:pt x="75" y="34"/>
                  </a:cubicBezTo>
                  <a:cubicBezTo>
                    <a:pt x="76" y="32"/>
                    <a:pt x="76" y="32"/>
                    <a:pt x="76" y="32"/>
                  </a:cubicBezTo>
                  <a:cubicBezTo>
                    <a:pt x="76" y="31"/>
                    <a:pt x="75" y="32"/>
                    <a:pt x="74" y="34"/>
                  </a:cubicBezTo>
                  <a:cubicBezTo>
                    <a:pt x="74" y="33"/>
                    <a:pt x="73" y="35"/>
                    <a:pt x="74" y="33"/>
                  </a:cubicBezTo>
                  <a:cubicBezTo>
                    <a:pt x="73" y="32"/>
                    <a:pt x="73" y="34"/>
                    <a:pt x="72" y="34"/>
                  </a:cubicBezTo>
                  <a:cubicBezTo>
                    <a:pt x="72" y="33"/>
                    <a:pt x="72" y="33"/>
                    <a:pt x="71" y="33"/>
                  </a:cubicBezTo>
                  <a:cubicBezTo>
                    <a:pt x="71" y="33"/>
                    <a:pt x="71" y="33"/>
                    <a:pt x="71" y="33"/>
                  </a:cubicBezTo>
                  <a:cubicBezTo>
                    <a:pt x="71" y="33"/>
                    <a:pt x="72" y="32"/>
                    <a:pt x="72" y="32"/>
                  </a:cubicBezTo>
                  <a:cubicBezTo>
                    <a:pt x="71" y="32"/>
                    <a:pt x="71" y="31"/>
                    <a:pt x="70" y="34"/>
                  </a:cubicBezTo>
                  <a:cubicBezTo>
                    <a:pt x="70" y="32"/>
                    <a:pt x="68" y="34"/>
                    <a:pt x="68" y="32"/>
                  </a:cubicBezTo>
                  <a:cubicBezTo>
                    <a:pt x="68" y="33"/>
                    <a:pt x="68" y="33"/>
                    <a:pt x="67" y="33"/>
                  </a:cubicBezTo>
                  <a:cubicBezTo>
                    <a:pt x="67" y="33"/>
                    <a:pt x="67" y="31"/>
                    <a:pt x="66" y="33"/>
                  </a:cubicBezTo>
                  <a:cubicBezTo>
                    <a:pt x="66" y="32"/>
                    <a:pt x="66" y="31"/>
                    <a:pt x="66" y="31"/>
                  </a:cubicBezTo>
                  <a:cubicBezTo>
                    <a:pt x="66" y="31"/>
                    <a:pt x="66" y="32"/>
                    <a:pt x="65" y="33"/>
                  </a:cubicBezTo>
                  <a:cubicBezTo>
                    <a:pt x="64" y="34"/>
                    <a:pt x="64" y="30"/>
                    <a:pt x="63" y="30"/>
                  </a:cubicBezTo>
                  <a:cubicBezTo>
                    <a:pt x="61" y="31"/>
                    <a:pt x="60" y="30"/>
                    <a:pt x="58" y="30"/>
                  </a:cubicBezTo>
                  <a:cubicBezTo>
                    <a:pt x="58" y="29"/>
                    <a:pt x="58" y="29"/>
                    <a:pt x="58" y="29"/>
                  </a:cubicBezTo>
                  <a:cubicBezTo>
                    <a:pt x="57" y="31"/>
                    <a:pt x="58" y="27"/>
                    <a:pt x="56" y="30"/>
                  </a:cubicBezTo>
                  <a:cubicBezTo>
                    <a:pt x="56" y="29"/>
                    <a:pt x="56" y="29"/>
                    <a:pt x="56" y="28"/>
                  </a:cubicBezTo>
                  <a:cubicBezTo>
                    <a:pt x="55" y="30"/>
                    <a:pt x="56" y="26"/>
                    <a:pt x="54" y="28"/>
                  </a:cubicBezTo>
                  <a:cubicBezTo>
                    <a:pt x="55" y="28"/>
                    <a:pt x="55" y="28"/>
                    <a:pt x="55" y="28"/>
                  </a:cubicBezTo>
                  <a:cubicBezTo>
                    <a:pt x="55" y="26"/>
                    <a:pt x="53" y="28"/>
                    <a:pt x="53" y="27"/>
                  </a:cubicBezTo>
                  <a:cubicBezTo>
                    <a:pt x="53" y="26"/>
                    <a:pt x="54" y="26"/>
                    <a:pt x="54" y="26"/>
                  </a:cubicBezTo>
                  <a:cubicBezTo>
                    <a:pt x="54" y="24"/>
                    <a:pt x="52" y="28"/>
                    <a:pt x="53" y="25"/>
                  </a:cubicBezTo>
                  <a:cubicBezTo>
                    <a:pt x="53" y="25"/>
                    <a:pt x="53" y="26"/>
                    <a:pt x="53" y="26"/>
                  </a:cubicBezTo>
                  <a:cubicBezTo>
                    <a:pt x="52" y="25"/>
                    <a:pt x="50" y="26"/>
                    <a:pt x="48" y="26"/>
                  </a:cubicBezTo>
                  <a:cubicBezTo>
                    <a:pt x="47" y="24"/>
                    <a:pt x="49" y="22"/>
                    <a:pt x="48" y="23"/>
                  </a:cubicBezTo>
                  <a:cubicBezTo>
                    <a:pt x="48" y="23"/>
                    <a:pt x="47" y="24"/>
                    <a:pt x="48" y="24"/>
                  </a:cubicBezTo>
                  <a:cubicBezTo>
                    <a:pt x="47" y="25"/>
                    <a:pt x="48" y="21"/>
                    <a:pt x="47" y="22"/>
                  </a:cubicBezTo>
                  <a:cubicBezTo>
                    <a:pt x="47" y="24"/>
                    <a:pt x="47" y="23"/>
                    <a:pt x="47" y="24"/>
                  </a:cubicBezTo>
                  <a:cubicBezTo>
                    <a:pt x="46" y="23"/>
                    <a:pt x="47" y="21"/>
                    <a:pt x="46" y="22"/>
                  </a:cubicBezTo>
                  <a:cubicBezTo>
                    <a:pt x="46" y="21"/>
                    <a:pt x="46" y="21"/>
                    <a:pt x="46" y="21"/>
                  </a:cubicBezTo>
                  <a:cubicBezTo>
                    <a:pt x="45" y="24"/>
                    <a:pt x="44" y="22"/>
                    <a:pt x="43" y="25"/>
                  </a:cubicBezTo>
                  <a:cubicBezTo>
                    <a:pt x="40" y="24"/>
                    <a:pt x="36" y="25"/>
                    <a:pt x="33" y="25"/>
                  </a:cubicBezTo>
                  <a:cubicBezTo>
                    <a:pt x="30" y="23"/>
                    <a:pt x="26" y="23"/>
                    <a:pt x="24" y="21"/>
                  </a:cubicBezTo>
                  <a:cubicBezTo>
                    <a:pt x="24" y="18"/>
                    <a:pt x="23" y="18"/>
                    <a:pt x="22" y="19"/>
                  </a:cubicBezTo>
                  <a:cubicBezTo>
                    <a:pt x="23" y="18"/>
                    <a:pt x="23" y="18"/>
                    <a:pt x="23" y="18"/>
                  </a:cubicBezTo>
                  <a:cubicBezTo>
                    <a:pt x="22" y="20"/>
                    <a:pt x="22" y="18"/>
                    <a:pt x="21" y="20"/>
                  </a:cubicBezTo>
                  <a:cubicBezTo>
                    <a:pt x="20" y="19"/>
                    <a:pt x="19" y="20"/>
                    <a:pt x="18" y="19"/>
                  </a:cubicBezTo>
                  <a:cubicBezTo>
                    <a:pt x="18" y="19"/>
                    <a:pt x="19" y="18"/>
                    <a:pt x="18" y="18"/>
                  </a:cubicBezTo>
                  <a:cubicBezTo>
                    <a:pt x="18" y="19"/>
                    <a:pt x="18" y="19"/>
                    <a:pt x="18" y="19"/>
                  </a:cubicBezTo>
                  <a:cubicBezTo>
                    <a:pt x="18" y="18"/>
                    <a:pt x="18" y="18"/>
                    <a:pt x="18" y="18"/>
                  </a:cubicBezTo>
                  <a:cubicBezTo>
                    <a:pt x="18" y="18"/>
                    <a:pt x="17" y="19"/>
                    <a:pt x="17" y="20"/>
                  </a:cubicBezTo>
                  <a:cubicBezTo>
                    <a:pt x="13" y="21"/>
                    <a:pt x="12" y="16"/>
                    <a:pt x="8" y="15"/>
                  </a:cubicBezTo>
                  <a:cubicBezTo>
                    <a:pt x="8" y="14"/>
                    <a:pt x="7" y="15"/>
                    <a:pt x="6" y="15"/>
                  </a:cubicBezTo>
                  <a:cubicBezTo>
                    <a:pt x="4" y="12"/>
                    <a:pt x="3" y="9"/>
                    <a:pt x="0" y="10"/>
                  </a:cubicBezTo>
                  <a:cubicBezTo>
                    <a:pt x="0" y="10"/>
                    <a:pt x="2"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5"/>
            <p:cNvSpPr/>
            <p:nvPr/>
          </p:nvSpPr>
          <p:spPr bwMode="auto">
            <a:xfrm>
              <a:off x="8799513" y="2435226"/>
              <a:ext cx="3175" cy="7938"/>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1"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6"/>
            <p:cNvSpPr/>
            <p:nvPr/>
          </p:nvSpPr>
          <p:spPr bwMode="auto">
            <a:xfrm>
              <a:off x="8786813" y="2393951"/>
              <a:ext cx="4762" cy="4763"/>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7"/>
            <p:cNvSpPr/>
            <p:nvPr/>
          </p:nvSpPr>
          <p:spPr bwMode="auto">
            <a:xfrm>
              <a:off x="8783638" y="2387601"/>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0"/>
                    <a:pt x="1"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8"/>
            <p:cNvSpPr/>
            <p:nvPr/>
          </p:nvSpPr>
          <p:spPr bwMode="auto">
            <a:xfrm>
              <a:off x="8783638" y="2371726"/>
              <a:ext cx="3175"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9"/>
            <p:cNvSpPr/>
            <p:nvPr/>
          </p:nvSpPr>
          <p:spPr bwMode="auto">
            <a:xfrm>
              <a:off x="8780463" y="237966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0" y="0"/>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0"/>
            <p:cNvSpPr/>
            <p:nvPr/>
          </p:nvSpPr>
          <p:spPr bwMode="auto">
            <a:xfrm>
              <a:off x="8769350" y="2363788"/>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2"/>
                    <a:pt x="0" y="1"/>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1"/>
            <p:cNvSpPr/>
            <p:nvPr/>
          </p:nvSpPr>
          <p:spPr bwMode="auto">
            <a:xfrm>
              <a:off x="8761413" y="2368551"/>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2"/>
            <p:cNvSpPr/>
            <p:nvPr/>
          </p:nvSpPr>
          <p:spPr bwMode="auto">
            <a:xfrm>
              <a:off x="8640763" y="233521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3"/>
            <p:cNvSpPr/>
            <p:nvPr/>
          </p:nvSpPr>
          <p:spPr bwMode="auto">
            <a:xfrm>
              <a:off x="8583613" y="2316163"/>
              <a:ext cx="4762" cy="6350"/>
            </a:xfrm>
            <a:custGeom>
              <a:avLst/>
              <a:gdLst>
                <a:gd name="T0" fmla="*/ 1 w 1"/>
                <a:gd name="T1" fmla="*/ 1 h 2"/>
                <a:gd name="T2" fmla="*/ 1 w 1"/>
                <a:gd name="T3" fmla="*/ 0 h 2"/>
                <a:gd name="T4" fmla="*/ 1 w 1"/>
                <a:gd name="T5" fmla="*/ 1 h 2"/>
              </a:gdLst>
              <a:ahLst/>
              <a:cxnLst>
                <a:cxn ang="0">
                  <a:pos x="T0" y="T1"/>
                </a:cxn>
                <a:cxn ang="0">
                  <a:pos x="T2" y="T3"/>
                </a:cxn>
                <a:cxn ang="0">
                  <a:pos x="T4" y="T5"/>
                </a:cxn>
              </a:cxnLst>
              <a:rect l="0" t="0" r="r" b="b"/>
              <a:pathLst>
                <a:path w="1" h="2">
                  <a:moveTo>
                    <a:pt x="1" y="1"/>
                  </a:moveTo>
                  <a:cubicBezTo>
                    <a:pt x="0" y="2"/>
                    <a:pt x="1" y="1"/>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4"/>
            <p:cNvSpPr/>
            <p:nvPr/>
          </p:nvSpPr>
          <p:spPr bwMode="auto">
            <a:xfrm>
              <a:off x="8555038" y="2327276"/>
              <a:ext cx="0" cy="7938"/>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5"/>
            <p:cNvSpPr/>
            <p:nvPr/>
          </p:nvSpPr>
          <p:spPr bwMode="auto">
            <a:xfrm>
              <a:off x="9099550" y="2047876"/>
              <a:ext cx="3175" cy="476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0"/>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6"/>
            <p:cNvSpPr/>
            <p:nvPr/>
          </p:nvSpPr>
          <p:spPr bwMode="auto">
            <a:xfrm>
              <a:off x="8926513" y="1736726"/>
              <a:ext cx="200025" cy="307975"/>
            </a:xfrm>
            <a:custGeom>
              <a:avLst/>
              <a:gdLst>
                <a:gd name="T0" fmla="*/ 11 w 53"/>
                <a:gd name="T1" fmla="*/ 10 h 82"/>
                <a:gd name="T2" fmla="*/ 12 w 53"/>
                <a:gd name="T3" fmla="*/ 12 h 82"/>
                <a:gd name="T4" fmla="*/ 18 w 53"/>
                <a:gd name="T5" fmla="*/ 16 h 82"/>
                <a:gd name="T6" fmla="*/ 19 w 53"/>
                <a:gd name="T7" fmla="*/ 18 h 82"/>
                <a:gd name="T8" fmla="*/ 19 w 53"/>
                <a:gd name="T9" fmla="*/ 24 h 82"/>
                <a:gd name="T10" fmla="*/ 20 w 53"/>
                <a:gd name="T11" fmla="*/ 25 h 82"/>
                <a:gd name="T12" fmla="*/ 23 w 53"/>
                <a:gd name="T13" fmla="*/ 28 h 82"/>
                <a:gd name="T14" fmla="*/ 23 w 53"/>
                <a:gd name="T15" fmla="*/ 31 h 82"/>
                <a:gd name="T16" fmla="*/ 23 w 53"/>
                <a:gd name="T17" fmla="*/ 32 h 82"/>
                <a:gd name="T18" fmla="*/ 25 w 53"/>
                <a:gd name="T19" fmla="*/ 33 h 82"/>
                <a:gd name="T20" fmla="*/ 28 w 53"/>
                <a:gd name="T21" fmla="*/ 35 h 82"/>
                <a:gd name="T22" fmla="*/ 29 w 53"/>
                <a:gd name="T23" fmla="*/ 37 h 82"/>
                <a:gd name="T24" fmla="*/ 31 w 53"/>
                <a:gd name="T25" fmla="*/ 38 h 82"/>
                <a:gd name="T26" fmla="*/ 31 w 53"/>
                <a:gd name="T27" fmla="*/ 41 h 82"/>
                <a:gd name="T28" fmla="*/ 32 w 53"/>
                <a:gd name="T29" fmla="*/ 43 h 82"/>
                <a:gd name="T30" fmla="*/ 33 w 53"/>
                <a:gd name="T31" fmla="*/ 46 h 82"/>
                <a:gd name="T32" fmla="*/ 34 w 53"/>
                <a:gd name="T33" fmla="*/ 47 h 82"/>
                <a:gd name="T34" fmla="*/ 33 w 53"/>
                <a:gd name="T35" fmla="*/ 49 h 82"/>
                <a:gd name="T36" fmla="*/ 35 w 53"/>
                <a:gd name="T37" fmla="*/ 49 h 82"/>
                <a:gd name="T38" fmla="*/ 36 w 53"/>
                <a:gd name="T39" fmla="*/ 49 h 82"/>
                <a:gd name="T40" fmla="*/ 37 w 53"/>
                <a:gd name="T41" fmla="*/ 50 h 82"/>
                <a:gd name="T42" fmla="*/ 39 w 53"/>
                <a:gd name="T43" fmla="*/ 54 h 82"/>
                <a:gd name="T44" fmla="*/ 40 w 53"/>
                <a:gd name="T45" fmla="*/ 56 h 82"/>
                <a:gd name="T46" fmla="*/ 41 w 53"/>
                <a:gd name="T47" fmla="*/ 57 h 82"/>
                <a:gd name="T48" fmla="*/ 42 w 53"/>
                <a:gd name="T49" fmla="*/ 60 h 82"/>
                <a:gd name="T50" fmla="*/ 39 w 53"/>
                <a:gd name="T51" fmla="*/ 63 h 82"/>
                <a:gd name="T52" fmla="*/ 44 w 53"/>
                <a:gd name="T53" fmla="*/ 62 h 82"/>
                <a:gd name="T54" fmla="*/ 48 w 53"/>
                <a:gd name="T55" fmla="*/ 61 h 82"/>
                <a:gd name="T56" fmla="*/ 48 w 53"/>
                <a:gd name="T57" fmla="*/ 63 h 82"/>
                <a:gd name="T58" fmla="*/ 50 w 53"/>
                <a:gd name="T59" fmla="*/ 62 h 82"/>
                <a:gd name="T60" fmla="*/ 49 w 53"/>
                <a:gd name="T61" fmla="*/ 64 h 82"/>
                <a:gd name="T62" fmla="*/ 46 w 53"/>
                <a:gd name="T63" fmla="*/ 67 h 82"/>
                <a:gd name="T64" fmla="*/ 50 w 53"/>
                <a:gd name="T65" fmla="*/ 66 h 82"/>
                <a:gd name="T66" fmla="*/ 49 w 53"/>
                <a:gd name="T67" fmla="*/ 67 h 82"/>
                <a:gd name="T68" fmla="*/ 52 w 53"/>
                <a:gd name="T69" fmla="*/ 67 h 82"/>
                <a:gd name="T70" fmla="*/ 52 w 53"/>
                <a:gd name="T71" fmla="*/ 68 h 82"/>
                <a:gd name="T72" fmla="*/ 47 w 53"/>
                <a:gd name="T73" fmla="*/ 71 h 82"/>
                <a:gd name="T74" fmla="*/ 52 w 53"/>
                <a:gd name="T75" fmla="*/ 70 h 82"/>
                <a:gd name="T76" fmla="*/ 48 w 53"/>
                <a:gd name="T77" fmla="*/ 78 h 82"/>
                <a:gd name="T78" fmla="*/ 47 w 53"/>
                <a:gd name="T79" fmla="*/ 79 h 82"/>
                <a:gd name="T80" fmla="*/ 49 w 53"/>
                <a:gd name="T81" fmla="*/ 81 h 82"/>
                <a:gd name="T82" fmla="*/ 46 w 53"/>
                <a:gd name="T83" fmla="*/ 82 h 82"/>
                <a:gd name="T84" fmla="*/ 47 w 53"/>
                <a:gd name="T85" fmla="*/ 79 h 82"/>
                <a:gd name="T86" fmla="*/ 41 w 53"/>
                <a:gd name="T87" fmla="*/ 78 h 82"/>
                <a:gd name="T88" fmla="*/ 35 w 53"/>
                <a:gd name="T89" fmla="*/ 74 h 82"/>
                <a:gd name="T90" fmla="*/ 29 w 53"/>
                <a:gd name="T91" fmla="*/ 69 h 82"/>
                <a:gd name="T92" fmla="*/ 25 w 53"/>
                <a:gd name="T93" fmla="*/ 64 h 82"/>
                <a:gd name="T94" fmla="*/ 22 w 53"/>
                <a:gd name="T95" fmla="*/ 61 h 82"/>
                <a:gd name="T96" fmla="*/ 19 w 53"/>
                <a:gd name="T97" fmla="*/ 52 h 82"/>
                <a:gd name="T98" fmla="*/ 19 w 53"/>
                <a:gd name="T99" fmla="*/ 47 h 82"/>
                <a:gd name="T100" fmla="*/ 18 w 53"/>
                <a:gd name="T101" fmla="*/ 41 h 82"/>
                <a:gd name="T102" fmla="*/ 5 w 53"/>
                <a:gd name="T103" fmla="*/ 24 h 82"/>
                <a:gd name="T104" fmla="*/ 4 w 53"/>
                <a:gd name="T105" fmla="*/ 19 h 82"/>
                <a:gd name="T106" fmla="*/ 8 w 53"/>
                <a:gd name="T10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82">
                  <a:moveTo>
                    <a:pt x="8" y="1"/>
                  </a:moveTo>
                  <a:cubicBezTo>
                    <a:pt x="12" y="0"/>
                    <a:pt x="8" y="3"/>
                    <a:pt x="12" y="4"/>
                  </a:cubicBezTo>
                  <a:cubicBezTo>
                    <a:pt x="12" y="4"/>
                    <a:pt x="9" y="4"/>
                    <a:pt x="10" y="4"/>
                  </a:cubicBezTo>
                  <a:cubicBezTo>
                    <a:pt x="14" y="4"/>
                    <a:pt x="12" y="7"/>
                    <a:pt x="10" y="9"/>
                  </a:cubicBezTo>
                  <a:cubicBezTo>
                    <a:pt x="9" y="9"/>
                    <a:pt x="9" y="9"/>
                    <a:pt x="9" y="9"/>
                  </a:cubicBezTo>
                  <a:cubicBezTo>
                    <a:pt x="9" y="10"/>
                    <a:pt x="11" y="9"/>
                    <a:pt x="11" y="10"/>
                  </a:cubicBezTo>
                  <a:cubicBezTo>
                    <a:pt x="10" y="10"/>
                    <a:pt x="10" y="10"/>
                    <a:pt x="10" y="10"/>
                  </a:cubicBezTo>
                  <a:cubicBezTo>
                    <a:pt x="11" y="10"/>
                    <a:pt x="11" y="10"/>
                    <a:pt x="12" y="10"/>
                  </a:cubicBezTo>
                  <a:cubicBezTo>
                    <a:pt x="11" y="10"/>
                    <a:pt x="10" y="11"/>
                    <a:pt x="9" y="11"/>
                  </a:cubicBezTo>
                  <a:cubicBezTo>
                    <a:pt x="11" y="11"/>
                    <a:pt x="11" y="11"/>
                    <a:pt x="11" y="11"/>
                  </a:cubicBezTo>
                  <a:cubicBezTo>
                    <a:pt x="15" y="10"/>
                    <a:pt x="11" y="12"/>
                    <a:pt x="13" y="12"/>
                  </a:cubicBezTo>
                  <a:cubicBezTo>
                    <a:pt x="12" y="12"/>
                    <a:pt x="12" y="12"/>
                    <a:pt x="12" y="12"/>
                  </a:cubicBezTo>
                  <a:cubicBezTo>
                    <a:pt x="15" y="12"/>
                    <a:pt x="15" y="13"/>
                    <a:pt x="16" y="14"/>
                  </a:cubicBezTo>
                  <a:cubicBezTo>
                    <a:pt x="14" y="15"/>
                    <a:pt x="14" y="15"/>
                    <a:pt x="14" y="15"/>
                  </a:cubicBezTo>
                  <a:cubicBezTo>
                    <a:pt x="15" y="14"/>
                    <a:pt x="16" y="15"/>
                    <a:pt x="16" y="15"/>
                  </a:cubicBezTo>
                  <a:cubicBezTo>
                    <a:pt x="15" y="15"/>
                    <a:pt x="18" y="15"/>
                    <a:pt x="17" y="15"/>
                  </a:cubicBezTo>
                  <a:cubicBezTo>
                    <a:pt x="17" y="15"/>
                    <a:pt x="17" y="15"/>
                    <a:pt x="17" y="15"/>
                  </a:cubicBezTo>
                  <a:cubicBezTo>
                    <a:pt x="19" y="15"/>
                    <a:pt x="16" y="16"/>
                    <a:pt x="18" y="16"/>
                  </a:cubicBezTo>
                  <a:cubicBezTo>
                    <a:pt x="17" y="16"/>
                    <a:pt x="17" y="16"/>
                    <a:pt x="17" y="16"/>
                  </a:cubicBezTo>
                  <a:cubicBezTo>
                    <a:pt x="19" y="16"/>
                    <a:pt x="16" y="17"/>
                    <a:pt x="17" y="17"/>
                  </a:cubicBezTo>
                  <a:cubicBezTo>
                    <a:pt x="18" y="17"/>
                    <a:pt x="18" y="17"/>
                    <a:pt x="18" y="17"/>
                  </a:cubicBezTo>
                  <a:cubicBezTo>
                    <a:pt x="18" y="17"/>
                    <a:pt x="17" y="17"/>
                    <a:pt x="18" y="17"/>
                  </a:cubicBezTo>
                  <a:cubicBezTo>
                    <a:pt x="17" y="17"/>
                    <a:pt x="17" y="17"/>
                    <a:pt x="17" y="17"/>
                  </a:cubicBezTo>
                  <a:cubicBezTo>
                    <a:pt x="18" y="17"/>
                    <a:pt x="17" y="18"/>
                    <a:pt x="19" y="18"/>
                  </a:cubicBezTo>
                  <a:cubicBezTo>
                    <a:pt x="17" y="18"/>
                    <a:pt x="18" y="17"/>
                    <a:pt x="16" y="18"/>
                  </a:cubicBezTo>
                  <a:cubicBezTo>
                    <a:pt x="18" y="19"/>
                    <a:pt x="18" y="21"/>
                    <a:pt x="19" y="22"/>
                  </a:cubicBezTo>
                  <a:cubicBezTo>
                    <a:pt x="17" y="23"/>
                    <a:pt x="17" y="23"/>
                    <a:pt x="17" y="23"/>
                  </a:cubicBezTo>
                  <a:cubicBezTo>
                    <a:pt x="18" y="23"/>
                    <a:pt x="18" y="23"/>
                    <a:pt x="19" y="23"/>
                  </a:cubicBezTo>
                  <a:cubicBezTo>
                    <a:pt x="19" y="23"/>
                    <a:pt x="18" y="23"/>
                    <a:pt x="18" y="23"/>
                  </a:cubicBezTo>
                  <a:cubicBezTo>
                    <a:pt x="17" y="24"/>
                    <a:pt x="20" y="23"/>
                    <a:pt x="19" y="24"/>
                  </a:cubicBezTo>
                  <a:cubicBezTo>
                    <a:pt x="17" y="24"/>
                    <a:pt x="17" y="24"/>
                    <a:pt x="17" y="24"/>
                  </a:cubicBezTo>
                  <a:cubicBezTo>
                    <a:pt x="19" y="24"/>
                    <a:pt x="19" y="24"/>
                    <a:pt x="19" y="24"/>
                  </a:cubicBezTo>
                  <a:cubicBezTo>
                    <a:pt x="19" y="24"/>
                    <a:pt x="19" y="24"/>
                    <a:pt x="18" y="25"/>
                  </a:cubicBezTo>
                  <a:cubicBezTo>
                    <a:pt x="20" y="24"/>
                    <a:pt x="18" y="25"/>
                    <a:pt x="19" y="25"/>
                  </a:cubicBezTo>
                  <a:cubicBezTo>
                    <a:pt x="18" y="25"/>
                    <a:pt x="18" y="25"/>
                    <a:pt x="18" y="25"/>
                  </a:cubicBezTo>
                  <a:cubicBezTo>
                    <a:pt x="17" y="26"/>
                    <a:pt x="20" y="25"/>
                    <a:pt x="20" y="25"/>
                  </a:cubicBezTo>
                  <a:cubicBezTo>
                    <a:pt x="19" y="26"/>
                    <a:pt x="19" y="26"/>
                    <a:pt x="19" y="26"/>
                  </a:cubicBezTo>
                  <a:cubicBezTo>
                    <a:pt x="21" y="25"/>
                    <a:pt x="20" y="26"/>
                    <a:pt x="21" y="26"/>
                  </a:cubicBezTo>
                  <a:cubicBezTo>
                    <a:pt x="21" y="26"/>
                    <a:pt x="21" y="26"/>
                    <a:pt x="21" y="26"/>
                  </a:cubicBezTo>
                  <a:cubicBezTo>
                    <a:pt x="21" y="27"/>
                    <a:pt x="20" y="27"/>
                    <a:pt x="21" y="27"/>
                  </a:cubicBezTo>
                  <a:cubicBezTo>
                    <a:pt x="21" y="28"/>
                    <a:pt x="19" y="28"/>
                    <a:pt x="19" y="28"/>
                  </a:cubicBezTo>
                  <a:cubicBezTo>
                    <a:pt x="22" y="28"/>
                    <a:pt x="21" y="29"/>
                    <a:pt x="23" y="28"/>
                  </a:cubicBezTo>
                  <a:cubicBezTo>
                    <a:pt x="23" y="28"/>
                    <a:pt x="22" y="29"/>
                    <a:pt x="23" y="29"/>
                  </a:cubicBezTo>
                  <a:cubicBezTo>
                    <a:pt x="22" y="29"/>
                    <a:pt x="20" y="30"/>
                    <a:pt x="20" y="30"/>
                  </a:cubicBezTo>
                  <a:cubicBezTo>
                    <a:pt x="19" y="31"/>
                    <a:pt x="19" y="31"/>
                    <a:pt x="19" y="31"/>
                  </a:cubicBezTo>
                  <a:cubicBezTo>
                    <a:pt x="18" y="31"/>
                    <a:pt x="19" y="30"/>
                    <a:pt x="18" y="31"/>
                  </a:cubicBezTo>
                  <a:cubicBezTo>
                    <a:pt x="18" y="31"/>
                    <a:pt x="19" y="31"/>
                    <a:pt x="19" y="31"/>
                  </a:cubicBezTo>
                  <a:cubicBezTo>
                    <a:pt x="20" y="31"/>
                    <a:pt x="23" y="30"/>
                    <a:pt x="23" y="31"/>
                  </a:cubicBezTo>
                  <a:cubicBezTo>
                    <a:pt x="22" y="31"/>
                    <a:pt x="21" y="32"/>
                    <a:pt x="20" y="32"/>
                  </a:cubicBezTo>
                  <a:cubicBezTo>
                    <a:pt x="25" y="31"/>
                    <a:pt x="25" y="31"/>
                    <a:pt x="25" y="31"/>
                  </a:cubicBezTo>
                  <a:cubicBezTo>
                    <a:pt x="25" y="31"/>
                    <a:pt x="23" y="31"/>
                    <a:pt x="24" y="31"/>
                  </a:cubicBezTo>
                  <a:cubicBezTo>
                    <a:pt x="25" y="31"/>
                    <a:pt x="25" y="31"/>
                    <a:pt x="25" y="31"/>
                  </a:cubicBezTo>
                  <a:cubicBezTo>
                    <a:pt x="25" y="31"/>
                    <a:pt x="26" y="31"/>
                    <a:pt x="24" y="32"/>
                  </a:cubicBezTo>
                  <a:cubicBezTo>
                    <a:pt x="23" y="32"/>
                    <a:pt x="23" y="32"/>
                    <a:pt x="23" y="32"/>
                  </a:cubicBezTo>
                  <a:cubicBezTo>
                    <a:pt x="23" y="33"/>
                    <a:pt x="23" y="32"/>
                    <a:pt x="24" y="33"/>
                  </a:cubicBezTo>
                  <a:cubicBezTo>
                    <a:pt x="23" y="33"/>
                    <a:pt x="23" y="33"/>
                    <a:pt x="23" y="33"/>
                  </a:cubicBezTo>
                  <a:cubicBezTo>
                    <a:pt x="23" y="33"/>
                    <a:pt x="24" y="33"/>
                    <a:pt x="25" y="32"/>
                  </a:cubicBezTo>
                  <a:cubicBezTo>
                    <a:pt x="25" y="32"/>
                    <a:pt x="24" y="33"/>
                    <a:pt x="25" y="32"/>
                  </a:cubicBezTo>
                  <a:cubicBezTo>
                    <a:pt x="26" y="32"/>
                    <a:pt x="26" y="32"/>
                    <a:pt x="27" y="32"/>
                  </a:cubicBezTo>
                  <a:cubicBezTo>
                    <a:pt x="25" y="33"/>
                    <a:pt x="25" y="33"/>
                    <a:pt x="25" y="33"/>
                  </a:cubicBezTo>
                  <a:cubicBezTo>
                    <a:pt x="27" y="33"/>
                    <a:pt x="27" y="33"/>
                    <a:pt x="28" y="33"/>
                  </a:cubicBezTo>
                  <a:cubicBezTo>
                    <a:pt x="29" y="32"/>
                    <a:pt x="26" y="33"/>
                    <a:pt x="27" y="33"/>
                  </a:cubicBezTo>
                  <a:cubicBezTo>
                    <a:pt x="26" y="34"/>
                    <a:pt x="29" y="33"/>
                    <a:pt x="27" y="35"/>
                  </a:cubicBezTo>
                  <a:cubicBezTo>
                    <a:pt x="27" y="35"/>
                    <a:pt x="29" y="34"/>
                    <a:pt x="28" y="34"/>
                  </a:cubicBezTo>
                  <a:cubicBezTo>
                    <a:pt x="28" y="34"/>
                    <a:pt x="27" y="35"/>
                    <a:pt x="28" y="35"/>
                  </a:cubicBezTo>
                  <a:cubicBezTo>
                    <a:pt x="27" y="35"/>
                    <a:pt x="28" y="35"/>
                    <a:pt x="28" y="35"/>
                  </a:cubicBezTo>
                  <a:cubicBezTo>
                    <a:pt x="29" y="35"/>
                    <a:pt x="28" y="35"/>
                    <a:pt x="28" y="35"/>
                  </a:cubicBezTo>
                  <a:cubicBezTo>
                    <a:pt x="29" y="35"/>
                    <a:pt x="30" y="35"/>
                    <a:pt x="29" y="36"/>
                  </a:cubicBezTo>
                  <a:cubicBezTo>
                    <a:pt x="30" y="36"/>
                    <a:pt x="31" y="36"/>
                    <a:pt x="31" y="36"/>
                  </a:cubicBezTo>
                  <a:cubicBezTo>
                    <a:pt x="30" y="37"/>
                    <a:pt x="30" y="37"/>
                    <a:pt x="30" y="37"/>
                  </a:cubicBezTo>
                  <a:cubicBezTo>
                    <a:pt x="29" y="37"/>
                    <a:pt x="30" y="37"/>
                    <a:pt x="29" y="37"/>
                  </a:cubicBezTo>
                  <a:cubicBezTo>
                    <a:pt x="31" y="37"/>
                    <a:pt x="27" y="37"/>
                    <a:pt x="29" y="37"/>
                  </a:cubicBezTo>
                  <a:cubicBezTo>
                    <a:pt x="28" y="37"/>
                    <a:pt x="31" y="36"/>
                    <a:pt x="29" y="37"/>
                  </a:cubicBezTo>
                  <a:cubicBezTo>
                    <a:pt x="29" y="37"/>
                    <a:pt x="31" y="37"/>
                    <a:pt x="30" y="38"/>
                  </a:cubicBezTo>
                  <a:cubicBezTo>
                    <a:pt x="30" y="37"/>
                    <a:pt x="28" y="38"/>
                    <a:pt x="28" y="38"/>
                  </a:cubicBezTo>
                  <a:cubicBezTo>
                    <a:pt x="28" y="39"/>
                    <a:pt x="29" y="38"/>
                    <a:pt x="29" y="38"/>
                  </a:cubicBezTo>
                  <a:cubicBezTo>
                    <a:pt x="30" y="38"/>
                    <a:pt x="30" y="38"/>
                    <a:pt x="30" y="38"/>
                  </a:cubicBezTo>
                  <a:cubicBezTo>
                    <a:pt x="31" y="38"/>
                    <a:pt x="30" y="39"/>
                    <a:pt x="31" y="38"/>
                  </a:cubicBezTo>
                  <a:cubicBezTo>
                    <a:pt x="30" y="38"/>
                    <a:pt x="32" y="38"/>
                    <a:pt x="30" y="39"/>
                  </a:cubicBezTo>
                  <a:cubicBezTo>
                    <a:pt x="28" y="40"/>
                    <a:pt x="28" y="40"/>
                    <a:pt x="28" y="40"/>
                  </a:cubicBezTo>
                  <a:cubicBezTo>
                    <a:pt x="28" y="40"/>
                    <a:pt x="30" y="39"/>
                    <a:pt x="31" y="39"/>
                  </a:cubicBezTo>
                  <a:cubicBezTo>
                    <a:pt x="30" y="39"/>
                    <a:pt x="30" y="39"/>
                    <a:pt x="30" y="39"/>
                  </a:cubicBezTo>
                  <a:cubicBezTo>
                    <a:pt x="33" y="38"/>
                    <a:pt x="30" y="40"/>
                    <a:pt x="32" y="39"/>
                  </a:cubicBezTo>
                  <a:cubicBezTo>
                    <a:pt x="31" y="40"/>
                    <a:pt x="32" y="40"/>
                    <a:pt x="31" y="41"/>
                  </a:cubicBezTo>
                  <a:cubicBezTo>
                    <a:pt x="32" y="40"/>
                    <a:pt x="33" y="40"/>
                    <a:pt x="32" y="41"/>
                  </a:cubicBezTo>
                  <a:cubicBezTo>
                    <a:pt x="32" y="41"/>
                    <a:pt x="32" y="41"/>
                    <a:pt x="31" y="41"/>
                  </a:cubicBezTo>
                  <a:cubicBezTo>
                    <a:pt x="31" y="41"/>
                    <a:pt x="31" y="41"/>
                    <a:pt x="32" y="41"/>
                  </a:cubicBezTo>
                  <a:cubicBezTo>
                    <a:pt x="31" y="41"/>
                    <a:pt x="30" y="42"/>
                    <a:pt x="30" y="43"/>
                  </a:cubicBezTo>
                  <a:cubicBezTo>
                    <a:pt x="31" y="43"/>
                    <a:pt x="32" y="42"/>
                    <a:pt x="33" y="42"/>
                  </a:cubicBezTo>
                  <a:cubicBezTo>
                    <a:pt x="30" y="43"/>
                    <a:pt x="35" y="41"/>
                    <a:pt x="32" y="43"/>
                  </a:cubicBezTo>
                  <a:cubicBezTo>
                    <a:pt x="32" y="43"/>
                    <a:pt x="31" y="43"/>
                    <a:pt x="31" y="43"/>
                  </a:cubicBezTo>
                  <a:cubicBezTo>
                    <a:pt x="28" y="45"/>
                    <a:pt x="33" y="43"/>
                    <a:pt x="32" y="44"/>
                  </a:cubicBezTo>
                  <a:cubicBezTo>
                    <a:pt x="34" y="43"/>
                    <a:pt x="34" y="43"/>
                    <a:pt x="34" y="43"/>
                  </a:cubicBezTo>
                  <a:cubicBezTo>
                    <a:pt x="32" y="43"/>
                    <a:pt x="35" y="43"/>
                    <a:pt x="33" y="44"/>
                  </a:cubicBezTo>
                  <a:cubicBezTo>
                    <a:pt x="34" y="43"/>
                    <a:pt x="32" y="44"/>
                    <a:pt x="34" y="43"/>
                  </a:cubicBezTo>
                  <a:cubicBezTo>
                    <a:pt x="33" y="45"/>
                    <a:pt x="36" y="44"/>
                    <a:pt x="33" y="46"/>
                  </a:cubicBezTo>
                  <a:cubicBezTo>
                    <a:pt x="33" y="46"/>
                    <a:pt x="33" y="46"/>
                    <a:pt x="34" y="46"/>
                  </a:cubicBezTo>
                  <a:cubicBezTo>
                    <a:pt x="35" y="45"/>
                    <a:pt x="33" y="46"/>
                    <a:pt x="34" y="46"/>
                  </a:cubicBezTo>
                  <a:cubicBezTo>
                    <a:pt x="34" y="46"/>
                    <a:pt x="34" y="45"/>
                    <a:pt x="34" y="45"/>
                  </a:cubicBezTo>
                  <a:cubicBezTo>
                    <a:pt x="34" y="46"/>
                    <a:pt x="34" y="46"/>
                    <a:pt x="32" y="47"/>
                  </a:cubicBezTo>
                  <a:cubicBezTo>
                    <a:pt x="31" y="47"/>
                    <a:pt x="36" y="45"/>
                    <a:pt x="35" y="46"/>
                  </a:cubicBezTo>
                  <a:cubicBezTo>
                    <a:pt x="34" y="47"/>
                    <a:pt x="34" y="47"/>
                    <a:pt x="34" y="47"/>
                  </a:cubicBezTo>
                  <a:cubicBezTo>
                    <a:pt x="36" y="46"/>
                    <a:pt x="36" y="46"/>
                    <a:pt x="36" y="46"/>
                  </a:cubicBezTo>
                  <a:cubicBezTo>
                    <a:pt x="36" y="47"/>
                    <a:pt x="34" y="47"/>
                    <a:pt x="33" y="48"/>
                  </a:cubicBezTo>
                  <a:cubicBezTo>
                    <a:pt x="33" y="48"/>
                    <a:pt x="33" y="48"/>
                    <a:pt x="34" y="48"/>
                  </a:cubicBezTo>
                  <a:cubicBezTo>
                    <a:pt x="33" y="49"/>
                    <a:pt x="33" y="49"/>
                    <a:pt x="33" y="49"/>
                  </a:cubicBezTo>
                  <a:cubicBezTo>
                    <a:pt x="34" y="48"/>
                    <a:pt x="33" y="49"/>
                    <a:pt x="34" y="49"/>
                  </a:cubicBezTo>
                  <a:cubicBezTo>
                    <a:pt x="33" y="49"/>
                    <a:pt x="33" y="49"/>
                    <a:pt x="33" y="49"/>
                  </a:cubicBezTo>
                  <a:cubicBezTo>
                    <a:pt x="33" y="49"/>
                    <a:pt x="33" y="49"/>
                    <a:pt x="34" y="49"/>
                  </a:cubicBezTo>
                  <a:cubicBezTo>
                    <a:pt x="34" y="49"/>
                    <a:pt x="35" y="48"/>
                    <a:pt x="35" y="48"/>
                  </a:cubicBezTo>
                  <a:cubicBezTo>
                    <a:pt x="35" y="48"/>
                    <a:pt x="35" y="48"/>
                    <a:pt x="36" y="48"/>
                  </a:cubicBezTo>
                  <a:cubicBezTo>
                    <a:pt x="35" y="48"/>
                    <a:pt x="35" y="48"/>
                    <a:pt x="35" y="49"/>
                  </a:cubicBezTo>
                  <a:cubicBezTo>
                    <a:pt x="35" y="49"/>
                    <a:pt x="37" y="48"/>
                    <a:pt x="37" y="48"/>
                  </a:cubicBezTo>
                  <a:cubicBezTo>
                    <a:pt x="36" y="49"/>
                    <a:pt x="37" y="49"/>
                    <a:pt x="35" y="49"/>
                  </a:cubicBezTo>
                  <a:cubicBezTo>
                    <a:pt x="35" y="49"/>
                    <a:pt x="36" y="49"/>
                    <a:pt x="35" y="49"/>
                  </a:cubicBezTo>
                  <a:cubicBezTo>
                    <a:pt x="35" y="49"/>
                    <a:pt x="34" y="50"/>
                    <a:pt x="35" y="49"/>
                  </a:cubicBezTo>
                  <a:cubicBezTo>
                    <a:pt x="35" y="49"/>
                    <a:pt x="37" y="48"/>
                    <a:pt x="37" y="49"/>
                  </a:cubicBezTo>
                  <a:cubicBezTo>
                    <a:pt x="35" y="49"/>
                    <a:pt x="35" y="49"/>
                    <a:pt x="35" y="49"/>
                  </a:cubicBezTo>
                  <a:cubicBezTo>
                    <a:pt x="35" y="50"/>
                    <a:pt x="35" y="50"/>
                    <a:pt x="35" y="50"/>
                  </a:cubicBezTo>
                  <a:cubicBezTo>
                    <a:pt x="36" y="49"/>
                    <a:pt x="36" y="49"/>
                    <a:pt x="36" y="49"/>
                  </a:cubicBezTo>
                  <a:cubicBezTo>
                    <a:pt x="35" y="50"/>
                    <a:pt x="35" y="50"/>
                    <a:pt x="35" y="50"/>
                  </a:cubicBezTo>
                  <a:cubicBezTo>
                    <a:pt x="37" y="49"/>
                    <a:pt x="36" y="50"/>
                    <a:pt x="37" y="49"/>
                  </a:cubicBezTo>
                  <a:cubicBezTo>
                    <a:pt x="38" y="49"/>
                    <a:pt x="37" y="50"/>
                    <a:pt x="37" y="50"/>
                  </a:cubicBezTo>
                  <a:cubicBezTo>
                    <a:pt x="37" y="50"/>
                    <a:pt x="37" y="50"/>
                    <a:pt x="37" y="50"/>
                  </a:cubicBezTo>
                  <a:cubicBezTo>
                    <a:pt x="36" y="51"/>
                    <a:pt x="36" y="51"/>
                    <a:pt x="37" y="50"/>
                  </a:cubicBezTo>
                  <a:cubicBezTo>
                    <a:pt x="37" y="50"/>
                    <a:pt x="37" y="50"/>
                    <a:pt x="37" y="50"/>
                  </a:cubicBezTo>
                  <a:cubicBezTo>
                    <a:pt x="37" y="51"/>
                    <a:pt x="37" y="51"/>
                    <a:pt x="38" y="50"/>
                  </a:cubicBezTo>
                  <a:cubicBezTo>
                    <a:pt x="37" y="51"/>
                    <a:pt x="34" y="53"/>
                    <a:pt x="35" y="52"/>
                  </a:cubicBezTo>
                  <a:cubicBezTo>
                    <a:pt x="35" y="52"/>
                    <a:pt x="38" y="51"/>
                    <a:pt x="38" y="51"/>
                  </a:cubicBezTo>
                  <a:cubicBezTo>
                    <a:pt x="38" y="52"/>
                    <a:pt x="40" y="51"/>
                    <a:pt x="38" y="53"/>
                  </a:cubicBezTo>
                  <a:cubicBezTo>
                    <a:pt x="39" y="52"/>
                    <a:pt x="39" y="52"/>
                    <a:pt x="39" y="52"/>
                  </a:cubicBezTo>
                  <a:cubicBezTo>
                    <a:pt x="39" y="53"/>
                    <a:pt x="41" y="53"/>
                    <a:pt x="39" y="54"/>
                  </a:cubicBezTo>
                  <a:cubicBezTo>
                    <a:pt x="39" y="54"/>
                    <a:pt x="38" y="55"/>
                    <a:pt x="37" y="55"/>
                  </a:cubicBezTo>
                  <a:cubicBezTo>
                    <a:pt x="38" y="55"/>
                    <a:pt x="36" y="56"/>
                    <a:pt x="38" y="55"/>
                  </a:cubicBezTo>
                  <a:cubicBezTo>
                    <a:pt x="39" y="55"/>
                    <a:pt x="40" y="54"/>
                    <a:pt x="40" y="54"/>
                  </a:cubicBezTo>
                  <a:cubicBezTo>
                    <a:pt x="41" y="54"/>
                    <a:pt x="41" y="54"/>
                    <a:pt x="40" y="55"/>
                  </a:cubicBezTo>
                  <a:cubicBezTo>
                    <a:pt x="41" y="55"/>
                    <a:pt x="41" y="55"/>
                    <a:pt x="41" y="55"/>
                  </a:cubicBezTo>
                  <a:cubicBezTo>
                    <a:pt x="40" y="55"/>
                    <a:pt x="40" y="56"/>
                    <a:pt x="40" y="56"/>
                  </a:cubicBezTo>
                  <a:cubicBezTo>
                    <a:pt x="41" y="55"/>
                    <a:pt x="41" y="55"/>
                    <a:pt x="41" y="55"/>
                  </a:cubicBezTo>
                  <a:cubicBezTo>
                    <a:pt x="40" y="56"/>
                    <a:pt x="40" y="56"/>
                    <a:pt x="40" y="56"/>
                  </a:cubicBezTo>
                  <a:cubicBezTo>
                    <a:pt x="41" y="56"/>
                    <a:pt x="42" y="55"/>
                    <a:pt x="42" y="56"/>
                  </a:cubicBezTo>
                  <a:cubicBezTo>
                    <a:pt x="40" y="56"/>
                    <a:pt x="40" y="56"/>
                    <a:pt x="40" y="56"/>
                  </a:cubicBezTo>
                  <a:cubicBezTo>
                    <a:pt x="41" y="56"/>
                    <a:pt x="43" y="55"/>
                    <a:pt x="42" y="56"/>
                  </a:cubicBezTo>
                  <a:cubicBezTo>
                    <a:pt x="41" y="57"/>
                    <a:pt x="41" y="57"/>
                    <a:pt x="41" y="57"/>
                  </a:cubicBezTo>
                  <a:cubicBezTo>
                    <a:pt x="41" y="57"/>
                    <a:pt x="42" y="57"/>
                    <a:pt x="42" y="56"/>
                  </a:cubicBezTo>
                  <a:cubicBezTo>
                    <a:pt x="42" y="57"/>
                    <a:pt x="42" y="58"/>
                    <a:pt x="40" y="58"/>
                  </a:cubicBezTo>
                  <a:cubicBezTo>
                    <a:pt x="44" y="57"/>
                    <a:pt x="44" y="58"/>
                    <a:pt x="45" y="59"/>
                  </a:cubicBezTo>
                  <a:cubicBezTo>
                    <a:pt x="44" y="59"/>
                    <a:pt x="44" y="59"/>
                    <a:pt x="44" y="59"/>
                  </a:cubicBezTo>
                  <a:cubicBezTo>
                    <a:pt x="43" y="60"/>
                    <a:pt x="45" y="58"/>
                    <a:pt x="45" y="59"/>
                  </a:cubicBezTo>
                  <a:cubicBezTo>
                    <a:pt x="42" y="60"/>
                    <a:pt x="42" y="60"/>
                    <a:pt x="42" y="60"/>
                  </a:cubicBezTo>
                  <a:cubicBezTo>
                    <a:pt x="42" y="61"/>
                    <a:pt x="44" y="60"/>
                    <a:pt x="44" y="60"/>
                  </a:cubicBezTo>
                  <a:cubicBezTo>
                    <a:pt x="45" y="59"/>
                    <a:pt x="44" y="60"/>
                    <a:pt x="45" y="59"/>
                  </a:cubicBezTo>
                  <a:cubicBezTo>
                    <a:pt x="45" y="59"/>
                    <a:pt x="44" y="60"/>
                    <a:pt x="46" y="59"/>
                  </a:cubicBezTo>
                  <a:cubicBezTo>
                    <a:pt x="45" y="60"/>
                    <a:pt x="44" y="60"/>
                    <a:pt x="44" y="61"/>
                  </a:cubicBezTo>
                  <a:cubicBezTo>
                    <a:pt x="45" y="60"/>
                    <a:pt x="45" y="60"/>
                    <a:pt x="45" y="60"/>
                  </a:cubicBezTo>
                  <a:cubicBezTo>
                    <a:pt x="43" y="62"/>
                    <a:pt x="41" y="62"/>
                    <a:pt x="39" y="63"/>
                  </a:cubicBezTo>
                  <a:cubicBezTo>
                    <a:pt x="39" y="63"/>
                    <a:pt x="39" y="63"/>
                    <a:pt x="39" y="63"/>
                  </a:cubicBezTo>
                  <a:cubicBezTo>
                    <a:pt x="38" y="65"/>
                    <a:pt x="37" y="64"/>
                    <a:pt x="37" y="65"/>
                  </a:cubicBezTo>
                  <a:cubicBezTo>
                    <a:pt x="38" y="65"/>
                    <a:pt x="40" y="63"/>
                    <a:pt x="41" y="63"/>
                  </a:cubicBezTo>
                  <a:cubicBezTo>
                    <a:pt x="41" y="63"/>
                    <a:pt x="44" y="61"/>
                    <a:pt x="45" y="61"/>
                  </a:cubicBezTo>
                  <a:cubicBezTo>
                    <a:pt x="44" y="62"/>
                    <a:pt x="44" y="61"/>
                    <a:pt x="43" y="62"/>
                  </a:cubicBezTo>
                  <a:cubicBezTo>
                    <a:pt x="42" y="63"/>
                    <a:pt x="44" y="62"/>
                    <a:pt x="44" y="62"/>
                  </a:cubicBezTo>
                  <a:cubicBezTo>
                    <a:pt x="44" y="62"/>
                    <a:pt x="46" y="61"/>
                    <a:pt x="46" y="61"/>
                  </a:cubicBezTo>
                  <a:cubicBezTo>
                    <a:pt x="45" y="61"/>
                    <a:pt x="44" y="62"/>
                    <a:pt x="44" y="62"/>
                  </a:cubicBezTo>
                  <a:cubicBezTo>
                    <a:pt x="45" y="61"/>
                    <a:pt x="46" y="61"/>
                    <a:pt x="47" y="61"/>
                  </a:cubicBezTo>
                  <a:cubicBezTo>
                    <a:pt x="49" y="59"/>
                    <a:pt x="46" y="61"/>
                    <a:pt x="48" y="60"/>
                  </a:cubicBezTo>
                  <a:cubicBezTo>
                    <a:pt x="47" y="61"/>
                    <a:pt x="45" y="62"/>
                    <a:pt x="44" y="63"/>
                  </a:cubicBezTo>
                  <a:cubicBezTo>
                    <a:pt x="45" y="62"/>
                    <a:pt x="46" y="62"/>
                    <a:pt x="48" y="61"/>
                  </a:cubicBezTo>
                  <a:cubicBezTo>
                    <a:pt x="48" y="61"/>
                    <a:pt x="47" y="62"/>
                    <a:pt x="46" y="62"/>
                  </a:cubicBezTo>
                  <a:cubicBezTo>
                    <a:pt x="45" y="63"/>
                    <a:pt x="48" y="61"/>
                    <a:pt x="46" y="63"/>
                  </a:cubicBezTo>
                  <a:cubicBezTo>
                    <a:pt x="47" y="62"/>
                    <a:pt x="47" y="62"/>
                    <a:pt x="47" y="62"/>
                  </a:cubicBezTo>
                  <a:cubicBezTo>
                    <a:pt x="47" y="62"/>
                    <a:pt x="46" y="62"/>
                    <a:pt x="46" y="63"/>
                  </a:cubicBezTo>
                  <a:cubicBezTo>
                    <a:pt x="46" y="63"/>
                    <a:pt x="48" y="62"/>
                    <a:pt x="46" y="64"/>
                  </a:cubicBezTo>
                  <a:cubicBezTo>
                    <a:pt x="46" y="63"/>
                    <a:pt x="46" y="64"/>
                    <a:pt x="48" y="63"/>
                  </a:cubicBezTo>
                  <a:cubicBezTo>
                    <a:pt x="48" y="62"/>
                    <a:pt x="46" y="63"/>
                    <a:pt x="48" y="62"/>
                  </a:cubicBezTo>
                  <a:cubicBezTo>
                    <a:pt x="47" y="63"/>
                    <a:pt x="49" y="62"/>
                    <a:pt x="49" y="62"/>
                  </a:cubicBezTo>
                  <a:cubicBezTo>
                    <a:pt x="48" y="62"/>
                    <a:pt x="48" y="62"/>
                    <a:pt x="48" y="62"/>
                  </a:cubicBezTo>
                  <a:cubicBezTo>
                    <a:pt x="49" y="62"/>
                    <a:pt x="49" y="62"/>
                    <a:pt x="50" y="62"/>
                  </a:cubicBezTo>
                  <a:cubicBezTo>
                    <a:pt x="49" y="62"/>
                    <a:pt x="49" y="63"/>
                    <a:pt x="48" y="63"/>
                  </a:cubicBezTo>
                  <a:cubicBezTo>
                    <a:pt x="50" y="62"/>
                    <a:pt x="50" y="62"/>
                    <a:pt x="50" y="62"/>
                  </a:cubicBezTo>
                  <a:cubicBezTo>
                    <a:pt x="50" y="62"/>
                    <a:pt x="48" y="63"/>
                    <a:pt x="48" y="64"/>
                  </a:cubicBezTo>
                  <a:cubicBezTo>
                    <a:pt x="47" y="64"/>
                    <a:pt x="47" y="64"/>
                    <a:pt x="47" y="64"/>
                  </a:cubicBezTo>
                  <a:cubicBezTo>
                    <a:pt x="47" y="64"/>
                    <a:pt x="46" y="65"/>
                    <a:pt x="47" y="65"/>
                  </a:cubicBezTo>
                  <a:cubicBezTo>
                    <a:pt x="48" y="64"/>
                    <a:pt x="49" y="63"/>
                    <a:pt x="50" y="63"/>
                  </a:cubicBezTo>
                  <a:cubicBezTo>
                    <a:pt x="51" y="62"/>
                    <a:pt x="49" y="63"/>
                    <a:pt x="50" y="63"/>
                  </a:cubicBezTo>
                  <a:cubicBezTo>
                    <a:pt x="49" y="64"/>
                    <a:pt x="49" y="64"/>
                    <a:pt x="49" y="64"/>
                  </a:cubicBezTo>
                  <a:cubicBezTo>
                    <a:pt x="48" y="64"/>
                    <a:pt x="47" y="65"/>
                    <a:pt x="47" y="65"/>
                  </a:cubicBezTo>
                  <a:cubicBezTo>
                    <a:pt x="48" y="65"/>
                    <a:pt x="49" y="64"/>
                    <a:pt x="50" y="63"/>
                  </a:cubicBezTo>
                  <a:cubicBezTo>
                    <a:pt x="50" y="64"/>
                    <a:pt x="49" y="64"/>
                    <a:pt x="48" y="65"/>
                  </a:cubicBezTo>
                  <a:cubicBezTo>
                    <a:pt x="49" y="65"/>
                    <a:pt x="50" y="64"/>
                    <a:pt x="50" y="63"/>
                  </a:cubicBezTo>
                  <a:cubicBezTo>
                    <a:pt x="50" y="64"/>
                    <a:pt x="49" y="65"/>
                    <a:pt x="48" y="66"/>
                  </a:cubicBezTo>
                  <a:cubicBezTo>
                    <a:pt x="46" y="67"/>
                    <a:pt x="46" y="67"/>
                    <a:pt x="46" y="67"/>
                  </a:cubicBezTo>
                  <a:cubicBezTo>
                    <a:pt x="46" y="67"/>
                    <a:pt x="46" y="67"/>
                    <a:pt x="46" y="67"/>
                  </a:cubicBezTo>
                  <a:cubicBezTo>
                    <a:pt x="45" y="68"/>
                    <a:pt x="45" y="68"/>
                    <a:pt x="43" y="69"/>
                  </a:cubicBezTo>
                  <a:cubicBezTo>
                    <a:pt x="43" y="69"/>
                    <a:pt x="44" y="69"/>
                    <a:pt x="44" y="69"/>
                  </a:cubicBezTo>
                  <a:cubicBezTo>
                    <a:pt x="47" y="67"/>
                    <a:pt x="48" y="67"/>
                    <a:pt x="50" y="65"/>
                  </a:cubicBezTo>
                  <a:cubicBezTo>
                    <a:pt x="51" y="65"/>
                    <a:pt x="45" y="69"/>
                    <a:pt x="49" y="67"/>
                  </a:cubicBezTo>
                  <a:cubicBezTo>
                    <a:pt x="49" y="67"/>
                    <a:pt x="51" y="66"/>
                    <a:pt x="50" y="66"/>
                  </a:cubicBezTo>
                  <a:cubicBezTo>
                    <a:pt x="50" y="66"/>
                    <a:pt x="52" y="64"/>
                    <a:pt x="52" y="65"/>
                  </a:cubicBezTo>
                  <a:cubicBezTo>
                    <a:pt x="51" y="66"/>
                    <a:pt x="50" y="67"/>
                    <a:pt x="48" y="68"/>
                  </a:cubicBezTo>
                  <a:cubicBezTo>
                    <a:pt x="49" y="67"/>
                    <a:pt x="49" y="67"/>
                    <a:pt x="48" y="67"/>
                  </a:cubicBezTo>
                  <a:cubicBezTo>
                    <a:pt x="47" y="68"/>
                    <a:pt x="46" y="69"/>
                    <a:pt x="46" y="69"/>
                  </a:cubicBezTo>
                  <a:cubicBezTo>
                    <a:pt x="47" y="69"/>
                    <a:pt x="47" y="69"/>
                    <a:pt x="48" y="68"/>
                  </a:cubicBezTo>
                  <a:cubicBezTo>
                    <a:pt x="49" y="67"/>
                    <a:pt x="48" y="68"/>
                    <a:pt x="49" y="67"/>
                  </a:cubicBezTo>
                  <a:cubicBezTo>
                    <a:pt x="50" y="67"/>
                    <a:pt x="48" y="69"/>
                    <a:pt x="50" y="67"/>
                  </a:cubicBezTo>
                  <a:cubicBezTo>
                    <a:pt x="50" y="67"/>
                    <a:pt x="51" y="66"/>
                    <a:pt x="52" y="66"/>
                  </a:cubicBezTo>
                  <a:cubicBezTo>
                    <a:pt x="52" y="65"/>
                    <a:pt x="52" y="65"/>
                    <a:pt x="52" y="65"/>
                  </a:cubicBezTo>
                  <a:cubicBezTo>
                    <a:pt x="52" y="66"/>
                    <a:pt x="52" y="66"/>
                    <a:pt x="52" y="66"/>
                  </a:cubicBezTo>
                  <a:cubicBezTo>
                    <a:pt x="51" y="67"/>
                    <a:pt x="53" y="65"/>
                    <a:pt x="53" y="66"/>
                  </a:cubicBezTo>
                  <a:cubicBezTo>
                    <a:pt x="52" y="67"/>
                    <a:pt x="52" y="67"/>
                    <a:pt x="52" y="67"/>
                  </a:cubicBezTo>
                  <a:cubicBezTo>
                    <a:pt x="50" y="68"/>
                    <a:pt x="52" y="66"/>
                    <a:pt x="50" y="68"/>
                  </a:cubicBezTo>
                  <a:cubicBezTo>
                    <a:pt x="50" y="68"/>
                    <a:pt x="51" y="67"/>
                    <a:pt x="50" y="68"/>
                  </a:cubicBezTo>
                  <a:cubicBezTo>
                    <a:pt x="50" y="68"/>
                    <a:pt x="50" y="68"/>
                    <a:pt x="50" y="68"/>
                  </a:cubicBezTo>
                  <a:cubicBezTo>
                    <a:pt x="50" y="68"/>
                    <a:pt x="47" y="70"/>
                    <a:pt x="49" y="69"/>
                  </a:cubicBezTo>
                  <a:cubicBezTo>
                    <a:pt x="50" y="69"/>
                    <a:pt x="50" y="69"/>
                    <a:pt x="51" y="68"/>
                  </a:cubicBezTo>
                  <a:cubicBezTo>
                    <a:pt x="51" y="68"/>
                    <a:pt x="52" y="68"/>
                    <a:pt x="52" y="68"/>
                  </a:cubicBezTo>
                  <a:cubicBezTo>
                    <a:pt x="51" y="69"/>
                    <a:pt x="52" y="68"/>
                    <a:pt x="51" y="69"/>
                  </a:cubicBezTo>
                  <a:cubicBezTo>
                    <a:pt x="51" y="69"/>
                    <a:pt x="51" y="68"/>
                    <a:pt x="49" y="69"/>
                  </a:cubicBezTo>
                  <a:cubicBezTo>
                    <a:pt x="47" y="71"/>
                    <a:pt x="49" y="69"/>
                    <a:pt x="47" y="70"/>
                  </a:cubicBezTo>
                  <a:cubicBezTo>
                    <a:pt x="47" y="70"/>
                    <a:pt x="46" y="72"/>
                    <a:pt x="44" y="73"/>
                  </a:cubicBezTo>
                  <a:cubicBezTo>
                    <a:pt x="44" y="73"/>
                    <a:pt x="45" y="73"/>
                    <a:pt x="45" y="73"/>
                  </a:cubicBezTo>
                  <a:cubicBezTo>
                    <a:pt x="46" y="72"/>
                    <a:pt x="46" y="72"/>
                    <a:pt x="47" y="71"/>
                  </a:cubicBezTo>
                  <a:cubicBezTo>
                    <a:pt x="47" y="71"/>
                    <a:pt x="48" y="71"/>
                    <a:pt x="49" y="70"/>
                  </a:cubicBezTo>
                  <a:cubicBezTo>
                    <a:pt x="49" y="71"/>
                    <a:pt x="48" y="72"/>
                    <a:pt x="48" y="72"/>
                  </a:cubicBezTo>
                  <a:cubicBezTo>
                    <a:pt x="48" y="72"/>
                    <a:pt x="48" y="72"/>
                    <a:pt x="48" y="73"/>
                  </a:cubicBezTo>
                  <a:cubicBezTo>
                    <a:pt x="50" y="71"/>
                    <a:pt x="49" y="73"/>
                    <a:pt x="50" y="72"/>
                  </a:cubicBezTo>
                  <a:cubicBezTo>
                    <a:pt x="51" y="71"/>
                    <a:pt x="52" y="70"/>
                    <a:pt x="53" y="69"/>
                  </a:cubicBezTo>
                  <a:cubicBezTo>
                    <a:pt x="53" y="70"/>
                    <a:pt x="52" y="70"/>
                    <a:pt x="52" y="70"/>
                  </a:cubicBezTo>
                  <a:cubicBezTo>
                    <a:pt x="53" y="70"/>
                    <a:pt x="50" y="72"/>
                    <a:pt x="52" y="71"/>
                  </a:cubicBezTo>
                  <a:cubicBezTo>
                    <a:pt x="51" y="71"/>
                    <a:pt x="49" y="72"/>
                    <a:pt x="48" y="74"/>
                  </a:cubicBezTo>
                  <a:cubicBezTo>
                    <a:pt x="49" y="73"/>
                    <a:pt x="47" y="74"/>
                    <a:pt x="47" y="75"/>
                  </a:cubicBezTo>
                  <a:cubicBezTo>
                    <a:pt x="48" y="74"/>
                    <a:pt x="49" y="74"/>
                    <a:pt x="49" y="74"/>
                  </a:cubicBezTo>
                  <a:cubicBezTo>
                    <a:pt x="48" y="75"/>
                    <a:pt x="50" y="75"/>
                    <a:pt x="50" y="75"/>
                  </a:cubicBezTo>
                  <a:cubicBezTo>
                    <a:pt x="50" y="76"/>
                    <a:pt x="48" y="77"/>
                    <a:pt x="48" y="78"/>
                  </a:cubicBezTo>
                  <a:cubicBezTo>
                    <a:pt x="48" y="78"/>
                    <a:pt x="49" y="76"/>
                    <a:pt x="49" y="77"/>
                  </a:cubicBezTo>
                  <a:cubicBezTo>
                    <a:pt x="48" y="77"/>
                    <a:pt x="48" y="77"/>
                    <a:pt x="48" y="77"/>
                  </a:cubicBezTo>
                  <a:cubicBezTo>
                    <a:pt x="49" y="77"/>
                    <a:pt x="48" y="79"/>
                    <a:pt x="50" y="77"/>
                  </a:cubicBezTo>
                  <a:cubicBezTo>
                    <a:pt x="48" y="78"/>
                    <a:pt x="48" y="78"/>
                    <a:pt x="48" y="78"/>
                  </a:cubicBezTo>
                  <a:cubicBezTo>
                    <a:pt x="48" y="78"/>
                    <a:pt x="49" y="78"/>
                    <a:pt x="49" y="78"/>
                  </a:cubicBezTo>
                  <a:cubicBezTo>
                    <a:pt x="47" y="79"/>
                    <a:pt x="47" y="79"/>
                    <a:pt x="47" y="79"/>
                  </a:cubicBezTo>
                  <a:cubicBezTo>
                    <a:pt x="46" y="80"/>
                    <a:pt x="48" y="79"/>
                    <a:pt x="48" y="79"/>
                  </a:cubicBezTo>
                  <a:cubicBezTo>
                    <a:pt x="49" y="78"/>
                    <a:pt x="49" y="78"/>
                    <a:pt x="49" y="78"/>
                  </a:cubicBezTo>
                  <a:cubicBezTo>
                    <a:pt x="50" y="78"/>
                    <a:pt x="49" y="79"/>
                    <a:pt x="50" y="79"/>
                  </a:cubicBezTo>
                  <a:cubicBezTo>
                    <a:pt x="49" y="80"/>
                    <a:pt x="49" y="80"/>
                    <a:pt x="49" y="80"/>
                  </a:cubicBezTo>
                  <a:cubicBezTo>
                    <a:pt x="49" y="80"/>
                    <a:pt x="49" y="80"/>
                    <a:pt x="49" y="80"/>
                  </a:cubicBezTo>
                  <a:cubicBezTo>
                    <a:pt x="48" y="81"/>
                    <a:pt x="48" y="81"/>
                    <a:pt x="49" y="81"/>
                  </a:cubicBezTo>
                  <a:cubicBezTo>
                    <a:pt x="46" y="82"/>
                    <a:pt x="46" y="82"/>
                    <a:pt x="46" y="82"/>
                  </a:cubicBezTo>
                  <a:cubicBezTo>
                    <a:pt x="46" y="82"/>
                    <a:pt x="47" y="81"/>
                    <a:pt x="48" y="80"/>
                  </a:cubicBezTo>
                  <a:cubicBezTo>
                    <a:pt x="49" y="80"/>
                    <a:pt x="49" y="80"/>
                    <a:pt x="48" y="80"/>
                  </a:cubicBezTo>
                  <a:cubicBezTo>
                    <a:pt x="48" y="81"/>
                    <a:pt x="48" y="80"/>
                    <a:pt x="48" y="80"/>
                  </a:cubicBezTo>
                  <a:cubicBezTo>
                    <a:pt x="47" y="81"/>
                    <a:pt x="47" y="81"/>
                    <a:pt x="46" y="82"/>
                  </a:cubicBezTo>
                  <a:cubicBezTo>
                    <a:pt x="46" y="82"/>
                    <a:pt x="45" y="82"/>
                    <a:pt x="46" y="82"/>
                  </a:cubicBezTo>
                  <a:cubicBezTo>
                    <a:pt x="45" y="82"/>
                    <a:pt x="45" y="82"/>
                    <a:pt x="45" y="82"/>
                  </a:cubicBezTo>
                  <a:cubicBezTo>
                    <a:pt x="45" y="82"/>
                    <a:pt x="46" y="81"/>
                    <a:pt x="46" y="81"/>
                  </a:cubicBezTo>
                  <a:cubicBezTo>
                    <a:pt x="45" y="82"/>
                    <a:pt x="44" y="82"/>
                    <a:pt x="44" y="82"/>
                  </a:cubicBezTo>
                  <a:cubicBezTo>
                    <a:pt x="46" y="80"/>
                    <a:pt x="43" y="82"/>
                    <a:pt x="43" y="81"/>
                  </a:cubicBezTo>
                  <a:cubicBezTo>
                    <a:pt x="45" y="80"/>
                    <a:pt x="46" y="80"/>
                    <a:pt x="46" y="80"/>
                  </a:cubicBezTo>
                  <a:cubicBezTo>
                    <a:pt x="47" y="79"/>
                    <a:pt x="46" y="79"/>
                    <a:pt x="47" y="79"/>
                  </a:cubicBezTo>
                  <a:cubicBezTo>
                    <a:pt x="46" y="79"/>
                    <a:pt x="44" y="80"/>
                    <a:pt x="43" y="81"/>
                  </a:cubicBezTo>
                  <a:cubicBezTo>
                    <a:pt x="44" y="80"/>
                    <a:pt x="44" y="80"/>
                    <a:pt x="44" y="80"/>
                  </a:cubicBezTo>
                  <a:cubicBezTo>
                    <a:pt x="44" y="80"/>
                    <a:pt x="42" y="81"/>
                    <a:pt x="42" y="81"/>
                  </a:cubicBezTo>
                  <a:cubicBezTo>
                    <a:pt x="43" y="80"/>
                    <a:pt x="42" y="79"/>
                    <a:pt x="42" y="79"/>
                  </a:cubicBezTo>
                  <a:cubicBezTo>
                    <a:pt x="43" y="78"/>
                    <a:pt x="43" y="78"/>
                    <a:pt x="43" y="78"/>
                  </a:cubicBezTo>
                  <a:cubicBezTo>
                    <a:pt x="41" y="79"/>
                    <a:pt x="42" y="78"/>
                    <a:pt x="41" y="78"/>
                  </a:cubicBezTo>
                  <a:cubicBezTo>
                    <a:pt x="41" y="77"/>
                    <a:pt x="39" y="78"/>
                    <a:pt x="40" y="76"/>
                  </a:cubicBezTo>
                  <a:cubicBezTo>
                    <a:pt x="39" y="76"/>
                    <a:pt x="38" y="76"/>
                    <a:pt x="38" y="75"/>
                  </a:cubicBezTo>
                  <a:cubicBezTo>
                    <a:pt x="39" y="74"/>
                    <a:pt x="39" y="74"/>
                    <a:pt x="39" y="74"/>
                  </a:cubicBezTo>
                  <a:cubicBezTo>
                    <a:pt x="38" y="75"/>
                    <a:pt x="40" y="73"/>
                    <a:pt x="40" y="73"/>
                  </a:cubicBezTo>
                  <a:cubicBezTo>
                    <a:pt x="39" y="74"/>
                    <a:pt x="38" y="74"/>
                    <a:pt x="37" y="75"/>
                  </a:cubicBezTo>
                  <a:cubicBezTo>
                    <a:pt x="38" y="73"/>
                    <a:pt x="36" y="74"/>
                    <a:pt x="35" y="74"/>
                  </a:cubicBezTo>
                  <a:cubicBezTo>
                    <a:pt x="36" y="73"/>
                    <a:pt x="36" y="73"/>
                    <a:pt x="36" y="73"/>
                  </a:cubicBezTo>
                  <a:cubicBezTo>
                    <a:pt x="34" y="74"/>
                    <a:pt x="35" y="73"/>
                    <a:pt x="35" y="72"/>
                  </a:cubicBezTo>
                  <a:cubicBezTo>
                    <a:pt x="36" y="72"/>
                    <a:pt x="36" y="71"/>
                    <a:pt x="36" y="71"/>
                  </a:cubicBezTo>
                  <a:cubicBezTo>
                    <a:pt x="34" y="72"/>
                    <a:pt x="34" y="72"/>
                    <a:pt x="33" y="72"/>
                  </a:cubicBezTo>
                  <a:cubicBezTo>
                    <a:pt x="33" y="72"/>
                    <a:pt x="33" y="71"/>
                    <a:pt x="34" y="70"/>
                  </a:cubicBezTo>
                  <a:cubicBezTo>
                    <a:pt x="31" y="71"/>
                    <a:pt x="31" y="69"/>
                    <a:pt x="29" y="69"/>
                  </a:cubicBezTo>
                  <a:cubicBezTo>
                    <a:pt x="30" y="68"/>
                    <a:pt x="30" y="68"/>
                    <a:pt x="30" y="68"/>
                  </a:cubicBezTo>
                  <a:cubicBezTo>
                    <a:pt x="27" y="69"/>
                    <a:pt x="29" y="66"/>
                    <a:pt x="27" y="66"/>
                  </a:cubicBezTo>
                  <a:cubicBezTo>
                    <a:pt x="29" y="65"/>
                    <a:pt x="29" y="65"/>
                    <a:pt x="29" y="65"/>
                  </a:cubicBezTo>
                  <a:cubicBezTo>
                    <a:pt x="30" y="64"/>
                    <a:pt x="28" y="64"/>
                    <a:pt x="27" y="65"/>
                  </a:cubicBezTo>
                  <a:cubicBezTo>
                    <a:pt x="27" y="65"/>
                    <a:pt x="25" y="65"/>
                    <a:pt x="27" y="64"/>
                  </a:cubicBezTo>
                  <a:cubicBezTo>
                    <a:pt x="27" y="63"/>
                    <a:pt x="26" y="64"/>
                    <a:pt x="25" y="64"/>
                  </a:cubicBezTo>
                  <a:cubicBezTo>
                    <a:pt x="26" y="63"/>
                    <a:pt x="26" y="63"/>
                    <a:pt x="25" y="63"/>
                  </a:cubicBezTo>
                  <a:cubicBezTo>
                    <a:pt x="25" y="63"/>
                    <a:pt x="25" y="63"/>
                    <a:pt x="25" y="63"/>
                  </a:cubicBezTo>
                  <a:cubicBezTo>
                    <a:pt x="25" y="63"/>
                    <a:pt x="26" y="62"/>
                    <a:pt x="26" y="62"/>
                  </a:cubicBezTo>
                  <a:cubicBezTo>
                    <a:pt x="26" y="62"/>
                    <a:pt x="27" y="61"/>
                    <a:pt x="24" y="62"/>
                  </a:cubicBezTo>
                  <a:cubicBezTo>
                    <a:pt x="25" y="61"/>
                    <a:pt x="22" y="62"/>
                    <a:pt x="24" y="60"/>
                  </a:cubicBezTo>
                  <a:cubicBezTo>
                    <a:pt x="23" y="60"/>
                    <a:pt x="23" y="60"/>
                    <a:pt x="22" y="61"/>
                  </a:cubicBezTo>
                  <a:cubicBezTo>
                    <a:pt x="22" y="60"/>
                    <a:pt x="23" y="59"/>
                    <a:pt x="22" y="59"/>
                  </a:cubicBezTo>
                  <a:cubicBezTo>
                    <a:pt x="22" y="59"/>
                    <a:pt x="23" y="59"/>
                    <a:pt x="23" y="58"/>
                  </a:cubicBezTo>
                  <a:cubicBezTo>
                    <a:pt x="22" y="59"/>
                    <a:pt x="22" y="59"/>
                    <a:pt x="22" y="59"/>
                  </a:cubicBezTo>
                  <a:cubicBezTo>
                    <a:pt x="20" y="59"/>
                    <a:pt x="22" y="56"/>
                    <a:pt x="22" y="56"/>
                  </a:cubicBezTo>
                  <a:cubicBezTo>
                    <a:pt x="19" y="55"/>
                    <a:pt x="19" y="53"/>
                    <a:pt x="19" y="52"/>
                  </a:cubicBezTo>
                  <a:cubicBezTo>
                    <a:pt x="19" y="52"/>
                    <a:pt x="19" y="52"/>
                    <a:pt x="19" y="52"/>
                  </a:cubicBezTo>
                  <a:cubicBezTo>
                    <a:pt x="17" y="52"/>
                    <a:pt x="21" y="50"/>
                    <a:pt x="17" y="51"/>
                  </a:cubicBezTo>
                  <a:cubicBezTo>
                    <a:pt x="18" y="51"/>
                    <a:pt x="17" y="50"/>
                    <a:pt x="19" y="50"/>
                  </a:cubicBezTo>
                  <a:cubicBezTo>
                    <a:pt x="17" y="50"/>
                    <a:pt x="19" y="48"/>
                    <a:pt x="17" y="49"/>
                  </a:cubicBezTo>
                  <a:cubicBezTo>
                    <a:pt x="18" y="49"/>
                    <a:pt x="18" y="49"/>
                    <a:pt x="18" y="49"/>
                  </a:cubicBezTo>
                  <a:cubicBezTo>
                    <a:pt x="19" y="48"/>
                    <a:pt x="17" y="48"/>
                    <a:pt x="18" y="47"/>
                  </a:cubicBezTo>
                  <a:cubicBezTo>
                    <a:pt x="18" y="47"/>
                    <a:pt x="18" y="47"/>
                    <a:pt x="19" y="47"/>
                  </a:cubicBezTo>
                  <a:cubicBezTo>
                    <a:pt x="20" y="46"/>
                    <a:pt x="16" y="47"/>
                    <a:pt x="19" y="46"/>
                  </a:cubicBezTo>
                  <a:cubicBezTo>
                    <a:pt x="19" y="46"/>
                    <a:pt x="17" y="47"/>
                    <a:pt x="17" y="47"/>
                  </a:cubicBezTo>
                  <a:cubicBezTo>
                    <a:pt x="18" y="45"/>
                    <a:pt x="16" y="44"/>
                    <a:pt x="15" y="43"/>
                  </a:cubicBezTo>
                  <a:cubicBezTo>
                    <a:pt x="16" y="42"/>
                    <a:pt x="19" y="42"/>
                    <a:pt x="17" y="42"/>
                  </a:cubicBezTo>
                  <a:cubicBezTo>
                    <a:pt x="17" y="41"/>
                    <a:pt x="16" y="42"/>
                    <a:pt x="16" y="42"/>
                  </a:cubicBezTo>
                  <a:cubicBezTo>
                    <a:pt x="15" y="42"/>
                    <a:pt x="19" y="40"/>
                    <a:pt x="18" y="41"/>
                  </a:cubicBezTo>
                  <a:cubicBezTo>
                    <a:pt x="16" y="41"/>
                    <a:pt x="17" y="41"/>
                    <a:pt x="16" y="41"/>
                  </a:cubicBezTo>
                  <a:cubicBezTo>
                    <a:pt x="17" y="40"/>
                    <a:pt x="18" y="39"/>
                    <a:pt x="17" y="40"/>
                  </a:cubicBezTo>
                  <a:cubicBezTo>
                    <a:pt x="17" y="39"/>
                    <a:pt x="17" y="39"/>
                    <a:pt x="17" y="39"/>
                  </a:cubicBezTo>
                  <a:cubicBezTo>
                    <a:pt x="15" y="40"/>
                    <a:pt x="16" y="39"/>
                    <a:pt x="13" y="39"/>
                  </a:cubicBezTo>
                  <a:cubicBezTo>
                    <a:pt x="11" y="37"/>
                    <a:pt x="9" y="35"/>
                    <a:pt x="7" y="32"/>
                  </a:cubicBezTo>
                  <a:cubicBezTo>
                    <a:pt x="7" y="29"/>
                    <a:pt x="5" y="27"/>
                    <a:pt x="5" y="24"/>
                  </a:cubicBezTo>
                  <a:cubicBezTo>
                    <a:pt x="7" y="22"/>
                    <a:pt x="7" y="22"/>
                    <a:pt x="6" y="22"/>
                  </a:cubicBezTo>
                  <a:cubicBezTo>
                    <a:pt x="7" y="22"/>
                    <a:pt x="7" y="22"/>
                    <a:pt x="7" y="22"/>
                  </a:cubicBezTo>
                  <a:cubicBezTo>
                    <a:pt x="5" y="22"/>
                    <a:pt x="6" y="21"/>
                    <a:pt x="5" y="22"/>
                  </a:cubicBezTo>
                  <a:cubicBezTo>
                    <a:pt x="5" y="21"/>
                    <a:pt x="4" y="20"/>
                    <a:pt x="3" y="19"/>
                  </a:cubicBezTo>
                  <a:cubicBezTo>
                    <a:pt x="4" y="19"/>
                    <a:pt x="5" y="18"/>
                    <a:pt x="5" y="18"/>
                  </a:cubicBezTo>
                  <a:cubicBezTo>
                    <a:pt x="4" y="19"/>
                    <a:pt x="4" y="19"/>
                    <a:pt x="4" y="19"/>
                  </a:cubicBezTo>
                  <a:cubicBezTo>
                    <a:pt x="4" y="18"/>
                    <a:pt x="4" y="18"/>
                    <a:pt x="4" y="18"/>
                  </a:cubicBezTo>
                  <a:cubicBezTo>
                    <a:pt x="4" y="18"/>
                    <a:pt x="3" y="18"/>
                    <a:pt x="2" y="19"/>
                  </a:cubicBezTo>
                  <a:cubicBezTo>
                    <a:pt x="0" y="17"/>
                    <a:pt x="3" y="13"/>
                    <a:pt x="1" y="11"/>
                  </a:cubicBezTo>
                  <a:cubicBezTo>
                    <a:pt x="2" y="10"/>
                    <a:pt x="1" y="9"/>
                    <a:pt x="0" y="9"/>
                  </a:cubicBezTo>
                  <a:cubicBezTo>
                    <a:pt x="2" y="6"/>
                    <a:pt x="4" y="3"/>
                    <a:pt x="1" y="2"/>
                  </a:cubicBezTo>
                  <a:cubicBezTo>
                    <a:pt x="1" y="2"/>
                    <a:pt x="6"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7"/>
            <p:cNvSpPr/>
            <p:nvPr/>
          </p:nvSpPr>
          <p:spPr bwMode="auto">
            <a:xfrm>
              <a:off x="9099550" y="2044701"/>
              <a:ext cx="7937" cy="7938"/>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0"/>
                    <a:pt x="2"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8"/>
            <p:cNvSpPr/>
            <p:nvPr/>
          </p:nvSpPr>
          <p:spPr bwMode="auto">
            <a:xfrm>
              <a:off x="9115425" y="2003426"/>
              <a:ext cx="3175" cy="3175"/>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0"/>
                    <a:pt x="1"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9"/>
            <p:cNvSpPr/>
            <p:nvPr/>
          </p:nvSpPr>
          <p:spPr bwMode="auto">
            <a:xfrm>
              <a:off x="9115425" y="20002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Rectangle 70"/>
            <p:cNvSpPr>
              <a:spLocks noChangeArrowheads="1"/>
            </p:cNvSpPr>
            <p:nvPr/>
          </p:nvSpPr>
          <p:spPr bwMode="auto">
            <a:xfrm>
              <a:off x="9121775" y="1989138"/>
              <a:ext cx="4762"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Freeform 71"/>
            <p:cNvSpPr/>
            <p:nvPr/>
          </p:nvSpPr>
          <p:spPr bwMode="auto">
            <a:xfrm>
              <a:off x="9115425" y="1992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2"/>
            <p:cNvSpPr/>
            <p:nvPr/>
          </p:nvSpPr>
          <p:spPr bwMode="auto">
            <a:xfrm>
              <a:off x="9115425" y="1976438"/>
              <a:ext cx="6350" cy="4763"/>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0" y="0"/>
                    <a:pt x="0" y="1"/>
                    <a:pt x="1" y="0"/>
                  </a:cubicBezTo>
                  <a:cubicBezTo>
                    <a:pt x="0"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3"/>
            <p:cNvSpPr/>
            <p:nvPr/>
          </p:nvSpPr>
          <p:spPr bwMode="auto">
            <a:xfrm>
              <a:off x="9110663" y="1973263"/>
              <a:ext cx="4762"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4"/>
            <p:cNvSpPr/>
            <p:nvPr/>
          </p:nvSpPr>
          <p:spPr bwMode="auto">
            <a:xfrm>
              <a:off x="9047163" y="189865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5"/>
            <p:cNvSpPr/>
            <p:nvPr/>
          </p:nvSpPr>
          <p:spPr bwMode="auto">
            <a:xfrm>
              <a:off x="9031288" y="1852613"/>
              <a:ext cx="4762"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6"/>
            <p:cNvSpPr/>
            <p:nvPr/>
          </p:nvSpPr>
          <p:spPr bwMode="auto">
            <a:xfrm>
              <a:off x="9001125" y="1841501"/>
              <a:ext cx="7937"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7"/>
            <p:cNvSpPr/>
            <p:nvPr/>
          </p:nvSpPr>
          <p:spPr bwMode="auto">
            <a:xfrm>
              <a:off x="9637713" y="203358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8"/>
            <p:cNvSpPr/>
            <p:nvPr/>
          </p:nvSpPr>
          <p:spPr bwMode="auto">
            <a:xfrm>
              <a:off x="9645650" y="1649413"/>
              <a:ext cx="225425" cy="392113"/>
            </a:xfrm>
            <a:custGeom>
              <a:avLst/>
              <a:gdLst>
                <a:gd name="T0" fmla="*/ 51 w 60"/>
                <a:gd name="T1" fmla="*/ 14 h 104"/>
                <a:gd name="T2" fmla="*/ 50 w 60"/>
                <a:gd name="T3" fmla="*/ 17 h 104"/>
                <a:gd name="T4" fmla="*/ 51 w 60"/>
                <a:gd name="T5" fmla="*/ 25 h 104"/>
                <a:gd name="T6" fmla="*/ 49 w 60"/>
                <a:gd name="T7" fmla="*/ 27 h 104"/>
                <a:gd name="T8" fmla="*/ 44 w 60"/>
                <a:gd name="T9" fmla="*/ 33 h 104"/>
                <a:gd name="T10" fmla="*/ 43 w 60"/>
                <a:gd name="T11" fmla="*/ 35 h 104"/>
                <a:gd name="T12" fmla="*/ 43 w 60"/>
                <a:gd name="T13" fmla="*/ 40 h 104"/>
                <a:gd name="T14" fmla="*/ 40 w 60"/>
                <a:gd name="T15" fmla="*/ 42 h 104"/>
                <a:gd name="T16" fmla="*/ 38 w 60"/>
                <a:gd name="T17" fmla="*/ 43 h 104"/>
                <a:gd name="T18" fmla="*/ 39 w 60"/>
                <a:gd name="T19" fmla="*/ 46 h 104"/>
                <a:gd name="T20" fmla="*/ 39 w 60"/>
                <a:gd name="T21" fmla="*/ 51 h 104"/>
                <a:gd name="T22" fmla="*/ 38 w 60"/>
                <a:gd name="T23" fmla="*/ 53 h 104"/>
                <a:gd name="T24" fmla="*/ 38 w 60"/>
                <a:gd name="T25" fmla="*/ 56 h 104"/>
                <a:gd name="T26" fmla="*/ 36 w 60"/>
                <a:gd name="T27" fmla="*/ 57 h 104"/>
                <a:gd name="T28" fmla="*/ 34 w 60"/>
                <a:gd name="T29" fmla="*/ 61 h 104"/>
                <a:gd name="T30" fmla="*/ 31 w 60"/>
                <a:gd name="T31" fmla="*/ 64 h 104"/>
                <a:gd name="T32" fmla="*/ 31 w 60"/>
                <a:gd name="T33" fmla="*/ 66 h 104"/>
                <a:gd name="T34" fmla="*/ 29 w 60"/>
                <a:gd name="T35" fmla="*/ 66 h 104"/>
                <a:gd name="T36" fmla="*/ 30 w 60"/>
                <a:gd name="T37" fmla="*/ 68 h 104"/>
                <a:gd name="T38" fmla="*/ 29 w 60"/>
                <a:gd name="T39" fmla="*/ 69 h 104"/>
                <a:gd name="T40" fmla="*/ 29 w 60"/>
                <a:gd name="T41" fmla="*/ 71 h 104"/>
                <a:gd name="T42" fmla="*/ 26 w 60"/>
                <a:gd name="T43" fmla="*/ 76 h 104"/>
                <a:gd name="T44" fmla="*/ 25 w 60"/>
                <a:gd name="T45" fmla="*/ 78 h 104"/>
                <a:gd name="T46" fmla="*/ 24 w 60"/>
                <a:gd name="T47" fmla="*/ 80 h 104"/>
                <a:gd name="T48" fmla="*/ 21 w 60"/>
                <a:gd name="T49" fmla="*/ 84 h 104"/>
                <a:gd name="T50" fmla="*/ 17 w 60"/>
                <a:gd name="T51" fmla="*/ 82 h 104"/>
                <a:gd name="T52" fmla="*/ 20 w 60"/>
                <a:gd name="T53" fmla="*/ 86 h 104"/>
                <a:gd name="T54" fmla="*/ 23 w 60"/>
                <a:gd name="T55" fmla="*/ 90 h 104"/>
                <a:gd name="T56" fmla="*/ 21 w 60"/>
                <a:gd name="T57" fmla="*/ 91 h 104"/>
                <a:gd name="T58" fmla="*/ 22 w 60"/>
                <a:gd name="T59" fmla="*/ 92 h 104"/>
                <a:gd name="T60" fmla="*/ 20 w 60"/>
                <a:gd name="T61" fmla="*/ 92 h 104"/>
                <a:gd name="T62" fmla="*/ 16 w 60"/>
                <a:gd name="T63" fmla="*/ 92 h 104"/>
                <a:gd name="T64" fmla="*/ 18 w 60"/>
                <a:gd name="T65" fmla="*/ 95 h 104"/>
                <a:gd name="T66" fmla="*/ 16 w 60"/>
                <a:gd name="T67" fmla="*/ 95 h 104"/>
                <a:gd name="T68" fmla="*/ 18 w 60"/>
                <a:gd name="T69" fmla="*/ 98 h 104"/>
                <a:gd name="T70" fmla="*/ 17 w 60"/>
                <a:gd name="T71" fmla="*/ 99 h 104"/>
                <a:gd name="T72" fmla="*/ 12 w 60"/>
                <a:gd name="T73" fmla="*/ 96 h 104"/>
                <a:gd name="T74" fmla="*/ 14 w 60"/>
                <a:gd name="T75" fmla="*/ 100 h 104"/>
                <a:gd name="T76" fmla="*/ 6 w 60"/>
                <a:gd name="T77" fmla="*/ 100 h 104"/>
                <a:gd name="T78" fmla="*/ 4 w 60"/>
                <a:gd name="T79" fmla="*/ 101 h 104"/>
                <a:gd name="T80" fmla="*/ 3 w 60"/>
                <a:gd name="T81" fmla="*/ 103 h 104"/>
                <a:gd name="T82" fmla="*/ 1 w 60"/>
                <a:gd name="T83" fmla="*/ 101 h 104"/>
                <a:gd name="T84" fmla="*/ 4 w 60"/>
                <a:gd name="T85" fmla="*/ 100 h 104"/>
                <a:gd name="T86" fmla="*/ 2 w 60"/>
                <a:gd name="T87" fmla="*/ 93 h 104"/>
                <a:gd name="T88" fmla="*/ 5 w 60"/>
                <a:gd name="T89" fmla="*/ 85 h 104"/>
                <a:gd name="T90" fmla="*/ 8 w 60"/>
                <a:gd name="T91" fmla="*/ 76 h 104"/>
                <a:gd name="T92" fmla="*/ 10 w 60"/>
                <a:gd name="T93" fmla="*/ 70 h 104"/>
                <a:gd name="T94" fmla="*/ 12 w 60"/>
                <a:gd name="T95" fmla="*/ 65 h 104"/>
                <a:gd name="T96" fmla="*/ 19 w 60"/>
                <a:gd name="T97" fmla="*/ 55 h 104"/>
                <a:gd name="T98" fmla="*/ 23 w 60"/>
                <a:gd name="T99" fmla="*/ 51 h 104"/>
                <a:gd name="T100" fmla="*/ 28 w 60"/>
                <a:gd name="T101" fmla="*/ 46 h 104"/>
                <a:gd name="T102" fmla="*/ 36 w 60"/>
                <a:gd name="T103" fmla="*/ 22 h 104"/>
                <a:gd name="T104" fmla="*/ 39 w 60"/>
                <a:gd name="T105" fmla="*/ 16 h 104"/>
                <a:gd name="T106" fmla="*/ 56 w 60"/>
                <a:gd name="T10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104">
                  <a:moveTo>
                    <a:pt x="56" y="4"/>
                  </a:moveTo>
                  <a:cubicBezTo>
                    <a:pt x="60" y="7"/>
                    <a:pt x="55" y="6"/>
                    <a:pt x="57" y="9"/>
                  </a:cubicBezTo>
                  <a:cubicBezTo>
                    <a:pt x="57" y="9"/>
                    <a:pt x="54" y="8"/>
                    <a:pt x="55" y="9"/>
                  </a:cubicBezTo>
                  <a:cubicBezTo>
                    <a:pt x="57" y="11"/>
                    <a:pt x="54" y="13"/>
                    <a:pt x="51" y="13"/>
                  </a:cubicBezTo>
                  <a:cubicBezTo>
                    <a:pt x="50" y="12"/>
                    <a:pt x="50" y="12"/>
                    <a:pt x="50" y="12"/>
                  </a:cubicBezTo>
                  <a:cubicBezTo>
                    <a:pt x="50" y="12"/>
                    <a:pt x="52" y="14"/>
                    <a:pt x="51" y="14"/>
                  </a:cubicBezTo>
                  <a:cubicBezTo>
                    <a:pt x="51" y="14"/>
                    <a:pt x="51" y="14"/>
                    <a:pt x="50" y="13"/>
                  </a:cubicBezTo>
                  <a:cubicBezTo>
                    <a:pt x="51" y="14"/>
                    <a:pt x="50" y="14"/>
                    <a:pt x="51" y="15"/>
                  </a:cubicBezTo>
                  <a:cubicBezTo>
                    <a:pt x="49" y="14"/>
                    <a:pt x="49" y="14"/>
                    <a:pt x="49" y="14"/>
                  </a:cubicBezTo>
                  <a:cubicBezTo>
                    <a:pt x="50" y="15"/>
                    <a:pt x="50" y="15"/>
                    <a:pt x="50" y="15"/>
                  </a:cubicBezTo>
                  <a:cubicBezTo>
                    <a:pt x="54" y="17"/>
                    <a:pt x="49" y="16"/>
                    <a:pt x="51" y="18"/>
                  </a:cubicBezTo>
                  <a:cubicBezTo>
                    <a:pt x="50" y="17"/>
                    <a:pt x="50" y="17"/>
                    <a:pt x="50" y="17"/>
                  </a:cubicBezTo>
                  <a:cubicBezTo>
                    <a:pt x="52" y="19"/>
                    <a:pt x="50" y="21"/>
                    <a:pt x="51" y="22"/>
                  </a:cubicBezTo>
                  <a:cubicBezTo>
                    <a:pt x="49" y="21"/>
                    <a:pt x="49" y="21"/>
                    <a:pt x="49" y="21"/>
                  </a:cubicBezTo>
                  <a:cubicBezTo>
                    <a:pt x="50" y="22"/>
                    <a:pt x="50" y="23"/>
                    <a:pt x="50" y="23"/>
                  </a:cubicBezTo>
                  <a:cubicBezTo>
                    <a:pt x="49" y="22"/>
                    <a:pt x="51" y="24"/>
                    <a:pt x="50" y="24"/>
                  </a:cubicBezTo>
                  <a:cubicBezTo>
                    <a:pt x="50" y="24"/>
                    <a:pt x="50" y="24"/>
                    <a:pt x="50" y="24"/>
                  </a:cubicBezTo>
                  <a:cubicBezTo>
                    <a:pt x="51" y="25"/>
                    <a:pt x="49" y="24"/>
                    <a:pt x="51" y="25"/>
                  </a:cubicBezTo>
                  <a:cubicBezTo>
                    <a:pt x="49" y="25"/>
                    <a:pt x="49" y="25"/>
                    <a:pt x="49" y="25"/>
                  </a:cubicBezTo>
                  <a:cubicBezTo>
                    <a:pt x="51" y="26"/>
                    <a:pt x="48" y="25"/>
                    <a:pt x="49" y="25"/>
                  </a:cubicBezTo>
                  <a:cubicBezTo>
                    <a:pt x="49" y="26"/>
                    <a:pt x="49" y="26"/>
                    <a:pt x="49" y="26"/>
                  </a:cubicBezTo>
                  <a:cubicBezTo>
                    <a:pt x="50" y="26"/>
                    <a:pt x="49" y="26"/>
                    <a:pt x="49" y="26"/>
                  </a:cubicBezTo>
                  <a:cubicBezTo>
                    <a:pt x="49" y="26"/>
                    <a:pt x="49" y="26"/>
                    <a:pt x="49" y="26"/>
                  </a:cubicBezTo>
                  <a:cubicBezTo>
                    <a:pt x="49" y="27"/>
                    <a:pt x="48" y="26"/>
                    <a:pt x="49" y="27"/>
                  </a:cubicBezTo>
                  <a:cubicBezTo>
                    <a:pt x="48" y="27"/>
                    <a:pt x="49" y="27"/>
                    <a:pt x="47" y="26"/>
                  </a:cubicBezTo>
                  <a:cubicBezTo>
                    <a:pt x="48" y="28"/>
                    <a:pt x="47" y="30"/>
                    <a:pt x="46" y="31"/>
                  </a:cubicBezTo>
                  <a:cubicBezTo>
                    <a:pt x="45" y="31"/>
                    <a:pt x="45" y="31"/>
                    <a:pt x="44" y="31"/>
                  </a:cubicBezTo>
                  <a:cubicBezTo>
                    <a:pt x="44" y="31"/>
                    <a:pt x="44" y="32"/>
                    <a:pt x="45" y="32"/>
                  </a:cubicBezTo>
                  <a:cubicBezTo>
                    <a:pt x="45" y="32"/>
                    <a:pt x="44" y="32"/>
                    <a:pt x="44" y="32"/>
                  </a:cubicBezTo>
                  <a:cubicBezTo>
                    <a:pt x="43" y="32"/>
                    <a:pt x="45" y="33"/>
                    <a:pt x="44" y="33"/>
                  </a:cubicBezTo>
                  <a:cubicBezTo>
                    <a:pt x="43" y="32"/>
                    <a:pt x="43" y="32"/>
                    <a:pt x="43" y="32"/>
                  </a:cubicBezTo>
                  <a:cubicBezTo>
                    <a:pt x="44" y="33"/>
                    <a:pt x="44" y="33"/>
                    <a:pt x="44" y="34"/>
                  </a:cubicBezTo>
                  <a:cubicBezTo>
                    <a:pt x="44" y="34"/>
                    <a:pt x="43" y="33"/>
                    <a:pt x="43" y="33"/>
                  </a:cubicBezTo>
                  <a:cubicBezTo>
                    <a:pt x="44" y="34"/>
                    <a:pt x="42" y="34"/>
                    <a:pt x="43" y="34"/>
                  </a:cubicBezTo>
                  <a:cubicBezTo>
                    <a:pt x="42" y="34"/>
                    <a:pt x="42" y="34"/>
                    <a:pt x="42" y="34"/>
                  </a:cubicBezTo>
                  <a:cubicBezTo>
                    <a:pt x="41" y="34"/>
                    <a:pt x="44" y="35"/>
                    <a:pt x="43" y="35"/>
                  </a:cubicBezTo>
                  <a:cubicBezTo>
                    <a:pt x="42" y="34"/>
                    <a:pt x="42" y="34"/>
                    <a:pt x="42" y="34"/>
                  </a:cubicBezTo>
                  <a:cubicBezTo>
                    <a:pt x="44" y="36"/>
                    <a:pt x="43" y="36"/>
                    <a:pt x="43" y="37"/>
                  </a:cubicBezTo>
                  <a:cubicBezTo>
                    <a:pt x="43" y="37"/>
                    <a:pt x="43" y="37"/>
                    <a:pt x="43" y="37"/>
                  </a:cubicBezTo>
                  <a:cubicBezTo>
                    <a:pt x="43" y="37"/>
                    <a:pt x="42" y="37"/>
                    <a:pt x="42" y="38"/>
                  </a:cubicBezTo>
                  <a:cubicBezTo>
                    <a:pt x="42" y="38"/>
                    <a:pt x="40" y="37"/>
                    <a:pt x="40" y="37"/>
                  </a:cubicBezTo>
                  <a:cubicBezTo>
                    <a:pt x="42" y="39"/>
                    <a:pt x="40" y="39"/>
                    <a:pt x="43" y="40"/>
                  </a:cubicBezTo>
                  <a:cubicBezTo>
                    <a:pt x="42" y="40"/>
                    <a:pt x="41" y="40"/>
                    <a:pt x="42" y="41"/>
                  </a:cubicBezTo>
                  <a:cubicBezTo>
                    <a:pt x="41" y="40"/>
                    <a:pt x="39" y="40"/>
                    <a:pt x="39" y="39"/>
                  </a:cubicBezTo>
                  <a:cubicBezTo>
                    <a:pt x="38" y="39"/>
                    <a:pt x="38" y="39"/>
                    <a:pt x="38" y="39"/>
                  </a:cubicBezTo>
                  <a:cubicBezTo>
                    <a:pt x="37" y="38"/>
                    <a:pt x="38" y="39"/>
                    <a:pt x="37" y="38"/>
                  </a:cubicBezTo>
                  <a:cubicBezTo>
                    <a:pt x="37" y="38"/>
                    <a:pt x="38" y="39"/>
                    <a:pt x="37" y="39"/>
                  </a:cubicBezTo>
                  <a:cubicBezTo>
                    <a:pt x="38" y="40"/>
                    <a:pt x="40" y="42"/>
                    <a:pt x="40" y="42"/>
                  </a:cubicBezTo>
                  <a:cubicBezTo>
                    <a:pt x="40" y="42"/>
                    <a:pt x="38" y="41"/>
                    <a:pt x="38" y="41"/>
                  </a:cubicBezTo>
                  <a:cubicBezTo>
                    <a:pt x="41" y="44"/>
                    <a:pt x="41" y="44"/>
                    <a:pt x="41" y="44"/>
                  </a:cubicBezTo>
                  <a:cubicBezTo>
                    <a:pt x="41" y="44"/>
                    <a:pt x="40" y="43"/>
                    <a:pt x="40" y="43"/>
                  </a:cubicBezTo>
                  <a:cubicBezTo>
                    <a:pt x="41" y="44"/>
                    <a:pt x="41" y="44"/>
                    <a:pt x="41" y="44"/>
                  </a:cubicBezTo>
                  <a:cubicBezTo>
                    <a:pt x="41" y="44"/>
                    <a:pt x="41" y="45"/>
                    <a:pt x="39" y="44"/>
                  </a:cubicBezTo>
                  <a:cubicBezTo>
                    <a:pt x="39" y="44"/>
                    <a:pt x="39" y="44"/>
                    <a:pt x="38" y="43"/>
                  </a:cubicBezTo>
                  <a:cubicBezTo>
                    <a:pt x="38" y="44"/>
                    <a:pt x="39" y="44"/>
                    <a:pt x="39" y="44"/>
                  </a:cubicBezTo>
                  <a:cubicBezTo>
                    <a:pt x="38" y="44"/>
                    <a:pt x="38" y="44"/>
                    <a:pt x="38" y="44"/>
                  </a:cubicBezTo>
                  <a:cubicBezTo>
                    <a:pt x="38" y="44"/>
                    <a:pt x="39" y="45"/>
                    <a:pt x="40" y="46"/>
                  </a:cubicBezTo>
                  <a:cubicBezTo>
                    <a:pt x="40" y="46"/>
                    <a:pt x="39" y="45"/>
                    <a:pt x="40" y="45"/>
                  </a:cubicBezTo>
                  <a:cubicBezTo>
                    <a:pt x="41" y="46"/>
                    <a:pt x="41" y="47"/>
                    <a:pt x="41" y="47"/>
                  </a:cubicBezTo>
                  <a:cubicBezTo>
                    <a:pt x="39" y="46"/>
                    <a:pt x="39" y="46"/>
                    <a:pt x="39" y="46"/>
                  </a:cubicBezTo>
                  <a:cubicBezTo>
                    <a:pt x="41" y="47"/>
                    <a:pt x="41" y="48"/>
                    <a:pt x="41" y="49"/>
                  </a:cubicBezTo>
                  <a:cubicBezTo>
                    <a:pt x="42" y="49"/>
                    <a:pt x="40" y="48"/>
                    <a:pt x="40" y="48"/>
                  </a:cubicBezTo>
                  <a:cubicBezTo>
                    <a:pt x="39" y="48"/>
                    <a:pt x="41" y="50"/>
                    <a:pt x="39" y="50"/>
                  </a:cubicBezTo>
                  <a:cubicBezTo>
                    <a:pt x="39" y="49"/>
                    <a:pt x="40" y="50"/>
                    <a:pt x="40" y="50"/>
                  </a:cubicBezTo>
                  <a:cubicBezTo>
                    <a:pt x="40" y="50"/>
                    <a:pt x="39" y="49"/>
                    <a:pt x="39" y="50"/>
                  </a:cubicBezTo>
                  <a:cubicBezTo>
                    <a:pt x="38" y="50"/>
                    <a:pt x="39" y="50"/>
                    <a:pt x="39" y="51"/>
                  </a:cubicBezTo>
                  <a:cubicBezTo>
                    <a:pt x="40" y="51"/>
                    <a:pt x="39" y="50"/>
                    <a:pt x="39" y="50"/>
                  </a:cubicBezTo>
                  <a:cubicBezTo>
                    <a:pt x="39" y="51"/>
                    <a:pt x="40" y="53"/>
                    <a:pt x="38" y="53"/>
                  </a:cubicBezTo>
                  <a:cubicBezTo>
                    <a:pt x="39" y="53"/>
                    <a:pt x="40" y="54"/>
                    <a:pt x="40" y="54"/>
                  </a:cubicBezTo>
                  <a:cubicBezTo>
                    <a:pt x="39" y="53"/>
                    <a:pt x="39" y="53"/>
                    <a:pt x="39" y="53"/>
                  </a:cubicBezTo>
                  <a:cubicBezTo>
                    <a:pt x="38" y="53"/>
                    <a:pt x="39" y="54"/>
                    <a:pt x="38" y="53"/>
                  </a:cubicBezTo>
                  <a:cubicBezTo>
                    <a:pt x="39" y="54"/>
                    <a:pt x="37" y="51"/>
                    <a:pt x="38" y="53"/>
                  </a:cubicBezTo>
                  <a:cubicBezTo>
                    <a:pt x="37" y="52"/>
                    <a:pt x="39" y="54"/>
                    <a:pt x="38" y="53"/>
                  </a:cubicBezTo>
                  <a:cubicBezTo>
                    <a:pt x="38" y="53"/>
                    <a:pt x="39" y="55"/>
                    <a:pt x="38" y="54"/>
                  </a:cubicBezTo>
                  <a:cubicBezTo>
                    <a:pt x="38" y="54"/>
                    <a:pt x="36" y="53"/>
                    <a:pt x="36" y="53"/>
                  </a:cubicBezTo>
                  <a:cubicBezTo>
                    <a:pt x="36" y="54"/>
                    <a:pt x="37" y="54"/>
                    <a:pt x="37" y="54"/>
                  </a:cubicBezTo>
                  <a:cubicBezTo>
                    <a:pt x="37" y="55"/>
                    <a:pt x="37" y="55"/>
                    <a:pt x="37" y="55"/>
                  </a:cubicBezTo>
                  <a:cubicBezTo>
                    <a:pt x="38" y="55"/>
                    <a:pt x="37" y="55"/>
                    <a:pt x="38" y="56"/>
                  </a:cubicBezTo>
                  <a:cubicBezTo>
                    <a:pt x="37" y="55"/>
                    <a:pt x="38" y="56"/>
                    <a:pt x="37" y="55"/>
                  </a:cubicBezTo>
                  <a:cubicBezTo>
                    <a:pt x="35" y="54"/>
                    <a:pt x="35" y="54"/>
                    <a:pt x="35" y="54"/>
                  </a:cubicBezTo>
                  <a:cubicBezTo>
                    <a:pt x="35" y="55"/>
                    <a:pt x="37" y="56"/>
                    <a:pt x="37" y="56"/>
                  </a:cubicBezTo>
                  <a:cubicBezTo>
                    <a:pt x="36" y="56"/>
                    <a:pt x="36" y="56"/>
                    <a:pt x="36" y="56"/>
                  </a:cubicBezTo>
                  <a:cubicBezTo>
                    <a:pt x="39" y="57"/>
                    <a:pt x="36" y="56"/>
                    <a:pt x="38" y="57"/>
                  </a:cubicBezTo>
                  <a:cubicBezTo>
                    <a:pt x="37" y="57"/>
                    <a:pt x="37" y="58"/>
                    <a:pt x="36" y="57"/>
                  </a:cubicBezTo>
                  <a:cubicBezTo>
                    <a:pt x="36" y="58"/>
                    <a:pt x="37" y="59"/>
                    <a:pt x="36" y="59"/>
                  </a:cubicBezTo>
                  <a:cubicBezTo>
                    <a:pt x="36" y="59"/>
                    <a:pt x="36" y="59"/>
                    <a:pt x="35" y="58"/>
                  </a:cubicBezTo>
                  <a:cubicBezTo>
                    <a:pt x="35" y="58"/>
                    <a:pt x="35" y="58"/>
                    <a:pt x="35" y="59"/>
                  </a:cubicBezTo>
                  <a:cubicBezTo>
                    <a:pt x="35" y="59"/>
                    <a:pt x="34" y="58"/>
                    <a:pt x="33" y="58"/>
                  </a:cubicBezTo>
                  <a:cubicBezTo>
                    <a:pt x="33" y="59"/>
                    <a:pt x="35" y="60"/>
                    <a:pt x="35" y="60"/>
                  </a:cubicBezTo>
                  <a:cubicBezTo>
                    <a:pt x="33" y="59"/>
                    <a:pt x="37" y="62"/>
                    <a:pt x="34" y="61"/>
                  </a:cubicBezTo>
                  <a:cubicBezTo>
                    <a:pt x="34" y="60"/>
                    <a:pt x="33" y="60"/>
                    <a:pt x="33" y="60"/>
                  </a:cubicBezTo>
                  <a:cubicBezTo>
                    <a:pt x="30" y="58"/>
                    <a:pt x="34" y="61"/>
                    <a:pt x="33" y="61"/>
                  </a:cubicBezTo>
                  <a:cubicBezTo>
                    <a:pt x="35" y="62"/>
                    <a:pt x="35" y="62"/>
                    <a:pt x="35" y="62"/>
                  </a:cubicBezTo>
                  <a:cubicBezTo>
                    <a:pt x="33" y="61"/>
                    <a:pt x="35" y="63"/>
                    <a:pt x="34" y="62"/>
                  </a:cubicBezTo>
                  <a:cubicBezTo>
                    <a:pt x="34" y="62"/>
                    <a:pt x="33" y="62"/>
                    <a:pt x="34" y="63"/>
                  </a:cubicBezTo>
                  <a:cubicBezTo>
                    <a:pt x="33" y="63"/>
                    <a:pt x="34" y="65"/>
                    <a:pt x="31" y="64"/>
                  </a:cubicBezTo>
                  <a:cubicBezTo>
                    <a:pt x="31" y="64"/>
                    <a:pt x="31" y="64"/>
                    <a:pt x="32" y="64"/>
                  </a:cubicBezTo>
                  <a:cubicBezTo>
                    <a:pt x="33" y="65"/>
                    <a:pt x="31" y="64"/>
                    <a:pt x="32" y="64"/>
                  </a:cubicBezTo>
                  <a:cubicBezTo>
                    <a:pt x="32" y="64"/>
                    <a:pt x="32" y="65"/>
                    <a:pt x="33" y="65"/>
                  </a:cubicBezTo>
                  <a:cubicBezTo>
                    <a:pt x="32" y="65"/>
                    <a:pt x="32" y="65"/>
                    <a:pt x="30" y="64"/>
                  </a:cubicBezTo>
                  <a:cubicBezTo>
                    <a:pt x="29" y="63"/>
                    <a:pt x="33" y="66"/>
                    <a:pt x="32" y="66"/>
                  </a:cubicBezTo>
                  <a:cubicBezTo>
                    <a:pt x="31" y="66"/>
                    <a:pt x="31" y="65"/>
                    <a:pt x="31" y="66"/>
                  </a:cubicBezTo>
                  <a:cubicBezTo>
                    <a:pt x="32" y="67"/>
                    <a:pt x="32" y="67"/>
                    <a:pt x="32" y="67"/>
                  </a:cubicBezTo>
                  <a:cubicBezTo>
                    <a:pt x="32" y="67"/>
                    <a:pt x="30" y="66"/>
                    <a:pt x="29" y="65"/>
                  </a:cubicBezTo>
                  <a:cubicBezTo>
                    <a:pt x="29" y="66"/>
                    <a:pt x="29" y="66"/>
                    <a:pt x="30" y="66"/>
                  </a:cubicBezTo>
                  <a:cubicBezTo>
                    <a:pt x="28" y="66"/>
                    <a:pt x="28" y="66"/>
                    <a:pt x="28" y="66"/>
                  </a:cubicBezTo>
                  <a:cubicBezTo>
                    <a:pt x="29" y="66"/>
                    <a:pt x="29" y="66"/>
                    <a:pt x="29" y="67"/>
                  </a:cubicBezTo>
                  <a:cubicBezTo>
                    <a:pt x="29" y="66"/>
                    <a:pt x="29" y="66"/>
                    <a:pt x="29" y="66"/>
                  </a:cubicBezTo>
                  <a:cubicBezTo>
                    <a:pt x="28" y="66"/>
                    <a:pt x="28" y="66"/>
                    <a:pt x="29" y="67"/>
                  </a:cubicBezTo>
                  <a:cubicBezTo>
                    <a:pt x="29" y="67"/>
                    <a:pt x="30" y="67"/>
                    <a:pt x="30" y="67"/>
                  </a:cubicBezTo>
                  <a:cubicBezTo>
                    <a:pt x="31" y="68"/>
                    <a:pt x="30" y="68"/>
                    <a:pt x="31" y="68"/>
                  </a:cubicBezTo>
                  <a:cubicBezTo>
                    <a:pt x="30" y="67"/>
                    <a:pt x="30" y="68"/>
                    <a:pt x="30" y="68"/>
                  </a:cubicBezTo>
                  <a:cubicBezTo>
                    <a:pt x="29" y="68"/>
                    <a:pt x="31" y="69"/>
                    <a:pt x="31" y="69"/>
                  </a:cubicBezTo>
                  <a:cubicBezTo>
                    <a:pt x="30" y="69"/>
                    <a:pt x="30" y="69"/>
                    <a:pt x="30" y="68"/>
                  </a:cubicBezTo>
                  <a:cubicBezTo>
                    <a:pt x="29" y="68"/>
                    <a:pt x="30" y="69"/>
                    <a:pt x="30" y="68"/>
                  </a:cubicBezTo>
                  <a:cubicBezTo>
                    <a:pt x="29" y="68"/>
                    <a:pt x="28" y="67"/>
                    <a:pt x="29" y="68"/>
                  </a:cubicBezTo>
                  <a:cubicBezTo>
                    <a:pt x="29" y="69"/>
                    <a:pt x="31" y="70"/>
                    <a:pt x="30" y="69"/>
                  </a:cubicBezTo>
                  <a:cubicBezTo>
                    <a:pt x="29" y="68"/>
                    <a:pt x="29" y="68"/>
                    <a:pt x="29" y="68"/>
                  </a:cubicBezTo>
                  <a:cubicBezTo>
                    <a:pt x="28" y="68"/>
                    <a:pt x="28" y="68"/>
                    <a:pt x="28" y="68"/>
                  </a:cubicBezTo>
                  <a:cubicBezTo>
                    <a:pt x="29" y="69"/>
                    <a:pt x="29" y="69"/>
                    <a:pt x="29" y="69"/>
                  </a:cubicBezTo>
                  <a:cubicBezTo>
                    <a:pt x="29" y="69"/>
                    <a:pt x="29" y="69"/>
                    <a:pt x="29" y="69"/>
                  </a:cubicBezTo>
                  <a:cubicBezTo>
                    <a:pt x="30" y="70"/>
                    <a:pt x="29" y="70"/>
                    <a:pt x="30" y="70"/>
                  </a:cubicBezTo>
                  <a:cubicBezTo>
                    <a:pt x="30" y="71"/>
                    <a:pt x="29" y="70"/>
                    <a:pt x="29" y="70"/>
                  </a:cubicBezTo>
                  <a:cubicBezTo>
                    <a:pt x="29" y="70"/>
                    <a:pt x="29" y="70"/>
                    <a:pt x="29" y="70"/>
                  </a:cubicBezTo>
                  <a:cubicBezTo>
                    <a:pt x="28" y="70"/>
                    <a:pt x="28" y="71"/>
                    <a:pt x="29" y="71"/>
                  </a:cubicBezTo>
                  <a:cubicBezTo>
                    <a:pt x="29" y="71"/>
                    <a:pt x="29" y="71"/>
                    <a:pt x="29" y="71"/>
                  </a:cubicBezTo>
                  <a:cubicBezTo>
                    <a:pt x="29" y="71"/>
                    <a:pt x="29" y="71"/>
                    <a:pt x="29" y="72"/>
                  </a:cubicBezTo>
                  <a:cubicBezTo>
                    <a:pt x="28" y="72"/>
                    <a:pt x="25" y="70"/>
                    <a:pt x="26" y="71"/>
                  </a:cubicBezTo>
                  <a:cubicBezTo>
                    <a:pt x="26" y="71"/>
                    <a:pt x="28" y="72"/>
                    <a:pt x="29" y="73"/>
                  </a:cubicBezTo>
                  <a:cubicBezTo>
                    <a:pt x="28" y="73"/>
                    <a:pt x="29" y="74"/>
                    <a:pt x="27" y="74"/>
                  </a:cubicBezTo>
                  <a:cubicBezTo>
                    <a:pt x="28" y="75"/>
                    <a:pt x="28" y="75"/>
                    <a:pt x="28" y="75"/>
                  </a:cubicBezTo>
                  <a:cubicBezTo>
                    <a:pt x="27" y="75"/>
                    <a:pt x="29" y="77"/>
                    <a:pt x="26" y="76"/>
                  </a:cubicBezTo>
                  <a:cubicBezTo>
                    <a:pt x="26" y="76"/>
                    <a:pt x="25" y="75"/>
                    <a:pt x="24" y="75"/>
                  </a:cubicBezTo>
                  <a:cubicBezTo>
                    <a:pt x="25" y="76"/>
                    <a:pt x="23" y="75"/>
                    <a:pt x="25" y="76"/>
                  </a:cubicBezTo>
                  <a:cubicBezTo>
                    <a:pt x="26" y="76"/>
                    <a:pt x="26" y="77"/>
                    <a:pt x="27" y="77"/>
                  </a:cubicBezTo>
                  <a:cubicBezTo>
                    <a:pt x="27" y="77"/>
                    <a:pt x="27" y="78"/>
                    <a:pt x="26" y="78"/>
                  </a:cubicBezTo>
                  <a:cubicBezTo>
                    <a:pt x="26" y="78"/>
                    <a:pt x="26" y="78"/>
                    <a:pt x="27" y="78"/>
                  </a:cubicBezTo>
                  <a:cubicBezTo>
                    <a:pt x="25" y="77"/>
                    <a:pt x="25" y="78"/>
                    <a:pt x="25" y="78"/>
                  </a:cubicBezTo>
                  <a:cubicBezTo>
                    <a:pt x="26" y="79"/>
                    <a:pt x="26" y="79"/>
                    <a:pt x="26" y="79"/>
                  </a:cubicBezTo>
                  <a:cubicBezTo>
                    <a:pt x="25" y="78"/>
                    <a:pt x="25" y="78"/>
                    <a:pt x="25" y="78"/>
                  </a:cubicBezTo>
                  <a:cubicBezTo>
                    <a:pt x="25" y="79"/>
                    <a:pt x="27" y="80"/>
                    <a:pt x="26" y="79"/>
                  </a:cubicBezTo>
                  <a:cubicBezTo>
                    <a:pt x="25" y="79"/>
                    <a:pt x="25" y="79"/>
                    <a:pt x="25" y="79"/>
                  </a:cubicBezTo>
                  <a:cubicBezTo>
                    <a:pt x="25" y="80"/>
                    <a:pt x="27" y="81"/>
                    <a:pt x="26" y="80"/>
                  </a:cubicBezTo>
                  <a:cubicBezTo>
                    <a:pt x="24" y="80"/>
                    <a:pt x="24" y="80"/>
                    <a:pt x="24" y="80"/>
                  </a:cubicBezTo>
                  <a:cubicBezTo>
                    <a:pt x="24" y="80"/>
                    <a:pt x="25" y="81"/>
                    <a:pt x="25" y="81"/>
                  </a:cubicBezTo>
                  <a:cubicBezTo>
                    <a:pt x="24" y="81"/>
                    <a:pt x="24" y="81"/>
                    <a:pt x="23" y="80"/>
                  </a:cubicBezTo>
                  <a:cubicBezTo>
                    <a:pt x="25" y="83"/>
                    <a:pt x="25" y="84"/>
                    <a:pt x="24" y="85"/>
                  </a:cubicBezTo>
                  <a:cubicBezTo>
                    <a:pt x="23" y="85"/>
                    <a:pt x="23" y="85"/>
                    <a:pt x="23" y="85"/>
                  </a:cubicBezTo>
                  <a:cubicBezTo>
                    <a:pt x="22" y="84"/>
                    <a:pt x="25" y="85"/>
                    <a:pt x="24" y="85"/>
                  </a:cubicBezTo>
                  <a:cubicBezTo>
                    <a:pt x="23" y="85"/>
                    <a:pt x="22" y="85"/>
                    <a:pt x="21" y="84"/>
                  </a:cubicBezTo>
                  <a:cubicBezTo>
                    <a:pt x="20" y="84"/>
                    <a:pt x="22" y="85"/>
                    <a:pt x="23" y="85"/>
                  </a:cubicBezTo>
                  <a:cubicBezTo>
                    <a:pt x="24" y="86"/>
                    <a:pt x="22" y="85"/>
                    <a:pt x="23" y="86"/>
                  </a:cubicBezTo>
                  <a:cubicBezTo>
                    <a:pt x="24" y="86"/>
                    <a:pt x="22" y="86"/>
                    <a:pt x="24" y="87"/>
                  </a:cubicBezTo>
                  <a:cubicBezTo>
                    <a:pt x="23" y="86"/>
                    <a:pt x="22" y="86"/>
                    <a:pt x="22" y="85"/>
                  </a:cubicBezTo>
                  <a:cubicBezTo>
                    <a:pt x="22" y="86"/>
                    <a:pt x="22" y="86"/>
                    <a:pt x="22" y="86"/>
                  </a:cubicBezTo>
                  <a:cubicBezTo>
                    <a:pt x="20" y="85"/>
                    <a:pt x="19" y="83"/>
                    <a:pt x="17" y="82"/>
                  </a:cubicBezTo>
                  <a:cubicBezTo>
                    <a:pt x="17" y="83"/>
                    <a:pt x="17" y="83"/>
                    <a:pt x="17" y="83"/>
                  </a:cubicBezTo>
                  <a:cubicBezTo>
                    <a:pt x="15" y="82"/>
                    <a:pt x="16" y="81"/>
                    <a:pt x="15" y="81"/>
                  </a:cubicBezTo>
                  <a:cubicBezTo>
                    <a:pt x="15" y="82"/>
                    <a:pt x="17" y="84"/>
                    <a:pt x="18" y="84"/>
                  </a:cubicBezTo>
                  <a:cubicBezTo>
                    <a:pt x="18" y="84"/>
                    <a:pt x="22" y="86"/>
                    <a:pt x="21" y="86"/>
                  </a:cubicBezTo>
                  <a:cubicBezTo>
                    <a:pt x="20" y="86"/>
                    <a:pt x="21" y="86"/>
                    <a:pt x="20" y="85"/>
                  </a:cubicBezTo>
                  <a:cubicBezTo>
                    <a:pt x="19" y="85"/>
                    <a:pt x="21" y="86"/>
                    <a:pt x="20" y="86"/>
                  </a:cubicBezTo>
                  <a:cubicBezTo>
                    <a:pt x="21" y="86"/>
                    <a:pt x="22" y="87"/>
                    <a:pt x="22" y="88"/>
                  </a:cubicBezTo>
                  <a:cubicBezTo>
                    <a:pt x="21" y="87"/>
                    <a:pt x="21" y="87"/>
                    <a:pt x="21" y="87"/>
                  </a:cubicBezTo>
                  <a:cubicBezTo>
                    <a:pt x="21" y="87"/>
                    <a:pt x="22" y="88"/>
                    <a:pt x="23" y="88"/>
                  </a:cubicBezTo>
                  <a:cubicBezTo>
                    <a:pt x="25" y="90"/>
                    <a:pt x="22" y="88"/>
                    <a:pt x="23" y="89"/>
                  </a:cubicBezTo>
                  <a:cubicBezTo>
                    <a:pt x="22" y="89"/>
                    <a:pt x="20" y="87"/>
                    <a:pt x="19" y="87"/>
                  </a:cubicBezTo>
                  <a:cubicBezTo>
                    <a:pt x="21" y="88"/>
                    <a:pt x="21" y="89"/>
                    <a:pt x="23" y="90"/>
                  </a:cubicBezTo>
                  <a:cubicBezTo>
                    <a:pt x="23" y="90"/>
                    <a:pt x="22" y="89"/>
                    <a:pt x="21" y="88"/>
                  </a:cubicBezTo>
                  <a:cubicBezTo>
                    <a:pt x="20" y="88"/>
                    <a:pt x="23" y="90"/>
                    <a:pt x="20" y="89"/>
                  </a:cubicBezTo>
                  <a:cubicBezTo>
                    <a:pt x="22" y="90"/>
                    <a:pt x="22" y="90"/>
                    <a:pt x="22" y="90"/>
                  </a:cubicBezTo>
                  <a:cubicBezTo>
                    <a:pt x="21" y="89"/>
                    <a:pt x="21" y="89"/>
                    <a:pt x="20" y="89"/>
                  </a:cubicBezTo>
                  <a:cubicBezTo>
                    <a:pt x="20" y="89"/>
                    <a:pt x="21" y="91"/>
                    <a:pt x="19" y="90"/>
                  </a:cubicBezTo>
                  <a:cubicBezTo>
                    <a:pt x="20" y="90"/>
                    <a:pt x="19" y="90"/>
                    <a:pt x="21" y="91"/>
                  </a:cubicBezTo>
                  <a:cubicBezTo>
                    <a:pt x="22" y="91"/>
                    <a:pt x="20" y="90"/>
                    <a:pt x="22" y="91"/>
                  </a:cubicBezTo>
                  <a:cubicBezTo>
                    <a:pt x="20" y="90"/>
                    <a:pt x="22" y="91"/>
                    <a:pt x="22" y="92"/>
                  </a:cubicBezTo>
                  <a:cubicBezTo>
                    <a:pt x="21" y="91"/>
                    <a:pt x="21" y="91"/>
                    <a:pt x="21" y="91"/>
                  </a:cubicBezTo>
                  <a:cubicBezTo>
                    <a:pt x="22" y="92"/>
                    <a:pt x="21" y="92"/>
                    <a:pt x="22" y="92"/>
                  </a:cubicBezTo>
                  <a:cubicBezTo>
                    <a:pt x="21" y="92"/>
                    <a:pt x="21" y="92"/>
                    <a:pt x="21" y="92"/>
                  </a:cubicBezTo>
                  <a:cubicBezTo>
                    <a:pt x="22" y="92"/>
                    <a:pt x="22" y="92"/>
                    <a:pt x="22" y="92"/>
                  </a:cubicBezTo>
                  <a:cubicBezTo>
                    <a:pt x="23" y="93"/>
                    <a:pt x="20" y="91"/>
                    <a:pt x="20" y="92"/>
                  </a:cubicBezTo>
                  <a:cubicBezTo>
                    <a:pt x="19" y="91"/>
                    <a:pt x="19" y="91"/>
                    <a:pt x="19" y="91"/>
                  </a:cubicBezTo>
                  <a:cubicBezTo>
                    <a:pt x="20" y="91"/>
                    <a:pt x="18" y="91"/>
                    <a:pt x="19" y="91"/>
                  </a:cubicBezTo>
                  <a:cubicBezTo>
                    <a:pt x="20" y="92"/>
                    <a:pt x="21" y="93"/>
                    <a:pt x="22" y="93"/>
                  </a:cubicBezTo>
                  <a:cubicBezTo>
                    <a:pt x="22" y="94"/>
                    <a:pt x="20" y="93"/>
                    <a:pt x="22" y="93"/>
                  </a:cubicBezTo>
                  <a:cubicBezTo>
                    <a:pt x="20" y="92"/>
                    <a:pt x="20" y="92"/>
                    <a:pt x="20" y="92"/>
                  </a:cubicBezTo>
                  <a:cubicBezTo>
                    <a:pt x="20" y="92"/>
                    <a:pt x="18" y="92"/>
                    <a:pt x="18" y="92"/>
                  </a:cubicBezTo>
                  <a:cubicBezTo>
                    <a:pt x="19" y="92"/>
                    <a:pt x="20" y="93"/>
                    <a:pt x="21" y="94"/>
                  </a:cubicBezTo>
                  <a:cubicBezTo>
                    <a:pt x="21" y="94"/>
                    <a:pt x="20" y="93"/>
                    <a:pt x="19" y="93"/>
                  </a:cubicBezTo>
                  <a:cubicBezTo>
                    <a:pt x="19" y="93"/>
                    <a:pt x="20" y="94"/>
                    <a:pt x="21" y="94"/>
                  </a:cubicBezTo>
                  <a:cubicBezTo>
                    <a:pt x="20" y="94"/>
                    <a:pt x="19" y="94"/>
                    <a:pt x="18" y="93"/>
                  </a:cubicBezTo>
                  <a:cubicBezTo>
                    <a:pt x="16" y="92"/>
                    <a:pt x="16" y="92"/>
                    <a:pt x="16" y="92"/>
                  </a:cubicBezTo>
                  <a:cubicBezTo>
                    <a:pt x="16" y="92"/>
                    <a:pt x="16" y="92"/>
                    <a:pt x="16" y="92"/>
                  </a:cubicBezTo>
                  <a:cubicBezTo>
                    <a:pt x="14" y="91"/>
                    <a:pt x="15" y="91"/>
                    <a:pt x="13" y="90"/>
                  </a:cubicBezTo>
                  <a:cubicBezTo>
                    <a:pt x="13" y="90"/>
                    <a:pt x="13" y="91"/>
                    <a:pt x="14" y="91"/>
                  </a:cubicBezTo>
                  <a:cubicBezTo>
                    <a:pt x="16" y="92"/>
                    <a:pt x="17" y="94"/>
                    <a:pt x="19" y="95"/>
                  </a:cubicBezTo>
                  <a:cubicBezTo>
                    <a:pt x="20" y="96"/>
                    <a:pt x="13" y="92"/>
                    <a:pt x="17" y="95"/>
                  </a:cubicBezTo>
                  <a:cubicBezTo>
                    <a:pt x="17" y="95"/>
                    <a:pt x="19" y="96"/>
                    <a:pt x="18" y="95"/>
                  </a:cubicBezTo>
                  <a:cubicBezTo>
                    <a:pt x="18" y="96"/>
                    <a:pt x="21" y="97"/>
                    <a:pt x="20" y="97"/>
                  </a:cubicBezTo>
                  <a:cubicBezTo>
                    <a:pt x="19" y="96"/>
                    <a:pt x="17" y="96"/>
                    <a:pt x="16" y="95"/>
                  </a:cubicBezTo>
                  <a:cubicBezTo>
                    <a:pt x="17" y="95"/>
                    <a:pt x="17" y="95"/>
                    <a:pt x="16" y="94"/>
                  </a:cubicBezTo>
                  <a:cubicBezTo>
                    <a:pt x="15" y="94"/>
                    <a:pt x="14" y="93"/>
                    <a:pt x="14" y="93"/>
                  </a:cubicBezTo>
                  <a:cubicBezTo>
                    <a:pt x="14" y="94"/>
                    <a:pt x="14" y="94"/>
                    <a:pt x="15" y="95"/>
                  </a:cubicBezTo>
                  <a:cubicBezTo>
                    <a:pt x="16" y="95"/>
                    <a:pt x="15" y="94"/>
                    <a:pt x="16" y="95"/>
                  </a:cubicBezTo>
                  <a:cubicBezTo>
                    <a:pt x="17" y="96"/>
                    <a:pt x="15" y="95"/>
                    <a:pt x="17" y="96"/>
                  </a:cubicBezTo>
                  <a:cubicBezTo>
                    <a:pt x="17" y="96"/>
                    <a:pt x="18" y="97"/>
                    <a:pt x="19" y="97"/>
                  </a:cubicBezTo>
                  <a:cubicBezTo>
                    <a:pt x="19" y="98"/>
                    <a:pt x="19" y="98"/>
                    <a:pt x="19" y="98"/>
                  </a:cubicBezTo>
                  <a:cubicBezTo>
                    <a:pt x="19" y="97"/>
                    <a:pt x="19" y="97"/>
                    <a:pt x="19" y="97"/>
                  </a:cubicBezTo>
                  <a:cubicBezTo>
                    <a:pt x="18" y="97"/>
                    <a:pt x="20" y="98"/>
                    <a:pt x="20" y="99"/>
                  </a:cubicBezTo>
                  <a:cubicBezTo>
                    <a:pt x="18" y="98"/>
                    <a:pt x="18" y="98"/>
                    <a:pt x="18" y="98"/>
                  </a:cubicBezTo>
                  <a:cubicBezTo>
                    <a:pt x="16" y="97"/>
                    <a:pt x="19" y="97"/>
                    <a:pt x="16" y="96"/>
                  </a:cubicBezTo>
                  <a:cubicBezTo>
                    <a:pt x="16" y="96"/>
                    <a:pt x="17" y="97"/>
                    <a:pt x="16" y="97"/>
                  </a:cubicBezTo>
                  <a:cubicBezTo>
                    <a:pt x="16" y="97"/>
                    <a:pt x="16" y="97"/>
                    <a:pt x="16" y="97"/>
                  </a:cubicBezTo>
                  <a:cubicBezTo>
                    <a:pt x="16" y="97"/>
                    <a:pt x="13" y="95"/>
                    <a:pt x="14" y="96"/>
                  </a:cubicBezTo>
                  <a:cubicBezTo>
                    <a:pt x="15" y="97"/>
                    <a:pt x="15" y="97"/>
                    <a:pt x="16" y="98"/>
                  </a:cubicBezTo>
                  <a:cubicBezTo>
                    <a:pt x="16" y="98"/>
                    <a:pt x="17" y="99"/>
                    <a:pt x="17" y="99"/>
                  </a:cubicBezTo>
                  <a:cubicBezTo>
                    <a:pt x="15" y="98"/>
                    <a:pt x="16" y="100"/>
                    <a:pt x="15" y="98"/>
                  </a:cubicBezTo>
                  <a:cubicBezTo>
                    <a:pt x="16" y="99"/>
                    <a:pt x="16" y="98"/>
                    <a:pt x="15" y="97"/>
                  </a:cubicBezTo>
                  <a:cubicBezTo>
                    <a:pt x="12" y="96"/>
                    <a:pt x="15" y="97"/>
                    <a:pt x="13" y="95"/>
                  </a:cubicBezTo>
                  <a:cubicBezTo>
                    <a:pt x="13" y="96"/>
                    <a:pt x="11" y="95"/>
                    <a:pt x="9" y="94"/>
                  </a:cubicBezTo>
                  <a:cubicBezTo>
                    <a:pt x="9" y="94"/>
                    <a:pt x="10" y="94"/>
                    <a:pt x="10" y="94"/>
                  </a:cubicBezTo>
                  <a:cubicBezTo>
                    <a:pt x="11" y="95"/>
                    <a:pt x="11" y="95"/>
                    <a:pt x="12" y="96"/>
                  </a:cubicBezTo>
                  <a:cubicBezTo>
                    <a:pt x="12" y="96"/>
                    <a:pt x="12" y="97"/>
                    <a:pt x="13" y="98"/>
                  </a:cubicBezTo>
                  <a:cubicBezTo>
                    <a:pt x="13" y="98"/>
                    <a:pt x="11" y="97"/>
                    <a:pt x="11" y="97"/>
                  </a:cubicBezTo>
                  <a:cubicBezTo>
                    <a:pt x="12" y="97"/>
                    <a:pt x="11" y="98"/>
                    <a:pt x="10" y="98"/>
                  </a:cubicBezTo>
                  <a:cubicBezTo>
                    <a:pt x="13" y="99"/>
                    <a:pt x="11" y="99"/>
                    <a:pt x="12" y="100"/>
                  </a:cubicBezTo>
                  <a:cubicBezTo>
                    <a:pt x="13" y="100"/>
                    <a:pt x="15" y="100"/>
                    <a:pt x="16" y="101"/>
                  </a:cubicBezTo>
                  <a:cubicBezTo>
                    <a:pt x="15" y="101"/>
                    <a:pt x="15" y="100"/>
                    <a:pt x="14" y="100"/>
                  </a:cubicBezTo>
                  <a:cubicBezTo>
                    <a:pt x="15" y="101"/>
                    <a:pt x="12" y="99"/>
                    <a:pt x="14" y="101"/>
                  </a:cubicBezTo>
                  <a:cubicBezTo>
                    <a:pt x="13" y="100"/>
                    <a:pt x="11" y="99"/>
                    <a:pt x="10" y="98"/>
                  </a:cubicBezTo>
                  <a:cubicBezTo>
                    <a:pt x="10" y="99"/>
                    <a:pt x="9" y="97"/>
                    <a:pt x="8" y="98"/>
                  </a:cubicBezTo>
                  <a:cubicBezTo>
                    <a:pt x="9" y="99"/>
                    <a:pt x="10" y="99"/>
                    <a:pt x="10" y="100"/>
                  </a:cubicBezTo>
                  <a:cubicBezTo>
                    <a:pt x="8" y="100"/>
                    <a:pt x="9" y="101"/>
                    <a:pt x="9" y="102"/>
                  </a:cubicBezTo>
                  <a:cubicBezTo>
                    <a:pt x="8" y="101"/>
                    <a:pt x="6" y="100"/>
                    <a:pt x="6" y="100"/>
                  </a:cubicBezTo>
                  <a:cubicBezTo>
                    <a:pt x="6" y="101"/>
                    <a:pt x="8" y="101"/>
                    <a:pt x="7" y="101"/>
                  </a:cubicBezTo>
                  <a:cubicBezTo>
                    <a:pt x="6" y="101"/>
                    <a:pt x="6" y="101"/>
                    <a:pt x="6" y="101"/>
                  </a:cubicBezTo>
                  <a:cubicBezTo>
                    <a:pt x="7" y="101"/>
                    <a:pt x="5" y="101"/>
                    <a:pt x="7" y="102"/>
                  </a:cubicBezTo>
                  <a:cubicBezTo>
                    <a:pt x="5" y="101"/>
                    <a:pt x="5" y="101"/>
                    <a:pt x="5" y="101"/>
                  </a:cubicBezTo>
                  <a:cubicBezTo>
                    <a:pt x="5" y="101"/>
                    <a:pt x="6" y="102"/>
                    <a:pt x="6" y="102"/>
                  </a:cubicBezTo>
                  <a:cubicBezTo>
                    <a:pt x="5" y="101"/>
                    <a:pt x="4" y="101"/>
                    <a:pt x="4" y="101"/>
                  </a:cubicBezTo>
                  <a:cubicBezTo>
                    <a:pt x="2" y="100"/>
                    <a:pt x="4" y="101"/>
                    <a:pt x="4" y="102"/>
                  </a:cubicBezTo>
                  <a:cubicBezTo>
                    <a:pt x="5" y="102"/>
                    <a:pt x="5" y="102"/>
                    <a:pt x="5" y="102"/>
                  </a:cubicBezTo>
                  <a:cubicBezTo>
                    <a:pt x="6" y="103"/>
                    <a:pt x="4" y="103"/>
                    <a:pt x="5" y="104"/>
                  </a:cubicBezTo>
                  <a:cubicBezTo>
                    <a:pt x="3" y="103"/>
                    <a:pt x="3" y="103"/>
                    <a:pt x="3" y="103"/>
                  </a:cubicBezTo>
                  <a:cubicBezTo>
                    <a:pt x="4" y="104"/>
                    <a:pt x="4" y="104"/>
                    <a:pt x="4" y="104"/>
                  </a:cubicBezTo>
                  <a:cubicBezTo>
                    <a:pt x="3" y="103"/>
                    <a:pt x="2" y="103"/>
                    <a:pt x="3" y="103"/>
                  </a:cubicBezTo>
                  <a:cubicBezTo>
                    <a:pt x="0" y="101"/>
                    <a:pt x="0" y="101"/>
                    <a:pt x="0" y="101"/>
                  </a:cubicBezTo>
                  <a:cubicBezTo>
                    <a:pt x="1" y="101"/>
                    <a:pt x="2" y="102"/>
                    <a:pt x="3" y="103"/>
                  </a:cubicBezTo>
                  <a:cubicBezTo>
                    <a:pt x="4" y="103"/>
                    <a:pt x="4" y="102"/>
                    <a:pt x="3" y="102"/>
                  </a:cubicBezTo>
                  <a:cubicBezTo>
                    <a:pt x="3" y="102"/>
                    <a:pt x="3" y="102"/>
                    <a:pt x="3" y="102"/>
                  </a:cubicBezTo>
                  <a:cubicBezTo>
                    <a:pt x="2" y="101"/>
                    <a:pt x="2" y="101"/>
                    <a:pt x="1" y="101"/>
                  </a:cubicBezTo>
                  <a:cubicBezTo>
                    <a:pt x="1" y="101"/>
                    <a:pt x="0" y="101"/>
                    <a:pt x="1" y="101"/>
                  </a:cubicBezTo>
                  <a:cubicBezTo>
                    <a:pt x="0" y="100"/>
                    <a:pt x="0" y="100"/>
                    <a:pt x="0" y="100"/>
                  </a:cubicBezTo>
                  <a:cubicBezTo>
                    <a:pt x="1" y="100"/>
                    <a:pt x="1" y="100"/>
                    <a:pt x="2" y="100"/>
                  </a:cubicBezTo>
                  <a:cubicBezTo>
                    <a:pt x="0" y="100"/>
                    <a:pt x="0" y="99"/>
                    <a:pt x="0" y="99"/>
                  </a:cubicBezTo>
                  <a:cubicBezTo>
                    <a:pt x="2" y="100"/>
                    <a:pt x="0" y="98"/>
                    <a:pt x="0" y="98"/>
                  </a:cubicBezTo>
                  <a:cubicBezTo>
                    <a:pt x="2" y="99"/>
                    <a:pt x="3" y="99"/>
                    <a:pt x="3" y="100"/>
                  </a:cubicBezTo>
                  <a:cubicBezTo>
                    <a:pt x="4" y="100"/>
                    <a:pt x="3" y="100"/>
                    <a:pt x="4" y="100"/>
                  </a:cubicBezTo>
                  <a:cubicBezTo>
                    <a:pt x="3" y="99"/>
                    <a:pt x="2" y="98"/>
                    <a:pt x="1" y="97"/>
                  </a:cubicBezTo>
                  <a:cubicBezTo>
                    <a:pt x="2" y="98"/>
                    <a:pt x="2" y="98"/>
                    <a:pt x="2" y="98"/>
                  </a:cubicBezTo>
                  <a:cubicBezTo>
                    <a:pt x="2" y="97"/>
                    <a:pt x="0" y="97"/>
                    <a:pt x="1" y="96"/>
                  </a:cubicBezTo>
                  <a:cubicBezTo>
                    <a:pt x="2" y="96"/>
                    <a:pt x="2" y="95"/>
                    <a:pt x="3" y="95"/>
                  </a:cubicBezTo>
                  <a:cubicBezTo>
                    <a:pt x="4" y="96"/>
                    <a:pt x="4" y="96"/>
                    <a:pt x="4" y="96"/>
                  </a:cubicBezTo>
                  <a:cubicBezTo>
                    <a:pt x="1" y="94"/>
                    <a:pt x="3" y="94"/>
                    <a:pt x="2" y="93"/>
                  </a:cubicBezTo>
                  <a:cubicBezTo>
                    <a:pt x="4" y="93"/>
                    <a:pt x="2" y="91"/>
                    <a:pt x="4" y="92"/>
                  </a:cubicBezTo>
                  <a:cubicBezTo>
                    <a:pt x="4" y="90"/>
                    <a:pt x="4" y="89"/>
                    <a:pt x="5" y="88"/>
                  </a:cubicBezTo>
                  <a:cubicBezTo>
                    <a:pt x="6" y="89"/>
                    <a:pt x="6" y="89"/>
                    <a:pt x="6" y="89"/>
                  </a:cubicBezTo>
                  <a:cubicBezTo>
                    <a:pt x="5" y="88"/>
                    <a:pt x="7" y="90"/>
                    <a:pt x="7" y="89"/>
                  </a:cubicBezTo>
                  <a:cubicBezTo>
                    <a:pt x="6" y="89"/>
                    <a:pt x="6" y="88"/>
                    <a:pt x="5" y="87"/>
                  </a:cubicBezTo>
                  <a:cubicBezTo>
                    <a:pt x="6" y="87"/>
                    <a:pt x="5" y="86"/>
                    <a:pt x="5" y="85"/>
                  </a:cubicBezTo>
                  <a:cubicBezTo>
                    <a:pt x="6" y="86"/>
                    <a:pt x="6" y="86"/>
                    <a:pt x="6" y="86"/>
                  </a:cubicBezTo>
                  <a:cubicBezTo>
                    <a:pt x="4" y="84"/>
                    <a:pt x="6" y="84"/>
                    <a:pt x="7" y="84"/>
                  </a:cubicBezTo>
                  <a:cubicBezTo>
                    <a:pt x="7" y="84"/>
                    <a:pt x="8" y="85"/>
                    <a:pt x="8" y="85"/>
                  </a:cubicBezTo>
                  <a:cubicBezTo>
                    <a:pt x="7" y="83"/>
                    <a:pt x="7" y="83"/>
                    <a:pt x="6" y="82"/>
                  </a:cubicBezTo>
                  <a:cubicBezTo>
                    <a:pt x="6" y="82"/>
                    <a:pt x="7" y="81"/>
                    <a:pt x="8" y="81"/>
                  </a:cubicBezTo>
                  <a:cubicBezTo>
                    <a:pt x="6" y="79"/>
                    <a:pt x="8" y="78"/>
                    <a:pt x="8" y="76"/>
                  </a:cubicBezTo>
                  <a:cubicBezTo>
                    <a:pt x="9" y="77"/>
                    <a:pt x="9" y="77"/>
                    <a:pt x="9" y="77"/>
                  </a:cubicBezTo>
                  <a:cubicBezTo>
                    <a:pt x="7" y="74"/>
                    <a:pt x="10" y="74"/>
                    <a:pt x="9" y="72"/>
                  </a:cubicBezTo>
                  <a:cubicBezTo>
                    <a:pt x="12" y="74"/>
                    <a:pt x="12" y="74"/>
                    <a:pt x="12" y="74"/>
                  </a:cubicBezTo>
                  <a:cubicBezTo>
                    <a:pt x="12" y="74"/>
                    <a:pt x="11" y="72"/>
                    <a:pt x="10" y="72"/>
                  </a:cubicBezTo>
                  <a:cubicBezTo>
                    <a:pt x="11" y="72"/>
                    <a:pt x="9" y="70"/>
                    <a:pt x="11" y="71"/>
                  </a:cubicBezTo>
                  <a:cubicBezTo>
                    <a:pt x="12" y="71"/>
                    <a:pt x="10" y="70"/>
                    <a:pt x="10" y="70"/>
                  </a:cubicBezTo>
                  <a:cubicBezTo>
                    <a:pt x="12" y="69"/>
                    <a:pt x="12" y="69"/>
                    <a:pt x="12" y="68"/>
                  </a:cubicBezTo>
                  <a:cubicBezTo>
                    <a:pt x="11" y="68"/>
                    <a:pt x="11" y="68"/>
                    <a:pt x="11" y="68"/>
                  </a:cubicBezTo>
                  <a:cubicBezTo>
                    <a:pt x="12" y="69"/>
                    <a:pt x="13" y="69"/>
                    <a:pt x="13" y="69"/>
                  </a:cubicBezTo>
                  <a:cubicBezTo>
                    <a:pt x="12" y="68"/>
                    <a:pt x="14" y="69"/>
                    <a:pt x="11" y="67"/>
                  </a:cubicBezTo>
                  <a:cubicBezTo>
                    <a:pt x="13" y="67"/>
                    <a:pt x="11" y="65"/>
                    <a:pt x="13" y="65"/>
                  </a:cubicBezTo>
                  <a:cubicBezTo>
                    <a:pt x="13" y="65"/>
                    <a:pt x="13" y="65"/>
                    <a:pt x="12" y="65"/>
                  </a:cubicBezTo>
                  <a:cubicBezTo>
                    <a:pt x="13" y="64"/>
                    <a:pt x="14" y="64"/>
                    <a:pt x="13" y="63"/>
                  </a:cubicBezTo>
                  <a:cubicBezTo>
                    <a:pt x="14" y="63"/>
                    <a:pt x="15" y="64"/>
                    <a:pt x="15" y="64"/>
                  </a:cubicBezTo>
                  <a:cubicBezTo>
                    <a:pt x="15" y="63"/>
                    <a:pt x="14" y="63"/>
                    <a:pt x="14" y="63"/>
                  </a:cubicBezTo>
                  <a:cubicBezTo>
                    <a:pt x="13" y="61"/>
                    <a:pt x="16" y="61"/>
                    <a:pt x="16" y="60"/>
                  </a:cubicBezTo>
                  <a:cubicBezTo>
                    <a:pt x="16" y="58"/>
                    <a:pt x="17" y="57"/>
                    <a:pt x="18" y="55"/>
                  </a:cubicBezTo>
                  <a:cubicBezTo>
                    <a:pt x="19" y="55"/>
                    <a:pt x="19" y="55"/>
                    <a:pt x="19" y="55"/>
                  </a:cubicBezTo>
                  <a:cubicBezTo>
                    <a:pt x="17" y="54"/>
                    <a:pt x="21" y="55"/>
                    <a:pt x="19" y="53"/>
                  </a:cubicBezTo>
                  <a:cubicBezTo>
                    <a:pt x="19" y="54"/>
                    <a:pt x="19" y="53"/>
                    <a:pt x="20" y="54"/>
                  </a:cubicBezTo>
                  <a:cubicBezTo>
                    <a:pt x="19" y="52"/>
                    <a:pt x="22" y="53"/>
                    <a:pt x="21" y="52"/>
                  </a:cubicBezTo>
                  <a:cubicBezTo>
                    <a:pt x="21" y="52"/>
                    <a:pt x="21" y="52"/>
                    <a:pt x="21" y="52"/>
                  </a:cubicBezTo>
                  <a:cubicBezTo>
                    <a:pt x="22" y="52"/>
                    <a:pt x="21" y="51"/>
                    <a:pt x="22" y="51"/>
                  </a:cubicBezTo>
                  <a:cubicBezTo>
                    <a:pt x="23" y="51"/>
                    <a:pt x="23" y="51"/>
                    <a:pt x="23" y="51"/>
                  </a:cubicBezTo>
                  <a:cubicBezTo>
                    <a:pt x="24" y="52"/>
                    <a:pt x="21" y="50"/>
                    <a:pt x="24" y="51"/>
                  </a:cubicBezTo>
                  <a:cubicBezTo>
                    <a:pt x="24" y="51"/>
                    <a:pt x="23" y="50"/>
                    <a:pt x="23" y="50"/>
                  </a:cubicBezTo>
                  <a:cubicBezTo>
                    <a:pt x="25" y="49"/>
                    <a:pt x="24" y="47"/>
                    <a:pt x="24" y="45"/>
                  </a:cubicBezTo>
                  <a:cubicBezTo>
                    <a:pt x="26" y="45"/>
                    <a:pt x="28" y="48"/>
                    <a:pt x="27" y="46"/>
                  </a:cubicBezTo>
                  <a:cubicBezTo>
                    <a:pt x="27" y="46"/>
                    <a:pt x="26" y="45"/>
                    <a:pt x="26" y="46"/>
                  </a:cubicBezTo>
                  <a:cubicBezTo>
                    <a:pt x="26" y="45"/>
                    <a:pt x="30" y="47"/>
                    <a:pt x="28" y="46"/>
                  </a:cubicBezTo>
                  <a:cubicBezTo>
                    <a:pt x="27" y="45"/>
                    <a:pt x="28" y="45"/>
                    <a:pt x="27" y="45"/>
                  </a:cubicBezTo>
                  <a:cubicBezTo>
                    <a:pt x="28" y="44"/>
                    <a:pt x="29" y="45"/>
                    <a:pt x="29" y="44"/>
                  </a:cubicBezTo>
                  <a:cubicBezTo>
                    <a:pt x="29" y="45"/>
                    <a:pt x="29" y="45"/>
                    <a:pt x="29" y="45"/>
                  </a:cubicBezTo>
                  <a:cubicBezTo>
                    <a:pt x="27" y="43"/>
                    <a:pt x="29" y="43"/>
                    <a:pt x="27" y="41"/>
                  </a:cubicBezTo>
                  <a:cubicBezTo>
                    <a:pt x="28" y="37"/>
                    <a:pt x="28" y="33"/>
                    <a:pt x="30" y="30"/>
                  </a:cubicBezTo>
                  <a:cubicBezTo>
                    <a:pt x="32" y="28"/>
                    <a:pt x="33" y="24"/>
                    <a:pt x="36" y="22"/>
                  </a:cubicBezTo>
                  <a:cubicBezTo>
                    <a:pt x="38" y="22"/>
                    <a:pt x="38" y="22"/>
                    <a:pt x="38" y="21"/>
                  </a:cubicBezTo>
                  <a:cubicBezTo>
                    <a:pt x="38" y="21"/>
                    <a:pt x="38" y="21"/>
                    <a:pt x="38" y="21"/>
                  </a:cubicBezTo>
                  <a:cubicBezTo>
                    <a:pt x="37" y="20"/>
                    <a:pt x="39" y="21"/>
                    <a:pt x="37" y="20"/>
                  </a:cubicBezTo>
                  <a:cubicBezTo>
                    <a:pt x="38" y="19"/>
                    <a:pt x="38" y="17"/>
                    <a:pt x="39" y="16"/>
                  </a:cubicBezTo>
                  <a:cubicBezTo>
                    <a:pt x="39" y="16"/>
                    <a:pt x="40" y="17"/>
                    <a:pt x="40" y="17"/>
                  </a:cubicBezTo>
                  <a:cubicBezTo>
                    <a:pt x="39" y="16"/>
                    <a:pt x="39" y="16"/>
                    <a:pt x="39" y="16"/>
                  </a:cubicBezTo>
                  <a:cubicBezTo>
                    <a:pt x="40" y="16"/>
                    <a:pt x="40" y="16"/>
                    <a:pt x="40" y="16"/>
                  </a:cubicBezTo>
                  <a:cubicBezTo>
                    <a:pt x="39" y="16"/>
                    <a:pt x="39" y="15"/>
                    <a:pt x="38" y="15"/>
                  </a:cubicBezTo>
                  <a:cubicBezTo>
                    <a:pt x="38" y="12"/>
                    <a:pt x="43" y="11"/>
                    <a:pt x="44" y="7"/>
                  </a:cubicBezTo>
                  <a:cubicBezTo>
                    <a:pt x="45" y="7"/>
                    <a:pt x="45" y="6"/>
                    <a:pt x="45" y="5"/>
                  </a:cubicBezTo>
                  <a:cubicBezTo>
                    <a:pt x="49" y="4"/>
                    <a:pt x="52" y="3"/>
                    <a:pt x="51" y="0"/>
                  </a:cubicBezTo>
                  <a:cubicBezTo>
                    <a:pt x="51" y="0"/>
                    <a:pt x="56" y="2"/>
                    <a:pt x="5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9"/>
            <p:cNvSpPr/>
            <p:nvPr/>
          </p:nvSpPr>
          <p:spPr bwMode="auto">
            <a:xfrm>
              <a:off x="9640888" y="2033588"/>
              <a:ext cx="11112"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0"/>
            <p:cNvSpPr/>
            <p:nvPr/>
          </p:nvSpPr>
          <p:spPr bwMode="auto">
            <a:xfrm>
              <a:off x="9690100" y="20256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1"/>
            <p:cNvSpPr/>
            <p:nvPr/>
          </p:nvSpPr>
          <p:spPr bwMode="auto">
            <a:xfrm>
              <a:off x="9693275" y="2019301"/>
              <a:ext cx="7937"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2"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2"/>
            <p:cNvSpPr/>
            <p:nvPr/>
          </p:nvSpPr>
          <p:spPr bwMode="auto">
            <a:xfrm>
              <a:off x="9712325" y="2019301"/>
              <a:ext cx="4762"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3"/>
            <p:cNvSpPr/>
            <p:nvPr/>
          </p:nvSpPr>
          <p:spPr bwMode="auto">
            <a:xfrm>
              <a:off x="9705975" y="2014538"/>
              <a:ext cx="3175"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4"/>
            <p:cNvSpPr/>
            <p:nvPr/>
          </p:nvSpPr>
          <p:spPr bwMode="auto">
            <a:xfrm>
              <a:off x="9720263" y="2003426"/>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0"/>
                    <a:pt x="0" y="1"/>
                  </a:cubicBezTo>
                  <a:cubicBezTo>
                    <a:pt x="0" y="1"/>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5"/>
            <p:cNvSpPr/>
            <p:nvPr/>
          </p:nvSpPr>
          <p:spPr bwMode="auto">
            <a:xfrm>
              <a:off x="9720263" y="20002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6"/>
            <p:cNvSpPr/>
            <p:nvPr/>
          </p:nvSpPr>
          <p:spPr bwMode="auto">
            <a:xfrm>
              <a:off x="9772650" y="1879601"/>
              <a:ext cx="4762" cy="3175"/>
            </a:xfrm>
            <a:custGeom>
              <a:avLst/>
              <a:gdLst>
                <a:gd name="T0" fmla="*/ 0 w 3"/>
                <a:gd name="T1" fmla="*/ 0 h 2"/>
                <a:gd name="T2" fmla="*/ 3 w 3"/>
                <a:gd name="T3" fmla="*/ 2 h 2"/>
                <a:gd name="T4" fmla="*/ 0 w 3"/>
                <a:gd name="T5" fmla="*/ 0 h 2"/>
                <a:gd name="T6" fmla="*/ 0 w 3"/>
                <a:gd name="T7" fmla="*/ 0 h 2"/>
              </a:gdLst>
              <a:ahLst/>
              <a:cxnLst>
                <a:cxn ang="0">
                  <a:pos x="T0" y="T1"/>
                </a:cxn>
                <a:cxn ang="0">
                  <a:pos x="T2" y="T3"/>
                </a:cxn>
                <a:cxn ang="0">
                  <a:pos x="T4" y="T5"/>
                </a:cxn>
                <a:cxn ang="0">
                  <a:pos x="T6" y="T7"/>
                </a:cxn>
              </a:cxnLst>
              <a:rect l="0" t="0" r="r" b="b"/>
              <a:pathLst>
                <a:path w="3" h="2">
                  <a:moveTo>
                    <a:pt x="0" y="0"/>
                  </a:moveTo>
                  <a:lnTo>
                    <a:pt x="3"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7"/>
            <p:cNvSpPr/>
            <p:nvPr/>
          </p:nvSpPr>
          <p:spPr bwMode="auto">
            <a:xfrm>
              <a:off x="9802813" y="183038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8"/>
            <p:cNvSpPr/>
            <p:nvPr/>
          </p:nvSpPr>
          <p:spPr bwMode="auto">
            <a:xfrm>
              <a:off x="9799638" y="1792288"/>
              <a:ext cx="3175" cy="4763"/>
            </a:xfrm>
            <a:custGeom>
              <a:avLst/>
              <a:gdLst>
                <a:gd name="T0" fmla="*/ 2 w 2"/>
                <a:gd name="T1" fmla="*/ 3 h 3"/>
                <a:gd name="T2" fmla="*/ 2 w 2"/>
                <a:gd name="T3" fmla="*/ 3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3"/>
                  </a:lnTo>
                  <a:lnTo>
                    <a:pt x="0" y="0"/>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9"/>
            <p:cNvSpPr/>
            <p:nvPr/>
          </p:nvSpPr>
          <p:spPr bwMode="auto">
            <a:xfrm>
              <a:off x="9937750" y="2360613"/>
              <a:ext cx="4762" cy="7938"/>
            </a:xfrm>
            <a:custGeom>
              <a:avLst/>
              <a:gdLst>
                <a:gd name="T0" fmla="*/ 0 w 1"/>
                <a:gd name="T1" fmla="*/ 0 h 2"/>
                <a:gd name="T2" fmla="*/ 0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0"/>
            <p:cNvSpPr/>
            <p:nvPr/>
          </p:nvSpPr>
          <p:spPr bwMode="auto">
            <a:xfrm>
              <a:off x="9945688" y="2259013"/>
              <a:ext cx="376237" cy="158750"/>
            </a:xfrm>
            <a:custGeom>
              <a:avLst/>
              <a:gdLst>
                <a:gd name="T0" fmla="*/ 89 w 100"/>
                <a:gd name="T1" fmla="*/ 12 h 42"/>
                <a:gd name="T2" fmla="*/ 86 w 100"/>
                <a:gd name="T3" fmla="*/ 13 h 42"/>
                <a:gd name="T4" fmla="*/ 81 w 100"/>
                <a:gd name="T5" fmla="*/ 19 h 42"/>
                <a:gd name="T6" fmla="*/ 79 w 100"/>
                <a:gd name="T7" fmla="*/ 19 h 42"/>
                <a:gd name="T8" fmla="*/ 72 w 100"/>
                <a:gd name="T9" fmla="*/ 19 h 42"/>
                <a:gd name="T10" fmla="*/ 70 w 100"/>
                <a:gd name="T11" fmla="*/ 19 h 42"/>
                <a:gd name="T12" fmla="*/ 67 w 100"/>
                <a:gd name="T13" fmla="*/ 22 h 42"/>
                <a:gd name="T14" fmla="*/ 64 w 100"/>
                <a:gd name="T15" fmla="*/ 22 h 42"/>
                <a:gd name="T16" fmla="*/ 62 w 100"/>
                <a:gd name="T17" fmla="*/ 21 h 42"/>
                <a:gd name="T18" fmla="*/ 61 w 100"/>
                <a:gd name="T19" fmla="*/ 23 h 42"/>
                <a:gd name="T20" fmla="*/ 57 w 100"/>
                <a:gd name="T21" fmla="*/ 26 h 42"/>
                <a:gd name="T22" fmla="*/ 55 w 100"/>
                <a:gd name="T23" fmla="*/ 26 h 42"/>
                <a:gd name="T24" fmla="*/ 53 w 100"/>
                <a:gd name="T25" fmla="*/ 29 h 42"/>
                <a:gd name="T26" fmla="*/ 51 w 100"/>
                <a:gd name="T27" fmla="*/ 28 h 42"/>
                <a:gd name="T28" fmla="*/ 48 w 100"/>
                <a:gd name="T29" fmla="*/ 29 h 42"/>
                <a:gd name="T30" fmla="*/ 44 w 100"/>
                <a:gd name="T31" fmla="*/ 28 h 42"/>
                <a:gd name="T32" fmla="*/ 42 w 100"/>
                <a:gd name="T33" fmla="*/ 30 h 42"/>
                <a:gd name="T34" fmla="*/ 41 w 100"/>
                <a:gd name="T35" fmla="*/ 28 h 42"/>
                <a:gd name="T36" fmla="*/ 39 w 100"/>
                <a:gd name="T37" fmla="*/ 30 h 42"/>
                <a:gd name="T38" fmla="*/ 39 w 100"/>
                <a:gd name="T39" fmla="*/ 30 h 42"/>
                <a:gd name="T40" fmla="*/ 37 w 100"/>
                <a:gd name="T41" fmla="*/ 31 h 42"/>
                <a:gd name="T42" fmla="*/ 32 w 100"/>
                <a:gd name="T43" fmla="*/ 32 h 42"/>
                <a:gd name="T44" fmla="*/ 30 w 100"/>
                <a:gd name="T45" fmla="*/ 33 h 42"/>
                <a:gd name="T46" fmla="*/ 28 w 100"/>
                <a:gd name="T47" fmla="*/ 33 h 42"/>
                <a:gd name="T48" fmla="*/ 24 w 100"/>
                <a:gd name="T49" fmla="*/ 34 h 42"/>
                <a:gd name="T50" fmla="*/ 22 w 100"/>
                <a:gd name="T51" fmla="*/ 29 h 42"/>
                <a:gd name="T52" fmla="*/ 22 w 100"/>
                <a:gd name="T53" fmla="*/ 34 h 42"/>
                <a:gd name="T54" fmla="*/ 21 w 100"/>
                <a:gd name="T55" fmla="*/ 39 h 42"/>
                <a:gd name="T56" fmla="*/ 19 w 100"/>
                <a:gd name="T57" fmla="*/ 37 h 42"/>
                <a:gd name="T58" fmla="*/ 19 w 100"/>
                <a:gd name="T59" fmla="*/ 40 h 42"/>
                <a:gd name="T60" fmla="*/ 17 w 100"/>
                <a:gd name="T61" fmla="*/ 38 h 42"/>
                <a:gd name="T62" fmla="*/ 15 w 100"/>
                <a:gd name="T63" fmla="*/ 34 h 42"/>
                <a:gd name="T64" fmla="*/ 14 w 100"/>
                <a:gd name="T65" fmla="*/ 39 h 42"/>
                <a:gd name="T66" fmla="*/ 13 w 100"/>
                <a:gd name="T67" fmla="*/ 37 h 42"/>
                <a:gd name="T68" fmla="*/ 12 w 100"/>
                <a:gd name="T69" fmla="*/ 39 h 42"/>
                <a:gd name="T70" fmla="*/ 11 w 100"/>
                <a:gd name="T71" fmla="*/ 40 h 42"/>
                <a:gd name="T72" fmla="*/ 10 w 100"/>
                <a:gd name="T73" fmla="*/ 34 h 42"/>
                <a:gd name="T74" fmla="*/ 8 w 100"/>
                <a:gd name="T75" fmla="*/ 38 h 42"/>
                <a:gd name="T76" fmla="*/ 3 w 100"/>
                <a:gd name="T77" fmla="*/ 32 h 42"/>
                <a:gd name="T78" fmla="*/ 2 w 100"/>
                <a:gd name="T79" fmla="*/ 31 h 42"/>
                <a:gd name="T80" fmla="*/ 0 w 100"/>
                <a:gd name="T81" fmla="*/ 31 h 42"/>
                <a:gd name="T82" fmla="*/ 0 w 100"/>
                <a:gd name="T83" fmla="*/ 28 h 42"/>
                <a:gd name="T84" fmla="*/ 3 w 100"/>
                <a:gd name="T85" fmla="*/ 30 h 42"/>
                <a:gd name="T86" fmla="*/ 6 w 100"/>
                <a:gd name="T87" fmla="*/ 25 h 42"/>
                <a:gd name="T88" fmla="*/ 13 w 100"/>
                <a:gd name="T89" fmla="*/ 21 h 42"/>
                <a:gd name="T90" fmla="*/ 21 w 100"/>
                <a:gd name="T91" fmla="*/ 18 h 42"/>
                <a:gd name="T92" fmla="*/ 27 w 100"/>
                <a:gd name="T93" fmla="*/ 16 h 42"/>
                <a:gd name="T94" fmla="*/ 32 w 100"/>
                <a:gd name="T95" fmla="*/ 14 h 42"/>
                <a:gd name="T96" fmla="*/ 42 w 100"/>
                <a:gd name="T97" fmla="*/ 14 h 42"/>
                <a:gd name="T98" fmla="*/ 47 w 100"/>
                <a:gd name="T99" fmla="*/ 15 h 42"/>
                <a:gd name="T100" fmla="*/ 54 w 100"/>
                <a:gd name="T101" fmla="*/ 15 h 42"/>
                <a:gd name="T102" fmla="*/ 75 w 100"/>
                <a:gd name="T103" fmla="*/ 5 h 42"/>
                <a:gd name="T104" fmla="*/ 80 w 100"/>
                <a:gd name="T105" fmla="*/ 4 h 42"/>
                <a:gd name="T106" fmla="*/ 99 w 100"/>
                <a:gd name="T10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42">
                  <a:moveTo>
                    <a:pt x="99" y="9"/>
                  </a:moveTo>
                  <a:cubicBezTo>
                    <a:pt x="99" y="14"/>
                    <a:pt x="96" y="10"/>
                    <a:pt x="96" y="13"/>
                  </a:cubicBezTo>
                  <a:cubicBezTo>
                    <a:pt x="96" y="13"/>
                    <a:pt x="95" y="10"/>
                    <a:pt x="95" y="11"/>
                  </a:cubicBezTo>
                  <a:cubicBezTo>
                    <a:pt x="95" y="15"/>
                    <a:pt x="92" y="13"/>
                    <a:pt x="90" y="11"/>
                  </a:cubicBezTo>
                  <a:cubicBezTo>
                    <a:pt x="90" y="10"/>
                    <a:pt x="90" y="10"/>
                    <a:pt x="90" y="10"/>
                  </a:cubicBezTo>
                  <a:cubicBezTo>
                    <a:pt x="89" y="10"/>
                    <a:pt x="90" y="12"/>
                    <a:pt x="89" y="12"/>
                  </a:cubicBezTo>
                  <a:cubicBezTo>
                    <a:pt x="89" y="11"/>
                    <a:pt x="89" y="11"/>
                    <a:pt x="89" y="11"/>
                  </a:cubicBezTo>
                  <a:cubicBezTo>
                    <a:pt x="89" y="12"/>
                    <a:pt x="89" y="11"/>
                    <a:pt x="89" y="12"/>
                  </a:cubicBezTo>
                  <a:cubicBezTo>
                    <a:pt x="88" y="12"/>
                    <a:pt x="88" y="11"/>
                    <a:pt x="88" y="10"/>
                  </a:cubicBezTo>
                  <a:cubicBezTo>
                    <a:pt x="88" y="12"/>
                    <a:pt x="88" y="12"/>
                    <a:pt x="88" y="12"/>
                  </a:cubicBezTo>
                  <a:cubicBezTo>
                    <a:pt x="88" y="16"/>
                    <a:pt x="87" y="12"/>
                    <a:pt x="87" y="14"/>
                  </a:cubicBezTo>
                  <a:cubicBezTo>
                    <a:pt x="86" y="13"/>
                    <a:pt x="86" y="13"/>
                    <a:pt x="86" y="13"/>
                  </a:cubicBezTo>
                  <a:cubicBezTo>
                    <a:pt x="86" y="16"/>
                    <a:pt x="84" y="15"/>
                    <a:pt x="83" y="17"/>
                  </a:cubicBezTo>
                  <a:cubicBezTo>
                    <a:pt x="83" y="14"/>
                    <a:pt x="83" y="14"/>
                    <a:pt x="83" y="14"/>
                  </a:cubicBezTo>
                  <a:cubicBezTo>
                    <a:pt x="83" y="16"/>
                    <a:pt x="83" y="17"/>
                    <a:pt x="83" y="17"/>
                  </a:cubicBezTo>
                  <a:cubicBezTo>
                    <a:pt x="82" y="15"/>
                    <a:pt x="82" y="19"/>
                    <a:pt x="82" y="18"/>
                  </a:cubicBezTo>
                  <a:cubicBezTo>
                    <a:pt x="82" y="17"/>
                    <a:pt x="82" y="17"/>
                    <a:pt x="82" y="17"/>
                  </a:cubicBezTo>
                  <a:cubicBezTo>
                    <a:pt x="82" y="19"/>
                    <a:pt x="81" y="16"/>
                    <a:pt x="81" y="19"/>
                  </a:cubicBezTo>
                  <a:cubicBezTo>
                    <a:pt x="81" y="17"/>
                    <a:pt x="81" y="17"/>
                    <a:pt x="81" y="17"/>
                  </a:cubicBezTo>
                  <a:cubicBezTo>
                    <a:pt x="81" y="20"/>
                    <a:pt x="80" y="16"/>
                    <a:pt x="80" y="18"/>
                  </a:cubicBezTo>
                  <a:cubicBezTo>
                    <a:pt x="80" y="18"/>
                    <a:pt x="80" y="18"/>
                    <a:pt x="80" y="18"/>
                  </a:cubicBezTo>
                  <a:cubicBezTo>
                    <a:pt x="80" y="19"/>
                    <a:pt x="80" y="17"/>
                    <a:pt x="80" y="18"/>
                  </a:cubicBezTo>
                  <a:cubicBezTo>
                    <a:pt x="80" y="18"/>
                    <a:pt x="80" y="18"/>
                    <a:pt x="80" y="18"/>
                  </a:cubicBezTo>
                  <a:cubicBezTo>
                    <a:pt x="79" y="18"/>
                    <a:pt x="79" y="17"/>
                    <a:pt x="79" y="19"/>
                  </a:cubicBezTo>
                  <a:cubicBezTo>
                    <a:pt x="79" y="18"/>
                    <a:pt x="80" y="18"/>
                    <a:pt x="79" y="16"/>
                  </a:cubicBezTo>
                  <a:cubicBezTo>
                    <a:pt x="78" y="18"/>
                    <a:pt x="76" y="18"/>
                    <a:pt x="74" y="19"/>
                  </a:cubicBezTo>
                  <a:cubicBezTo>
                    <a:pt x="74" y="17"/>
                    <a:pt x="74" y="17"/>
                    <a:pt x="74" y="17"/>
                  </a:cubicBezTo>
                  <a:cubicBezTo>
                    <a:pt x="74" y="17"/>
                    <a:pt x="73" y="18"/>
                    <a:pt x="73" y="19"/>
                  </a:cubicBezTo>
                  <a:cubicBezTo>
                    <a:pt x="73" y="18"/>
                    <a:pt x="73" y="18"/>
                    <a:pt x="73" y="18"/>
                  </a:cubicBezTo>
                  <a:cubicBezTo>
                    <a:pt x="72" y="17"/>
                    <a:pt x="73" y="20"/>
                    <a:pt x="72" y="19"/>
                  </a:cubicBezTo>
                  <a:cubicBezTo>
                    <a:pt x="72" y="17"/>
                    <a:pt x="72" y="17"/>
                    <a:pt x="72" y="17"/>
                  </a:cubicBezTo>
                  <a:cubicBezTo>
                    <a:pt x="72" y="19"/>
                    <a:pt x="72" y="18"/>
                    <a:pt x="71" y="19"/>
                  </a:cubicBezTo>
                  <a:cubicBezTo>
                    <a:pt x="71" y="19"/>
                    <a:pt x="71" y="18"/>
                    <a:pt x="71" y="18"/>
                  </a:cubicBezTo>
                  <a:cubicBezTo>
                    <a:pt x="71" y="20"/>
                    <a:pt x="71" y="18"/>
                    <a:pt x="71" y="19"/>
                  </a:cubicBezTo>
                  <a:cubicBezTo>
                    <a:pt x="70" y="18"/>
                    <a:pt x="70" y="18"/>
                    <a:pt x="70" y="18"/>
                  </a:cubicBezTo>
                  <a:cubicBezTo>
                    <a:pt x="70" y="16"/>
                    <a:pt x="71" y="20"/>
                    <a:pt x="70" y="19"/>
                  </a:cubicBezTo>
                  <a:cubicBezTo>
                    <a:pt x="70" y="18"/>
                    <a:pt x="70" y="18"/>
                    <a:pt x="70" y="18"/>
                  </a:cubicBezTo>
                  <a:cubicBezTo>
                    <a:pt x="70" y="20"/>
                    <a:pt x="69" y="19"/>
                    <a:pt x="69" y="20"/>
                  </a:cubicBezTo>
                  <a:cubicBezTo>
                    <a:pt x="69" y="20"/>
                    <a:pt x="69" y="20"/>
                    <a:pt x="69" y="20"/>
                  </a:cubicBezTo>
                  <a:cubicBezTo>
                    <a:pt x="68" y="20"/>
                    <a:pt x="68" y="20"/>
                    <a:pt x="68" y="21"/>
                  </a:cubicBezTo>
                  <a:cubicBezTo>
                    <a:pt x="67" y="20"/>
                    <a:pt x="67" y="18"/>
                    <a:pt x="67" y="18"/>
                  </a:cubicBezTo>
                  <a:cubicBezTo>
                    <a:pt x="67" y="21"/>
                    <a:pt x="66" y="19"/>
                    <a:pt x="67" y="22"/>
                  </a:cubicBezTo>
                  <a:cubicBezTo>
                    <a:pt x="66" y="22"/>
                    <a:pt x="66" y="21"/>
                    <a:pt x="66" y="22"/>
                  </a:cubicBezTo>
                  <a:cubicBezTo>
                    <a:pt x="66" y="21"/>
                    <a:pt x="65" y="19"/>
                    <a:pt x="65" y="19"/>
                  </a:cubicBezTo>
                  <a:cubicBezTo>
                    <a:pt x="65" y="17"/>
                    <a:pt x="65" y="17"/>
                    <a:pt x="65" y="17"/>
                  </a:cubicBezTo>
                  <a:cubicBezTo>
                    <a:pt x="64" y="17"/>
                    <a:pt x="65" y="18"/>
                    <a:pt x="65" y="17"/>
                  </a:cubicBezTo>
                  <a:cubicBezTo>
                    <a:pt x="64" y="17"/>
                    <a:pt x="64" y="18"/>
                    <a:pt x="64" y="17"/>
                  </a:cubicBezTo>
                  <a:cubicBezTo>
                    <a:pt x="64" y="19"/>
                    <a:pt x="64" y="21"/>
                    <a:pt x="64" y="22"/>
                  </a:cubicBezTo>
                  <a:cubicBezTo>
                    <a:pt x="64" y="21"/>
                    <a:pt x="63" y="19"/>
                    <a:pt x="63" y="19"/>
                  </a:cubicBezTo>
                  <a:cubicBezTo>
                    <a:pt x="63" y="23"/>
                    <a:pt x="63" y="23"/>
                    <a:pt x="63" y="23"/>
                  </a:cubicBezTo>
                  <a:cubicBezTo>
                    <a:pt x="63" y="23"/>
                    <a:pt x="63" y="22"/>
                    <a:pt x="63" y="22"/>
                  </a:cubicBezTo>
                  <a:cubicBezTo>
                    <a:pt x="63" y="24"/>
                    <a:pt x="63" y="24"/>
                    <a:pt x="63" y="24"/>
                  </a:cubicBezTo>
                  <a:cubicBezTo>
                    <a:pt x="63" y="23"/>
                    <a:pt x="62" y="24"/>
                    <a:pt x="62" y="22"/>
                  </a:cubicBezTo>
                  <a:cubicBezTo>
                    <a:pt x="62" y="21"/>
                    <a:pt x="62" y="22"/>
                    <a:pt x="62" y="21"/>
                  </a:cubicBezTo>
                  <a:cubicBezTo>
                    <a:pt x="61" y="21"/>
                    <a:pt x="61" y="22"/>
                    <a:pt x="61" y="22"/>
                  </a:cubicBezTo>
                  <a:cubicBezTo>
                    <a:pt x="61" y="22"/>
                    <a:pt x="61" y="22"/>
                    <a:pt x="61" y="22"/>
                  </a:cubicBezTo>
                  <a:cubicBezTo>
                    <a:pt x="61" y="21"/>
                    <a:pt x="61" y="23"/>
                    <a:pt x="61" y="24"/>
                  </a:cubicBezTo>
                  <a:cubicBezTo>
                    <a:pt x="61" y="24"/>
                    <a:pt x="61" y="22"/>
                    <a:pt x="61" y="23"/>
                  </a:cubicBezTo>
                  <a:cubicBezTo>
                    <a:pt x="61" y="24"/>
                    <a:pt x="61" y="25"/>
                    <a:pt x="61" y="25"/>
                  </a:cubicBezTo>
                  <a:cubicBezTo>
                    <a:pt x="61" y="23"/>
                    <a:pt x="61" y="23"/>
                    <a:pt x="61" y="23"/>
                  </a:cubicBezTo>
                  <a:cubicBezTo>
                    <a:pt x="60" y="25"/>
                    <a:pt x="60" y="26"/>
                    <a:pt x="60" y="26"/>
                  </a:cubicBezTo>
                  <a:cubicBezTo>
                    <a:pt x="60" y="28"/>
                    <a:pt x="60" y="25"/>
                    <a:pt x="60" y="25"/>
                  </a:cubicBezTo>
                  <a:cubicBezTo>
                    <a:pt x="59" y="24"/>
                    <a:pt x="59" y="27"/>
                    <a:pt x="58" y="25"/>
                  </a:cubicBezTo>
                  <a:cubicBezTo>
                    <a:pt x="58" y="25"/>
                    <a:pt x="58" y="27"/>
                    <a:pt x="58" y="27"/>
                  </a:cubicBezTo>
                  <a:cubicBezTo>
                    <a:pt x="58" y="26"/>
                    <a:pt x="58" y="25"/>
                    <a:pt x="58" y="26"/>
                  </a:cubicBezTo>
                  <a:cubicBezTo>
                    <a:pt x="58" y="25"/>
                    <a:pt x="58" y="26"/>
                    <a:pt x="57" y="26"/>
                  </a:cubicBezTo>
                  <a:cubicBezTo>
                    <a:pt x="57" y="27"/>
                    <a:pt x="57" y="26"/>
                    <a:pt x="57" y="26"/>
                  </a:cubicBezTo>
                  <a:cubicBezTo>
                    <a:pt x="57" y="26"/>
                    <a:pt x="56" y="28"/>
                    <a:pt x="56" y="27"/>
                  </a:cubicBezTo>
                  <a:cubicBezTo>
                    <a:pt x="56" y="27"/>
                    <a:pt x="56" y="29"/>
                    <a:pt x="55" y="29"/>
                  </a:cubicBezTo>
                  <a:cubicBezTo>
                    <a:pt x="55" y="28"/>
                    <a:pt x="55" y="28"/>
                    <a:pt x="55" y="28"/>
                  </a:cubicBezTo>
                  <a:cubicBezTo>
                    <a:pt x="55" y="27"/>
                    <a:pt x="55" y="28"/>
                    <a:pt x="55" y="27"/>
                  </a:cubicBezTo>
                  <a:cubicBezTo>
                    <a:pt x="55" y="28"/>
                    <a:pt x="55" y="25"/>
                    <a:pt x="55" y="26"/>
                  </a:cubicBezTo>
                  <a:cubicBezTo>
                    <a:pt x="55" y="25"/>
                    <a:pt x="55" y="29"/>
                    <a:pt x="55" y="27"/>
                  </a:cubicBezTo>
                  <a:cubicBezTo>
                    <a:pt x="55" y="27"/>
                    <a:pt x="55" y="28"/>
                    <a:pt x="54" y="27"/>
                  </a:cubicBezTo>
                  <a:cubicBezTo>
                    <a:pt x="54" y="27"/>
                    <a:pt x="54" y="25"/>
                    <a:pt x="54" y="25"/>
                  </a:cubicBezTo>
                  <a:cubicBezTo>
                    <a:pt x="53" y="26"/>
                    <a:pt x="54" y="26"/>
                    <a:pt x="54" y="27"/>
                  </a:cubicBezTo>
                  <a:cubicBezTo>
                    <a:pt x="53" y="27"/>
                    <a:pt x="53" y="27"/>
                    <a:pt x="53" y="27"/>
                  </a:cubicBezTo>
                  <a:cubicBezTo>
                    <a:pt x="54" y="29"/>
                    <a:pt x="53" y="27"/>
                    <a:pt x="53" y="29"/>
                  </a:cubicBezTo>
                  <a:cubicBezTo>
                    <a:pt x="53" y="28"/>
                    <a:pt x="53" y="29"/>
                    <a:pt x="53" y="27"/>
                  </a:cubicBezTo>
                  <a:cubicBezTo>
                    <a:pt x="52" y="25"/>
                    <a:pt x="52" y="25"/>
                    <a:pt x="52" y="25"/>
                  </a:cubicBezTo>
                  <a:cubicBezTo>
                    <a:pt x="52" y="26"/>
                    <a:pt x="52" y="27"/>
                    <a:pt x="52" y="28"/>
                  </a:cubicBezTo>
                  <a:cubicBezTo>
                    <a:pt x="52" y="27"/>
                    <a:pt x="52" y="27"/>
                    <a:pt x="52" y="27"/>
                  </a:cubicBezTo>
                  <a:cubicBezTo>
                    <a:pt x="53" y="30"/>
                    <a:pt x="52" y="27"/>
                    <a:pt x="52" y="29"/>
                  </a:cubicBezTo>
                  <a:cubicBezTo>
                    <a:pt x="51" y="28"/>
                    <a:pt x="51" y="29"/>
                    <a:pt x="51" y="28"/>
                  </a:cubicBezTo>
                  <a:cubicBezTo>
                    <a:pt x="50" y="29"/>
                    <a:pt x="50" y="30"/>
                    <a:pt x="50" y="29"/>
                  </a:cubicBezTo>
                  <a:cubicBezTo>
                    <a:pt x="50" y="29"/>
                    <a:pt x="50" y="29"/>
                    <a:pt x="50" y="28"/>
                  </a:cubicBezTo>
                  <a:cubicBezTo>
                    <a:pt x="50" y="27"/>
                    <a:pt x="50" y="28"/>
                    <a:pt x="50" y="29"/>
                  </a:cubicBezTo>
                  <a:cubicBezTo>
                    <a:pt x="50" y="28"/>
                    <a:pt x="49" y="27"/>
                    <a:pt x="48" y="26"/>
                  </a:cubicBezTo>
                  <a:cubicBezTo>
                    <a:pt x="48" y="27"/>
                    <a:pt x="49" y="28"/>
                    <a:pt x="49" y="29"/>
                  </a:cubicBezTo>
                  <a:cubicBezTo>
                    <a:pt x="48" y="27"/>
                    <a:pt x="48" y="31"/>
                    <a:pt x="48" y="29"/>
                  </a:cubicBezTo>
                  <a:cubicBezTo>
                    <a:pt x="48" y="28"/>
                    <a:pt x="48" y="27"/>
                    <a:pt x="47" y="27"/>
                  </a:cubicBezTo>
                  <a:cubicBezTo>
                    <a:pt x="47" y="24"/>
                    <a:pt x="47" y="29"/>
                    <a:pt x="47" y="28"/>
                  </a:cubicBezTo>
                  <a:cubicBezTo>
                    <a:pt x="47" y="30"/>
                    <a:pt x="47" y="30"/>
                    <a:pt x="47" y="30"/>
                  </a:cubicBezTo>
                  <a:cubicBezTo>
                    <a:pt x="47" y="29"/>
                    <a:pt x="47" y="31"/>
                    <a:pt x="46" y="29"/>
                  </a:cubicBezTo>
                  <a:cubicBezTo>
                    <a:pt x="46" y="30"/>
                    <a:pt x="46" y="28"/>
                    <a:pt x="46" y="30"/>
                  </a:cubicBezTo>
                  <a:cubicBezTo>
                    <a:pt x="45" y="29"/>
                    <a:pt x="45" y="32"/>
                    <a:pt x="44" y="28"/>
                  </a:cubicBezTo>
                  <a:cubicBezTo>
                    <a:pt x="44" y="28"/>
                    <a:pt x="43" y="28"/>
                    <a:pt x="44" y="29"/>
                  </a:cubicBezTo>
                  <a:cubicBezTo>
                    <a:pt x="44" y="30"/>
                    <a:pt x="44" y="28"/>
                    <a:pt x="44" y="29"/>
                  </a:cubicBezTo>
                  <a:cubicBezTo>
                    <a:pt x="44" y="29"/>
                    <a:pt x="44" y="30"/>
                    <a:pt x="44" y="30"/>
                  </a:cubicBezTo>
                  <a:cubicBezTo>
                    <a:pt x="44" y="30"/>
                    <a:pt x="43" y="30"/>
                    <a:pt x="43" y="28"/>
                  </a:cubicBezTo>
                  <a:cubicBezTo>
                    <a:pt x="43" y="26"/>
                    <a:pt x="43" y="31"/>
                    <a:pt x="43" y="31"/>
                  </a:cubicBezTo>
                  <a:cubicBezTo>
                    <a:pt x="43" y="30"/>
                    <a:pt x="42" y="29"/>
                    <a:pt x="42" y="30"/>
                  </a:cubicBezTo>
                  <a:cubicBezTo>
                    <a:pt x="42" y="31"/>
                    <a:pt x="42" y="31"/>
                    <a:pt x="42" y="31"/>
                  </a:cubicBezTo>
                  <a:cubicBezTo>
                    <a:pt x="42" y="31"/>
                    <a:pt x="42" y="29"/>
                    <a:pt x="41" y="28"/>
                  </a:cubicBezTo>
                  <a:cubicBezTo>
                    <a:pt x="41" y="28"/>
                    <a:pt x="41" y="28"/>
                    <a:pt x="41" y="29"/>
                  </a:cubicBezTo>
                  <a:cubicBezTo>
                    <a:pt x="41" y="27"/>
                    <a:pt x="41" y="27"/>
                    <a:pt x="41" y="27"/>
                  </a:cubicBezTo>
                  <a:cubicBezTo>
                    <a:pt x="41" y="29"/>
                    <a:pt x="41" y="28"/>
                    <a:pt x="40" y="29"/>
                  </a:cubicBezTo>
                  <a:cubicBezTo>
                    <a:pt x="41" y="28"/>
                    <a:pt x="41" y="28"/>
                    <a:pt x="41" y="28"/>
                  </a:cubicBezTo>
                  <a:cubicBezTo>
                    <a:pt x="40" y="28"/>
                    <a:pt x="40" y="28"/>
                    <a:pt x="40" y="28"/>
                  </a:cubicBezTo>
                  <a:cubicBezTo>
                    <a:pt x="40" y="29"/>
                    <a:pt x="41" y="30"/>
                    <a:pt x="41" y="30"/>
                  </a:cubicBezTo>
                  <a:cubicBezTo>
                    <a:pt x="41" y="30"/>
                    <a:pt x="41" y="30"/>
                    <a:pt x="41" y="31"/>
                  </a:cubicBezTo>
                  <a:cubicBezTo>
                    <a:pt x="40" y="30"/>
                    <a:pt x="40" y="30"/>
                    <a:pt x="40" y="30"/>
                  </a:cubicBezTo>
                  <a:cubicBezTo>
                    <a:pt x="40" y="30"/>
                    <a:pt x="40" y="31"/>
                    <a:pt x="40" y="31"/>
                  </a:cubicBezTo>
                  <a:cubicBezTo>
                    <a:pt x="40" y="31"/>
                    <a:pt x="40" y="31"/>
                    <a:pt x="39" y="30"/>
                  </a:cubicBezTo>
                  <a:cubicBezTo>
                    <a:pt x="40" y="30"/>
                    <a:pt x="40" y="31"/>
                    <a:pt x="40" y="30"/>
                  </a:cubicBezTo>
                  <a:cubicBezTo>
                    <a:pt x="40" y="30"/>
                    <a:pt x="39" y="28"/>
                    <a:pt x="39" y="29"/>
                  </a:cubicBezTo>
                  <a:cubicBezTo>
                    <a:pt x="39" y="30"/>
                    <a:pt x="40" y="32"/>
                    <a:pt x="39" y="31"/>
                  </a:cubicBezTo>
                  <a:cubicBezTo>
                    <a:pt x="39" y="30"/>
                    <a:pt x="39" y="30"/>
                    <a:pt x="39" y="30"/>
                  </a:cubicBezTo>
                  <a:cubicBezTo>
                    <a:pt x="39" y="29"/>
                    <a:pt x="39" y="29"/>
                    <a:pt x="39" y="29"/>
                  </a:cubicBezTo>
                  <a:cubicBezTo>
                    <a:pt x="39" y="30"/>
                    <a:pt x="39" y="30"/>
                    <a:pt x="39" y="30"/>
                  </a:cubicBezTo>
                  <a:cubicBezTo>
                    <a:pt x="39" y="30"/>
                    <a:pt x="39" y="30"/>
                    <a:pt x="39" y="30"/>
                  </a:cubicBezTo>
                  <a:cubicBezTo>
                    <a:pt x="39" y="31"/>
                    <a:pt x="38" y="30"/>
                    <a:pt x="39" y="32"/>
                  </a:cubicBezTo>
                  <a:cubicBezTo>
                    <a:pt x="38" y="32"/>
                    <a:pt x="38" y="31"/>
                    <a:pt x="38" y="31"/>
                  </a:cubicBezTo>
                  <a:cubicBezTo>
                    <a:pt x="38" y="31"/>
                    <a:pt x="38" y="31"/>
                    <a:pt x="38" y="31"/>
                  </a:cubicBezTo>
                  <a:cubicBezTo>
                    <a:pt x="37" y="30"/>
                    <a:pt x="37" y="31"/>
                    <a:pt x="37" y="32"/>
                  </a:cubicBezTo>
                  <a:cubicBezTo>
                    <a:pt x="37" y="31"/>
                    <a:pt x="37" y="31"/>
                    <a:pt x="37" y="31"/>
                  </a:cubicBezTo>
                  <a:cubicBezTo>
                    <a:pt x="37" y="31"/>
                    <a:pt x="37" y="31"/>
                    <a:pt x="37" y="32"/>
                  </a:cubicBezTo>
                  <a:cubicBezTo>
                    <a:pt x="36" y="31"/>
                    <a:pt x="36" y="27"/>
                    <a:pt x="36" y="29"/>
                  </a:cubicBezTo>
                  <a:cubicBezTo>
                    <a:pt x="36" y="29"/>
                    <a:pt x="36" y="31"/>
                    <a:pt x="36" y="32"/>
                  </a:cubicBezTo>
                  <a:cubicBezTo>
                    <a:pt x="35" y="32"/>
                    <a:pt x="35" y="34"/>
                    <a:pt x="34" y="32"/>
                  </a:cubicBezTo>
                  <a:cubicBezTo>
                    <a:pt x="34" y="33"/>
                    <a:pt x="34" y="33"/>
                    <a:pt x="34" y="33"/>
                  </a:cubicBezTo>
                  <a:cubicBezTo>
                    <a:pt x="34" y="33"/>
                    <a:pt x="33" y="35"/>
                    <a:pt x="32" y="32"/>
                  </a:cubicBezTo>
                  <a:cubicBezTo>
                    <a:pt x="32" y="32"/>
                    <a:pt x="32" y="31"/>
                    <a:pt x="32" y="30"/>
                  </a:cubicBezTo>
                  <a:cubicBezTo>
                    <a:pt x="32" y="31"/>
                    <a:pt x="31" y="29"/>
                    <a:pt x="32" y="31"/>
                  </a:cubicBezTo>
                  <a:cubicBezTo>
                    <a:pt x="32" y="32"/>
                    <a:pt x="32" y="33"/>
                    <a:pt x="32" y="33"/>
                  </a:cubicBezTo>
                  <a:cubicBezTo>
                    <a:pt x="32" y="34"/>
                    <a:pt x="31" y="34"/>
                    <a:pt x="31" y="33"/>
                  </a:cubicBezTo>
                  <a:cubicBezTo>
                    <a:pt x="31" y="34"/>
                    <a:pt x="31" y="34"/>
                    <a:pt x="31" y="34"/>
                  </a:cubicBezTo>
                  <a:cubicBezTo>
                    <a:pt x="31" y="32"/>
                    <a:pt x="30" y="32"/>
                    <a:pt x="30" y="33"/>
                  </a:cubicBezTo>
                  <a:cubicBezTo>
                    <a:pt x="30" y="34"/>
                    <a:pt x="30" y="34"/>
                    <a:pt x="30" y="34"/>
                  </a:cubicBezTo>
                  <a:cubicBezTo>
                    <a:pt x="30" y="33"/>
                    <a:pt x="30" y="33"/>
                    <a:pt x="30" y="33"/>
                  </a:cubicBezTo>
                  <a:cubicBezTo>
                    <a:pt x="30" y="33"/>
                    <a:pt x="30" y="35"/>
                    <a:pt x="30" y="34"/>
                  </a:cubicBezTo>
                  <a:cubicBezTo>
                    <a:pt x="30" y="33"/>
                    <a:pt x="30" y="33"/>
                    <a:pt x="30" y="33"/>
                  </a:cubicBezTo>
                  <a:cubicBezTo>
                    <a:pt x="29" y="34"/>
                    <a:pt x="29" y="36"/>
                    <a:pt x="29" y="35"/>
                  </a:cubicBezTo>
                  <a:cubicBezTo>
                    <a:pt x="28" y="33"/>
                    <a:pt x="28" y="33"/>
                    <a:pt x="28" y="33"/>
                  </a:cubicBezTo>
                  <a:cubicBezTo>
                    <a:pt x="28" y="33"/>
                    <a:pt x="28" y="34"/>
                    <a:pt x="29" y="35"/>
                  </a:cubicBezTo>
                  <a:cubicBezTo>
                    <a:pt x="28" y="34"/>
                    <a:pt x="28" y="34"/>
                    <a:pt x="27" y="32"/>
                  </a:cubicBezTo>
                  <a:cubicBezTo>
                    <a:pt x="27" y="36"/>
                    <a:pt x="26" y="37"/>
                    <a:pt x="25" y="36"/>
                  </a:cubicBezTo>
                  <a:cubicBezTo>
                    <a:pt x="25" y="36"/>
                    <a:pt x="25" y="36"/>
                    <a:pt x="25" y="36"/>
                  </a:cubicBezTo>
                  <a:cubicBezTo>
                    <a:pt x="24" y="35"/>
                    <a:pt x="25" y="37"/>
                    <a:pt x="25" y="37"/>
                  </a:cubicBezTo>
                  <a:cubicBezTo>
                    <a:pt x="24" y="34"/>
                    <a:pt x="24" y="34"/>
                    <a:pt x="24" y="34"/>
                  </a:cubicBezTo>
                  <a:cubicBezTo>
                    <a:pt x="24" y="33"/>
                    <a:pt x="24" y="35"/>
                    <a:pt x="24" y="36"/>
                  </a:cubicBezTo>
                  <a:cubicBezTo>
                    <a:pt x="24" y="37"/>
                    <a:pt x="24" y="35"/>
                    <a:pt x="24" y="36"/>
                  </a:cubicBezTo>
                  <a:cubicBezTo>
                    <a:pt x="24" y="37"/>
                    <a:pt x="23" y="36"/>
                    <a:pt x="24" y="37"/>
                  </a:cubicBezTo>
                  <a:cubicBezTo>
                    <a:pt x="23" y="37"/>
                    <a:pt x="23" y="35"/>
                    <a:pt x="23" y="35"/>
                  </a:cubicBezTo>
                  <a:cubicBezTo>
                    <a:pt x="23" y="36"/>
                    <a:pt x="23" y="36"/>
                    <a:pt x="23" y="36"/>
                  </a:cubicBezTo>
                  <a:cubicBezTo>
                    <a:pt x="22" y="34"/>
                    <a:pt x="23" y="32"/>
                    <a:pt x="22" y="29"/>
                  </a:cubicBezTo>
                  <a:cubicBezTo>
                    <a:pt x="22" y="30"/>
                    <a:pt x="22" y="30"/>
                    <a:pt x="22" y="30"/>
                  </a:cubicBezTo>
                  <a:cubicBezTo>
                    <a:pt x="22" y="28"/>
                    <a:pt x="22" y="28"/>
                    <a:pt x="22" y="27"/>
                  </a:cubicBezTo>
                  <a:cubicBezTo>
                    <a:pt x="22" y="28"/>
                    <a:pt x="22" y="30"/>
                    <a:pt x="22" y="31"/>
                  </a:cubicBezTo>
                  <a:cubicBezTo>
                    <a:pt x="22" y="32"/>
                    <a:pt x="23" y="35"/>
                    <a:pt x="22" y="35"/>
                  </a:cubicBezTo>
                  <a:cubicBezTo>
                    <a:pt x="22" y="34"/>
                    <a:pt x="23" y="35"/>
                    <a:pt x="22" y="34"/>
                  </a:cubicBezTo>
                  <a:cubicBezTo>
                    <a:pt x="22" y="32"/>
                    <a:pt x="22" y="34"/>
                    <a:pt x="22" y="34"/>
                  </a:cubicBezTo>
                  <a:cubicBezTo>
                    <a:pt x="22" y="35"/>
                    <a:pt x="22" y="36"/>
                    <a:pt x="22" y="37"/>
                  </a:cubicBezTo>
                  <a:cubicBezTo>
                    <a:pt x="22" y="36"/>
                    <a:pt x="22" y="35"/>
                    <a:pt x="21" y="35"/>
                  </a:cubicBezTo>
                  <a:cubicBezTo>
                    <a:pt x="22" y="36"/>
                    <a:pt x="21" y="37"/>
                    <a:pt x="22" y="37"/>
                  </a:cubicBezTo>
                  <a:cubicBezTo>
                    <a:pt x="22" y="40"/>
                    <a:pt x="21" y="37"/>
                    <a:pt x="21" y="39"/>
                  </a:cubicBezTo>
                  <a:cubicBezTo>
                    <a:pt x="21" y="37"/>
                    <a:pt x="21" y="35"/>
                    <a:pt x="21" y="34"/>
                  </a:cubicBezTo>
                  <a:cubicBezTo>
                    <a:pt x="21" y="36"/>
                    <a:pt x="20" y="36"/>
                    <a:pt x="21" y="39"/>
                  </a:cubicBezTo>
                  <a:cubicBezTo>
                    <a:pt x="21" y="38"/>
                    <a:pt x="21" y="37"/>
                    <a:pt x="21" y="36"/>
                  </a:cubicBezTo>
                  <a:cubicBezTo>
                    <a:pt x="20" y="35"/>
                    <a:pt x="21" y="39"/>
                    <a:pt x="20" y="36"/>
                  </a:cubicBezTo>
                  <a:cubicBezTo>
                    <a:pt x="20" y="37"/>
                    <a:pt x="20" y="37"/>
                    <a:pt x="20" y="37"/>
                  </a:cubicBezTo>
                  <a:cubicBezTo>
                    <a:pt x="20" y="37"/>
                    <a:pt x="20" y="37"/>
                    <a:pt x="20" y="36"/>
                  </a:cubicBezTo>
                  <a:cubicBezTo>
                    <a:pt x="19" y="36"/>
                    <a:pt x="19" y="38"/>
                    <a:pt x="19" y="36"/>
                  </a:cubicBezTo>
                  <a:cubicBezTo>
                    <a:pt x="19" y="36"/>
                    <a:pt x="18" y="36"/>
                    <a:pt x="19" y="37"/>
                  </a:cubicBezTo>
                  <a:cubicBezTo>
                    <a:pt x="19" y="38"/>
                    <a:pt x="19" y="36"/>
                    <a:pt x="19" y="38"/>
                  </a:cubicBezTo>
                  <a:cubicBezTo>
                    <a:pt x="19" y="37"/>
                    <a:pt x="19" y="39"/>
                    <a:pt x="19" y="39"/>
                  </a:cubicBezTo>
                  <a:cubicBezTo>
                    <a:pt x="19" y="38"/>
                    <a:pt x="19" y="38"/>
                    <a:pt x="19" y="38"/>
                  </a:cubicBezTo>
                  <a:cubicBezTo>
                    <a:pt x="19" y="39"/>
                    <a:pt x="19" y="39"/>
                    <a:pt x="19" y="40"/>
                  </a:cubicBezTo>
                  <a:cubicBezTo>
                    <a:pt x="19" y="39"/>
                    <a:pt x="19" y="38"/>
                    <a:pt x="18" y="38"/>
                  </a:cubicBezTo>
                  <a:cubicBezTo>
                    <a:pt x="19" y="40"/>
                    <a:pt x="19" y="40"/>
                    <a:pt x="19" y="40"/>
                  </a:cubicBezTo>
                  <a:cubicBezTo>
                    <a:pt x="18" y="40"/>
                    <a:pt x="18" y="37"/>
                    <a:pt x="18" y="38"/>
                  </a:cubicBezTo>
                  <a:cubicBezTo>
                    <a:pt x="18" y="37"/>
                    <a:pt x="18" y="37"/>
                    <a:pt x="18" y="37"/>
                  </a:cubicBezTo>
                  <a:cubicBezTo>
                    <a:pt x="18" y="37"/>
                    <a:pt x="18" y="35"/>
                    <a:pt x="17" y="36"/>
                  </a:cubicBezTo>
                  <a:cubicBezTo>
                    <a:pt x="18" y="37"/>
                    <a:pt x="18" y="39"/>
                    <a:pt x="18" y="40"/>
                  </a:cubicBezTo>
                  <a:cubicBezTo>
                    <a:pt x="18" y="40"/>
                    <a:pt x="17" y="38"/>
                    <a:pt x="17" y="40"/>
                  </a:cubicBezTo>
                  <a:cubicBezTo>
                    <a:pt x="17" y="38"/>
                    <a:pt x="17" y="38"/>
                    <a:pt x="17" y="38"/>
                  </a:cubicBezTo>
                  <a:cubicBezTo>
                    <a:pt x="17" y="38"/>
                    <a:pt x="17" y="36"/>
                    <a:pt x="17" y="36"/>
                  </a:cubicBezTo>
                  <a:cubicBezTo>
                    <a:pt x="17" y="37"/>
                    <a:pt x="17" y="39"/>
                    <a:pt x="17" y="39"/>
                  </a:cubicBezTo>
                  <a:cubicBezTo>
                    <a:pt x="17" y="39"/>
                    <a:pt x="17" y="38"/>
                    <a:pt x="16" y="38"/>
                  </a:cubicBezTo>
                  <a:cubicBezTo>
                    <a:pt x="16" y="38"/>
                    <a:pt x="17" y="39"/>
                    <a:pt x="17" y="40"/>
                  </a:cubicBezTo>
                  <a:cubicBezTo>
                    <a:pt x="16" y="39"/>
                    <a:pt x="16" y="38"/>
                    <a:pt x="15" y="37"/>
                  </a:cubicBezTo>
                  <a:cubicBezTo>
                    <a:pt x="15" y="34"/>
                    <a:pt x="15" y="34"/>
                    <a:pt x="15" y="34"/>
                  </a:cubicBezTo>
                  <a:cubicBezTo>
                    <a:pt x="15" y="34"/>
                    <a:pt x="15" y="34"/>
                    <a:pt x="15" y="34"/>
                  </a:cubicBezTo>
                  <a:cubicBezTo>
                    <a:pt x="15" y="33"/>
                    <a:pt x="15" y="33"/>
                    <a:pt x="15" y="31"/>
                  </a:cubicBezTo>
                  <a:cubicBezTo>
                    <a:pt x="14" y="31"/>
                    <a:pt x="14" y="32"/>
                    <a:pt x="14" y="32"/>
                  </a:cubicBezTo>
                  <a:cubicBezTo>
                    <a:pt x="15" y="35"/>
                    <a:pt x="15" y="36"/>
                    <a:pt x="15" y="39"/>
                  </a:cubicBezTo>
                  <a:cubicBezTo>
                    <a:pt x="15" y="40"/>
                    <a:pt x="14" y="32"/>
                    <a:pt x="14" y="37"/>
                  </a:cubicBezTo>
                  <a:cubicBezTo>
                    <a:pt x="14" y="37"/>
                    <a:pt x="14" y="39"/>
                    <a:pt x="14" y="39"/>
                  </a:cubicBezTo>
                  <a:cubicBezTo>
                    <a:pt x="14" y="38"/>
                    <a:pt x="15" y="41"/>
                    <a:pt x="14" y="40"/>
                  </a:cubicBezTo>
                  <a:cubicBezTo>
                    <a:pt x="14" y="39"/>
                    <a:pt x="13" y="38"/>
                    <a:pt x="13" y="36"/>
                  </a:cubicBezTo>
                  <a:cubicBezTo>
                    <a:pt x="13" y="37"/>
                    <a:pt x="14" y="37"/>
                    <a:pt x="14" y="36"/>
                  </a:cubicBezTo>
                  <a:cubicBezTo>
                    <a:pt x="13" y="35"/>
                    <a:pt x="13" y="34"/>
                    <a:pt x="13" y="34"/>
                  </a:cubicBezTo>
                  <a:cubicBezTo>
                    <a:pt x="13" y="34"/>
                    <a:pt x="13" y="34"/>
                    <a:pt x="13" y="35"/>
                  </a:cubicBezTo>
                  <a:cubicBezTo>
                    <a:pt x="13" y="37"/>
                    <a:pt x="13" y="35"/>
                    <a:pt x="13" y="37"/>
                  </a:cubicBezTo>
                  <a:cubicBezTo>
                    <a:pt x="13" y="37"/>
                    <a:pt x="12" y="35"/>
                    <a:pt x="13" y="38"/>
                  </a:cubicBezTo>
                  <a:cubicBezTo>
                    <a:pt x="13" y="38"/>
                    <a:pt x="13" y="39"/>
                    <a:pt x="13" y="40"/>
                  </a:cubicBezTo>
                  <a:cubicBezTo>
                    <a:pt x="13" y="41"/>
                    <a:pt x="13" y="41"/>
                    <a:pt x="13" y="41"/>
                  </a:cubicBezTo>
                  <a:cubicBezTo>
                    <a:pt x="13" y="40"/>
                    <a:pt x="13" y="40"/>
                    <a:pt x="13" y="40"/>
                  </a:cubicBezTo>
                  <a:cubicBezTo>
                    <a:pt x="13" y="39"/>
                    <a:pt x="13" y="42"/>
                    <a:pt x="13" y="41"/>
                  </a:cubicBezTo>
                  <a:cubicBezTo>
                    <a:pt x="12" y="39"/>
                    <a:pt x="12" y="39"/>
                    <a:pt x="12" y="39"/>
                  </a:cubicBezTo>
                  <a:cubicBezTo>
                    <a:pt x="12" y="38"/>
                    <a:pt x="13" y="40"/>
                    <a:pt x="12" y="37"/>
                  </a:cubicBezTo>
                  <a:cubicBezTo>
                    <a:pt x="12" y="37"/>
                    <a:pt x="12" y="39"/>
                    <a:pt x="12" y="38"/>
                  </a:cubicBezTo>
                  <a:cubicBezTo>
                    <a:pt x="12" y="37"/>
                    <a:pt x="12" y="37"/>
                    <a:pt x="12" y="37"/>
                  </a:cubicBezTo>
                  <a:cubicBezTo>
                    <a:pt x="12" y="37"/>
                    <a:pt x="11" y="34"/>
                    <a:pt x="11" y="36"/>
                  </a:cubicBezTo>
                  <a:cubicBezTo>
                    <a:pt x="11" y="37"/>
                    <a:pt x="11" y="37"/>
                    <a:pt x="11" y="38"/>
                  </a:cubicBezTo>
                  <a:cubicBezTo>
                    <a:pt x="11" y="38"/>
                    <a:pt x="11" y="39"/>
                    <a:pt x="11" y="40"/>
                  </a:cubicBezTo>
                  <a:cubicBezTo>
                    <a:pt x="10" y="38"/>
                    <a:pt x="10" y="40"/>
                    <a:pt x="10" y="37"/>
                  </a:cubicBezTo>
                  <a:cubicBezTo>
                    <a:pt x="10" y="39"/>
                    <a:pt x="11" y="38"/>
                    <a:pt x="11" y="36"/>
                  </a:cubicBezTo>
                  <a:cubicBezTo>
                    <a:pt x="10" y="34"/>
                    <a:pt x="11" y="37"/>
                    <a:pt x="11" y="34"/>
                  </a:cubicBezTo>
                  <a:cubicBezTo>
                    <a:pt x="11" y="34"/>
                    <a:pt x="10" y="32"/>
                    <a:pt x="10" y="30"/>
                  </a:cubicBezTo>
                  <a:cubicBezTo>
                    <a:pt x="10" y="30"/>
                    <a:pt x="10" y="31"/>
                    <a:pt x="10" y="31"/>
                  </a:cubicBezTo>
                  <a:cubicBezTo>
                    <a:pt x="10" y="33"/>
                    <a:pt x="10" y="33"/>
                    <a:pt x="10" y="34"/>
                  </a:cubicBezTo>
                  <a:cubicBezTo>
                    <a:pt x="10" y="34"/>
                    <a:pt x="10" y="35"/>
                    <a:pt x="10" y="36"/>
                  </a:cubicBezTo>
                  <a:cubicBezTo>
                    <a:pt x="9" y="35"/>
                    <a:pt x="9" y="34"/>
                    <a:pt x="9" y="34"/>
                  </a:cubicBezTo>
                  <a:cubicBezTo>
                    <a:pt x="9" y="34"/>
                    <a:pt x="8" y="34"/>
                    <a:pt x="8" y="34"/>
                  </a:cubicBezTo>
                  <a:cubicBezTo>
                    <a:pt x="8" y="36"/>
                    <a:pt x="7" y="34"/>
                    <a:pt x="8" y="36"/>
                  </a:cubicBezTo>
                  <a:cubicBezTo>
                    <a:pt x="8" y="37"/>
                    <a:pt x="9" y="39"/>
                    <a:pt x="9" y="40"/>
                  </a:cubicBezTo>
                  <a:cubicBezTo>
                    <a:pt x="9" y="40"/>
                    <a:pt x="9" y="39"/>
                    <a:pt x="8" y="38"/>
                  </a:cubicBezTo>
                  <a:cubicBezTo>
                    <a:pt x="8" y="39"/>
                    <a:pt x="8" y="36"/>
                    <a:pt x="8" y="38"/>
                  </a:cubicBezTo>
                  <a:cubicBezTo>
                    <a:pt x="8" y="37"/>
                    <a:pt x="8" y="35"/>
                    <a:pt x="7" y="33"/>
                  </a:cubicBezTo>
                  <a:cubicBezTo>
                    <a:pt x="7" y="34"/>
                    <a:pt x="7" y="32"/>
                    <a:pt x="7" y="32"/>
                  </a:cubicBezTo>
                  <a:cubicBezTo>
                    <a:pt x="7" y="33"/>
                    <a:pt x="6" y="34"/>
                    <a:pt x="6" y="35"/>
                  </a:cubicBezTo>
                  <a:cubicBezTo>
                    <a:pt x="5" y="33"/>
                    <a:pt x="5" y="35"/>
                    <a:pt x="4" y="35"/>
                  </a:cubicBezTo>
                  <a:cubicBezTo>
                    <a:pt x="4" y="34"/>
                    <a:pt x="4" y="32"/>
                    <a:pt x="3" y="32"/>
                  </a:cubicBezTo>
                  <a:cubicBezTo>
                    <a:pt x="3" y="32"/>
                    <a:pt x="4" y="34"/>
                    <a:pt x="3" y="33"/>
                  </a:cubicBezTo>
                  <a:cubicBezTo>
                    <a:pt x="3" y="32"/>
                    <a:pt x="3" y="32"/>
                    <a:pt x="3" y="32"/>
                  </a:cubicBezTo>
                  <a:cubicBezTo>
                    <a:pt x="3" y="33"/>
                    <a:pt x="2" y="31"/>
                    <a:pt x="3" y="34"/>
                  </a:cubicBezTo>
                  <a:cubicBezTo>
                    <a:pt x="3" y="32"/>
                    <a:pt x="3" y="32"/>
                    <a:pt x="3" y="32"/>
                  </a:cubicBezTo>
                  <a:cubicBezTo>
                    <a:pt x="2" y="32"/>
                    <a:pt x="2" y="32"/>
                    <a:pt x="2" y="32"/>
                  </a:cubicBezTo>
                  <a:cubicBezTo>
                    <a:pt x="2" y="31"/>
                    <a:pt x="2" y="31"/>
                    <a:pt x="2" y="31"/>
                  </a:cubicBezTo>
                  <a:cubicBezTo>
                    <a:pt x="2" y="29"/>
                    <a:pt x="2" y="31"/>
                    <a:pt x="1" y="31"/>
                  </a:cubicBezTo>
                  <a:cubicBezTo>
                    <a:pt x="2" y="32"/>
                    <a:pt x="2" y="32"/>
                    <a:pt x="2" y="32"/>
                  </a:cubicBezTo>
                  <a:cubicBezTo>
                    <a:pt x="1" y="33"/>
                    <a:pt x="1" y="32"/>
                    <a:pt x="1" y="33"/>
                  </a:cubicBezTo>
                  <a:cubicBezTo>
                    <a:pt x="0" y="31"/>
                    <a:pt x="0" y="31"/>
                    <a:pt x="0" y="31"/>
                  </a:cubicBezTo>
                  <a:cubicBezTo>
                    <a:pt x="0" y="32"/>
                    <a:pt x="0" y="32"/>
                    <a:pt x="0" y="32"/>
                  </a:cubicBezTo>
                  <a:cubicBezTo>
                    <a:pt x="0" y="31"/>
                    <a:pt x="0" y="30"/>
                    <a:pt x="0" y="31"/>
                  </a:cubicBezTo>
                  <a:cubicBezTo>
                    <a:pt x="0" y="28"/>
                    <a:pt x="0" y="28"/>
                    <a:pt x="0" y="28"/>
                  </a:cubicBezTo>
                  <a:cubicBezTo>
                    <a:pt x="0" y="29"/>
                    <a:pt x="0" y="30"/>
                    <a:pt x="0" y="31"/>
                  </a:cubicBezTo>
                  <a:cubicBezTo>
                    <a:pt x="1" y="32"/>
                    <a:pt x="1" y="31"/>
                    <a:pt x="1" y="30"/>
                  </a:cubicBezTo>
                  <a:cubicBezTo>
                    <a:pt x="1" y="30"/>
                    <a:pt x="1" y="30"/>
                    <a:pt x="1" y="31"/>
                  </a:cubicBezTo>
                  <a:cubicBezTo>
                    <a:pt x="0" y="29"/>
                    <a:pt x="0" y="29"/>
                    <a:pt x="0" y="28"/>
                  </a:cubicBezTo>
                  <a:cubicBezTo>
                    <a:pt x="0" y="28"/>
                    <a:pt x="0" y="27"/>
                    <a:pt x="0" y="28"/>
                  </a:cubicBezTo>
                  <a:cubicBezTo>
                    <a:pt x="0" y="27"/>
                    <a:pt x="0" y="27"/>
                    <a:pt x="1" y="27"/>
                  </a:cubicBezTo>
                  <a:cubicBezTo>
                    <a:pt x="1" y="28"/>
                    <a:pt x="1" y="28"/>
                    <a:pt x="1" y="28"/>
                  </a:cubicBezTo>
                  <a:cubicBezTo>
                    <a:pt x="1" y="27"/>
                    <a:pt x="1" y="26"/>
                    <a:pt x="1" y="27"/>
                  </a:cubicBezTo>
                  <a:cubicBezTo>
                    <a:pt x="2" y="28"/>
                    <a:pt x="2" y="25"/>
                    <a:pt x="2" y="26"/>
                  </a:cubicBezTo>
                  <a:cubicBezTo>
                    <a:pt x="2" y="27"/>
                    <a:pt x="2" y="29"/>
                    <a:pt x="2" y="30"/>
                  </a:cubicBezTo>
                  <a:cubicBezTo>
                    <a:pt x="3" y="30"/>
                    <a:pt x="3" y="29"/>
                    <a:pt x="3" y="30"/>
                  </a:cubicBezTo>
                  <a:cubicBezTo>
                    <a:pt x="3" y="29"/>
                    <a:pt x="3" y="27"/>
                    <a:pt x="3" y="26"/>
                  </a:cubicBezTo>
                  <a:cubicBezTo>
                    <a:pt x="3" y="27"/>
                    <a:pt x="3" y="27"/>
                    <a:pt x="3" y="27"/>
                  </a:cubicBezTo>
                  <a:cubicBezTo>
                    <a:pt x="3" y="27"/>
                    <a:pt x="3" y="25"/>
                    <a:pt x="3" y="25"/>
                  </a:cubicBezTo>
                  <a:cubicBezTo>
                    <a:pt x="4" y="26"/>
                    <a:pt x="5" y="26"/>
                    <a:pt x="5" y="26"/>
                  </a:cubicBezTo>
                  <a:cubicBezTo>
                    <a:pt x="6" y="27"/>
                    <a:pt x="6" y="27"/>
                    <a:pt x="6" y="27"/>
                  </a:cubicBezTo>
                  <a:cubicBezTo>
                    <a:pt x="5" y="24"/>
                    <a:pt x="6" y="26"/>
                    <a:pt x="6" y="25"/>
                  </a:cubicBezTo>
                  <a:cubicBezTo>
                    <a:pt x="7" y="26"/>
                    <a:pt x="8" y="23"/>
                    <a:pt x="8" y="25"/>
                  </a:cubicBezTo>
                  <a:cubicBezTo>
                    <a:pt x="9" y="24"/>
                    <a:pt x="10" y="23"/>
                    <a:pt x="11" y="23"/>
                  </a:cubicBezTo>
                  <a:cubicBezTo>
                    <a:pt x="11" y="25"/>
                    <a:pt x="11" y="25"/>
                    <a:pt x="11" y="25"/>
                  </a:cubicBezTo>
                  <a:cubicBezTo>
                    <a:pt x="11" y="24"/>
                    <a:pt x="12" y="26"/>
                    <a:pt x="12" y="26"/>
                  </a:cubicBezTo>
                  <a:cubicBezTo>
                    <a:pt x="11" y="24"/>
                    <a:pt x="12" y="24"/>
                    <a:pt x="12" y="23"/>
                  </a:cubicBezTo>
                  <a:cubicBezTo>
                    <a:pt x="13" y="24"/>
                    <a:pt x="13" y="23"/>
                    <a:pt x="13" y="21"/>
                  </a:cubicBezTo>
                  <a:cubicBezTo>
                    <a:pt x="14" y="22"/>
                    <a:pt x="14" y="22"/>
                    <a:pt x="14" y="22"/>
                  </a:cubicBezTo>
                  <a:cubicBezTo>
                    <a:pt x="14" y="20"/>
                    <a:pt x="14" y="22"/>
                    <a:pt x="15" y="22"/>
                  </a:cubicBezTo>
                  <a:cubicBezTo>
                    <a:pt x="15" y="23"/>
                    <a:pt x="16" y="24"/>
                    <a:pt x="16" y="24"/>
                  </a:cubicBezTo>
                  <a:cubicBezTo>
                    <a:pt x="16" y="22"/>
                    <a:pt x="16" y="22"/>
                    <a:pt x="16" y="20"/>
                  </a:cubicBezTo>
                  <a:cubicBezTo>
                    <a:pt x="16" y="20"/>
                    <a:pt x="17" y="21"/>
                    <a:pt x="18" y="22"/>
                  </a:cubicBezTo>
                  <a:cubicBezTo>
                    <a:pt x="18" y="19"/>
                    <a:pt x="20" y="20"/>
                    <a:pt x="21" y="18"/>
                  </a:cubicBezTo>
                  <a:cubicBezTo>
                    <a:pt x="21" y="20"/>
                    <a:pt x="21" y="20"/>
                    <a:pt x="21" y="20"/>
                  </a:cubicBezTo>
                  <a:cubicBezTo>
                    <a:pt x="22" y="16"/>
                    <a:pt x="24" y="19"/>
                    <a:pt x="25" y="17"/>
                  </a:cubicBezTo>
                  <a:cubicBezTo>
                    <a:pt x="25" y="20"/>
                    <a:pt x="25" y="20"/>
                    <a:pt x="25" y="20"/>
                  </a:cubicBezTo>
                  <a:cubicBezTo>
                    <a:pt x="26" y="20"/>
                    <a:pt x="26" y="19"/>
                    <a:pt x="26" y="17"/>
                  </a:cubicBezTo>
                  <a:cubicBezTo>
                    <a:pt x="26" y="18"/>
                    <a:pt x="26" y="16"/>
                    <a:pt x="27" y="18"/>
                  </a:cubicBezTo>
                  <a:cubicBezTo>
                    <a:pt x="27" y="18"/>
                    <a:pt x="27" y="17"/>
                    <a:pt x="27" y="16"/>
                  </a:cubicBezTo>
                  <a:cubicBezTo>
                    <a:pt x="28" y="17"/>
                    <a:pt x="28" y="17"/>
                    <a:pt x="29" y="16"/>
                  </a:cubicBezTo>
                  <a:cubicBezTo>
                    <a:pt x="29" y="16"/>
                    <a:pt x="29" y="16"/>
                    <a:pt x="29" y="16"/>
                  </a:cubicBezTo>
                  <a:cubicBezTo>
                    <a:pt x="29" y="17"/>
                    <a:pt x="29" y="18"/>
                    <a:pt x="29" y="18"/>
                  </a:cubicBezTo>
                  <a:cubicBezTo>
                    <a:pt x="29" y="17"/>
                    <a:pt x="30" y="18"/>
                    <a:pt x="29" y="15"/>
                  </a:cubicBezTo>
                  <a:cubicBezTo>
                    <a:pt x="30" y="17"/>
                    <a:pt x="31" y="14"/>
                    <a:pt x="32" y="16"/>
                  </a:cubicBezTo>
                  <a:cubicBezTo>
                    <a:pt x="32" y="15"/>
                    <a:pt x="32" y="15"/>
                    <a:pt x="32" y="14"/>
                  </a:cubicBezTo>
                  <a:cubicBezTo>
                    <a:pt x="32" y="14"/>
                    <a:pt x="33" y="16"/>
                    <a:pt x="34" y="14"/>
                  </a:cubicBezTo>
                  <a:cubicBezTo>
                    <a:pt x="34" y="15"/>
                    <a:pt x="34" y="16"/>
                    <a:pt x="34" y="16"/>
                  </a:cubicBezTo>
                  <a:cubicBezTo>
                    <a:pt x="34" y="14"/>
                    <a:pt x="34" y="14"/>
                    <a:pt x="34" y="14"/>
                  </a:cubicBezTo>
                  <a:cubicBezTo>
                    <a:pt x="35" y="13"/>
                    <a:pt x="36" y="15"/>
                    <a:pt x="37" y="15"/>
                  </a:cubicBezTo>
                  <a:cubicBezTo>
                    <a:pt x="38" y="13"/>
                    <a:pt x="40" y="14"/>
                    <a:pt x="42" y="13"/>
                  </a:cubicBezTo>
                  <a:cubicBezTo>
                    <a:pt x="42" y="14"/>
                    <a:pt x="42" y="14"/>
                    <a:pt x="42" y="14"/>
                  </a:cubicBezTo>
                  <a:cubicBezTo>
                    <a:pt x="42" y="11"/>
                    <a:pt x="43" y="16"/>
                    <a:pt x="43" y="12"/>
                  </a:cubicBezTo>
                  <a:cubicBezTo>
                    <a:pt x="43" y="13"/>
                    <a:pt x="44" y="12"/>
                    <a:pt x="44" y="14"/>
                  </a:cubicBezTo>
                  <a:cubicBezTo>
                    <a:pt x="44" y="12"/>
                    <a:pt x="45" y="15"/>
                    <a:pt x="45" y="13"/>
                  </a:cubicBezTo>
                  <a:cubicBezTo>
                    <a:pt x="45" y="13"/>
                    <a:pt x="45" y="13"/>
                    <a:pt x="45" y="13"/>
                  </a:cubicBezTo>
                  <a:cubicBezTo>
                    <a:pt x="46" y="14"/>
                    <a:pt x="46" y="12"/>
                    <a:pt x="47" y="13"/>
                  </a:cubicBezTo>
                  <a:cubicBezTo>
                    <a:pt x="47" y="14"/>
                    <a:pt x="47" y="14"/>
                    <a:pt x="47" y="15"/>
                  </a:cubicBezTo>
                  <a:cubicBezTo>
                    <a:pt x="48" y="16"/>
                    <a:pt x="47" y="12"/>
                    <a:pt x="48" y="15"/>
                  </a:cubicBezTo>
                  <a:cubicBezTo>
                    <a:pt x="48" y="15"/>
                    <a:pt x="48" y="13"/>
                    <a:pt x="48" y="13"/>
                  </a:cubicBezTo>
                  <a:cubicBezTo>
                    <a:pt x="49" y="14"/>
                    <a:pt x="50" y="12"/>
                    <a:pt x="52" y="11"/>
                  </a:cubicBezTo>
                  <a:cubicBezTo>
                    <a:pt x="53" y="13"/>
                    <a:pt x="53" y="16"/>
                    <a:pt x="53" y="14"/>
                  </a:cubicBezTo>
                  <a:cubicBezTo>
                    <a:pt x="53" y="14"/>
                    <a:pt x="53" y="13"/>
                    <a:pt x="53" y="13"/>
                  </a:cubicBezTo>
                  <a:cubicBezTo>
                    <a:pt x="53" y="12"/>
                    <a:pt x="54" y="16"/>
                    <a:pt x="54" y="15"/>
                  </a:cubicBezTo>
                  <a:cubicBezTo>
                    <a:pt x="54" y="13"/>
                    <a:pt x="54" y="14"/>
                    <a:pt x="54" y="13"/>
                  </a:cubicBezTo>
                  <a:cubicBezTo>
                    <a:pt x="55" y="14"/>
                    <a:pt x="55" y="15"/>
                    <a:pt x="55" y="14"/>
                  </a:cubicBezTo>
                  <a:cubicBezTo>
                    <a:pt x="56" y="15"/>
                    <a:pt x="56" y="15"/>
                    <a:pt x="56" y="15"/>
                  </a:cubicBezTo>
                  <a:cubicBezTo>
                    <a:pt x="56" y="12"/>
                    <a:pt x="57" y="13"/>
                    <a:pt x="56" y="10"/>
                  </a:cubicBezTo>
                  <a:cubicBezTo>
                    <a:pt x="60" y="9"/>
                    <a:pt x="62" y="7"/>
                    <a:pt x="65" y="6"/>
                  </a:cubicBezTo>
                  <a:cubicBezTo>
                    <a:pt x="68" y="6"/>
                    <a:pt x="71" y="4"/>
                    <a:pt x="75" y="5"/>
                  </a:cubicBezTo>
                  <a:cubicBezTo>
                    <a:pt x="76" y="7"/>
                    <a:pt x="76" y="7"/>
                    <a:pt x="76" y="6"/>
                  </a:cubicBezTo>
                  <a:cubicBezTo>
                    <a:pt x="77" y="7"/>
                    <a:pt x="77" y="7"/>
                    <a:pt x="77" y="7"/>
                  </a:cubicBezTo>
                  <a:cubicBezTo>
                    <a:pt x="76" y="5"/>
                    <a:pt x="77" y="6"/>
                    <a:pt x="77" y="5"/>
                  </a:cubicBezTo>
                  <a:cubicBezTo>
                    <a:pt x="78" y="5"/>
                    <a:pt x="79" y="4"/>
                    <a:pt x="80" y="4"/>
                  </a:cubicBezTo>
                  <a:cubicBezTo>
                    <a:pt x="80" y="4"/>
                    <a:pt x="80" y="5"/>
                    <a:pt x="80" y="5"/>
                  </a:cubicBezTo>
                  <a:cubicBezTo>
                    <a:pt x="80" y="4"/>
                    <a:pt x="80" y="4"/>
                    <a:pt x="80" y="4"/>
                  </a:cubicBezTo>
                  <a:cubicBezTo>
                    <a:pt x="81" y="4"/>
                    <a:pt x="81" y="4"/>
                    <a:pt x="81" y="4"/>
                  </a:cubicBezTo>
                  <a:cubicBezTo>
                    <a:pt x="81" y="4"/>
                    <a:pt x="81" y="3"/>
                    <a:pt x="80" y="3"/>
                  </a:cubicBezTo>
                  <a:cubicBezTo>
                    <a:pt x="83" y="0"/>
                    <a:pt x="87" y="3"/>
                    <a:pt x="89" y="2"/>
                  </a:cubicBezTo>
                  <a:cubicBezTo>
                    <a:pt x="90" y="3"/>
                    <a:pt x="91" y="2"/>
                    <a:pt x="92" y="1"/>
                  </a:cubicBezTo>
                  <a:cubicBezTo>
                    <a:pt x="95" y="3"/>
                    <a:pt x="97" y="5"/>
                    <a:pt x="99" y="3"/>
                  </a:cubicBezTo>
                  <a:cubicBezTo>
                    <a:pt x="99" y="3"/>
                    <a:pt x="100" y="8"/>
                    <a:pt x="9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1"/>
            <p:cNvSpPr/>
            <p:nvPr/>
          </p:nvSpPr>
          <p:spPr bwMode="auto">
            <a:xfrm>
              <a:off x="9942513" y="2360613"/>
              <a:ext cx="0" cy="1111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2"/>
            <p:cNvSpPr/>
            <p:nvPr/>
          </p:nvSpPr>
          <p:spPr bwMode="auto">
            <a:xfrm>
              <a:off x="9972675" y="2393951"/>
              <a:ext cx="3175" cy="4763"/>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1" y="1"/>
                    <a:pt x="1" y="1"/>
                    <a:pt x="0"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3"/>
            <p:cNvSpPr/>
            <p:nvPr/>
          </p:nvSpPr>
          <p:spPr bwMode="auto">
            <a:xfrm>
              <a:off x="9979025" y="2393951"/>
              <a:ext cx="0" cy="7938"/>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Rectangle 94"/>
            <p:cNvSpPr>
              <a:spLocks noChangeArrowheads="1"/>
            </p:cNvSpPr>
            <p:nvPr/>
          </p:nvSpPr>
          <p:spPr bwMode="auto">
            <a:xfrm>
              <a:off x="9991725" y="2409826"/>
              <a:ext cx="1587"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 name="Freeform 95"/>
            <p:cNvSpPr/>
            <p:nvPr/>
          </p:nvSpPr>
          <p:spPr bwMode="auto">
            <a:xfrm>
              <a:off x="9986963" y="2401888"/>
              <a:ext cx="4762"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6"/>
            <p:cNvSpPr/>
            <p:nvPr/>
          </p:nvSpPr>
          <p:spPr bwMode="auto">
            <a:xfrm>
              <a:off x="10002838" y="2406651"/>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0"/>
                    <a:pt x="1" y="0"/>
                    <a:pt x="1" y="1"/>
                  </a:cubicBezTo>
                  <a:cubicBezTo>
                    <a:pt x="1" y="0"/>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7"/>
            <p:cNvSpPr/>
            <p:nvPr/>
          </p:nvSpPr>
          <p:spPr bwMode="auto">
            <a:xfrm>
              <a:off x="10009188" y="2401888"/>
              <a:ext cx="0" cy="476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8"/>
            <p:cNvSpPr/>
            <p:nvPr/>
          </p:nvSpPr>
          <p:spPr bwMode="auto">
            <a:xfrm>
              <a:off x="10123488" y="2368551"/>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9"/>
            <p:cNvSpPr/>
            <p:nvPr/>
          </p:nvSpPr>
          <p:spPr bwMode="auto">
            <a:xfrm>
              <a:off x="10175875" y="235743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0"/>
            <p:cNvSpPr/>
            <p:nvPr/>
          </p:nvSpPr>
          <p:spPr bwMode="auto">
            <a:xfrm>
              <a:off x="10198100" y="2330451"/>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1"/>
            <p:cNvSpPr/>
            <p:nvPr/>
          </p:nvSpPr>
          <p:spPr bwMode="auto">
            <a:xfrm>
              <a:off x="9825038" y="2924176"/>
              <a:ext cx="4762" cy="7938"/>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2"/>
                    <a:pt x="0" y="1"/>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2"/>
            <p:cNvSpPr/>
            <p:nvPr/>
          </p:nvSpPr>
          <p:spPr bwMode="auto">
            <a:xfrm>
              <a:off x="9825038" y="2932113"/>
              <a:ext cx="395287" cy="307975"/>
            </a:xfrm>
            <a:custGeom>
              <a:avLst/>
              <a:gdLst>
                <a:gd name="T0" fmla="*/ 90 w 105"/>
                <a:gd name="T1" fmla="*/ 71 h 82"/>
                <a:gd name="T2" fmla="*/ 87 w 105"/>
                <a:gd name="T3" fmla="*/ 69 h 82"/>
                <a:gd name="T4" fmla="*/ 78 w 105"/>
                <a:gd name="T5" fmla="*/ 66 h 82"/>
                <a:gd name="T6" fmla="*/ 76 w 105"/>
                <a:gd name="T7" fmla="*/ 64 h 82"/>
                <a:gd name="T8" fmla="*/ 71 w 105"/>
                <a:gd name="T9" fmla="*/ 57 h 82"/>
                <a:gd name="T10" fmla="*/ 70 w 105"/>
                <a:gd name="T11" fmla="*/ 56 h 82"/>
                <a:gd name="T12" fmla="*/ 65 w 105"/>
                <a:gd name="T13" fmla="*/ 54 h 82"/>
                <a:gd name="T14" fmla="*/ 63 w 105"/>
                <a:gd name="T15" fmla="*/ 51 h 82"/>
                <a:gd name="T16" fmla="*/ 62 w 105"/>
                <a:gd name="T17" fmla="*/ 48 h 82"/>
                <a:gd name="T18" fmla="*/ 59 w 105"/>
                <a:gd name="T19" fmla="*/ 49 h 82"/>
                <a:gd name="T20" fmla="*/ 54 w 105"/>
                <a:gd name="T21" fmla="*/ 47 h 82"/>
                <a:gd name="T22" fmla="*/ 52 w 105"/>
                <a:gd name="T23" fmla="*/ 45 h 82"/>
                <a:gd name="T24" fmla="*/ 49 w 105"/>
                <a:gd name="T25" fmla="*/ 45 h 82"/>
                <a:gd name="T26" fmla="*/ 48 w 105"/>
                <a:gd name="T27" fmla="*/ 42 h 82"/>
                <a:gd name="T28" fmla="*/ 44 w 105"/>
                <a:gd name="T29" fmla="*/ 40 h 82"/>
                <a:gd name="T30" fmla="*/ 42 w 105"/>
                <a:gd name="T31" fmla="*/ 36 h 82"/>
                <a:gd name="T32" fmla="*/ 40 w 105"/>
                <a:gd name="T33" fmla="*/ 35 h 82"/>
                <a:gd name="T34" fmla="*/ 39 w 105"/>
                <a:gd name="T35" fmla="*/ 33 h 82"/>
                <a:gd name="T36" fmla="*/ 37 w 105"/>
                <a:gd name="T37" fmla="*/ 33 h 82"/>
                <a:gd name="T38" fmla="*/ 36 w 105"/>
                <a:gd name="T39" fmla="*/ 33 h 82"/>
                <a:gd name="T40" fmla="*/ 34 w 105"/>
                <a:gd name="T41" fmla="*/ 32 h 82"/>
                <a:gd name="T42" fmla="*/ 29 w 105"/>
                <a:gd name="T43" fmla="*/ 28 h 82"/>
                <a:gd name="T44" fmla="*/ 27 w 105"/>
                <a:gd name="T45" fmla="*/ 27 h 82"/>
                <a:gd name="T46" fmla="*/ 25 w 105"/>
                <a:gd name="T47" fmla="*/ 26 h 82"/>
                <a:gd name="T48" fmla="*/ 21 w 105"/>
                <a:gd name="T49" fmla="*/ 23 h 82"/>
                <a:gd name="T50" fmla="*/ 23 w 105"/>
                <a:gd name="T51" fmla="*/ 18 h 82"/>
                <a:gd name="T52" fmla="*/ 19 w 105"/>
                <a:gd name="T53" fmla="*/ 21 h 82"/>
                <a:gd name="T54" fmla="*/ 15 w 105"/>
                <a:gd name="T55" fmla="*/ 24 h 82"/>
                <a:gd name="T56" fmla="*/ 14 w 105"/>
                <a:gd name="T57" fmla="*/ 21 h 82"/>
                <a:gd name="T58" fmla="*/ 12 w 105"/>
                <a:gd name="T59" fmla="*/ 23 h 82"/>
                <a:gd name="T60" fmla="*/ 12 w 105"/>
                <a:gd name="T61" fmla="*/ 21 h 82"/>
                <a:gd name="T62" fmla="*/ 13 w 105"/>
                <a:gd name="T63" fmla="*/ 16 h 82"/>
                <a:gd name="T64" fmla="*/ 9 w 105"/>
                <a:gd name="T65" fmla="*/ 19 h 82"/>
                <a:gd name="T66" fmla="*/ 9 w 105"/>
                <a:gd name="T67" fmla="*/ 16 h 82"/>
                <a:gd name="T68" fmla="*/ 7 w 105"/>
                <a:gd name="T69" fmla="*/ 18 h 82"/>
                <a:gd name="T70" fmla="*/ 5 w 105"/>
                <a:gd name="T71" fmla="*/ 17 h 82"/>
                <a:gd name="T72" fmla="*/ 9 w 105"/>
                <a:gd name="T73" fmla="*/ 13 h 82"/>
                <a:gd name="T74" fmla="*/ 4 w 105"/>
                <a:gd name="T75" fmla="*/ 14 h 82"/>
                <a:gd name="T76" fmla="*/ 3 w 105"/>
                <a:gd name="T77" fmla="*/ 6 h 82"/>
                <a:gd name="T78" fmla="*/ 3 w 105"/>
                <a:gd name="T79" fmla="*/ 4 h 82"/>
                <a:gd name="T80" fmla="*/ 0 w 105"/>
                <a:gd name="T81" fmla="*/ 3 h 82"/>
                <a:gd name="T82" fmla="*/ 2 w 105"/>
                <a:gd name="T83" fmla="*/ 0 h 82"/>
                <a:gd name="T84" fmla="*/ 4 w 105"/>
                <a:gd name="T85" fmla="*/ 4 h 82"/>
                <a:gd name="T86" fmla="*/ 11 w 105"/>
                <a:gd name="T87" fmla="*/ 2 h 82"/>
                <a:gd name="T88" fmla="*/ 20 w 105"/>
                <a:gd name="T89" fmla="*/ 5 h 82"/>
                <a:gd name="T90" fmla="*/ 30 w 105"/>
                <a:gd name="T91" fmla="*/ 9 h 82"/>
                <a:gd name="T92" fmla="*/ 37 w 105"/>
                <a:gd name="T93" fmla="*/ 13 h 82"/>
                <a:gd name="T94" fmla="*/ 43 w 105"/>
                <a:gd name="T95" fmla="*/ 16 h 82"/>
                <a:gd name="T96" fmla="*/ 52 w 105"/>
                <a:gd name="T97" fmla="*/ 25 h 82"/>
                <a:gd name="T98" fmla="*/ 56 w 105"/>
                <a:gd name="T99" fmla="*/ 31 h 82"/>
                <a:gd name="T100" fmla="*/ 61 w 105"/>
                <a:gd name="T101" fmla="*/ 37 h 82"/>
                <a:gd name="T102" fmla="*/ 85 w 105"/>
                <a:gd name="T103" fmla="*/ 53 h 82"/>
                <a:gd name="T104" fmla="*/ 90 w 105"/>
                <a:gd name="T105" fmla="*/ 58 h 82"/>
                <a:gd name="T106" fmla="*/ 99 w 105"/>
                <a:gd name="T10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82">
                  <a:moveTo>
                    <a:pt x="99" y="80"/>
                  </a:moveTo>
                  <a:cubicBezTo>
                    <a:pt x="95" y="82"/>
                    <a:pt x="97" y="77"/>
                    <a:pt x="93" y="78"/>
                  </a:cubicBezTo>
                  <a:cubicBezTo>
                    <a:pt x="93" y="78"/>
                    <a:pt x="95" y="76"/>
                    <a:pt x="94" y="76"/>
                  </a:cubicBezTo>
                  <a:cubicBezTo>
                    <a:pt x="91" y="78"/>
                    <a:pt x="90" y="74"/>
                    <a:pt x="91" y="71"/>
                  </a:cubicBezTo>
                  <a:cubicBezTo>
                    <a:pt x="91" y="71"/>
                    <a:pt x="91" y="71"/>
                    <a:pt x="91" y="71"/>
                  </a:cubicBezTo>
                  <a:cubicBezTo>
                    <a:pt x="92" y="70"/>
                    <a:pt x="90" y="71"/>
                    <a:pt x="90" y="71"/>
                  </a:cubicBezTo>
                  <a:cubicBezTo>
                    <a:pt x="90" y="71"/>
                    <a:pt x="90" y="71"/>
                    <a:pt x="90" y="70"/>
                  </a:cubicBezTo>
                  <a:cubicBezTo>
                    <a:pt x="89" y="71"/>
                    <a:pt x="89" y="70"/>
                    <a:pt x="89" y="71"/>
                  </a:cubicBezTo>
                  <a:cubicBezTo>
                    <a:pt x="90" y="69"/>
                    <a:pt x="90" y="69"/>
                    <a:pt x="90" y="69"/>
                  </a:cubicBezTo>
                  <a:cubicBezTo>
                    <a:pt x="89" y="70"/>
                    <a:pt x="89" y="70"/>
                    <a:pt x="89" y="70"/>
                  </a:cubicBezTo>
                  <a:cubicBezTo>
                    <a:pt x="86" y="72"/>
                    <a:pt x="88" y="68"/>
                    <a:pt x="86" y="69"/>
                  </a:cubicBezTo>
                  <a:cubicBezTo>
                    <a:pt x="87" y="69"/>
                    <a:pt x="87" y="69"/>
                    <a:pt x="87" y="69"/>
                  </a:cubicBezTo>
                  <a:cubicBezTo>
                    <a:pt x="84" y="69"/>
                    <a:pt x="83" y="68"/>
                    <a:pt x="81" y="67"/>
                  </a:cubicBezTo>
                  <a:cubicBezTo>
                    <a:pt x="83" y="66"/>
                    <a:pt x="83" y="66"/>
                    <a:pt x="83" y="66"/>
                  </a:cubicBezTo>
                  <a:cubicBezTo>
                    <a:pt x="82" y="67"/>
                    <a:pt x="81" y="67"/>
                    <a:pt x="80" y="67"/>
                  </a:cubicBezTo>
                  <a:cubicBezTo>
                    <a:pt x="82" y="65"/>
                    <a:pt x="79" y="67"/>
                    <a:pt x="79" y="66"/>
                  </a:cubicBezTo>
                  <a:cubicBezTo>
                    <a:pt x="79" y="66"/>
                    <a:pt x="79" y="66"/>
                    <a:pt x="79" y="66"/>
                  </a:cubicBezTo>
                  <a:cubicBezTo>
                    <a:pt x="78" y="67"/>
                    <a:pt x="80" y="65"/>
                    <a:pt x="78" y="66"/>
                  </a:cubicBezTo>
                  <a:cubicBezTo>
                    <a:pt x="79" y="65"/>
                    <a:pt x="79" y="65"/>
                    <a:pt x="79" y="65"/>
                  </a:cubicBezTo>
                  <a:cubicBezTo>
                    <a:pt x="77" y="67"/>
                    <a:pt x="79" y="64"/>
                    <a:pt x="78" y="65"/>
                  </a:cubicBezTo>
                  <a:cubicBezTo>
                    <a:pt x="78" y="65"/>
                    <a:pt x="78" y="65"/>
                    <a:pt x="78" y="65"/>
                  </a:cubicBezTo>
                  <a:cubicBezTo>
                    <a:pt x="77" y="65"/>
                    <a:pt x="78" y="64"/>
                    <a:pt x="78" y="64"/>
                  </a:cubicBezTo>
                  <a:cubicBezTo>
                    <a:pt x="78" y="64"/>
                    <a:pt x="78" y="64"/>
                    <a:pt x="78" y="64"/>
                  </a:cubicBezTo>
                  <a:cubicBezTo>
                    <a:pt x="77" y="64"/>
                    <a:pt x="78" y="63"/>
                    <a:pt x="76" y="64"/>
                  </a:cubicBezTo>
                  <a:cubicBezTo>
                    <a:pt x="77" y="63"/>
                    <a:pt x="77" y="64"/>
                    <a:pt x="79" y="62"/>
                  </a:cubicBezTo>
                  <a:cubicBezTo>
                    <a:pt x="76" y="62"/>
                    <a:pt x="75" y="61"/>
                    <a:pt x="73" y="59"/>
                  </a:cubicBezTo>
                  <a:cubicBezTo>
                    <a:pt x="73" y="59"/>
                    <a:pt x="73" y="58"/>
                    <a:pt x="74" y="58"/>
                  </a:cubicBezTo>
                  <a:cubicBezTo>
                    <a:pt x="74" y="58"/>
                    <a:pt x="73" y="58"/>
                    <a:pt x="72" y="58"/>
                  </a:cubicBezTo>
                  <a:cubicBezTo>
                    <a:pt x="72" y="58"/>
                    <a:pt x="73" y="57"/>
                    <a:pt x="73" y="57"/>
                  </a:cubicBezTo>
                  <a:cubicBezTo>
                    <a:pt x="73" y="56"/>
                    <a:pt x="71" y="58"/>
                    <a:pt x="71" y="57"/>
                  </a:cubicBezTo>
                  <a:cubicBezTo>
                    <a:pt x="73" y="56"/>
                    <a:pt x="73" y="56"/>
                    <a:pt x="73" y="56"/>
                  </a:cubicBezTo>
                  <a:cubicBezTo>
                    <a:pt x="72" y="57"/>
                    <a:pt x="71" y="57"/>
                    <a:pt x="71" y="57"/>
                  </a:cubicBezTo>
                  <a:cubicBezTo>
                    <a:pt x="71" y="57"/>
                    <a:pt x="71" y="56"/>
                    <a:pt x="72" y="56"/>
                  </a:cubicBezTo>
                  <a:cubicBezTo>
                    <a:pt x="70" y="57"/>
                    <a:pt x="71" y="55"/>
                    <a:pt x="70" y="56"/>
                  </a:cubicBezTo>
                  <a:cubicBezTo>
                    <a:pt x="71" y="55"/>
                    <a:pt x="71" y="55"/>
                    <a:pt x="71" y="55"/>
                  </a:cubicBezTo>
                  <a:cubicBezTo>
                    <a:pt x="72" y="54"/>
                    <a:pt x="69" y="57"/>
                    <a:pt x="70" y="56"/>
                  </a:cubicBezTo>
                  <a:cubicBezTo>
                    <a:pt x="71" y="55"/>
                    <a:pt x="71" y="55"/>
                    <a:pt x="71" y="55"/>
                  </a:cubicBezTo>
                  <a:cubicBezTo>
                    <a:pt x="69" y="56"/>
                    <a:pt x="69" y="55"/>
                    <a:pt x="68" y="55"/>
                  </a:cubicBezTo>
                  <a:cubicBezTo>
                    <a:pt x="68" y="55"/>
                    <a:pt x="68" y="55"/>
                    <a:pt x="68" y="55"/>
                  </a:cubicBezTo>
                  <a:cubicBezTo>
                    <a:pt x="68" y="54"/>
                    <a:pt x="68" y="54"/>
                    <a:pt x="67" y="54"/>
                  </a:cubicBezTo>
                  <a:cubicBezTo>
                    <a:pt x="67" y="53"/>
                    <a:pt x="68" y="52"/>
                    <a:pt x="68" y="52"/>
                  </a:cubicBezTo>
                  <a:cubicBezTo>
                    <a:pt x="66" y="53"/>
                    <a:pt x="66" y="52"/>
                    <a:pt x="65" y="54"/>
                  </a:cubicBezTo>
                  <a:cubicBezTo>
                    <a:pt x="65" y="53"/>
                    <a:pt x="65" y="52"/>
                    <a:pt x="64" y="52"/>
                  </a:cubicBezTo>
                  <a:cubicBezTo>
                    <a:pt x="65" y="52"/>
                    <a:pt x="66" y="50"/>
                    <a:pt x="66" y="50"/>
                  </a:cubicBezTo>
                  <a:cubicBezTo>
                    <a:pt x="67" y="49"/>
                    <a:pt x="67" y="49"/>
                    <a:pt x="67" y="49"/>
                  </a:cubicBezTo>
                  <a:cubicBezTo>
                    <a:pt x="68" y="49"/>
                    <a:pt x="67" y="50"/>
                    <a:pt x="68" y="49"/>
                  </a:cubicBezTo>
                  <a:cubicBezTo>
                    <a:pt x="67" y="49"/>
                    <a:pt x="66" y="49"/>
                    <a:pt x="67" y="48"/>
                  </a:cubicBezTo>
                  <a:cubicBezTo>
                    <a:pt x="65" y="49"/>
                    <a:pt x="63" y="51"/>
                    <a:pt x="63" y="51"/>
                  </a:cubicBezTo>
                  <a:cubicBezTo>
                    <a:pt x="63" y="50"/>
                    <a:pt x="64" y="49"/>
                    <a:pt x="65" y="49"/>
                  </a:cubicBezTo>
                  <a:cubicBezTo>
                    <a:pt x="61" y="51"/>
                    <a:pt x="61" y="51"/>
                    <a:pt x="61" y="51"/>
                  </a:cubicBezTo>
                  <a:cubicBezTo>
                    <a:pt x="61" y="51"/>
                    <a:pt x="62" y="50"/>
                    <a:pt x="62" y="50"/>
                  </a:cubicBezTo>
                  <a:cubicBezTo>
                    <a:pt x="60" y="51"/>
                    <a:pt x="60" y="51"/>
                    <a:pt x="60" y="51"/>
                  </a:cubicBezTo>
                  <a:cubicBezTo>
                    <a:pt x="61" y="51"/>
                    <a:pt x="59" y="51"/>
                    <a:pt x="61" y="49"/>
                  </a:cubicBezTo>
                  <a:cubicBezTo>
                    <a:pt x="61" y="48"/>
                    <a:pt x="61" y="49"/>
                    <a:pt x="62" y="48"/>
                  </a:cubicBezTo>
                  <a:cubicBezTo>
                    <a:pt x="62" y="48"/>
                    <a:pt x="61" y="49"/>
                    <a:pt x="61" y="48"/>
                  </a:cubicBezTo>
                  <a:cubicBezTo>
                    <a:pt x="61" y="48"/>
                    <a:pt x="61" y="48"/>
                    <a:pt x="61" y="48"/>
                  </a:cubicBezTo>
                  <a:cubicBezTo>
                    <a:pt x="61" y="48"/>
                    <a:pt x="60" y="48"/>
                    <a:pt x="59" y="49"/>
                  </a:cubicBezTo>
                  <a:cubicBezTo>
                    <a:pt x="59" y="50"/>
                    <a:pt x="60" y="48"/>
                    <a:pt x="60" y="49"/>
                  </a:cubicBezTo>
                  <a:cubicBezTo>
                    <a:pt x="59" y="50"/>
                    <a:pt x="58" y="50"/>
                    <a:pt x="58" y="50"/>
                  </a:cubicBezTo>
                  <a:cubicBezTo>
                    <a:pt x="59" y="49"/>
                    <a:pt x="59" y="49"/>
                    <a:pt x="59" y="49"/>
                  </a:cubicBezTo>
                  <a:cubicBezTo>
                    <a:pt x="57" y="49"/>
                    <a:pt x="57" y="49"/>
                    <a:pt x="56" y="50"/>
                  </a:cubicBezTo>
                  <a:cubicBezTo>
                    <a:pt x="55" y="50"/>
                    <a:pt x="57" y="48"/>
                    <a:pt x="57" y="49"/>
                  </a:cubicBezTo>
                  <a:cubicBezTo>
                    <a:pt x="57" y="47"/>
                    <a:pt x="54" y="49"/>
                    <a:pt x="55" y="47"/>
                  </a:cubicBezTo>
                  <a:cubicBezTo>
                    <a:pt x="56" y="47"/>
                    <a:pt x="54" y="49"/>
                    <a:pt x="55" y="48"/>
                  </a:cubicBezTo>
                  <a:cubicBezTo>
                    <a:pt x="54" y="48"/>
                    <a:pt x="55" y="47"/>
                    <a:pt x="55" y="47"/>
                  </a:cubicBezTo>
                  <a:cubicBezTo>
                    <a:pt x="56" y="46"/>
                    <a:pt x="55" y="47"/>
                    <a:pt x="54" y="47"/>
                  </a:cubicBezTo>
                  <a:cubicBezTo>
                    <a:pt x="54" y="48"/>
                    <a:pt x="54" y="47"/>
                    <a:pt x="55" y="47"/>
                  </a:cubicBezTo>
                  <a:cubicBezTo>
                    <a:pt x="54" y="47"/>
                    <a:pt x="52" y="47"/>
                    <a:pt x="52" y="46"/>
                  </a:cubicBezTo>
                  <a:cubicBezTo>
                    <a:pt x="52" y="46"/>
                    <a:pt x="51" y="47"/>
                    <a:pt x="50" y="47"/>
                  </a:cubicBezTo>
                  <a:cubicBezTo>
                    <a:pt x="51" y="46"/>
                    <a:pt x="51" y="46"/>
                    <a:pt x="51" y="46"/>
                  </a:cubicBezTo>
                  <a:cubicBezTo>
                    <a:pt x="52" y="45"/>
                    <a:pt x="51" y="46"/>
                    <a:pt x="52" y="45"/>
                  </a:cubicBezTo>
                  <a:cubicBezTo>
                    <a:pt x="50" y="46"/>
                    <a:pt x="54" y="45"/>
                    <a:pt x="52" y="45"/>
                  </a:cubicBezTo>
                  <a:cubicBezTo>
                    <a:pt x="53" y="44"/>
                    <a:pt x="50" y="47"/>
                    <a:pt x="52" y="45"/>
                  </a:cubicBezTo>
                  <a:cubicBezTo>
                    <a:pt x="52" y="45"/>
                    <a:pt x="50" y="46"/>
                    <a:pt x="51" y="45"/>
                  </a:cubicBezTo>
                  <a:cubicBezTo>
                    <a:pt x="51" y="45"/>
                    <a:pt x="52" y="43"/>
                    <a:pt x="52" y="43"/>
                  </a:cubicBezTo>
                  <a:cubicBezTo>
                    <a:pt x="52" y="43"/>
                    <a:pt x="52" y="44"/>
                    <a:pt x="51" y="44"/>
                  </a:cubicBezTo>
                  <a:cubicBezTo>
                    <a:pt x="50" y="44"/>
                    <a:pt x="50" y="44"/>
                    <a:pt x="50" y="44"/>
                  </a:cubicBezTo>
                  <a:cubicBezTo>
                    <a:pt x="49" y="45"/>
                    <a:pt x="50" y="44"/>
                    <a:pt x="49" y="45"/>
                  </a:cubicBezTo>
                  <a:cubicBezTo>
                    <a:pt x="50" y="44"/>
                    <a:pt x="48" y="45"/>
                    <a:pt x="50" y="43"/>
                  </a:cubicBezTo>
                  <a:cubicBezTo>
                    <a:pt x="51" y="42"/>
                    <a:pt x="51" y="42"/>
                    <a:pt x="51" y="42"/>
                  </a:cubicBezTo>
                  <a:cubicBezTo>
                    <a:pt x="51" y="42"/>
                    <a:pt x="50" y="43"/>
                    <a:pt x="49" y="44"/>
                  </a:cubicBezTo>
                  <a:cubicBezTo>
                    <a:pt x="49" y="43"/>
                    <a:pt x="49" y="43"/>
                    <a:pt x="49" y="43"/>
                  </a:cubicBezTo>
                  <a:cubicBezTo>
                    <a:pt x="48" y="45"/>
                    <a:pt x="49" y="43"/>
                    <a:pt x="48" y="44"/>
                  </a:cubicBezTo>
                  <a:cubicBezTo>
                    <a:pt x="48" y="43"/>
                    <a:pt x="47" y="43"/>
                    <a:pt x="48" y="42"/>
                  </a:cubicBezTo>
                  <a:cubicBezTo>
                    <a:pt x="47" y="42"/>
                    <a:pt x="46" y="43"/>
                    <a:pt x="46" y="42"/>
                  </a:cubicBezTo>
                  <a:cubicBezTo>
                    <a:pt x="46" y="42"/>
                    <a:pt x="46" y="42"/>
                    <a:pt x="47" y="41"/>
                  </a:cubicBezTo>
                  <a:cubicBezTo>
                    <a:pt x="47" y="41"/>
                    <a:pt x="47" y="41"/>
                    <a:pt x="46" y="41"/>
                  </a:cubicBezTo>
                  <a:cubicBezTo>
                    <a:pt x="47" y="41"/>
                    <a:pt x="47" y="40"/>
                    <a:pt x="47" y="39"/>
                  </a:cubicBezTo>
                  <a:cubicBezTo>
                    <a:pt x="47" y="39"/>
                    <a:pt x="46" y="40"/>
                    <a:pt x="45" y="41"/>
                  </a:cubicBezTo>
                  <a:cubicBezTo>
                    <a:pt x="47" y="39"/>
                    <a:pt x="43" y="42"/>
                    <a:pt x="44" y="40"/>
                  </a:cubicBezTo>
                  <a:cubicBezTo>
                    <a:pt x="45" y="39"/>
                    <a:pt x="46" y="39"/>
                    <a:pt x="46" y="38"/>
                  </a:cubicBezTo>
                  <a:cubicBezTo>
                    <a:pt x="47" y="36"/>
                    <a:pt x="44" y="39"/>
                    <a:pt x="45" y="38"/>
                  </a:cubicBezTo>
                  <a:cubicBezTo>
                    <a:pt x="43" y="40"/>
                    <a:pt x="43" y="40"/>
                    <a:pt x="43" y="40"/>
                  </a:cubicBezTo>
                  <a:cubicBezTo>
                    <a:pt x="44" y="39"/>
                    <a:pt x="42" y="40"/>
                    <a:pt x="43" y="39"/>
                  </a:cubicBezTo>
                  <a:cubicBezTo>
                    <a:pt x="43" y="39"/>
                    <a:pt x="43" y="38"/>
                    <a:pt x="42" y="39"/>
                  </a:cubicBezTo>
                  <a:cubicBezTo>
                    <a:pt x="43" y="38"/>
                    <a:pt x="40" y="39"/>
                    <a:pt x="42" y="36"/>
                  </a:cubicBezTo>
                  <a:cubicBezTo>
                    <a:pt x="42" y="36"/>
                    <a:pt x="42" y="35"/>
                    <a:pt x="41" y="36"/>
                  </a:cubicBezTo>
                  <a:cubicBezTo>
                    <a:pt x="40" y="37"/>
                    <a:pt x="42" y="36"/>
                    <a:pt x="41" y="37"/>
                  </a:cubicBezTo>
                  <a:cubicBezTo>
                    <a:pt x="41" y="37"/>
                    <a:pt x="41" y="37"/>
                    <a:pt x="41" y="37"/>
                  </a:cubicBezTo>
                  <a:cubicBezTo>
                    <a:pt x="41" y="37"/>
                    <a:pt x="41" y="36"/>
                    <a:pt x="42" y="35"/>
                  </a:cubicBezTo>
                  <a:cubicBezTo>
                    <a:pt x="42" y="34"/>
                    <a:pt x="39" y="38"/>
                    <a:pt x="39" y="36"/>
                  </a:cubicBezTo>
                  <a:cubicBezTo>
                    <a:pt x="40" y="36"/>
                    <a:pt x="40" y="36"/>
                    <a:pt x="40" y="35"/>
                  </a:cubicBezTo>
                  <a:cubicBezTo>
                    <a:pt x="38" y="36"/>
                    <a:pt x="38" y="36"/>
                    <a:pt x="38" y="36"/>
                  </a:cubicBezTo>
                  <a:cubicBezTo>
                    <a:pt x="38" y="36"/>
                    <a:pt x="39" y="35"/>
                    <a:pt x="40" y="33"/>
                  </a:cubicBezTo>
                  <a:cubicBezTo>
                    <a:pt x="40" y="34"/>
                    <a:pt x="40" y="33"/>
                    <a:pt x="39" y="34"/>
                  </a:cubicBezTo>
                  <a:cubicBezTo>
                    <a:pt x="40" y="32"/>
                    <a:pt x="40" y="32"/>
                    <a:pt x="40" y="32"/>
                  </a:cubicBezTo>
                  <a:cubicBezTo>
                    <a:pt x="39" y="34"/>
                    <a:pt x="39" y="33"/>
                    <a:pt x="39" y="33"/>
                  </a:cubicBezTo>
                  <a:cubicBezTo>
                    <a:pt x="39" y="33"/>
                    <a:pt x="39" y="33"/>
                    <a:pt x="39" y="33"/>
                  </a:cubicBezTo>
                  <a:cubicBezTo>
                    <a:pt x="40" y="32"/>
                    <a:pt x="39" y="33"/>
                    <a:pt x="39" y="33"/>
                  </a:cubicBezTo>
                  <a:cubicBezTo>
                    <a:pt x="38" y="33"/>
                    <a:pt x="38" y="34"/>
                    <a:pt x="38" y="34"/>
                  </a:cubicBezTo>
                  <a:cubicBezTo>
                    <a:pt x="38" y="35"/>
                    <a:pt x="38" y="34"/>
                    <a:pt x="37" y="35"/>
                  </a:cubicBezTo>
                  <a:cubicBezTo>
                    <a:pt x="38" y="34"/>
                    <a:pt x="37" y="34"/>
                    <a:pt x="37" y="34"/>
                  </a:cubicBezTo>
                  <a:cubicBezTo>
                    <a:pt x="37" y="33"/>
                    <a:pt x="36" y="34"/>
                    <a:pt x="36" y="34"/>
                  </a:cubicBezTo>
                  <a:cubicBezTo>
                    <a:pt x="37" y="34"/>
                    <a:pt x="36" y="34"/>
                    <a:pt x="37" y="33"/>
                  </a:cubicBezTo>
                  <a:cubicBezTo>
                    <a:pt x="37" y="33"/>
                    <a:pt x="37" y="34"/>
                    <a:pt x="37" y="34"/>
                  </a:cubicBezTo>
                  <a:cubicBezTo>
                    <a:pt x="37" y="33"/>
                    <a:pt x="38" y="32"/>
                    <a:pt x="37" y="32"/>
                  </a:cubicBezTo>
                  <a:cubicBezTo>
                    <a:pt x="37" y="33"/>
                    <a:pt x="36" y="35"/>
                    <a:pt x="36" y="34"/>
                  </a:cubicBezTo>
                  <a:cubicBezTo>
                    <a:pt x="37" y="33"/>
                    <a:pt x="37" y="33"/>
                    <a:pt x="37" y="33"/>
                  </a:cubicBezTo>
                  <a:cubicBezTo>
                    <a:pt x="37" y="32"/>
                    <a:pt x="37" y="32"/>
                    <a:pt x="37" y="32"/>
                  </a:cubicBezTo>
                  <a:cubicBezTo>
                    <a:pt x="36" y="33"/>
                    <a:pt x="36" y="33"/>
                    <a:pt x="36" y="33"/>
                  </a:cubicBezTo>
                  <a:cubicBezTo>
                    <a:pt x="37" y="32"/>
                    <a:pt x="37" y="32"/>
                    <a:pt x="37" y="32"/>
                  </a:cubicBezTo>
                  <a:cubicBezTo>
                    <a:pt x="36" y="33"/>
                    <a:pt x="36" y="32"/>
                    <a:pt x="35" y="34"/>
                  </a:cubicBezTo>
                  <a:cubicBezTo>
                    <a:pt x="35" y="34"/>
                    <a:pt x="35" y="33"/>
                    <a:pt x="35" y="32"/>
                  </a:cubicBezTo>
                  <a:cubicBezTo>
                    <a:pt x="35" y="32"/>
                    <a:pt x="35" y="32"/>
                    <a:pt x="35" y="32"/>
                  </a:cubicBezTo>
                  <a:cubicBezTo>
                    <a:pt x="35" y="31"/>
                    <a:pt x="35" y="32"/>
                    <a:pt x="34" y="32"/>
                  </a:cubicBezTo>
                  <a:cubicBezTo>
                    <a:pt x="34" y="32"/>
                    <a:pt x="34" y="32"/>
                    <a:pt x="34" y="32"/>
                  </a:cubicBezTo>
                  <a:cubicBezTo>
                    <a:pt x="34" y="32"/>
                    <a:pt x="34" y="32"/>
                    <a:pt x="33" y="32"/>
                  </a:cubicBezTo>
                  <a:cubicBezTo>
                    <a:pt x="34" y="31"/>
                    <a:pt x="36" y="28"/>
                    <a:pt x="35" y="29"/>
                  </a:cubicBezTo>
                  <a:cubicBezTo>
                    <a:pt x="35" y="29"/>
                    <a:pt x="33" y="31"/>
                    <a:pt x="33" y="32"/>
                  </a:cubicBezTo>
                  <a:cubicBezTo>
                    <a:pt x="33" y="31"/>
                    <a:pt x="31" y="32"/>
                    <a:pt x="32" y="30"/>
                  </a:cubicBezTo>
                  <a:cubicBezTo>
                    <a:pt x="31" y="31"/>
                    <a:pt x="31" y="31"/>
                    <a:pt x="31" y="31"/>
                  </a:cubicBezTo>
                  <a:cubicBezTo>
                    <a:pt x="30" y="30"/>
                    <a:pt x="28" y="31"/>
                    <a:pt x="29" y="28"/>
                  </a:cubicBezTo>
                  <a:cubicBezTo>
                    <a:pt x="30" y="28"/>
                    <a:pt x="30" y="27"/>
                    <a:pt x="30" y="27"/>
                  </a:cubicBezTo>
                  <a:cubicBezTo>
                    <a:pt x="30" y="28"/>
                    <a:pt x="31" y="26"/>
                    <a:pt x="30" y="27"/>
                  </a:cubicBezTo>
                  <a:cubicBezTo>
                    <a:pt x="29" y="28"/>
                    <a:pt x="29" y="29"/>
                    <a:pt x="28" y="29"/>
                  </a:cubicBezTo>
                  <a:cubicBezTo>
                    <a:pt x="28" y="29"/>
                    <a:pt x="27" y="29"/>
                    <a:pt x="27" y="28"/>
                  </a:cubicBezTo>
                  <a:cubicBezTo>
                    <a:pt x="27" y="28"/>
                    <a:pt x="27" y="29"/>
                    <a:pt x="27" y="29"/>
                  </a:cubicBezTo>
                  <a:cubicBezTo>
                    <a:pt x="28" y="27"/>
                    <a:pt x="28" y="27"/>
                    <a:pt x="27" y="27"/>
                  </a:cubicBezTo>
                  <a:cubicBezTo>
                    <a:pt x="26" y="28"/>
                    <a:pt x="26" y="28"/>
                    <a:pt x="26" y="28"/>
                  </a:cubicBezTo>
                  <a:cubicBezTo>
                    <a:pt x="27" y="27"/>
                    <a:pt x="27" y="27"/>
                    <a:pt x="27" y="27"/>
                  </a:cubicBezTo>
                  <a:cubicBezTo>
                    <a:pt x="27" y="27"/>
                    <a:pt x="25" y="29"/>
                    <a:pt x="26" y="28"/>
                  </a:cubicBezTo>
                  <a:cubicBezTo>
                    <a:pt x="26" y="27"/>
                    <a:pt x="26" y="27"/>
                    <a:pt x="26" y="27"/>
                  </a:cubicBezTo>
                  <a:cubicBezTo>
                    <a:pt x="26" y="27"/>
                    <a:pt x="24" y="28"/>
                    <a:pt x="25" y="27"/>
                  </a:cubicBezTo>
                  <a:cubicBezTo>
                    <a:pt x="25" y="26"/>
                    <a:pt x="25" y="26"/>
                    <a:pt x="25" y="26"/>
                  </a:cubicBezTo>
                  <a:cubicBezTo>
                    <a:pt x="25" y="26"/>
                    <a:pt x="24" y="27"/>
                    <a:pt x="24" y="27"/>
                  </a:cubicBezTo>
                  <a:cubicBezTo>
                    <a:pt x="24" y="26"/>
                    <a:pt x="24" y="26"/>
                    <a:pt x="25" y="24"/>
                  </a:cubicBezTo>
                  <a:cubicBezTo>
                    <a:pt x="22" y="27"/>
                    <a:pt x="21" y="26"/>
                    <a:pt x="20" y="25"/>
                  </a:cubicBezTo>
                  <a:cubicBezTo>
                    <a:pt x="21" y="24"/>
                    <a:pt x="21" y="24"/>
                    <a:pt x="21" y="24"/>
                  </a:cubicBezTo>
                  <a:cubicBezTo>
                    <a:pt x="21" y="24"/>
                    <a:pt x="20" y="26"/>
                    <a:pt x="20" y="25"/>
                  </a:cubicBezTo>
                  <a:cubicBezTo>
                    <a:pt x="20" y="24"/>
                    <a:pt x="21" y="23"/>
                    <a:pt x="21" y="23"/>
                  </a:cubicBezTo>
                  <a:cubicBezTo>
                    <a:pt x="21" y="22"/>
                    <a:pt x="20" y="24"/>
                    <a:pt x="20" y="24"/>
                  </a:cubicBezTo>
                  <a:cubicBezTo>
                    <a:pt x="19" y="25"/>
                    <a:pt x="20" y="23"/>
                    <a:pt x="19" y="25"/>
                  </a:cubicBezTo>
                  <a:cubicBezTo>
                    <a:pt x="19" y="25"/>
                    <a:pt x="19" y="23"/>
                    <a:pt x="18" y="25"/>
                  </a:cubicBezTo>
                  <a:cubicBezTo>
                    <a:pt x="19" y="24"/>
                    <a:pt x="19" y="23"/>
                    <a:pt x="20" y="23"/>
                  </a:cubicBezTo>
                  <a:cubicBezTo>
                    <a:pt x="19" y="23"/>
                    <a:pt x="19" y="23"/>
                    <a:pt x="19" y="23"/>
                  </a:cubicBezTo>
                  <a:cubicBezTo>
                    <a:pt x="20" y="21"/>
                    <a:pt x="22" y="21"/>
                    <a:pt x="23" y="18"/>
                  </a:cubicBezTo>
                  <a:cubicBezTo>
                    <a:pt x="23" y="18"/>
                    <a:pt x="23" y="18"/>
                    <a:pt x="23" y="18"/>
                  </a:cubicBezTo>
                  <a:cubicBezTo>
                    <a:pt x="23" y="17"/>
                    <a:pt x="24" y="17"/>
                    <a:pt x="24" y="16"/>
                  </a:cubicBezTo>
                  <a:cubicBezTo>
                    <a:pt x="23" y="17"/>
                    <a:pt x="22" y="19"/>
                    <a:pt x="21" y="19"/>
                  </a:cubicBezTo>
                  <a:cubicBezTo>
                    <a:pt x="21" y="20"/>
                    <a:pt x="19" y="23"/>
                    <a:pt x="18" y="22"/>
                  </a:cubicBezTo>
                  <a:cubicBezTo>
                    <a:pt x="19" y="21"/>
                    <a:pt x="19" y="22"/>
                    <a:pt x="20" y="21"/>
                  </a:cubicBezTo>
                  <a:cubicBezTo>
                    <a:pt x="20" y="20"/>
                    <a:pt x="19" y="22"/>
                    <a:pt x="19" y="21"/>
                  </a:cubicBezTo>
                  <a:cubicBezTo>
                    <a:pt x="19" y="22"/>
                    <a:pt x="18" y="23"/>
                    <a:pt x="17" y="23"/>
                  </a:cubicBezTo>
                  <a:cubicBezTo>
                    <a:pt x="17" y="22"/>
                    <a:pt x="18" y="22"/>
                    <a:pt x="18" y="22"/>
                  </a:cubicBezTo>
                  <a:cubicBezTo>
                    <a:pt x="17" y="22"/>
                    <a:pt x="17" y="23"/>
                    <a:pt x="17" y="24"/>
                  </a:cubicBezTo>
                  <a:cubicBezTo>
                    <a:pt x="15" y="25"/>
                    <a:pt x="17" y="23"/>
                    <a:pt x="15" y="24"/>
                  </a:cubicBezTo>
                  <a:cubicBezTo>
                    <a:pt x="16" y="23"/>
                    <a:pt x="18" y="21"/>
                    <a:pt x="18" y="20"/>
                  </a:cubicBezTo>
                  <a:cubicBezTo>
                    <a:pt x="17" y="22"/>
                    <a:pt x="16" y="22"/>
                    <a:pt x="15" y="24"/>
                  </a:cubicBezTo>
                  <a:cubicBezTo>
                    <a:pt x="15" y="23"/>
                    <a:pt x="16" y="22"/>
                    <a:pt x="17" y="22"/>
                  </a:cubicBezTo>
                  <a:cubicBezTo>
                    <a:pt x="17" y="21"/>
                    <a:pt x="14" y="24"/>
                    <a:pt x="16" y="21"/>
                  </a:cubicBezTo>
                  <a:cubicBezTo>
                    <a:pt x="15" y="22"/>
                    <a:pt x="15" y="22"/>
                    <a:pt x="15" y="22"/>
                  </a:cubicBezTo>
                  <a:cubicBezTo>
                    <a:pt x="15" y="22"/>
                    <a:pt x="15" y="21"/>
                    <a:pt x="16" y="21"/>
                  </a:cubicBezTo>
                  <a:cubicBezTo>
                    <a:pt x="16" y="20"/>
                    <a:pt x="14" y="22"/>
                    <a:pt x="15" y="20"/>
                  </a:cubicBezTo>
                  <a:cubicBezTo>
                    <a:pt x="15" y="20"/>
                    <a:pt x="15" y="20"/>
                    <a:pt x="14" y="21"/>
                  </a:cubicBezTo>
                  <a:cubicBezTo>
                    <a:pt x="14" y="22"/>
                    <a:pt x="15" y="20"/>
                    <a:pt x="14" y="22"/>
                  </a:cubicBezTo>
                  <a:cubicBezTo>
                    <a:pt x="15" y="21"/>
                    <a:pt x="13" y="22"/>
                    <a:pt x="13" y="23"/>
                  </a:cubicBezTo>
                  <a:cubicBezTo>
                    <a:pt x="13" y="22"/>
                    <a:pt x="13" y="22"/>
                    <a:pt x="13" y="22"/>
                  </a:cubicBezTo>
                  <a:cubicBezTo>
                    <a:pt x="13" y="22"/>
                    <a:pt x="13" y="22"/>
                    <a:pt x="12" y="23"/>
                  </a:cubicBezTo>
                  <a:cubicBezTo>
                    <a:pt x="13" y="22"/>
                    <a:pt x="13" y="22"/>
                    <a:pt x="13" y="22"/>
                  </a:cubicBezTo>
                  <a:cubicBezTo>
                    <a:pt x="12" y="23"/>
                    <a:pt x="12" y="23"/>
                    <a:pt x="12" y="23"/>
                  </a:cubicBezTo>
                  <a:cubicBezTo>
                    <a:pt x="11" y="23"/>
                    <a:pt x="13" y="21"/>
                    <a:pt x="13" y="21"/>
                  </a:cubicBezTo>
                  <a:cubicBezTo>
                    <a:pt x="14" y="20"/>
                    <a:pt x="14" y="20"/>
                    <a:pt x="14" y="20"/>
                  </a:cubicBezTo>
                  <a:cubicBezTo>
                    <a:pt x="14" y="20"/>
                    <a:pt x="14" y="19"/>
                    <a:pt x="14" y="19"/>
                  </a:cubicBezTo>
                  <a:cubicBezTo>
                    <a:pt x="13" y="20"/>
                    <a:pt x="12" y="21"/>
                    <a:pt x="11" y="22"/>
                  </a:cubicBezTo>
                  <a:cubicBezTo>
                    <a:pt x="11" y="23"/>
                    <a:pt x="12" y="21"/>
                    <a:pt x="11" y="22"/>
                  </a:cubicBezTo>
                  <a:cubicBezTo>
                    <a:pt x="12" y="21"/>
                    <a:pt x="12" y="21"/>
                    <a:pt x="12" y="21"/>
                  </a:cubicBezTo>
                  <a:cubicBezTo>
                    <a:pt x="13" y="20"/>
                    <a:pt x="13" y="19"/>
                    <a:pt x="13" y="19"/>
                  </a:cubicBezTo>
                  <a:cubicBezTo>
                    <a:pt x="12" y="19"/>
                    <a:pt x="11" y="20"/>
                    <a:pt x="11" y="21"/>
                  </a:cubicBezTo>
                  <a:cubicBezTo>
                    <a:pt x="11" y="21"/>
                    <a:pt x="11" y="20"/>
                    <a:pt x="12" y="20"/>
                  </a:cubicBezTo>
                  <a:cubicBezTo>
                    <a:pt x="11" y="20"/>
                    <a:pt x="11" y="21"/>
                    <a:pt x="10" y="21"/>
                  </a:cubicBezTo>
                  <a:cubicBezTo>
                    <a:pt x="11" y="20"/>
                    <a:pt x="11" y="19"/>
                    <a:pt x="11" y="18"/>
                  </a:cubicBezTo>
                  <a:cubicBezTo>
                    <a:pt x="13" y="16"/>
                    <a:pt x="13" y="16"/>
                    <a:pt x="13" y="16"/>
                  </a:cubicBezTo>
                  <a:cubicBezTo>
                    <a:pt x="13" y="16"/>
                    <a:pt x="13" y="16"/>
                    <a:pt x="13" y="16"/>
                  </a:cubicBezTo>
                  <a:cubicBezTo>
                    <a:pt x="14" y="15"/>
                    <a:pt x="13" y="15"/>
                    <a:pt x="14" y="13"/>
                  </a:cubicBezTo>
                  <a:cubicBezTo>
                    <a:pt x="14" y="13"/>
                    <a:pt x="14" y="14"/>
                    <a:pt x="14" y="14"/>
                  </a:cubicBezTo>
                  <a:cubicBezTo>
                    <a:pt x="12" y="17"/>
                    <a:pt x="11" y="17"/>
                    <a:pt x="10" y="19"/>
                  </a:cubicBezTo>
                  <a:cubicBezTo>
                    <a:pt x="9" y="20"/>
                    <a:pt x="13" y="14"/>
                    <a:pt x="10" y="17"/>
                  </a:cubicBezTo>
                  <a:cubicBezTo>
                    <a:pt x="10" y="18"/>
                    <a:pt x="8" y="19"/>
                    <a:pt x="9" y="19"/>
                  </a:cubicBezTo>
                  <a:cubicBezTo>
                    <a:pt x="9" y="18"/>
                    <a:pt x="8" y="21"/>
                    <a:pt x="8" y="20"/>
                  </a:cubicBezTo>
                  <a:cubicBezTo>
                    <a:pt x="9" y="19"/>
                    <a:pt x="9" y="17"/>
                    <a:pt x="10" y="16"/>
                  </a:cubicBezTo>
                  <a:cubicBezTo>
                    <a:pt x="10" y="17"/>
                    <a:pt x="10" y="17"/>
                    <a:pt x="10" y="17"/>
                  </a:cubicBezTo>
                  <a:cubicBezTo>
                    <a:pt x="11" y="16"/>
                    <a:pt x="12" y="14"/>
                    <a:pt x="11" y="14"/>
                  </a:cubicBezTo>
                  <a:cubicBezTo>
                    <a:pt x="11" y="14"/>
                    <a:pt x="11" y="14"/>
                    <a:pt x="10" y="15"/>
                  </a:cubicBezTo>
                  <a:cubicBezTo>
                    <a:pt x="9" y="17"/>
                    <a:pt x="10" y="15"/>
                    <a:pt x="9" y="16"/>
                  </a:cubicBezTo>
                  <a:cubicBezTo>
                    <a:pt x="9" y="17"/>
                    <a:pt x="10" y="15"/>
                    <a:pt x="8" y="17"/>
                  </a:cubicBezTo>
                  <a:cubicBezTo>
                    <a:pt x="9" y="17"/>
                    <a:pt x="8" y="18"/>
                    <a:pt x="7" y="19"/>
                  </a:cubicBezTo>
                  <a:cubicBezTo>
                    <a:pt x="7" y="20"/>
                    <a:pt x="7" y="20"/>
                    <a:pt x="7" y="20"/>
                  </a:cubicBezTo>
                  <a:cubicBezTo>
                    <a:pt x="7" y="19"/>
                    <a:pt x="7" y="19"/>
                    <a:pt x="7" y="19"/>
                  </a:cubicBezTo>
                  <a:cubicBezTo>
                    <a:pt x="7" y="18"/>
                    <a:pt x="6" y="20"/>
                    <a:pt x="6" y="20"/>
                  </a:cubicBezTo>
                  <a:cubicBezTo>
                    <a:pt x="7" y="18"/>
                    <a:pt x="7" y="18"/>
                    <a:pt x="7" y="18"/>
                  </a:cubicBezTo>
                  <a:cubicBezTo>
                    <a:pt x="8" y="16"/>
                    <a:pt x="7" y="19"/>
                    <a:pt x="8" y="16"/>
                  </a:cubicBezTo>
                  <a:cubicBezTo>
                    <a:pt x="8" y="16"/>
                    <a:pt x="7" y="17"/>
                    <a:pt x="7" y="17"/>
                  </a:cubicBezTo>
                  <a:cubicBezTo>
                    <a:pt x="8" y="16"/>
                    <a:pt x="8" y="16"/>
                    <a:pt x="8" y="16"/>
                  </a:cubicBezTo>
                  <a:cubicBezTo>
                    <a:pt x="8" y="16"/>
                    <a:pt x="10" y="13"/>
                    <a:pt x="8" y="14"/>
                  </a:cubicBezTo>
                  <a:cubicBezTo>
                    <a:pt x="7" y="15"/>
                    <a:pt x="7" y="15"/>
                    <a:pt x="7" y="16"/>
                  </a:cubicBezTo>
                  <a:cubicBezTo>
                    <a:pt x="6" y="16"/>
                    <a:pt x="6" y="17"/>
                    <a:pt x="5" y="17"/>
                  </a:cubicBezTo>
                  <a:cubicBezTo>
                    <a:pt x="6" y="15"/>
                    <a:pt x="5" y="16"/>
                    <a:pt x="6" y="15"/>
                  </a:cubicBezTo>
                  <a:cubicBezTo>
                    <a:pt x="6" y="16"/>
                    <a:pt x="6" y="16"/>
                    <a:pt x="8" y="15"/>
                  </a:cubicBezTo>
                  <a:cubicBezTo>
                    <a:pt x="9" y="12"/>
                    <a:pt x="8" y="15"/>
                    <a:pt x="9" y="13"/>
                  </a:cubicBezTo>
                  <a:cubicBezTo>
                    <a:pt x="9" y="13"/>
                    <a:pt x="10" y="11"/>
                    <a:pt x="11" y="9"/>
                  </a:cubicBezTo>
                  <a:cubicBezTo>
                    <a:pt x="11" y="9"/>
                    <a:pt x="10" y="10"/>
                    <a:pt x="10" y="10"/>
                  </a:cubicBezTo>
                  <a:cubicBezTo>
                    <a:pt x="9" y="11"/>
                    <a:pt x="9" y="11"/>
                    <a:pt x="9" y="13"/>
                  </a:cubicBezTo>
                  <a:cubicBezTo>
                    <a:pt x="8" y="12"/>
                    <a:pt x="7" y="12"/>
                    <a:pt x="7" y="14"/>
                  </a:cubicBezTo>
                  <a:cubicBezTo>
                    <a:pt x="7" y="13"/>
                    <a:pt x="7" y="12"/>
                    <a:pt x="8" y="12"/>
                  </a:cubicBezTo>
                  <a:cubicBezTo>
                    <a:pt x="7" y="12"/>
                    <a:pt x="6" y="11"/>
                    <a:pt x="6" y="10"/>
                  </a:cubicBezTo>
                  <a:cubicBezTo>
                    <a:pt x="5" y="13"/>
                    <a:pt x="5" y="11"/>
                    <a:pt x="5" y="13"/>
                  </a:cubicBezTo>
                  <a:cubicBezTo>
                    <a:pt x="5" y="13"/>
                    <a:pt x="4" y="15"/>
                    <a:pt x="3" y="16"/>
                  </a:cubicBezTo>
                  <a:cubicBezTo>
                    <a:pt x="3" y="15"/>
                    <a:pt x="4" y="15"/>
                    <a:pt x="4" y="14"/>
                  </a:cubicBezTo>
                  <a:cubicBezTo>
                    <a:pt x="3" y="15"/>
                    <a:pt x="5" y="12"/>
                    <a:pt x="3" y="14"/>
                  </a:cubicBezTo>
                  <a:cubicBezTo>
                    <a:pt x="4" y="14"/>
                    <a:pt x="5" y="11"/>
                    <a:pt x="6" y="10"/>
                  </a:cubicBezTo>
                  <a:cubicBezTo>
                    <a:pt x="5" y="11"/>
                    <a:pt x="7" y="9"/>
                    <a:pt x="6" y="8"/>
                  </a:cubicBezTo>
                  <a:cubicBezTo>
                    <a:pt x="5" y="9"/>
                    <a:pt x="5" y="10"/>
                    <a:pt x="4" y="10"/>
                  </a:cubicBezTo>
                  <a:cubicBezTo>
                    <a:pt x="4" y="8"/>
                    <a:pt x="3" y="9"/>
                    <a:pt x="2" y="9"/>
                  </a:cubicBezTo>
                  <a:cubicBezTo>
                    <a:pt x="2" y="8"/>
                    <a:pt x="4" y="6"/>
                    <a:pt x="3" y="6"/>
                  </a:cubicBezTo>
                  <a:cubicBezTo>
                    <a:pt x="3" y="5"/>
                    <a:pt x="3" y="8"/>
                    <a:pt x="3" y="7"/>
                  </a:cubicBezTo>
                  <a:cubicBezTo>
                    <a:pt x="3" y="6"/>
                    <a:pt x="3" y="6"/>
                    <a:pt x="3" y="6"/>
                  </a:cubicBezTo>
                  <a:cubicBezTo>
                    <a:pt x="2" y="7"/>
                    <a:pt x="3" y="5"/>
                    <a:pt x="1" y="7"/>
                  </a:cubicBezTo>
                  <a:cubicBezTo>
                    <a:pt x="2" y="5"/>
                    <a:pt x="2" y="5"/>
                    <a:pt x="2" y="5"/>
                  </a:cubicBezTo>
                  <a:cubicBezTo>
                    <a:pt x="2" y="5"/>
                    <a:pt x="2" y="5"/>
                    <a:pt x="2" y="6"/>
                  </a:cubicBezTo>
                  <a:cubicBezTo>
                    <a:pt x="2" y="5"/>
                    <a:pt x="2" y="4"/>
                    <a:pt x="3" y="4"/>
                  </a:cubicBezTo>
                  <a:cubicBezTo>
                    <a:pt x="3" y="2"/>
                    <a:pt x="2" y="4"/>
                    <a:pt x="2" y="4"/>
                  </a:cubicBezTo>
                  <a:cubicBezTo>
                    <a:pt x="1" y="5"/>
                    <a:pt x="1" y="5"/>
                    <a:pt x="1" y="5"/>
                  </a:cubicBezTo>
                  <a:cubicBezTo>
                    <a:pt x="0" y="6"/>
                    <a:pt x="1" y="4"/>
                    <a:pt x="0" y="5"/>
                  </a:cubicBezTo>
                  <a:cubicBezTo>
                    <a:pt x="0" y="3"/>
                    <a:pt x="0" y="3"/>
                    <a:pt x="0" y="3"/>
                  </a:cubicBezTo>
                  <a:cubicBezTo>
                    <a:pt x="0" y="4"/>
                    <a:pt x="0" y="4"/>
                    <a:pt x="0" y="4"/>
                  </a:cubicBezTo>
                  <a:cubicBezTo>
                    <a:pt x="0" y="3"/>
                    <a:pt x="0" y="2"/>
                    <a:pt x="0" y="3"/>
                  </a:cubicBezTo>
                  <a:cubicBezTo>
                    <a:pt x="2" y="0"/>
                    <a:pt x="2" y="0"/>
                    <a:pt x="2" y="0"/>
                  </a:cubicBezTo>
                  <a:cubicBezTo>
                    <a:pt x="2" y="1"/>
                    <a:pt x="1" y="2"/>
                    <a:pt x="1" y="3"/>
                  </a:cubicBezTo>
                  <a:cubicBezTo>
                    <a:pt x="0" y="4"/>
                    <a:pt x="1" y="4"/>
                    <a:pt x="2" y="3"/>
                  </a:cubicBezTo>
                  <a:cubicBezTo>
                    <a:pt x="1" y="2"/>
                    <a:pt x="1" y="3"/>
                    <a:pt x="1" y="3"/>
                  </a:cubicBezTo>
                  <a:cubicBezTo>
                    <a:pt x="2" y="1"/>
                    <a:pt x="2" y="2"/>
                    <a:pt x="3" y="1"/>
                  </a:cubicBezTo>
                  <a:cubicBezTo>
                    <a:pt x="2" y="1"/>
                    <a:pt x="3" y="0"/>
                    <a:pt x="2" y="0"/>
                  </a:cubicBezTo>
                  <a:cubicBezTo>
                    <a:pt x="3" y="0"/>
                    <a:pt x="3" y="0"/>
                    <a:pt x="3" y="0"/>
                  </a:cubicBezTo>
                  <a:cubicBezTo>
                    <a:pt x="3" y="0"/>
                    <a:pt x="3" y="1"/>
                    <a:pt x="3" y="1"/>
                  </a:cubicBezTo>
                  <a:cubicBezTo>
                    <a:pt x="4" y="0"/>
                    <a:pt x="4" y="0"/>
                    <a:pt x="4" y="0"/>
                  </a:cubicBezTo>
                  <a:cubicBezTo>
                    <a:pt x="4" y="2"/>
                    <a:pt x="6" y="0"/>
                    <a:pt x="6" y="0"/>
                  </a:cubicBezTo>
                  <a:cubicBezTo>
                    <a:pt x="5" y="2"/>
                    <a:pt x="4" y="3"/>
                    <a:pt x="3" y="3"/>
                  </a:cubicBezTo>
                  <a:cubicBezTo>
                    <a:pt x="3" y="4"/>
                    <a:pt x="4" y="3"/>
                    <a:pt x="4" y="4"/>
                  </a:cubicBezTo>
                  <a:cubicBezTo>
                    <a:pt x="4" y="3"/>
                    <a:pt x="5" y="2"/>
                    <a:pt x="6" y="1"/>
                  </a:cubicBezTo>
                  <a:cubicBezTo>
                    <a:pt x="5" y="2"/>
                    <a:pt x="5" y="2"/>
                    <a:pt x="5" y="2"/>
                  </a:cubicBezTo>
                  <a:cubicBezTo>
                    <a:pt x="6" y="2"/>
                    <a:pt x="7" y="0"/>
                    <a:pt x="7" y="1"/>
                  </a:cubicBezTo>
                  <a:cubicBezTo>
                    <a:pt x="8" y="2"/>
                    <a:pt x="8" y="2"/>
                    <a:pt x="9" y="2"/>
                  </a:cubicBezTo>
                  <a:cubicBezTo>
                    <a:pt x="8" y="4"/>
                    <a:pt x="8" y="4"/>
                    <a:pt x="8" y="4"/>
                  </a:cubicBezTo>
                  <a:cubicBezTo>
                    <a:pt x="10" y="1"/>
                    <a:pt x="10" y="3"/>
                    <a:pt x="11" y="2"/>
                  </a:cubicBezTo>
                  <a:cubicBezTo>
                    <a:pt x="11" y="4"/>
                    <a:pt x="13" y="2"/>
                    <a:pt x="12" y="4"/>
                  </a:cubicBezTo>
                  <a:cubicBezTo>
                    <a:pt x="14" y="4"/>
                    <a:pt x="16" y="4"/>
                    <a:pt x="17" y="5"/>
                  </a:cubicBezTo>
                  <a:cubicBezTo>
                    <a:pt x="16" y="6"/>
                    <a:pt x="16" y="6"/>
                    <a:pt x="16" y="6"/>
                  </a:cubicBezTo>
                  <a:cubicBezTo>
                    <a:pt x="17" y="6"/>
                    <a:pt x="15" y="7"/>
                    <a:pt x="16" y="7"/>
                  </a:cubicBezTo>
                  <a:cubicBezTo>
                    <a:pt x="16" y="6"/>
                    <a:pt x="17" y="6"/>
                    <a:pt x="18" y="5"/>
                  </a:cubicBezTo>
                  <a:cubicBezTo>
                    <a:pt x="17" y="7"/>
                    <a:pt x="19" y="6"/>
                    <a:pt x="20" y="5"/>
                  </a:cubicBezTo>
                  <a:cubicBezTo>
                    <a:pt x="19" y="6"/>
                    <a:pt x="19" y="6"/>
                    <a:pt x="19" y="6"/>
                  </a:cubicBezTo>
                  <a:cubicBezTo>
                    <a:pt x="21" y="5"/>
                    <a:pt x="21" y="7"/>
                    <a:pt x="21" y="7"/>
                  </a:cubicBezTo>
                  <a:cubicBezTo>
                    <a:pt x="21" y="8"/>
                    <a:pt x="20" y="9"/>
                    <a:pt x="21" y="9"/>
                  </a:cubicBezTo>
                  <a:cubicBezTo>
                    <a:pt x="22" y="7"/>
                    <a:pt x="22" y="8"/>
                    <a:pt x="23" y="7"/>
                  </a:cubicBezTo>
                  <a:cubicBezTo>
                    <a:pt x="24" y="7"/>
                    <a:pt x="24" y="8"/>
                    <a:pt x="24" y="9"/>
                  </a:cubicBezTo>
                  <a:cubicBezTo>
                    <a:pt x="27" y="7"/>
                    <a:pt x="27" y="10"/>
                    <a:pt x="30" y="9"/>
                  </a:cubicBezTo>
                  <a:cubicBezTo>
                    <a:pt x="29" y="11"/>
                    <a:pt x="29" y="11"/>
                    <a:pt x="29" y="11"/>
                  </a:cubicBezTo>
                  <a:cubicBezTo>
                    <a:pt x="32" y="9"/>
                    <a:pt x="32" y="12"/>
                    <a:pt x="34" y="12"/>
                  </a:cubicBezTo>
                  <a:cubicBezTo>
                    <a:pt x="33" y="14"/>
                    <a:pt x="33" y="14"/>
                    <a:pt x="33" y="14"/>
                  </a:cubicBezTo>
                  <a:cubicBezTo>
                    <a:pt x="33" y="15"/>
                    <a:pt x="34" y="14"/>
                    <a:pt x="35" y="13"/>
                  </a:cubicBezTo>
                  <a:cubicBezTo>
                    <a:pt x="35" y="13"/>
                    <a:pt x="36" y="12"/>
                    <a:pt x="35" y="14"/>
                  </a:cubicBezTo>
                  <a:cubicBezTo>
                    <a:pt x="36" y="15"/>
                    <a:pt x="37" y="13"/>
                    <a:pt x="37" y="13"/>
                  </a:cubicBezTo>
                  <a:cubicBezTo>
                    <a:pt x="37" y="15"/>
                    <a:pt x="38" y="15"/>
                    <a:pt x="39" y="15"/>
                  </a:cubicBezTo>
                  <a:cubicBezTo>
                    <a:pt x="38" y="15"/>
                    <a:pt x="38" y="15"/>
                    <a:pt x="38" y="15"/>
                  </a:cubicBezTo>
                  <a:cubicBezTo>
                    <a:pt x="38" y="15"/>
                    <a:pt x="37" y="16"/>
                    <a:pt x="38" y="16"/>
                  </a:cubicBezTo>
                  <a:cubicBezTo>
                    <a:pt x="38" y="16"/>
                    <a:pt x="38" y="17"/>
                    <a:pt x="40" y="15"/>
                  </a:cubicBezTo>
                  <a:cubicBezTo>
                    <a:pt x="39" y="17"/>
                    <a:pt x="42" y="15"/>
                    <a:pt x="41" y="17"/>
                  </a:cubicBezTo>
                  <a:cubicBezTo>
                    <a:pt x="42" y="17"/>
                    <a:pt x="42" y="17"/>
                    <a:pt x="43" y="16"/>
                  </a:cubicBezTo>
                  <a:cubicBezTo>
                    <a:pt x="43" y="17"/>
                    <a:pt x="43" y="19"/>
                    <a:pt x="44" y="18"/>
                  </a:cubicBezTo>
                  <a:cubicBezTo>
                    <a:pt x="44" y="18"/>
                    <a:pt x="43" y="19"/>
                    <a:pt x="43" y="19"/>
                  </a:cubicBezTo>
                  <a:cubicBezTo>
                    <a:pt x="44" y="19"/>
                    <a:pt x="44" y="18"/>
                    <a:pt x="45" y="18"/>
                  </a:cubicBezTo>
                  <a:cubicBezTo>
                    <a:pt x="47" y="18"/>
                    <a:pt x="46" y="21"/>
                    <a:pt x="47" y="21"/>
                  </a:cubicBezTo>
                  <a:cubicBezTo>
                    <a:pt x="49" y="21"/>
                    <a:pt x="51" y="23"/>
                    <a:pt x="52" y="24"/>
                  </a:cubicBezTo>
                  <a:cubicBezTo>
                    <a:pt x="52" y="25"/>
                    <a:pt x="52" y="25"/>
                    <a:pt x="52" y="25"/>
                  </a:cubicBezTo>
                  <a:cubicBezTo>
                    <a:pt x="54" y="24"/>
                    <a:pt x="52" y="28"/>
                    <a:pt x="54" y="25"/>
                  </a:cubicBezTo>
                  <a:cubicBezTo>
                    <a:pt x="54" y="26"/>
                    <a:pt x="54" y="26"/>
                    <a:pt x="54" y="27"/>
                  </a:cubicBezTo>
                  <a:cubicBezTo>
                    <a:pt x="55" y="26"/>
                    <a:pt x="54" y="29"/>
                    <a:pt x="56" y="28"/>
                  </a:cubicBezTo>
                  <a:cubicBezTo>
                    <a:pt x="55" y="28"/>
                    <a:pt x="55" y="28"/>
                    <a:pt x="55" y="28"/>
                  </a:cubicBezTo>
                  <a:cubicBezTo>
                    <a:pt x="55" y="30"/>
                    <a:pt x="57" y="29"/>
                    <a:pt x="57" y="30"/>
                  </a:cubicBezTo>
                  <a:cubicBezTo>
                    <a:pt x="56" y="30"/>
                    <a:pt x="56" y="30"/>
                    <a:pt x="56" y="31"/>
                  </a:cubicBezTo>
                  <a:cubicBezTo>
                    <a:pt x="55" y="32"/>
                    <a:pt x="58" y="29"/>
                    <a:pt x="56" y="31"/>
                  </a:cubicBezTo>
                  <a:cubicBezTo>
                    <a:pt x="56" y="32"/>
                    <a:pt x="57" y="30"/>
                    <a:pt x="57" y="30"/>
                  </a:cubicBezTo>
                  <a:cubicBezTo>
                    <a:pt x="58" y="32"/>
                    <a:pt x="60" y="32"/>
                    <a:pt x="62" y="33"/>
                  </a:cubicBezTo>
                  <a:cubicBezTo>
                    <a:pt x="62" y="35"/>
                    <a:pt x="59" y="37"/>
                    <a:pt x="61" y="36"/>
                  </a:cubicBezTo>
                  <a:cubicBezTo>
                    <a:pt x="61" y="36"/>
                    <a:pt x="62" y="35"/>
                    <a:pt x="62" y="36"/>
                  </a:cubicBezTo>
                  <a:cubicBezTo>
                    <a:pt x="62" y="35"/>
                    <a:pt x="60" y="38"/>
                    <a:pt x="61" y="37"/>
                  </a:cubicBezTo>
                  <a:cubicBezTo>
                    <a:pt x="62" y="36"/>
                    <a:pt x="62" y="37"/>
                    <a:pt x="63" y="36"/>
                  </a:cubicBezTo>
                  <a:cubicBezTo>
                    <a:pt x="62" y="37"/>
                    <a:pt x="62" y="39"/>
                    <a:pt x="63" y="38"/>
                  </a:cubicBezTo>
                  <a:cubicBezTo>
                    <a:pt x="62" y="39"/>
                    <a:pt x="62" y="39"/>
                    <a:pt x="62" y="39"/>
                  </a:cubicBezTo>
                  <a:cubicBezTo>
                    <a:pt x="65" y="37"/>
                    <a:pt x="64" y="39"/>
                    <a:pt x="67" y="37"/>
                  </a:cubicBezTo>
                  <a:cubicBezTo>
                    <a:pt x="70" y="40"/>
                    <a:pt x="74" y="41"/>
                    <a:pt x="77" y="44"/>
                  </a:cubicBezTo>
                  <a:cubicBezTo>
                    <a:pt x="80" y="47"/>
                    <a:pt x="84" y="49"/>
                    <a:pt x="85" y="53"/>
                  </a:cubicBezTo>
                  <a:cubicBezTo>
                    <a:pt x="84" y="55"/>
                    <a:pt x="84" y="55"/>
                    <a:pt x="86" y="55"/>
                  </a:cubicBezTo>
                  <a:cubicBezTo>
                    <a:pt x="85" y="55"/>
                    <a:pt x="85" y="55"/>
                    <a:pt x="85" y="55"/>
                  </a:cubicBezTo>
                  <a:cubicBezTo>
                    <a:pt x="87" y="54"/>
                    <a:pt x="86" y="56"/>
                    <a:pt x="87" y="55"/>
                  </a:cubicBezTo>
                  <a:cubicBezTo>
                    <a:pt x="88" y="56"/>
                    <a:pt x="89" y="56"/>
                    <a:pt x="90" y="57"/>
                  </a:cubicBezTo>
                  <a:cubicBezTo>
                    <a:pt x="90" y="57"/>
                    <a:pt x="89" y="59"/>
                    <a:pt x="89" y="59"/>
                  </a:cubicBezTo>
                  <a:cubicBezTo>
                    <a:pt x="90" y="58"/>
                    <a:pt x="90" y="58"/>
                    <a:pt x="90" y="58"/>
                  </a:cubicBezTo>
                  <a:cubicBezTo>
                    <a:pt x="90" y="58"/>
                    <a:pt x="90" y="58"/>
                    <a:pt x="90" y="58"/>
                  </a:cubicBezTo>
                  <a:cubicBezTo>
                    <a:pt x="90" y="58"/>
                    <a:pt x="91" y="58"/>
                    <a:pt x="91" y="57"/>
                  </a:cubicBezTo>
                  <a:cubicBezTo>
                    <a:pt x="95" y="59"/>
                    <a:pt x="95" y="64"/>
                    <a:pt x="98" y="66"/>
                  </a:cubicBezTo>
                  <a:cubicBezTo>
                    <a:pt x="98" y="68"/>
                    <a:pt x="100" y="68"/>
                    <a:pt x="101" y="68"/>
                  </a:cubicBezTo>
                  <a:cubicBezTo>
                    <a:pt x="101" y="72"/>
                    <a:pt x="101" y="75"/>
                    <a:pt x="105" y="76"/>
                  </a:cubicBezTo>
                  <a:cubicBezTo>
                    <a:pt x="105" y="76"/>
                    <a:pt x="101" y="80"/>
                    <a:pt x="9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3"/>
            <p:cNvSpPr/>
            <p:nvPr/>
          </p:nvSpPr>
          <p:spPr bwMode="auto">
            <a:xfrm>
              <a:off x="9825038" y="2928938"/>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4"/>
            <p:cNvSpPr/>
            <p:nvPr/>
          </p:nvSpPr>
          <p:spPr bwMode="auto">
            <a:xfrm>
              <a:off x="9840913" y="2978151"/>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5"/>
            <p:cNvSpPr/>
            <p:nvPr/>
          </p:nvSpPr>
          <p:spPr bwMode="auto">
            <a:xfrm>
              <a:off x="9844088" y="2981326"/>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6"/>
            <p:cNvSpPr/>
            <p:nvPr/>
          </p:nvSpPr>
          <p:spPr bwMode="auto">
            <a:xfrm>
              <a:off x="9844088" y="3000376"/>
              <a:ext cx="4762"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7"/>
            <p:cNvSpPr/>
            <p:nvPr/>
          </p:nvSpPr>
          <p:spPr bwMode="auto">
            <a:xfrm>
              <a:off x="9848850" y="2992438"/>
              <a:ext cx="3175" cy="476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8"/>
            <p:cNvSpPr/>
            <p:nvPr/>
          </p:nvSpPr>
          <p:spPr bwMode="auto">
            <a:xfrm>
              <a:off x="9859963" y="300831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9"/>
            <p:cNvSpPr/>
            <p:nvPr/>
          </p:nvSpPr>
          <p:spPr bwMode="auto">
            <a:xfrm>
              <a:off x="9866313" y="3008313"/>
              <a:ext cx="4762"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1" y="1"/>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0"/>
            <p:cNvSpPr/>
            <p:nvPr/>
          </p:nvSpPr>
          <p:spPr bwMode="auto">
            <a:xfrm>
              <a:off x="9991725" y="30797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1"/>
            <p:cNvSpPr/>
            <p:nvPr/>
          </p:nvSpPr>
          <p:spPr bwMode="auto">
            <a:xfrm>
              <a:off x="10036175" y="3121026"/>
              <a:ext cx="3175" cy="6350"/>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1"/>
                    <a:pt x="0" y="2"/>
                  </a:cubicBezTo>
                  <a:cubicBezTo>
                    <a:pt x="0"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2"/>
            <p:cNvSpPr/>
            <p:nvPr/>
          </p:nvSpPr>
          <p:spPr bwMode="auto">
            <a:xfrm>
              <a:off x="10074275" y="3127376"/>
              <a:ext cx="3175" cy="7938"/>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F0A1950-F7E6-43C5-A5BF-EB390E6CAC7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3DEDD8-47E5-40CD-8AC1-B7EC532D1F4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F0A1950-F7E6-43C5-A5BF-EB390E6CAC7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3DEDD8-47E5-40CD-8AC1-B7EC532D1F4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F0A1950-F7E6-43C5-A5BF-EB390E6CAC7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3DEDD8-47E5-40CD-8AC1-B7EC532D1F43}" type="slidenum">
              <a:rPr lang="zh-CN" altLang="en-US" smtClean="0"/>
              <a:t>‹#›</a:t>
            </a:fld>
            <a:endParaRPr lang="zh-CN" altLang="en-US"/>
          </a:p>
        </p:txBody>
      </p:sp>
      <p:pic>
        <p:nvPicPr>
          <p:cNvPr id="8" name="图形 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150" y="165100"/>
            <a:ext cx="647700" cy="825500"/>
          </a:xfrm>
          <a:prstGeom prst="rect">
            <a:avLst/>
          </a:prstGeom>
        </p:spPr>
      </p:pic>
      <p:sp>
        <p:nvSpPr>
          <p:cNvPr id="9" name="文本框 8"/>
          <p:cNvSpPr txBox="1"/>
          <p:nvPr userDrawn="1"/>
        </p:nvSpPr>
        <p:spPr>
          <a:xfrm>
            <a:off x="1123950" y="285462"/>
            <a:ext cx="2395207" cy="584775"/>
          </a:xfrm>
          <a:prstGeom prst="rect">
            <a:avLst/>
          </a:prstGeom>
          <a:noFill/>
        </p:spPr>
        <p:txBody>
          <a:bodyPr wrap="none" rtlCol="0">
            <a:spAutoFit/>
          </a:bodyPr>
          <a:lstStyle>
            <a:defPPr>
              <a:defRPr lang="zh-CN"/>
            </a:defPPr>
            <a:lvl1pPr>
              <a:defRPr sz="6000">
                <a:blipFill>
                  <a:blip r:embed="rId4"/>
                  <a:stretch>
                    <a:fillRect/>
                  </a:stretch>
                </a:blipFill>
                <a:latin typeface="方正综艺简体" panose="02010601030101010101" pitchFamily="2" charset="-122"/>
                <a:ea typeface="方正综艺简体" panose="02010601030101010101" pitchFamily="2" charset="-122"/>
              </a:defRPr>
            </a:lvl1pPr>
          </a:lstStyle>
          <a:p>
            <a:r>
              <a:rPr lang="en-US" altLang="zh-CN" sz="3200" dirty="0">
                <a:ln>
                  <a:solidFill>
                    <a:srgbClr val="0F863B"/>
                  </a:solidFill>
                </a:ln>
              </a:rPr>
              <a:t>01 </a:t>
            </a:r>
            <a:r>
              <a:rPr lang="zh-CN" altLang="en-US" sz="3200" dirty="0">
                <a:ln>
                  <a:solidFill>
                    <a:srgbClr val="0F863B"/>
                  </a:solidFill>
                </a:ln>
              </a:rPr>
              <a:t>关于我们</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F0A1950-F7E6-43C5-A5BF-EB390E6CAC7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3DEDD8-47E5-40CD-8AC1-B7EC532D1F43}" type="slidenum">
              <a:rPr lang="zh-CN" altLang="en-US" smtClean="0"/>
              <a:t>‹#›</a:t>
            </a:fld>
            <a:endParaRPr lang="zh-CN" altLang="en-US"/>
          </a:p>
        </p:txBody>
      </p:sp>
      <p:pic>
        <p:nvPicPr>
          <p:cNvPr id="8" name="图形 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150" y="165100"/>
            <a:ext cx="647700" cy="825500"/>
          </a:xfrm>
          <a:prstGeom prst="rect">
            <a:avLst/>
          </a:prstGeom>
        </p:spPr>
      </p:pic>
      <p:sp>
        <p:nvSpPr>
          <p:cNvPr id="9" name="文本框 8"/>
          <p:cNvSpPr txBox="1"/>
          <p:nvPr userDrawn="1"/>
        </p:nvSpPr>
        <p:spPr>
          <a:xfrm>
            <a:off x="1123950" y="285462"/>
            <a:ext cx="2395207" cy="584775"/>
          </a:xfrm>
          <a:prstGeom prst="rect">
            <a:avLst/>
          </a:prstGeom>
          <a:noFill/>
        </p:spPr>
        <p:txBody>
          <a:bodyPr wrap="none" rtlCol="0">
            <a:spAutoFit/>
          </a:bodyPr>
          <a:lstStyle>
            <a:defPPr>
              <a:defRPr lang="zh-CN"/>
            </a:defPPr>
            <a:lvl1pPr>
              <a:defRPr sz="6000">
                <a:blipFill>
                  <a:blip r:embed="rId4"/>
                  <a:stretch>
                    <a:fillRect/>
                  </a:stretch>
                </a:blipFill>
                <a:latin typeface="方正综艺简体" panose="02010601030101010101" pitchFamily="2" charset="-122"/>
                <a:ea typeface="方正综艺简体" panose="02010601030101010101" pitchFamily="2" charset="-122"/>
              </a:defRPr>
            </a:lvl1pPr>
          </a:lstStyle>
          <a:p>
            <a:r>
              <a:rPr lang="en-US" altLang="zh-CN" sz="3200" dirty="0">
                <a:ln>
                  <a:solidFill>
                    <a:srgbClr val="0F863B"/>
                  </a:solidFill>
                </a:ln>
              </a:rPr>
              <a:t>02 </a:t>
            </a:r>
            <a:r>
              <a:rPr lang="zh-CN" altLang="en-US" sz="3200" dirty="0">
                <a:ln>
                  <a:solidFill>
                    <a:srgbClr val="0F863B"/>
                  </a:solidFill>
                </a:ln>
              </a:rPr>
              <a:t>研究综述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0F0A1950-F7E6-43C5-A5BF-EB390E6CAC77}"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3DEDD8-47E5-40CD-8AC1-B7EC532D1F43}" type="slidenum">
              <a:rPr lang="zh-CN" altLang="en-US" smtClean="0"/>
              <a:t>‹#›</a:t>
            </a:fld>
            <a:endParaRPr lang="zh-CN" altLang="en-US"/>
          </a:p>
        </p:txBody>
      </p:sp>
      <p:pic>
        <p:nvPicPr>
          <p:cNvPr id="10" name="图形 9"/>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150" y="165100"/>
            <a:ext cx="647700" cy="825500"/>
          </a:xfrm>
          <a:prstGeom prst="rect">
            <a:avLst/>
          </a:prstGeom>
        </p:spPr>
      </p:pic>
      <p:sp>
        <p:nvSpPr>
          <p:cNvPr id="11" name="文本框 10"/>
          <p:cNvSpPr txBox="1"/>
          <p:nvPr userDrawn="1"/>
        </p:nvSpPr>
        <p:spPr>
          <a:xfrm>
            <a:off x="1123950" y="285462"/>
            <a:ext cx="2395207" cy="584775"/>
          </a:xfrm>
          <a:prstGeom prst="rect">
            <a:avLst/>
          </a:prstGeom>
          <a:noFill/>
        </p:spPr>
        <p:txBody>
          <a:bodyPr wrap="none" rtlCol="0">
            <a:spAutoFit/>
          </a:bodyPr>
          <a:lstStyle>
            <a:defPPr>
              <a:defRPr lang="zh-CN"/>
            </a:defPPr>
            <a:lvl1pPr>
              <a:defRPr sz="6000">
                <a:blipFill>
                  <a:blip r:embed="rId4"/>
                  <a:stretch>
                    <a:fillRect/>
                  </a:stretch>
                </a:blipFill>
                <a:latin typeface="方正综艺简体" panose="02010601030101010101" pitchFamily="2" charset="-122"/>
                <a:ea typeface="方正综艺简体" panose="02010601030101010101" pitchFamily="2" charset="-122"/>
              </a:defRPr>
            </a:lvl1pPr>
          </a:lstStyle>
          <a:p>
            <a:r>
              <a:rPr lang="en-US" altLang="zh-CN" sz="3200" dirty="0">
                <a:ln>
                  <a:solidFill>
                    <a:srgbClr val="0F863B"/>
                  </a:solidFill>
                </a:ln>
              </a:rPr>
              <a:t>03 </a:t>
            </a:r>
            <a:r>
              <a:rPr lang="zh-CN" altLang="en-US" sz="3200" dirty="0">
                <a:ln>
                  <a:solidFill>
                    <a:srgbClr val="0F863B"/>
                  </a:solidFill>
                </a:ln>
              </a:rPr>
              <a:t>研究过程</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0F0A1950-F7E6-43C5-A5BF-EB390E6CAC77}"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3DEDD8-47E5-40CD-8AC1-B7EC532D1F43}" type="slidenum">
              <a:rPr lang="zh-CN" altLang="en-US" smtClean="0"/>
              <a:t>‹#›</a:t>
            </a:fld>
            <a:endParaRPr lang="zh-CN" altLang="en-US"/>
          </a:p>
        </p:txBody>
      </p:sp>
      <p:pic>
        <p:nvPicPr>
          <p:cNvPr id="10" name="图形 9"/>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150" y="165100"/>
            <a:ext cx="647700" cy="825500"/>
          </a:xfrm>
          <a:prstGeom prst="rect">
            <a:avLst/>
          </a:prstGeom>
        </p:spPr>
      </p:pic>
      <p:sp>
        <p:nvSpPr>
          <p:cNvPr id="11" name="文本框 10"/>
          <p:cNvSpPr txBox="1"/>
          <p:nvPr userDrawn="1"/>
        </p:nvSpPr>
        <p:spPr>
          <a:xfrm>
            <a:off x="1123950" y="285462"/>
            <a:ext cx="2395207" cy="584775"/>
          </a:xfrm>
          <a:prstGeom prst="rect">
            <a:avLst/>
          </a:prstGeom>
          <a:noFill/>
        </p:spPr>
        <p:txBody>
          <a:bodyPr wrap="none" rtlCol="0">
            <a:spAutoFit/>
          </a:bodyPr>
          <a:lstStyle>
            <a:defPPr>
              <a:defRPr lang="zh-CN"/>
            </a:defPPr>
            <a:lvl1pPr>
              <a:defRPr sz="6000">
                <a:blipFill>
                  <a:blip r:embed="rId4"/>
                  <a:stretch>
                    <a:fillRect/>
                  </a:stretch>
                </a:blipFill>
                <a:latin typeface="方正综艺简体" panose="02010601030101010101" pitchFamily="2" charset="-122"/>
                <a:ea typeface="方正综艺简体" panose="02010601030101010101" pitchFamily="2" charset="-122"/>
              </a:defRPr>
            </a:lvl1pPr>
          </a:lstStyle>
          <a:p>
            <a:r>
              <a:rPr lang="en-US" altLang="zh-CN" sz="3200" dirty="0">
                <a:ln>
                  <a:solidFill>
                    <a:srgbClr val="0F863B"/>
                  </a:solidFill>
                </a:ln>
              </a:rPr>
              <a:t>04 </a:t>
            </a:r>
            <a:r>
              <a:rPr lang="zh-CN" altLang="en-US" sz="3200" dirty="0">
                <a:ln>
                  <a:solidFill>
                    <a:srgbClr val="0F863B"/>
                  </a:solidFill>
                </a:ln>
              </a:rPr>
              <a:t>研究结论</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F0A1950-F7E6-43C5-A5BF-EB390E6CAC77}"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3DEDD8-47E5-40CD-8AC1-B7EC532D1F4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F0A1950-F7E6-43C5-A5BF-EB390E6CAC77}"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3DEDD8-47E5-40CD-8AC1-B7EC532D1F4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A1950-F7E6-43C5-A5BF-EB390E6CAC77}"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DEDD8-47E5-40CD-8AC1-B7EC532D1F43}" type="slidenum">
              <a:rPr lang="zh-CN" altLang="en-US" smtClean="0"/>
              <a:t>‹#›</a:t>
            </a:fld>
            <a:endParaRPr lang="zh-CN" altLang="en-US"/>
          </a:p>
        </p:txBody>
      </p:sp>
      <p:pic>
        <p:nvPicPr>
          <p:cNvPr id="7" name="图片 6"/>
          <p:cNvPicPr>
            <a:picLocks noChangeAspect="1"/>
          </p:cNvPicPr>
          <p:nvPr userDrawn="1"/>
        </p:nvPicPr>
        <p:blipFill rotWithShape="1">
          <a:blip r:embed="rId17"/>
          <a:srcRect t="4200" b="21943"/>
          <a:stretch>
            <a:fillRect/>
          </a:stretch>
        </p:blipFill>
        <p:spPr>
          <a:xfrm>
            <a:off x="0" y="1"/>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4.pn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8.svg"/><Relationship Id="rId11" Type="http://schemas.openxmlformats.org/officeDocument/2006/relationships/image" Target="../media/image12.svg"/><Relationship Id="rId5" Type="http://schemas.openxmlformats.org/officeDocument/2006/relationships/image" Target="../media/image7.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4.png"/><Relationship Id="rId12"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35.svg"/><Relationship Id="rId10" Type="http://schemas.openxmlformats.org/officeDocument/2006/relationships/image" Target="../media/image11.png"/><Relationship Id="rId4" Type="http://schemas.openxmlformats.org/officeDocument/2006/relationships/image" Target="../media/image34.png"/><Relationship Id="rId9" Type="http://schemas.openxmlformats.org/officeDocument/2006/relationships/image" Target="../media/image38.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形 1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4637" y="4025126"/>
            <a:ext cx="763588" cy="763588"/>
          </a:xfrm>
          <a:prstGeom prst="rect">
            <a:avLst/>
          </a:prstGeom>
        </p:spPr>
      </p:pic>
      <p:pic>
        <p:nvPicPr>
          <p:cNvPr id="11" name="图形 10"/>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32974" y="1886739"/>
            <a:ext cx="1203326" cy="970424"/>
          </a:xfrm>
          <a:prstGeom prst="rect">
            <a:avLst/>
          </a:prstGeom>
        </p:spPr>
      </p:pic>
      <p:sp>
        <p:nvSpPr>
          <p:cNvPr id="12" name="文本框 11"/>
          <p:cNvSpPr txBox="1"/>
          <p:nvPr/>
        </p:nvSpPr>
        <p:spPr>
          <a:xfrm>
            <a:off x="6130071" y="1841500"/>
            <a:ext cx="3262432" cy="1015663"/>
          </a:xfrm>
          <a:prstGeom prst="rect">
            <a:avLst/>
          </a:prstGeom>
          <a:noFill/>
        </p:spPr>
        <p:txBody>
          <a:bodyPr wrap="none" rtlCol="0">
            <a:spAutoFit/>
          </a:bodyPr>
          <a:lstStyle/>
          <a:p>
            <a:r>
              <a:rPr lang="zh-CN" altLang="en-US" sz="6000" dirty="0">
                <a:blipFill>
                  <a:blip r:embed="rId7"/>
                  <a:stretch>
                    <a:fillRect/>
                  </a:stretch>
                </a:blipFill>
                <a:latin typeface="方正综艺简体" panose="02010601030101010101" pitchFamily="2" charset="-122"/>
                <a:ea typeface="方正综艺简体" panose="02010601030101010101" pitchFamily="2" charset="-122"/>
              </a:rPr>
              <a:t>绿色出行</a:t>
            </a:r>
          </a:p>
        </p:txBody>
      </p:sp>
      <p:sp>
        <p:nvSpPr>
          <p:cNvPr id="13" name="文本框 12"/>
          <p:cNvSpPr txBox="1"/>
          <p:nvPr/>
        </p:nvSpPr>
        <p:spPr>
          <a:xfrm>
            <a:off x="8047771" y="3111668"/>
            <a:ext cx="3262432" cy="1015663"/>
          </a:xfrm>
          <a:prstGeom prst="rect">
            <a:avLst/>
          </a:prstGeom>
          <a:noFill/>
        </p:spPr>
        <p:txBody>
          <a:bodyPr wrap="none" rtlCol="0">
            <a:spAutoFit/>
          </a:bodyPr>
          <a:lstStyle/>
          <a:p>
            <a:r>
              <a:rPr lang="zh-CN" altLang="en-US" sz="6000" dirty="0">
                <a:blipFill>
                  <a:blip r:embed="rId7"/>
                  <a:stretch>
                    <a:fillRect/>
                  </a:stretch>
                </a:blipFill>
                <a:latin typeface="方正综艺简体" panose="02010601030101010101" pitchFamily="2" charset="-122"/>
                <a:ea typeface="方正综艺简体" panose="02010601030101010101" pitchFamily="2" charset="-122"/>
              </a:rPr>
              <a:t>低碳生活</a:t>
            </a:r>
          </a:p>
        </p:txBody>
      </p:sp>
      <p:pic>
        <p:nvPicPr>
          <p:cNvPr id="14" name="图形 13"/>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07163" y="2973516"/>
            <a:ext cx="1201737" cy="1153815"/>
          </a:xfrm>
          <a:prstGeom prst="rect">
            <a:avLst/>
          </a:prstGeom>
        </p:spPr>
      </p:pic>
      <p:pic>
        <p:nvPicPr>
          <p:cNvPr id="19" name="图形 18"/>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466762" y="3803481"/>
            <a:ext cx="581025" cy="647700"/>
          </a:xfrm>
          <a:prstGeom prst="rect">
            <a:avLst/>
          </a:prstGeom>
        </p:spPr>
      </p:pic>
      <p:pic>
        <p:nvPicPr>
          <p:cNvPr id="20" name="图形 19"/>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976224" y="2082631"/>
            <a:ext cx="981075" cy="533400"/>
          </a:xfrm>
          <a:prstGeom prst="rect">
            <a:avLst/>
          </a:prstGeom>
        </p:spPr>
      </p:pic>
      <p:sp>
        <p:nvSpPr>
          <p:cNvPr id="30" name="文本框 29"/>
          <p:cNvSpPr txBox="1"/>
          <p:nvPr/>
        </p:nvSpPr>
        <p:spPr>
          <a:xfrm>
            <a:off x="6449828" y="4406920"/>
            <a:ext cx="4108817" cy="369332"/>
          </a:xfrm>
          <a:prstGeom prst="rect">
            <a:avLst/>
          </a:prstGeom>
          <a:noFill/>
        </p:spPr>
        <p:txBody>
          <a:bodyPr wrap="none" rtlCol="0">
            <a:spAutoFit/>
          </a:bodyPr>
          <a:lstStyle/>
          <a:p>
            <a:r>
              <a:rPr lang="zh-CN" altLang="en-US" dirty="0"/>
              <a:t>请插入您的相关文本内容或者其它内容</a:t>
            </a:r>
          </a:p>
        </p:txBody>
      </p:sp>
      <p:sp>
        <p:nvSpPr>
          <p:cNvPr id="31" name="文本框 30"/>
          <p:cNvSpPr txBox="1"/>
          <p:nvPr/>
        </p:nvSpPr>
        <p:spPr>
          <a:xfrm>
            <a:off x="7108031" y="5110628"/>
            <a:ext cx="3368675" cy="368300"/>
          </a:xfrm>
          <a:prstGeom prst="rect">
            <a:avLst/>
          </a:prstGeom>
          <a:noFill/>
        </p:spPr>
        <p:txBody>
          <a:bodyPr wrap="none" rtlCol="0">
            <a:spAutoFit/>
          </a:bodyPr>
          <a:lstStyle/>
          <a:p>
            <a:r>
              <a:rPr lang="zh-CN" altLang="en-US" dirty="0"/>
              <a:t>汇报人：某某某  时间：</a:t>
            </a:r>
            <a:r>
              <a:rPr lang="en-US" altLang="zh-CN" dirty="0"/>
              <a:t>2020.09</a:t>
            </a:r>
            <a:endParaRPr lang="zh-CN" altLang="en-US" dirty="0"/>
          </a:p>
        </p:txBody>
      </p:sp>
      <p:grpSp>
        <p:nvGrpSpPr>
          <p:cNvPr id="33" name="组合 32"/>
          <p:cNvGrpSpPr/>
          <p:nvPr/>
        </p:nvGrpSpPr>
        <p:grpSpPr>
          <a:xfrm>
            <a:off x="10884464" y="5702172"/>
            <a:ext cx="627521" cy="401735"/>
            <a:chOff x="10682682" y="5470524"/>
            <a:chExt cx="1334089" cy="854076"/>
          </a:xfrm>
        </p:grpSpPr>
        <p:pic>
          <p:nvPicPr>
            <p:cNvPr id="16" name="图形 15"/>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9154618">
              <a:off x="11162695" y="5470524"/>
              <a:ext cx="854076" cy="854076"/>
            </a:xfrm>
            <a:prstGeom prst="rect">
              <a:avLst/>
            </a:prstGeom>
          </p:spPr>
        </p:pic>
        <p:pic>
          <p:nvPicPr>
            <p:cNvPr id="32" name="图形 31"/>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16200000">
              <a:off x="11139555" y="5382465"/>
              <a:ext cx="117339" cy="1031085"/>
            </a:xfrm>
            <a:prstGeom prst="rect">
              <a:avLst/>
            </a:prstGeom>
          </p:spPr>
        </p:pic>
      </p:grpSp>
      <p:pic>
        <p:nvPicPr>
          <p:cNvPr id="2" name="图片 1"/>
          <p:cNvPicPr>
            <a:picLocks noChangeAspect="1"/>
          </p:cNvPicPr>
          <p:nvPr/>
        </p:nvPicPr>
        <p:blipFill>
          <a:blip r:embed="rId18"/>
          <a:stretch>
            <a:fillRect/>
          </a:stretch>
        </p:blipFill>
        <p:spPr>
          <a:xfrm>
            <a:off x="663513" y="1040668"/>
            <a:ext cx="5114987" cy="51576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fill="hold"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149"/>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799"/>
                            </p:stCondLst>
                            <p:childTnLst>
                              <p:par>
                                <p:cTn id="20" presetID="2" presetClass="entr" presetSubtype="2" fill="hold" nodeType="afterEffect">
                                  <p:stCondLst>
                                    <p:cond delay="0"/>
                                  </p:stCondLst>
                                  <p:iterate type="lt">
                                    <p:tmPct val="10000"/>
                                  </p:iterate>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2299"/>
                            </p:stCondLst>
                            <p:childTnLst>
                              <p:par>
                                <p:cTn id="25" presetID="2" presetClass="entr" presetSubtype="2" fill="hold"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800"/>
                            </p:stCondLst>
                            <p:childTnLst>
                              <p:par>
                                <p:cTn id="30" presetID="10"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par>
                          <p:cTn id="33" fill="hold">
                            <p:stCondLst>
                              <p:cond delay="3300"/>
                            </p:stCondLst>
                            <p:childTnLst>
                              <p:par>
                                <p:cTn id="34" presetID="10"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par>
                          <p:cTn id="37" fill="hold">
                            <p:stCondLst>
                              <p:cond delay="3800"/>
                            </p:stCondLst>
                            <p:childTnLst>
                              <p:par>
                                <p:cTn id="38" presetID="1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p:tgtEl>
                                          <p:spTgt spid="33"/>
                                        </p:tgtEl>
                                        <p:attrNameLst>
                                          <p:attrName>ppt_x</p:attrName>
                                        </p:attrNameLst>
                                      </p:cBhvr>
                                      <p:tavLst>
                                        <p:tav tm="0">
                                          <p:val>
                                            <p:strVal val="#ppt_x-#ppt_w*1.125000"/>
                                          </p:val>
                                        </p:tav>
                                        <p:tav tm="100000">
                                          <p:val>
                                            <p:strVal val="#ppt_x"/>
                                          </p:val>
                                        </p:tav>
                                      </p:tavLst>
                                    </p:anim>
                                    <p:animEffect transition="in" filter="wipe(right)">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1470499" y="2005053"/>
            <a:ext cx="2764985" cy="1591397"/>
            <a:chOff x="1470499" y="1595070"/>
            <a:chExt cx="2764985" cy="1591397"/>
          </a:xfrm>
          <a:noFill/>
        </p:grpSpPr>
        <p:sp>
          <p:nvSpPr>
            <p:cNvPr id="72" name="椭圆 31"/>
            <p:cNvSpPr/>
            <p:nvPr/>
          </p:nvSpPr>
          <p:spPr>
            <a:xfrm>
              <a:off x="1470499" y="1595070"/>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mj-lt"/>
                <a:ea typeface="方正静蕾简体" panose="02000000000000000000" pitchFamily="2" charset="-122"/>
              </a:endParaRPr>
            </a:p>
          </p:txBody>
        </p:sp>
        <p:sp>
          <p:nvSpPr>
            <p:cNvPr id="73" name="TextBox 25"/>
            <p:cNvSpPr txBox="1"/>
            <p:nvPr/>
          </p:nvSpPr>
          <p:spPr>
            <a:xfrm>
              <a:off x="1596630" y="2207738"/>
              <a:ext cx="2516836" cy="978729"/>
            </a:xfrm>
            <a:prstGeom prst="rect">
              <a:avLst/>
            </a:prstGeom>
            <a:grpFill/>
          </p:spPr>
          <p:txBody>
            <a:bodyPr wrap="square" rtlCol="0">
              <a:spAutoFit/>
            </a:bodyPr>
            <a:lstStyle/>
            <a:p>
              <a:pPr lvl="0" algn="ctr">
                <a:lnSpc>
                  <a:spcPct val="120000"/>
                </a:lnSpc>
                <a:defRPr/>
              </a:pPr>
              <a:r>
                <a:rPr lang="zh-CN" altLang="en-US" sz="1600" dirty="0">
                  <a:solidFill>
                    <a:schemeClr val="tx1">
                      <a:lumMod val="75000"/>
                      <a:lumOff val="25000"/>
                    </a:scheme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sz="1400" dirty="0">
                <a:solidFill>
                  <a:schemeClr val="tx1">
                    <a:lumMod val="75000"/>
                    <a:lumOff val="25000"/>
                  </a:schemeClr>
                </a:solidFill>
                <a:latin typeface="+mj-lt"/>
                <a:ea typeface="华文细黑" panose="02010600040101010101" pitchFamily="2" charset="-122"/>
              </a:endParaRPr>
            </a:p>
          </p:txBody>
        </p:sp>
        <p:sp>
          <p:nvSpPr>
            <p:cNvPr id="74" name="TextBox 25"/>
            <p:cNvSpPr txBox="1"/>
            <p:nvPr/>
          </p:nvSpPr>
          <p:spPr>
            <a:xfrm>
              <a:off x="1596630" y="1845169"/>
              <a:ext cx="2516836" cy="400110"/>
            </a:xfrm>
            <a:prstGeom prst="rect">
              <a:avLst/>
            </a:prstGeom>
            <a:grpFill/>
          </p:spPr>
          <p:txBody>
            <a:bodyPr wrap="square" rtlCol="0">
              <a:spAutoFit/>
            </a:bodyPr>
            <a:lstStyle/>
            <a:p>
              <a:pPr algn="ctr"/>
              <a:r>
                <a:rPr lang="zh-CN" altLang="en-US" sz="2000" b="1" dirty="0">
                  <a:solidFill>
                    <a:schemeClr val="tx1">
                      <a:lumMod val="75000"/>
                      <a:lumOff val="25000"/>
                    </a:schemeClr>
                  </a:solidFill>
                  <a:latin typeface="+mj-lt"/>
                  <a:ea typeface="方正静蕾简体" panose="02000000000000000000" pitchFamily="2" charset="-122"/>
                </a:rPr>
                <a:t>活动意义</a:t>
              </a:r>
            </a:p>
          </p:txBody>
        </p:sp>
      </p:grpSp>
      <p:grpSp>
        <p:nvGrpSpPr>
          <p:cNvPr id="75" name="组合 74"/>
          <p:cNvGrpSpPr/>
          <p:nvPr/>
        </p:nvGrpSpPr>
        <p:grpSpPr>
          <a:xfrm>
            <a:off x="4635020" y="2005053"/>
            <a:ext cx="2764985" cy="1569985"/>
            <a:chOff x="4635020" y="1595070"/>
            <a:chExt cx="2764985" cy="1569985"/>
          </a:xfrm>
          <a:noFill/>
        </p:grpSpPr>
        <p:sp>
          <p:nvSpPr>
            <p:cNvPr id="76" name="椭圆 31"/>
            <p:cNvSpPr/>
            <p:nvPr/>
          </p:nvSpPr>
          <p:spPr>
            <a:xfrm>
              <a:off x="4635020" y="1595070"/>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mj-lt"/>
                <a:ea typeface="方正静蕾简体" panose="02000000000000000000" pitchFamily="2" charset="-122"/>
              </a:endParaRPr>
            </a:p>
          </p:txBody>
        </p:sp>
        <p:sp>
          <p:nvSpPr>
            <p:cNvPr id="77" name="TextBox 33"/>
            <p:cNvSpPr txBox="1"/>
            <p:nvPr/>
          </p:nvSpPr>
          <p:spPr>
            <a:xfrm>
              <a:off x="4811619" y="2132166"/>
              <a:ext cx="2516836" cy="958404"/>
            </a:xfrm>
            <a:prstGeom prst="rect">
              <a:avLst/>
            </a:prstGeom>
            <a:grpFill/>
            <a:ln>
              <a:noFill/>
            </a:ln>
          </p:spPr>
          <p:txBody>
            <a:bodyPr wrap="square" rtlCol="0">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sp>
          <p:nvSpPr>
            <p:cNvPr id="78" name="TextBox 33"/>
            <p:cNvSpPr txBox="1"/>
            <p:nvPr/>
          </p:nvSpPr>
          <p:spPr>
            <a:xfrm>
              <a:off x="4811619" y="1769597"/>
              <a:ext cx="2516836" cy="400110"/>
            </a:xfrm>
            <a:prstGeom prst="rect">
              <a:avLst/>
            </a:prstGeom>
            <a:grpFill/>
            <a:ln>
              <a:noFill/>
            </a:ln>
          </p:spPr>
          <p:txBody>
            <a:bodyPr wrap="square" rtlCol="0">
              <a:spAutoFit/>
            </a:bodyPr>
            <a:lstStyle/>
            <a:p>
              <a:pPr algn="ctr"/>
              <a:r>
                <a:rPr lang="zh-CN" altLang="en-US" sz="2000" b="1" dirty="0">
                  <a:solidFill>
                    <a:schemeClr val="tx1">
                      <a:lumMod val="75000"/>
                      <a:lumOff val="25000"/>
                    </a:schemeClr>
                  </a:solidFill>
                  <a:ea typeface="方正静蕾简体" panose="02000000000000000000" pitchFamily="2" charset="-122"/>
                </a:rPr>
                <a:t>活动意义</a:t>
              </a:r>
            </a:p>
          </p:txBody>
        </p:sp>
      </p:grpSp>
      <p:grpSp>
        <p:nvGrpSpPr>
          <p:cNvPr id="79" name="组合 78"/>
          <p:cNvGrpSpPr/>
          <p:nvPr/>
        </p:nvGrpSpPr>
        <p:grpSpPr>
          <a:xfrm>
            <a:off x="7823247" y="1976025"/>
            <a:ext cx="2764985" cy="1600100"/>
            <a:chOff x="7823247" y="1566042"/>
            <a:chExt cx="2764985" cy="1600100"/>
          </a:xfrm>
          <a:noFill/>
        </p:grpSpPr>
        <p:sp>
          <p:nvSpPr>
            <p:cNvPr id="80" name="椭圆 31"/>
            <p:cNvSpPr/>
            <p:nvPr/>
          </p:nvSpPr>
          <p:spPr>
            <a:xfrm>
              <a:off x="7823247" y="1566042"/>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mj-lt"/>
                <a:ea typeface="方正静蕾简体" panose="02000000000000000000" pitchFamily="2" charset="-122"/>
              </a:endParaRPr>
            </a:p>
          </p:txBody>
        </p:sp>
        <p:sp>
          <p:nvSpPr>
            <p:cNvPr id="81" name="TextBox 38"/>
            <p:cNvSpPr txBox="1"/>
            <p:nvPr/>
          </p:nvSpPr>
          <p:spPr>
            <a:xfrm>
              <a:off x="7948132" y="2207738"/>
              <a:ext cx="2516836" cy="958404"/>
            </a:xfrm>
            <a:prstGeom prst="rect">
              <a:avLst/>
            </a:prstGeom>
            <a:grpFill/>
          </p:spPr>
          <p:txBody>
            <a:bodyPr wrap="square" rtlCol="0">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sp>
          <p:nvSpPr>
            <p:cNvPr id="82" name="TextBox 38"/>
            <p:cNvSpPr txBox="1"/>
            <p:nvPr/>
          </p:nvSpPr>
          <p:spPr>
            <a:xfrm>
              <a:off x="7948132" y="1845169"/>
              <a:ext cx="2516836" cy="400110"/>
            </a:xfrm>
            <a:prstGeom prst="rect">
              <a:avLst/>
            </a:prstGeom>
            <a:grpFill/>
          </p:spPr>
          <p:txBody>
            <a:bodyPr wrap="square" rtlCol="0">
              <a:spAutoFit/>
            </a:bodyPr>
            <a:lstStyle/>
            <a:p>
              <a:pPr algn="ctr"/>
              <a:r>
                <a:rPr lang="zh-CN" altLang="en-US" sz="2000" b="1" dirty="0">
                  <a:solidFill>
                    <a:schemeClr val="tx1">
                      <a:lumMod val="75000"/>
                      <a:lumOff val="25000"/>
                    </a:schemeClr>
                  </a:solidFill>
                  <a:ea typeface="方正静蕾简体" panose="02000000000000000000" pitchFamily="2" charset="-122"/>
                </a:rPr>
                <a:t>活动意义</a:t>
              </a:r>
            </a:p>
          </p:txBody>
        </p:sp>
      </p:grpSp>
      <p:grpSp>
        <p:nvGrpSpPr>
          <p:cNvPr id="83" name="组合 82"/>
          <p:cNvGrpSpPr/>
          <p:nvPr/>
        </p:nvGrpSpPr>
        <p:grpSpPr>
          <a:xfrm>
            <a:off x="1470498" y="3974641"/>
            <a:ext cx="2764985" cy="1569985"/>
            <a:chOff x="1470498" y="3566573"/>
            <a:chExt cx="2764985" cy="1569985"/>
          </a:xfrm>
          <a:noFill/>
        </p:grpSpPr>
        <p:sp>
          <p:nvSpPr>
            <p:cNvPr id="84" name="椭圆 31"/>
            <p:cNvSpPr/>
            <p:nvPr/>
          </p:nvSpPr>
          <p:spPr>
            <a:xfrm>
              <a:off x="1470498" y="3566573"/>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mj-lt"/>
                <a:ea typeface="方正静蕾简体" panose="02000000000000000000" pitchFamily="2" charset="-122"/>
              </a:endParaRPr>
            </a:p>
          </p:txBody>
        </p:sp>
        <p:sp>
          <p:nvSpPr>
            <p:cNvPr id="85" name="TextBox 41"/>
            <p:cNvSpPr txBox="1"/>
            <p:nvPr/>
          </p:nvSpPr>
          <p:spPr>
            <a:xfrm>
              <a:off x="1582720" y="3741703"/>
              <a:ext cx="2516836" cy="400110"/>
            </a:xfrm>
            <a:prstGeom prst="rect">
              <a:avLst/>
            </a:prstGeom>
            <a:grpFill/>
          </p:spPr>
          <p:txBody>
            <a:bodyPr wrap="square" rtlCol="0">
              <a:spAutoFit/>
            </a:bodyPr>
            <a:lstStyle/>
            <a:p>
              <a:pPr algn="ctr"/>
              <a:r>
                <a:rPr lang="zh-CN" altLang="en-US" sz="2000" b="1" dirty="0">
                  <a:solidFill>
                    <a:schemeClr val="tx1">
                      <a:lumMod val="75000"/>
                      <a:lumOff val="25000"/>
                    </a:schemeClr>
                  </a:solidFill>
                  <a:ea typeface="方正静蕾简体" panose="02000000000000000000" pitchFamily="2" charset="-122"/>
                </a:rPr>
                <a:t>活动意义</a:t>
              </a:r>
            </a:p>
          </p:txBody>
        </p:sp>
        <p:sp>
          <p:nvSpPr>
            <p:cNvPr id="86" name="TextBox 41"/>
            <p:cNvSpPr txBox="1"/>
            <p:nvPr/>
          </p:nvSpPr>
          <p:spPr>
            <a:xfrm>
              <a:off x="1582720" y="4178154"/>
              <a:ext cx="2516836" cy="958404"/>
            </a:xfrm>
            <a:prstGeom prst="rect">
              <a:avLst/>
            </a:prstGeom>
            <a:grpFill/>
          </p:spPr>
          <p:txBody>
            <a:bodyPr wrap="square" rtlCol="0">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grpSp>
      <p:grpSp>
        <p:nvGrpSpPr>
          <p:cNvPr id="87" name="组合 86"/>
          <p:cNvGrpSpPr/>
          <p:nvPr/>
        </p:nvGrpSpPr>
        <p:grpSpPr>
          <a:xfrm>
            <a:off x="4635019" y="3976556"/>
            <a:ext cx="2764985" cy="1569985"/>
            <a:chOff x="4635019" y="3566573"/>
            <a:chExt cx="2764985" cy="1569985"/>
          </a:xfrm>
          <a:noFill/>
        </p:grpSpPr>
        <p:sp>
          <p:nvSpPr>
            <p:cNvPr id="88" name="椭圆 31"/>
            <p:cNvSpPr/>
            <p:nvPr/>
          </p:nvSpPr>
          <p:spPr>
            <a:xfrm>
              <a:off x="4635019" y="3566573"/>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mj-lt"/>
                <a:ea typeface="方正静蕾简体" panose="02000000000000000000" pitchFamily="2" charset="-122"/>
              </a:endParaRPr>
            </a:p>
          </p:txBody>
        </p:sp>
        <p:sp>
          <p:nvSpPr>
            <p:cNvPr id="89" name="TextBox 44"/>
            <p:cNvSpPr txBox="1"/>
            <p:nvPr/>
          </p:nvSpPr>
          <p:spPr>
            <a:xfrm>
              <a:off x="4770946" y="3705140"/>
              <a:ext cx="2516836" cy="400110"/>
            </a:xfrm>
            <a:prstGeom prst="rect">
              <a:avLst/>
            </a:prstGeom>
            <a:grpFill/>
          </p:spPr>
          <p:txBody>
            <a:bodyPr wrap="square" rtlCol="0">
              <a:spAutoFit/>
            </a:bodyPr>
            <a:lstStyle/>
            <a:p>
              <a:pPr algn="ctr"/>
              <a:r>
                <a:rPr lang="zh-CN" altLang="en-US" sz="2000" b="1" dirty="0">
                  <a:solidFill>
                    <a:schemeClr val="tx1">
                      <a:lumMod val="75000"/>
                      <a:lumOff val="25000"/>
                    </a:schemeClr>
                  </a:solidFill>
                  <a:ea typeface="方正静蕾简体" panose="02000000000000000000" pitchFamily="2" charset="-122"/>
                </a:rPr>
                <a:t>活动意义</a:t>
              </a:r>
            </a:p>
          </p:txBody>
        </p:sp>
        <p:sp>
          <p:nvSpPr>
            <p:cNvPr id="90" name="TextBox 44"/>
            <p:cNvSpPr txBox="1"/>
            <p:nvPr/>
          </p:nvSpPr>
          <p:spPr>
            <a:xfrm>
              <a:off x="4770946" y="4141591"/>
              <a:ext cx="2516836" cy="958404"/>
            </a:xfrm>
            <a:prstGeom prst="rect">
              <a:avLst/>
            </a:prstGeom>
            <a:grpFill/>
          </p:spPr>
          <p:txBody>
            <a:bodyPr wrap="square" rtlCol="0">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grpSp>
      <p:grpSp>
        <p:nvGrpSpPr>
          <p:cNvPr id="91" name="组合 90"/>
          <p:cNvGrpSpPr/>
          <p:nvPr/>
        </p:nvGrpSpPr>
        <p:grpSpPr>
          <a:xfrm>
            <a:off x="7823246" y="3947528"/>
            <a:ext cx="2764985" cy="1569985"/>
            <a:chOff x="7823246" y="3537545"/>
            <a:chExt cx="2764985" cy="1569985"/>
          </a:xfrm>
          <a:noFill/>
        </p:grpSpPr>
        <p:sp>
          <p:nvSpPr>
            <p:cNvPr id="92" name="椭圆 31"/>
            <p:cNvSpPr/>
            <p:nvPr/>
          </p:nvSpPr>
          <p:spPr>
            <a:xfrm>
              <a:off x="7823246" y="3537545"/>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mj-lt"/>
                <a:ea typeface="方正静蕾简体" panose="02000000000000000000" pitchFamily="2" charset="-122"/>
              </a:endParaRPr>
            </a:p>
          </p:txBody>
        </p:sp>
        <p:sp>
          <p:nvSpPr>
            <p:cNvPr id="93" name="TextBox 47"/>
            <p:cNvSpPr txBox="1"/>
            <p:nvPr/>
          </p:nvSpPr>
          <p:spPr>
            <a:xfrm>
              <a:off x="7948132" y="3705140"/>
              <a:ext cx="2516836" cy="400110"/>
            </a:xfrm>
            <a:prstGeom prst="rect">
              <a:avLst/>
            </a:prstGeom>
            <a:grpFill/>
          </p:spPr>
          <p:txBody>
            <a:bodyPr wrap="square" rtlCol="0">
              <a:spAutoFit/>
            </a:bodyPr>
            <a:lstStyle/>
            <a:p>
              <a:pPr algn="ctr"/>
              <a:r>
                <a:rPr lang="zh-CN" altLang="en-US" sz="2000" b="1" dirty="0">
                  <a:solidFill>
                    <a:schemeClr val="tx1">
                      <a:lumMod val="75000"/>
                      <a:lumOff val="25000"/>
                    </a:schemeClr>
                  </a:solidFill>
                  <a:ea typeface="方正静蕾简体" panose="02000000000000000000" pitchFamily="2" charset="-122"/>
                </a:rPr>
                <a:t>活动意义</a:t>
              </a:r>
            </a:p>
          </p:txBody>
        </p:sp>
        <p:sp>
          <p:nvSpPr>
            <p:cNvPr id="94" name="TextBox 47"/>
            <p:cNvSpPr txBox="1"/>
            <p:nvPr/>
          </p:nvSpPr>
          <p:spPr>
            <a:xfrm>
              <a:off x="7948132" y="4141591"/>
              <a:ext cx="2516836" cy="958404"/>
            </a:xfrm>
            <a:prstGeom prst="rect">
              <a:avLst/>
            </a:prstGeom>
            <a:grpFill/>
          </p:spPr>
          <p:txBody>
            <a:bodyPr wrap="square" rtlCol="0">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2000"/>
                                        <p:tgtEl>
                                          <p:spTgt spid="71"/>
                                        </p:tgtEl>
                                      </p:cBhvr>
                                    </p:animEffect>
                                    <p:anim calcmode="lin" valueType="num">
                                      <p:cBhvr>
                                        <p:cTn id="8" dur="2000" fill="hold"/>
                                        <p:tgtEl>
                                          <p:spTgt spid="71"/>
                                        </p:tgtEl>
                                        <p:attrNameLst>
                                          <p:attrName>ppt_w</p:attrName>
                                        </p:attrNameLst>
                                      </p:cBhvr>
                                      <p:tavLst>
                                        <p:tav tm="0" fmla="#ppt_w*sin(2.5*pi*$)">
                                          <p:val>
                                            <p:fltVal val="0"/>
                                          </p:val>
                                        </p:tav>
                                        <p:tav tm="100000">
                                          <p:val>
                                            <p:fltVal val="1"/>
                                          </p:val>
                                        </p:tav>
                                      </p:tavLst>
                                    </p:anim>
                                    <p:anim calcmode="lin" valueType="num">
                                      <p:cBhvr>
                                        <p:cTn id="9" dur="2000" fill="hold"/>
                                        <p:tgtEl>
                                          <p:spTgt spid="71"/>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2000"/>
                                        <p:tgtEl>
                                          <p:spTgt spid="75"/>
                                        </p:tgtEl>
                                      </p:cBhvr>
                                    </p:animEffect>
                                    <p:anim calcmode="lin" valueType="num">
                                      <p:cBhvr>
                                        <p:cTn id="13" dur="2000" fill="hold"/>
                                        <p:tgtEl>
                                          <p:spTgt spid="75"/>
                                        </p:tgtEl>
                                        <p:attrNameLst>
                                          <p:attrName>ppt_w</p:attrName>
                                        </p:attrNameLst>
                                      </p:cBhvr>
                                      <p:tavLst>
                                        <p:tav tm="0" fmla="#ppt_w*sin(2.5*pi*$)">
                                          <p:val>
                                            <p:fltVal val="0"/>
                                          </p:val>
                                        </p:tav>
                                        <p:tav tm="100000">
                                          <p:val>
                                            <p:fltVal val="1"/>
                                          </p:val>
                                        </p:tav>
                                      </p:tavLst>
                                    </p:anim>
                                    <p:anim calcmode="lin" valueType="num">
                                      <p:cBhvr>
                                        <p:cTn id="14" dur="2000" fill="hold"/>
                                        <p:tgtEl>
                                          <p:spTgt spid="75"/>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2000"/>
                                        <p:tgtEl>
                                          <p:spTgt spid="79"/>
                                        </p:tgtEl>
                                      </p:cBhvr>
                                    </p:animEffect>
                                    <p:anim calcmode="lin" valueType="num">
                                      <p:cBhvr>
                                        <p:cTn id="18" dur="2000" fill="hold"/>
                                        <p:tgtEl>
                                          <p:spTgt spid="79"/>
                                        </p:tgtEl>
                                        <p:attrNameLst>
                                          <p:attrName>ppt_w</p:attrName>
                                        </p:attrNameLst>
                                      </p:cBhvr>
                                      <p:tavLst>
                                        <p:tav tm="0" fmla="#ppt_w*sin(2.5*pi*$)">
                                          <p:val>
                                            <p:fltVal val="0"/>
                                          </p:val>
                                        </p:tav>
                                        <p:tav tm="100000">
                                          <p:val>
                                            <p:fltVal val="1"/>
                                          </p:val>
                                        </p:tav>
                                      </p:tavLst>
                                    </p:anim>
                                    <p:anim calcmode="lin" valueType="num">
                                      <p:cBhvr>
                                        <p:cTn id="19" dur="2000" fill="hold"/>
                                        <p:tgtEl>
                                          <p:spTgt spid="79"/>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2000"/>
                                        <p:tgtEl>
                                          <p:spTgt spid="83"/>
                                        </p:tgtEl>
                                      </p:cBhvr>
                                    </p:animEffect>
                                    <p:anim calcmode="lin" valueType="num">
                                      <p:cBhvr>
                                        <p:cTn id="23" dur="2000" fill="hold"/>
                                        <p:tgtEl>
                                          <p:spTgt spid="83"/>
                                        </p:tgtEl>
                                        <p:attrNameLst>
                                          <p:attrName>ppt_w</p:attrName>
                                        </p:attrNameLst>
                                      </p:cBhvr>
                                      <p:tavLst>
                                        <p:tav tm="0" fmla="#ppt_w*sin(2.5*pi*$)">
                                          <p:val>
                                            <p:fltVal val="0"/>
                                          </p:val>
                                        </p:tav>
                                        <p:tav tm="100000">
                                          <p:val>
                                            <p:fltVal val="1"/>
                                          </p:val>
                                        </p:tav>
                                      </p:tavLst>
                                    </p:anim>
                                    <p:anim calcmode="lin" valueType="num">
                                      <p:cBhvr>
                                        <p:cTn id="24" dur="2000" fill="hold"/>
                                        <p:tgtEl>
                                          <p:spTgt spid="83"/>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2000"/>
                                        <p:tgtEl>
                                          <p:spTgt spid="87"/>
                                        </p:tgtEl>
                                      </p:cBhvr>
                                    </p:animEffect>
                                    <p:anim calcmode="lin" valueType="num">
                                      <p:cBhvr>
                                        <p:cTn id="28" dur="2000" fill="hold"/>
                                        <p:tgtEl>
                                          <p:spTgt spid="87"/>
                                        </p:tgtEl>
                                        <p:attrNameLst>
                                          <p:attrName>ppt_w</p:attrName>
                                        </p:attrNameLst>
                                      </p:cBhvr>
                                      <p:tavLst>
                                        <p:tav tm="0" fmla="#ppt_w*sin(2.5*pi*$)">
                                          <p:val>
                                            <p:fltVal val="0"/>
                                          </p:val>
                                        </p:tav>
                                        <p:tav tm="100000">
                                          <p:val>
                                            <p:fltVal val="1"/>
                                          </p:val>
                                        </p:tav>
                                      </p:tavLst>
                                    </p:anim>
                                    <p:anim calcmode="lin" valueType="num">
                                      <p:cBhvr>
                                        <p:cTn id="29" dur="2000" fill="hold"/>
                                        <p:tgtEl>
                                          <p:spTgt spid="87"/>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2000"/>
                                        <p:tgtEl>
                                          <p:spTgt spid="91"/>
                                        </p:tgtEl>
                                      </p:cBhvr>
                                    </p:animEffect>
                                    <p:anim calcmode="lin" valueType="num">
                                      <p:cBhvr>
                                        <p:cTn id="33" dur="2000" fill="hold"/>
                                        <p:tgtEl>
                                          <p:spTgt spid="91"/>
                                        </p:tgtEl>
                                        <p:attrNameLst>
                                          <p:attrName>ppt_w</p:attrName>
                                        </p:attrNameLst>
                                      </p:cBhvr>
                                      <p:tavLst>
                                        <p:tav tm="0" fmla="#ppt_w*sin(2.5*pi*$)">
                                          <p:val>
                                            <p:fltVal val="0"/>
                                          </p:val>
                                        </p:tav>
                                        <p:tav tm="100000">
                                          <p:val>
                                            <p:fltVal val="1"/>
                                          </p:val>
                                        </p:tav>
                                      </p:tavLst>
                                    </p:anim>
                                    <p:anim calcmode="lin" valueType="num">
                                      <p:cBhvr>
                                        <p:cTn id="34" dur="2000" fill="hold"/>
                                        <p:tgtEl>
                                          <p:spTgt spid="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p:cNvSpPr/>
          <p:nvPr/>
        </p:nvSpPr>
        <p:spPr>
          <a:xfrm>
            <a:off x="1439668" y="1899996"/>
            <a:ext cx="9440866" cy="369332"/>
          </a:xfrm>
          <a:prstGeom prst="rect">
            <a:avLst/>
          </a:prstGeom>
        </p:spPr>
        <p:txBody>
          <a:bodyPr wrap="square">
            <a:spAutoFit/>
          </a:bodyPr>
          <a:lstStyle/>
          <a:p>
            <a:pPr lvl="0"/>
            <a:r>
              <a:rPr lang="zh-CN" altLang="en-US" dirty="0">
                <a:solidFill>
                  <a:srgbClr val="595959"/>
                </a:solidFill>
                <a:latin typeface="方正静蕾简体"/>
                <a:ea typeface="方正静蕾简体"/>
                <a:cs typeface="+mn-ea"/>
              </a:rPr>
              <a:t>为客户提供有效服务，是我们工作的方向和价值评价的标尺，成就客户就是成就我们自己。</a:t>
            </a:r>
            <a:endParaRPr lang="zh-CN" altLang="en-US" dirty="0">
              <a:solidFill>
                <a:srgbClr val="595959"/>
              </a:solidFill>
              <a:latin typeface="方正静蕾简体"/>
              <a:ea typeface="方正静蕾简体"/>
              <a:cs typeface="+mn-ea"/>
              <a:sym typeface="+mn-lt"/>
            </a:endParaRPr>
          </a:p>
        </p:txBody>
      </p:sp>
      <p:sp>
        <p:nvSpPr>
          <p:cNvPr id="78" name="Freeform 5"/>
          <p:cNvSpPr>
            <a:spLocks noEditPoints="1"/>
          </p:cNvSpPr>
          <p:nvPr/>
        </p:nvSpPr>
        <p:spPr bwMode="auto">
          <a:xfrm rot="169628">
            <a:off x="1456228" y="2762155"/>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9" name="Freeform 5"/>
          <p:cNvSpPr>
            <a:spLocks noEditPoints="1"/>
          </p:cNvSpPr>
          <p:nvPr/>
        </p:nvSpPr>
        <p:spPr bwMode="auto">
          <a:xfrm rot="169628">
            <a:off x="4033417" y="3464004"/>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0" name="Freeform 5"/>
          <p:cNvSpPr>
            <a:spLocks noEditPoints="1"/>
          </p:cNvSpPr>
          <p:nvPr/>
        </p:nvSpPr>
        <p:spPr bwMode="auto">
          <a:xfrm rot="169628">
            <a:off x="6553601" y="3005215"/>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lstStyle/>
          <a:p>
            <a:endParaRPr lang="zh-CN" altLang="en-US" sz="4400">
              <a:solidFill>
                <a:schemeClr val="tx1">
                  <a:lumMod val="75000"/>
                  <a:lumOff val="25000"/>
                </a:schemeClr>
              </a:solidFill>
            </a:endParaRPr>
          </a:p>
        </p:txBody>
      </p:sp>
      <p:sp>
        <p:nvSpPr>
          <p:cNvPr id="81" name="Freeform 5"/>
          <p:cNvSpPr>
            <a:spLocks noEditPoints="1"/>
          </p:cNvSpPr>
          <p:nvPr/>
        </p:nvSpPr>
        <p:spPr bwMode="auto">
          <a:xfrm rot="169628">
            <a:off x="9130791" y="2595241"/>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2" name="任意多边形 81"/>
          <p:cNvSpPr/>
          <p:nvPr/>
        </p:nvSpPr>
        <p:spPr>
          <a:xfrm>
            <a:off x="2280671" y="2599984"/>
            <a:ext cx="7750629" cy="901881"/>
          </a:xfrm>
          <a:custGeom>
            <a:avLst/>
            <a:gdLst>
              <a:gd name="connsiteX0" fmla="*/ 0 w 7750629"/>
              <a:gd name="connsiteY0" fmla="*/ 174172 h 901881"/>
              <a:gd name="connsiteX1" fmla="*/ 2627086 w 7750629"/>
              <a:gd name="connsiteY1" fmla="*/ 899886 h 901881"/>
              <a:gd name="connsiteX2" fmla="*/ 5341257 w 7750629"/>
              <a:gd name="connsiteY2" fmla="*/ 377372 h 901881"/>
              <a:gd name="connsiteX3" fmla="*/ 7750629 w 7750629"/>
              <a:gd name="connsiteY3" fmla="*/ 0 h 901881"/>
            </a:gdLst>
            <a:ahLst/>
            <a:cxnLst>
              <a:cxn ang="0">
                <a:pos x="connsiteX0" y="connsiteY0"/>
              </a:cxn>
              <a:cxn ang="0">
                <a:pos x="connsiteX1" y="connsiteY1"/>
              </a:cxn>
              <a:cxn ang="0">
                <a:pos x="connsiteX2" y="connsiteY2"/>
              </a:cxn>
              <a:cxn ang="0">
                <a:pos x="connsiteX3" y="connsiteY3"/>
              </a:cxn>
            </a:cxnLst>
            <a:rect l="l" t="t" r="r" b="b"/>
            <a:pathLst>
              <a:path w="7750629" h="901881">
                <a:moveTo>
                  <a:pt x="0" y="174172"/>
                </a:moveTo>
                <a:cubicBezTo>
                  <a:pt x="868438" y="520095"/>
                  <a:pt x="1736877" y="866019"/>
                  <a:pt x="2627086" y="899886"/>
                </a:cubicBezTo>
                <a:cubicBezTo>
                  <a:pt x="3517295" y="933753"/>
                  <a:pt x="4487333" y="527353"/>
                  <a:pt x="5341257" y="377372"/>
                </a:cubicBezTo>
                <a:cubicBezTo>
                  <a:pt x="6195181" y="227391"/>
                  <a:pt x="7049105" y="152400"/>
                  <a:pt x="7750629" y="0"/>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文本框 82"/>
          <p:cNvSpPr txBox="1"/>
          <p:nvPr/>
        </p:nvSpPr>
        <p:spPr>
          <a:xfrm>
            <a:off x="1731997" y="3091013"/>
            <a:ext cx="829073" cy="830997"/>
          </a:xfrm>
          <a:prstGeom prst="rect">
            <a:avLst/>
          </a:prstGeom>
          <a:noFill/>
        </p:spPr>
        <p:txBody>
          <a:bodyPr wrap="none" rtlCol="0">
            <a:spAutoFit/>
          </a:bodyPr>
          <a:lstStyle/>
          <a:p>
            <a:pPr algn="ctr"/>
            <a:r>
              <a:rPr lang="en-US" altLang="zh-CN" sz="4800" spc="-300" dirty="0">
                <a:solidFill>
                  <a:schemeClr val="tx1">
                    <a:lumMod val="75000"/>
                    <a:lumOff val="25000"/>
                  </a:schemeClr>
                </a:solidFill>
                <a:latin typeface="方正静蕾简体" panose="02000000000000000000" pitchFamily="2" charset="-122"/>
                <a:ea typeface="方正静蕾简体" panose="02000000000000000000" pitchFamily="2" charset="-122"/>
              </a:rPr>
              <a:t>01</a:t>
            </a:r>
            <a:endParaRPr lang="zh-CN" altLang="en-US" sz="4800" spc="-300"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84" name="文本框 83"/>
          <p:cNvSpPr txBox="1"/>
          <p:nvPr/>
        </p:nvSpPr>
        <p:spPr>
          <a:xfrm>
            <a:off x="4266578" y="3858187"/>
            <a:ext cx="829073" cy="830997"/>
          </a:xfrm>
          <a:prstGeom prst="rect">
            <a:avLst/>
          </a:prstGeom>
          <a:noFill/>
        </p:spPr>
        <p:txBody>
          <a:bodyPr wrap="none" rtlCol="0">
            <a:spAutoFit/>
          </a:bodyPr>
          <a:lstStyle>
            <a:defPPr>
              <a:defRPr lang="zh-CN"/>
            </a:defPPr>
            <a:lvl1pPr algn="ctr">
              <a:defRPr sz="4800" spc="-300">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r>
              <a:rPr lang="en-US" altLang="zh-CN" dirty="0"/>
              <a:t>02</a:t>
            </a:r>
            <a:endParaRPr lang="zh-CN" altLang="en-US" dirty="0"/>
          </a:p>
        </p:txBody>
      </p:sp>
      <p:sp>
        <p:nvSpPr>
          <p:cNvPr id="85" name="文本框 84"/>
          <p:cNvSpPr txBox="1"/>
          <p:nvPr/>
        </p:nvSpPr>
        <p:spPr>
          <a:xfrm>
            <a:off x="6786764" y="3338221"/>
            <a:ext cx="829073" cy="830997"/>
          </a:xfrm>
          <a:prstGeom prst="rect">
            <a:avLst/>
          </a:prstGeom>
          <a:noFill/>
        </p:spPr>
        <p:txBody>
          <a:bodyPr wrap="none" rtlCol="0">
            <a:spAutoFit/>
          </a:bodyPr>
          <a:lstStyle>
            <a:defPPr>
              <a:defRPr lang="zh-CN"/>
            </a:defPPr>
            <a:lvl1pPr algn="ctr">
              <a:defRPr sz="4800" spc="-300">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r>
              <a:rPr lang="en-US" altLang="zh-CN" dirty="0"/>
              <a:t>03</a:t>
            </a:r>
            <a:endParaRPr lang="zh-CN" altLang="en-US" dirty="0"/>
          </a:p>
        </p:txBody>
      </p:sp>
      <p:sp>
        <p:nvSpPr>
          <p:cNvPr id="86" name="文本框 85"/>
          <p:cNvSpPr txBox="1"/>
          <p:nvPr/>
        </p:nvSpPr>
        <p:spPr>
          <a:xfrm>
            <a:off x="9396291" y="2923808"/>
            <a:ext cx="829073" cy="830997"/>
          </a:xfrm>
          <a:prstGeom prst="rect">
            <a:avLst/>
          </a:prstGeom>
          <a:noFill/>
        </p:spPr>
        <p:txBody>
          <a:bodyPr wrap="none" rtlCol="0">
            <a:spAutoFit/>
          </a:bodyPr>
          <a:lstStyle>
            <a:defPPr>
              <a:defRPr lang="zh-CN"/>
            </a:defPPr>
            <a:lvl1pPr algn="ctr">
              <a:defRPr sz="4800" spc="-300">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r>
              <a:rPr lang="en-US" altLang="zh-CN" dirty="0"/>
              <a:t>04</a:t>
            </a:r>
            <a:endParaRPr lang="zh-CN" altLang="en-US" dirty="0"/>
          </a:p>
        </p:txBody>
      </p:sp>
      <p:sp>
        <p:nvSpPr>
          <p:cNvPr id="87" name="文本框 86"/>
          <p:cNvSpPr txBox="1"/>
          <p:nvPr/>
        </p:nvSpPr>
        <p:spPr>
          <a:xfrm>
            <a:off x="1035843" y="4552585"/>
            <a:ext cx="2107935" cy="1253869"/>
          </a:xfrm>
          <a:prstGeom prst="rect">
            <a:avLst/>
          </a:prstGeom>
          <a:noFill/>
        </p:spPr>
        <p:txBody>
          <a:bodyPr wrap="square" rtlCol="0">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sp>
        <p:nvSpPr>
          <p:cNvPr id="88" name="文本框 87"/>
          <p:cNvSpPr txBox="1"/>
          <p:nvPr/>
        </p:nvSpPr>
        <p:spPr>
          <a:xfrm>
            <a:off x="3627148" y="5137333"/>
            <a:ext cx="2107935" cy="1253869"/>
          </a:xfrm>
          <a:prstGeom prst="rect">
            <a:avLst/>
          </a:prstGeom>
          <a:noFill/>
        </p:spPr>
        <p:txBody>
          <a:bodyPr wrap="square" rtlCol="0">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sp>
        <p:nvSpPr>
          <p:cNvPr id="89" name="文本框 88"/>
          <p:cNvSpPr txBox="1"/>
          <p:nvPr/>
        </p:nvSpPr>
        <p:spPr>
          <a:xfrm>
            <a:off x="6236475" y="4618383"/>
            <a:ext cx="2107935" cy="1253869"/>
          </a:xfrm>
          <a:prstGeom prst="rect">
            <a:avLst/>
          </a:prstGeom>
          <a:noFill/>
        </p:spPr>
        <p:txBody>
          <a:bodyPr wrap="square" rtlCol="0">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sp>
        <p:nvSpPr>
          <p:cNvPr id="90" name="文本框 89"/>
          <p:cNvSpPr txBox="1"/>
          <p:nvPr/>
        </p:nvSpPr>
        <p:spPr>
          <a:xfrm>
            <a:off x="8807526" y="4322166"/>
            <a:ext cx="2107935" cy="1253869"/>
          </a:xfrm>
          <a:prstGeom prst="rect">
            <a:avLst/>
          </a:prstGeom>
          <a:noFill/>
        </p:spPr>
        <p:txBody>
          <a:bodyPr wrap="square" rtlCol="0">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p:cNvSpPr/>
          <p:nvPr/>
        </p:nvSpPr>
        <p:spPr>
          <a:xfrm>
            <a:off x="1387529" y="1909403"/>
            <a:ext cx="9440866" cy="369332"/>
          </a:xfrm>
          <a:prstGeom prst="rect">
            <a:avLst/>
          </a:prstGeom>
        </p:spPr>
        <p:txBody>
          <a:bodyPr wrap="square">
            <a:spAutoFit/>
          </a:bodyPr>
          <a:lstStyle/>
          <a:p>
            <a:pPr lvl="0"/>
            <a:r>
              <a:rPr lang="zh-CN" altLang="en-US" dirty="0">
                <a:solidFill>
                  <a:srgbClr val="595959"/>
                </a:solidFill>
                <a:latin typeface="方正静蕾简体"/>
                <a:ea typeface="方正静蕾简体"/>
                <a:cs typeface="+mn-ea"/>
              </a:rPr>
              <a:t>为客户提供有效服务，是我们工作的方向和价值评价的标尺，成就客户就是成就我们自己。</a:t>
            </a:r>
            <a:endParaRPr lang="zh-CN" altLang="en-US" dirty="0">
              <a:solidFill>
                <a:srgbClr val="595959"/>
              </a:solidFill>
              <a:latin typeface="方正静蕾简体"/>
              <a:ea typeface="方正静蕾简体"/>
              <a:cs typeface="+mn-ea"/>
              <a:sym typeface="+mn-lt"/>
            </a:endParaRPr>
          </a:p>
        </p:txBody>
      </p:sp>
      <p:sp>
        <p:nvSpPr>
          <p:cNvPr id="78" name="文本框 7"/>
          <p:cNvSpPr txBox="1">
            <a:spLocks noChangeArrowheads="1"/>
          </p:cNvSpPr>
          <p:nvPr/>
        </p:nvSpPr>
        <p:spPr bwMode="auto">
          <a:xfrm>
            <a:off x="1200360" y="4462004"/>
            <a:ext cx="2583659" cy="177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a:solidFill>
                  <a:srgbClr val="595959"/>
                </a:solidFill>
                <a:latin typeface="方正静蕾简体" panose="02000000000000000000" pitchFamily="2" charset="-122"/>
                <a:ea typeface="方正静蕾简体" panose="02000000000000000000" pitchFamily="2" charset="-122"/>
              </a:rPr>
              <a:t>策略一</a:t>
            </a:r>
            <a:endParaRPr lang="en-US" altLang="zh-CN" sz="2400" b="1" dirty="0">
              <a:solidFill>
                <a:srgbClr val="595959"/>
              </a:solidFill>
              <a:latin typeface="方正静蕾简体" panose="02000000000000000000" pitchFamily="2" charset="-122"/>
              <a:ea typeface="方正静蕾简体" panose="02000000000000000000" pitchFamily="2" charset="-122"/>
            </a:endParaRPr>
          </a:p>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a:p>
            <a:pPr algn="ctr"/>
            <a:endParaRPr lang="zh-CN" altLang="en-US" sz="2800" b="1" dirty="0">
              <a:solidFill>
                <a:srgbClr val="595959"/>
              </a:solidFill>
              <a:latin typeface="方正静蕾简体" panose="02000000000000000000" pitchFamily="2" charset="-122"/>
              <a:ea typeface="方正静蕾简体" panose="02000000000000000000" pitchFamily="2" charset="-122"/>
            </a:endParaRPr>
          </a:p>
        </p:txBody>
      </p:sp>
      <p:grpSp>
        <p:nvGrpSpPr>
          <p:cNvPr id="79" name="组合 78"/>
          <p:cNvGrpSpPr/>
          <p:nvPr/>
        </p:nvGrpSpPr>
        <p:grpSpPr>
          <a:xfrm>
            <a:off x="1520319" y="2816489"/>
            <a:ext cx="1982558" cy="1483837"/>
            <a:chOff x="1060192" y="4064482"/>
            <a:chExt cx="2195954" cy="1643551"/>
          </a:xfrm>
        </p:grpSpPr>
        <p:grpSp>
          <p:nvGrpSpPr>
            <p:cNvPr id="80" name="组合 79"/>
            <p:cNvGrpSpPr/>
            <p:nvPr/>
          </p:nvGrpSpPr>
          <p:grpSpPr>
            <a:xfrm rot="20550789">
              <a:off x="1060192" y="4064482"/>
              <a:ext cx="2195954" cy="1643551"/>
              <a:chOff x="3246438" y="1068388"/>
              <a:chExt cx="5711825" cy="4678363"/>
            </a:xfrm>
            <a:solidFill>
              <a:schemeClr val="tx1">
                <a:lumMod val="65000"/>
                <a:lumOff val="35000"/>
              </a:schemeClr>
            </a:solidFill>
          </p:grpSpPr>
          <p:sp>
            <p:nvSpPr>
              <p:cNvPr id="82"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83"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84"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85"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86"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87"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88"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grpSp>
            <p:nvGrpSpPr>
              <p:cNvPr id="89" name="组合 88"/>
              <p:cNvGrpSpPr/>
              <p:nvPr/>
            </p:nvGrpSpPr>
            <p:grpSpPr>
              <a:xfrm>
                <a:off x="3517901" y="1225551"/>
                <a:ext cx="5260975" cy="4090987"/>
                <a:chOff x="3517901" y="1225551"/>
                <a:chExt cx="5260975" cy="4090987"/>
              </a:xfrm>
              <a:grpFill/>
            </p:grpSpPr>
            <p:sp>
              <p:nvSpPr>
                <p:cNvPr id="90"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91"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92"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93"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94"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95"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96"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97"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98"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99"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00"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01"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02"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03"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04"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05"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06"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07"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08"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09"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10"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11"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12"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13"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14"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15"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16"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17"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18"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19"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20"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21"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22"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23"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24"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25"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26"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27"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28"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29"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30"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31"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32"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33"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34"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35"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36"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37"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38"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39"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40"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41"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42"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43"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44"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45"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46"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47"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48"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49"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50"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51"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52"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53"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54"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55"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56"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57"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58"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59"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60"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61"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62"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63"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64"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65"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66"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67"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68"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69"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70"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grpSp>
        </p:grpSp>
        <p:sp>
          <p:nvSpPr>
            <p:cNvPr id="81" name="文本框 49"/>
            <p:cNvSpPr txBox="1">
              <a:spLocks noChangeArrowheads="1"/>
            </p:cNvSpPr>
            <p:nvPr/>
          </p:nvSpPr>
          <p:spPr bwMode="auto">
            <a:xfrm>
              <a:off x="1256647" y="4154782"/>
              <a:ext cx="1820862" cy="146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lvl="0" algn="ctr">
                <a:defRPr sz="8000">
                  <a:solidFill>
                    <a:srgbClr val="595959"/>
                  </a:solidFill>
                  <a:latin typeface="方正静蕾简体"/>
                  <a:ea typeface="方正静蕾简体"/>
                  <a:cs typeface="+mn-ea"/>
                </a:defRPr>
              </a:lvl1pPr>
            </a:lstStyle>
            <a:p>
              <a:r>
                <a:rPr lang="en-US" altLang="zh-CN" dirty="0">
                  <a:sym typeface="+mn-lt"/>
                </a:rPr>
                <a:t>01</a:t>
              </a:r>
              <a:endParaRPr lang="zh-CN" altLang="en-US" dirty="0">
                <a:sym typeface="+mn-lt"/>
              </a:endParaRPr>
            </a:p>
          </p:txBody>
        </p:sp>
      </p:grpSp>
      <p:sp>
        <p:nvSpPr>
          <p:cNvPr id="171" name="文本框 7"/>
          <p:cNvSpPr txBox="1">
            <a:spLocks noChangeArrowheads="1"/>
          </p:cNvSpPr>
          <p:nvPr/>
        </p:nvSpPr>
        <p:spPr bwMode="auto">
          <a:xfrm>
            <a:off x="4965421" y="4487462"/>
            <a:ext cx="2443234"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r>
              <a:rPr lang="zh-CN" altLang="en-US" sz="2400" b="1" dirty="0">
                <a:solidFill>
                  <a:srgbClr val="595959"/>
                </a:solidFill>
                <a:latin typeface="方正静蕾简体" panose="02000000000000000000" pitchFamily="2" charset="-122"/>
                <a:ea typeface="方正静蕾简体" panose="02000000000000000000" pitchFamily="2" charset="-122"/>
              </a:rPr>
              <a:t>策略二</a:t>
            </a:r>
            <a:endParaRPr lang="en-US" altLang="zh-CN" sz="2400" b="1" dirty="0">
              <a:solidFill>
                <a:srgbClr val="595959"/>
              </a:solidFill>
              <a:latin typeface="方正静蕾简体" panose="02000000000000000000" pitchFamily="2" charset="-122"/>
              <a:ea typeface="方正静蕾简体" panose="02000000000000000000" pitchFamily="2" charset="-122"/>
            </a:endParaRPr>
          </a:p>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grpSp>
        <p:nvGrpSpPr>
          <p:cNvPr id="172" name="组合 171"/>
          <p:cNvGrpSpPr/>
          <p:nvPr/>
        </p:nvGrpSpPr>
        <p:grpSpPr>
          <a:xfrm>
            <a:off x="5187414" y="2816489"/>
            <a:ext cx="1982558" cy="1483837"/>
            <a:chOff x="1060192" y="4064482"/>
            <a:chExt cx="2195954" cy="1643551"/>
          </a:xfrm>
        </p:grpSpPr>
        <p:grpSp>
          <p:nvGrpSpPr>
            <p:cNvPr id="173" name="组合 172"/>
            <p:cNvGrpSpPr/>
            <p:nvPr/>
          </p:nvGrpSpPr>
          <p:grpSpPr>
            <a:xfrm rot="20550789">
              <a:off x="1060192" y="4064482"/>
              <a:ext cx="2195954" cy="1643551"/>
              <a:chOff x="3246438" y="1068388"/>
              <a:chExt cx="5711825" cy="4678363"/>
            </a:xfrm>
            <a:solidFill>
              <a:schemeClr val="tx1">
                <a:lumMod val="65000"/>
                <a:lumOff val="35000"/>
              </a:schemeClr>
            </a:solidFill>
          </p:grpSpPr>
          <p:sp>
            <p:nvSpPr>
              <p:cNvPr id="175"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76"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77"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78"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79"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80"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81"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grpSp>
            <p:nvGrpSpPr>
              <p:cNvPr id="182" name="组合 181"/>
              <p:cNvGrpSpPr/>
              <p:nvPr/>
            </p:nvGrpSpPr>
            <p:grpSpPr>
              <a:xfrm>
                <a:off x="3517901" y="1225551"/>
                <a:ext cx="5260975" cy="4090987"/>
                <a:chOff x="3517901" y="1225551"/>
                <a:chExt cx="5260975" cy="4090987"/>
              </a:xfrm>
              <a:grpFill/>
            </p:grpSpPr>
            <p:sp>
              <p:nvSpPr>
                <p:cNvPr id="183"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84"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85"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86"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87"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88"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89"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90"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91"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92"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93"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94"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95"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96"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97"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98"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199"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00"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01"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02"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03"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04"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05"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06"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07"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08"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09"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10"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11"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12"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13"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14"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15"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16"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17"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18"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19"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20"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21"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22"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23"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24"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25"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26"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27"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28"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29"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30"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31"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32"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33"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34"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35"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36"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37"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38"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39"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40"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41"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42"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43"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44"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45"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46"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47"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48"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49"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50"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51"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52"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53"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54"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55"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56"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57"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58"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59"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60"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61"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62"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63"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grpSp>
        </p:grpSp>
        <p:sp>
          <p:nvSpPr>
            <p:cNvPr id="174" name="文本框 49"/>
            <p:cNvSpPr txBox="1">
              <a:spLocks noChangeArrowheads="1"/>
            </p:cNvSpPr>
            <p:nvPr/>
          </p:nvSpPr>
          <p:spPr bwMode="auto">
            <a:xfrm>
              <a:off x="1158790" y="4115810"/>
              <a:ext cx="1820862" cy="146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lvl="0" algn="ctr">
                <a:defRPr sz="8000">
                  <a:solidFill>
                    <a:srgbClr val="595959"/>
                  </a:solidFill>
                  <a:latin typeface="方正静蕾简体"/>
                  <a:ea typeface="方正静蕾简体"/>
                  <a:cs typeface="+mn-ea"/>
                </a:defRPr>
              </a:lvl1pPr>
            </a:lstStyle>
            <a:p>
              <a:r>
                <a:rPr lang="en-US" altLang="zh-CN" dirty="0">
                  <a:sym typeface="+mn-lt"/>
                </a:rPr>
                <a:t>02</a:t>
              </a:r>
              <a:endParaRPr lang="zh-CN" altLang="en-US" dirty="0">
                <a:sym typeface="+mn-lt"/>
              </a:endParaRPr>
            </a:p>
          </p:txBody>
        </p:sp>
      </p:grpSp>
      <p:sp>
        <p:nvSpPr>
          <p:cNvPr id="264" name="文本框 7"/>
          <p:cNvSpPr txBox="1">
            <a:spLocks noChangeArrowheads="1"/>
          </p:cNvSpPr>
          <p:nvPr/>
        </p:nvSpPr>
        <p:spPr bwMode="auto">
          <a:xfrm>
            <a:off x="8731354" y="4523225"/>
            <a:ext cx="25273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r>
              <a:rPr lang="zh-CN" altLang="en-US" sz="2400" b="1" dirty="0">
                <a:solidFill>
                  <a:srgbClr val="595959"/>
                </a:solidFill>
                <a:latin typeface="方正静蕾简体" panose="02000000000000000000" pitchFamily="2" charset="-122"/>
                <a:ea typeface="方正静蕾简体" panose="02000000000000000000" pitchFamily="2" charset="-122"/>
              </a:rPr>
              <a:t>策略三</a:t>
            </a:r>
            <a:endParaRPr lang="en-US" altLang="zh-CN" sz="2400" b="1" dirty="0">
              <a:solidFill>
                <a:srgbClr val="595959"/>
              </a:solidFill>
              <a:latin typeface="方正静蕾简体" panose="02000000000000000000" pitchFamily="2" charset="-122"/>
              <a:ea typeface="方正静蕾简体" panose="02000000000000000000" pitchFamily="2" charset="-122"/>
            </a:endParaRPr>
          </a:p>
          <a:p>
            <a:pPr lvl="0" algn="ct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grpSp>
        <p:nvGrpSpPr>
          <p:cNvPr id="265" name="组合 264"/>
          <p:cNvGrpSpPr/>
          <p:nvPr/>
        </p:nvGrpSpPr>
        <p:grpSpPr>
          <a:xfrm>
            <a:off x="8854509" y="2816489"/>
            <a:ext cx="1982558" cy="1483837"/>
            <a:chOff x="1060192" y="4064482"/>
            <a:chExt cx="2195954" cy="1643551"/>
          </a:xfrm>
        </p:grpSpPr>
        <p:grpSp>
          <p:nvGrpSpPr>
            <p:cNvPr id="266" name="组合 265"/>
            <p:cNvGrpSpPr/>
            <p:nvPr/>
          </p:nvGrpSpPr>
          <p:grpSpPr>
            <a:xfrm rot="20550789">
              <a:off x="1060192" y="4064482"/>
              <a:ext cx="2195954" cy="1643551"/>
              <a:chOff x="3246438" y="1068388"/>
              <a:chExt cx="5711825" cy="4678363"/>
            </a:xfrm>
            <a:solidFill>
              <a:schemeClr val="tx1">
                <a:lumMod val="65000"/>
                <a:lumOff val="35000"/>
              </a:schemeClr>
            </a:solidFill>
          </p:grpSpPr>
          <p:sp>
            <p:nvSpPr>
              <p:cNvPr id="268"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69"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70"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71"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72"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73"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74"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grpSp>
            <p:nvGrpSpPr>
              <p:cNvPr id="275" name="组合 274"/>
              <p:cNvGrpSpPr/>
              <p:nvPr/>
            </p:nvGrpSpPr>
            <p:grpSpPr>
              <a:xfrm>
                <a:off x="3517901" y="1225551"/>
                <a:ext cx="5260975" cy="4090987"/>
                <a:chOff x="3517901" y="1225551"/>
                <a:chExt cx="5260975" cy="4090987"/>
              </a:xfrm>
              <a:grpFill/>
            </p:grpSpPr>
            <p:sp>
              <p:nvSpPr>
                <p:cNvPr id="276"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77"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78"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79"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80"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81"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82"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83"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84"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85"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86"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87"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88"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89"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90"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91"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92"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93"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94"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95"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96"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97"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98"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299"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00"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01"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02"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03"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04"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05"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06"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07"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08"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09"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10"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11"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12"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13"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14"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15"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16"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17"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18"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19"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20"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21"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22"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23"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24"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25"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26"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27"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28"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29"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30"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31"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32"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33"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34"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35"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36"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37"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38"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39"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40"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41"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42"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43"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44"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45"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46"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47"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48"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49"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50"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51"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52"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53"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54"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55"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sp>
              <p:nvSpPr>
                <p:cNvPr id="356"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4000" noProof="1">
                    <a:solidFill>
                      <a:schemeClr val="tx1">
                        <a:lumMod val="65000"/>
                        <a:lumOff val="35000"/>
                      </a:schemeClr>
                    </a:solidFill>
                    <a:latin typeface="+mn-lt"/>
                    <a:ea typeface="+mn-ea"/>
                    <a:cs typeface="+mn-ea"/>
                    <a:sym typeface="+mn-lt"/>
                  </a:endParaRPr>
                </a:p>
              </p:txBody>
            </p:sp>
          </p:grpSp>
        </p:grpSp>
        <p:sp>
          <p:nvSpPr>
            <p:cNvPr id="267" name="文本框 49"/>
            <p:cNvSpPr txBox="1">
              <a:spLocks noChangeArrowheads="1"/>
            </p:cNvSpPr>
            <p:nvPr/>
          </p:nvSpPr>
          <p:spPr bwMode="auto">
            <a:xfrm>
              <a:off x="1257217" y="4157944"/>
              <a:ext cx="1820862" cy="146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r>
                <a:rPr lang="en-US" altLang="zh-CN" sz="8000" dirty="0">
                  <a:solidFill>
                    <a:srgbClr val="595959"/>
                  </a:solidFill>
                  <a:latin typeface="方正静蕾简体"/>
                  <a:ea typeface="方正静蕾简体"/>
                  <a:cs typeface="+mn-ea"/>
                  <a:sym typeface="+mn-lt"/>
                </a:rPr>
                <a:t>03</a:t>
              </a:r>
              <a:endParaRPr lang="zh-CN" altLang="en-US" sz="7200" dirty="0">
                <a:solidFill>
                  <a:srgbClr val="595959"/>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par>
                          <p:cTn id="8" fill="hold">
                            <p:stCondLst>
                              <p:cond delay="2450"/>
                            </p:stCondLst>
                            <p:childTnLst>
                              <p:par>
                                <p:cTn id="9" presetID="2" presetClass="entr" presetSubtype="2" fill="hold" grpId="0" nodeType="afterEffect">
                                  <p:stCondLst>
                                    <p:cond delay="0"/>
                                  </p:stCondLst>
                                  <p:iterate type="lt">
                                    <p:tmPct val="10000"/>
                                  </p:iterate>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1+#ppt_w/2"/>
                                          </p:val>
                                        </p:tav>
                                        <p:tav tm="100000">
                                          <p:val>
                                            <p:strVal val="#ppt_x"/>
                                          </p:val>
                                        </p:tav>
                                      </p:tavLst>
                                    </p:anim>
                                    <p:anim calcmode="lin" valueType="num">
                                      <p:cBhvr additive="base">
                                        <p:cTn id="12" dur="500" fill="hold"/>
                                        <p:tgtEl>
                                          <p:spTgt spid="78"/>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4550"/>
                            </p:stCondLst>
                            <p:childTnLst>
                              <p:par>
                                <p:cTn id="19" presetID="2" presetClass="entr" presetSubtype="2" fill="hold" grpId="0" nodeType="afterEffect">
                                  <p:stCondLst>
                                    <p:cond delay="0"/>
                                  </p:stCondLst>
                                  <p:iterate type="lt">
                                    <p:tmPct val="10000"/>
                                  </p:iterate>
                                  <p:childTnLst>
                                    <p:set>
                                      <p:cBhvr>
                                        <p:cTn id="20" dur="1" fill="hold">
                                          <p:stCondLst>
                                            <p:cond delay="0"/>
                                          </p:stCondLst>
                                        </p:cTn>
                                        <p:tgtEl>
                                          <p:spTgt spid="171"/>
                                        </p:tgtEl>
                                        <p:attrNameLst>
                                          <p:attrName>style.visibility</p:attrName>
                                        </p:attrNameLst>
                                      </p:cBhvr>
                                      <p:to>
                                        <p:strVal val="visible"/>
                                      </p:to>
                                    </p:set>
                                    <p:anim calcmode="lin" valueType="num">
                                      <p:cBhvr additive="base">
                                        <p:cTn id="21" dur="500" fill="hold"/>
                                        <p:tgtEl>
                                          <p:spTgt spid="171"/>
                                        </p:tgtEl>
                                        <p:attrNameLst>
                                          <p:attrName>ppt_x</p:attrName>
                                        </p:attrNameLst>
                                      </p:cBhvr>
                                      <p:tavLst>
                                        <p:tav tm="0">
                                          <p:val>
                                            <p:strVal val="1+#ppt_w/2"/>
                                          </p:val>
                                        </p:tav>
                                        <p:tav tm="100000">
                                          <p:val>
                                            <p:strVal val="#ppt_x"/>
                                          </p:val>
                                        </p:tav>
                                      </p:tavLst>
                                    </p:anim>
                                    <p:anim calcmode="lin" valueType="num">
                                      <p:cBhvr additive="base">
                                        <p:cTn id="22" dur="500" fill="hold"/>
                                        <p:tgtEl>
                                          <p:spTgt spid="171"/>
                                        </p:tgtEl>
                                        <p:attrNameLst>
                                          <p:attrName>ppt_y</p:attrName>
                                        </p:attrNameLst>
                                      </p:cBhvr>
                                      <p:tavLst>
                                        <p:tav tm="0">
                                          <p:val>
                                            <p:strVal val="#ppt_y"/>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172"/>
                                        </p:tgtEl>
                                        <p:attrNameLst>
                                          <p:attrName>style.visibility</p:attrName>
                                        </p:attrNameLst>
                                      </p:cBhvr>
                                      <p:to>
                                        <p:strVal val="visible"/>
                                      </p:to>
                                    </p:set>
                                    <p:anim calcmode="lin" valueType="num">
                                      <p:cBhvr>
                                        <p:cTn id="25" dur="500" fill="hold"/>
                                        <p:tgtEl>
                                          <p:spTgt spid="172"/>
                                        </p:tgtEl>
                                        <p:attrNameLst>
                                          <p:attrName>ppt_w</p:attrName>
                                        </p:attrNameLst>
                                      </p:cBhvr>
                                      <p:tavLst>
                                        <p:tav tm="0">
                                          <p:val>
                                            <p:fltVal val="0"/>
                                          </p:val>
                                        </p:tav>
                                        <p:tav tm="100000">
                                          <p:val>
                                            <p:strVal val="#ppt_w"/>
                                          </p:val>
                                        </p:tav>
                                      </p:tavLst>
                                    </p:anim>
                                    <p:anim calcmode="lin" valueType="num">
                                      <p:cBhvr>
                                        <p:cTn id="26" dur="500" fill="hold"/>
                                        <p:tgtEl>
                                          <p:spTgt spid="172"/>
                                        </p:tgtEl>
                                        <p:attrNameLst>
                                          <p:attrName>ppt_h</p:attrName>
                                        </p:attrNameLst>
                                      </p:cBhvr>
                                      <p:tavLst>
                                        <p:tav tm="0">
                                          <p:val>
                                            <p:fltVal val="0"/>
                                          </p:val>
                                        </p:tav>
                                        <p:tav tm="100000">
                                          <p:val>
                                            <p:strVal val="#ppt_h"/>
                                          </p:val>
                                        </p:tav>
                                      </p:tavLst>
                                    </p:anim>
                                    <p:animEffect transition="in" filter="fade">
                                      <p:cBhvr>
                                        <p:cTn id="27" dur="500"/>
                                        <p:tgtEl>
                                          <p:spTgt spid="172"/>
                                        </p:tgtEl>
                                      </p:cBhvr>
                                    </p:animEffect>
                                  </p:childTnLst>
                                </p:cTn>
                              </p:par>
                            </p:childTnLst>
                          </p:cTn>
                        </p:par>
                        <p:par>
                          <p:cTn id="28" fill="hold">
                            <p:stCondLst>
                              <p:cond delay="6649"/>
                            </p:stCondLst>
                            <p:childTnLst>
                              <p:par>
                                <p:cTn id="29" presetID="2" presetClass="entr" presetSubtype="2" fill="hold" grpId="0" nodeType="afterEffect">
                                  <p:stCondLst>
                                    <p:cond delay="0"/>
                                  </p:stCondLst>
                                  <p:iterate type="lt">
                                    <p:tmPct val="10000"/>
                                  </p:iterate>
                                  <p:childTnLst>
                                    <p:set>
                                      <p:cBhvr>
                                        <p:cTn id="30" dur="1" fill="hold">
                                          <p:stCondLst>
                                            <p:cond delay="0"/>
                                          </p:stCondLst>
                                        </p:cTn>
                                        <p:tgtEl>
                                          <p:spTgt spid="264"/>
                                        </p:tgtEl>
                                        <p:attrNameLst>
                                          <p:attrName>style.visibility</p:attrName>
                                        </p:attrNameLst>
                                      </p:cBhvr>
                                      <p:to>
                                        <p:strVal val="visible"/>
                                      </p:to>
                                    </p:set>
                                    <p:anim calcmode="lin" valueType="num">
                                      <p:cBhvr additive="base">
                                        <p:cTn id="31" dur="500" fill="hold"/>
                                        <p:tgtEl>
                                          <p:spTgt spid="264"/>
                                        </p:tgtEl>
                                        <p:attrNameLst>
                                          <p:attrName>ppt_x</p:attrName>
                                        </p:attrNameLst>
                                      </p:cBhvr>
                                      <p:tavLst>
                                        <p:tav tm="0">
                                          <p:val>
                                            <p:strVal val="1+#ppt_w/2"/>
                                          </p:val>
                                        </p:tav>
                                        <p:tav tm="100000">
                                          <p:val>
                                            <p:strVal val="#ppt_x"/>
                                          </p:val>
                                        </p:tav>
                                      </p:tavLst>
                                    </p:anim>
                                    <p:anim calcmode="lin" valueType="num">
                                      <p:cBhvr additive="base">
                                        <p:cTn id="32" dur="500" fill="hold"/>
                                        <p:tgtEl>
                                          <p:spTgt spid="264"/>
                                        </p:tgtEl>
                                        <p:attrNameLst>
                                          <p:attrName>ppt_y</p:attrName>
                                        </p:attrNameLst>
                                      </p:cBhvr>
                                      <p:tavLst>
                                        <p:tav tm="0">
                                          <p:val>
                                            <p:strVal val="#ppt_y"/>
                                          </p:val>
                                        </p:tav>
                                        <p:tav tm="100000">
                                          <p:val>
                                            <p:strVal val="#ppt_y"/>
                                          </p:val>
                                        </p:tav>
                                      </p:tavLst>
                                    </p:anim>
                                  </p:childTnLst>
                                </p:cTn>
                              </p:par>
                              <p:par>
                                <p:cTn id="33" presetID="53" presetClass="entr" presetSubtype="16" fill="hold" nodeType="withEffect">
                                  <p:stCondLst>
                                    <p:cond delay="0"/>
                                  </p:stCondLst>
                                  <p:childTnLst>
                                    <p:set>
                                      <p:cBhvr>
                                        <p:cTn id="34" dur="1" fill="hold">
                                          <p:stCondLst>
                                            <p:cond delay="0"/>
                                          </p:stCondLst>
                                        </p:cTn>
                                        <p:tgtEl>
                                          <p:spTgt spid="265"/>
                                        </p:tgtEl>
                                        <p:attrNameLst>
                                          <p:attrName>style.visibility</p:attrName>
                                        </p:attrNameLst>
                                      </p:cBhvr>
                                      <p:to>
                                        <p:strVal val="visible"/>
                                      </p:to>
                                    </p:set>
                                    <p:anim calcmode="lin" valueType="num">
                                      <p:cBhvr>
                                        <p:cTn id="35" dur="500" fill="hold"/>
                                        <p:tgtEl>
                                          <p:spTgt spid="265"/>
                                        </p:tgtEl>
                                        <p:attrNameLst>
                                          <p:attrName>ppt_w</p:attrName>
                                        </p:attrNameLst>
                                      </p:cBhvr>
                                      <p:tavLst>
                                        <p:tav tm="0">
                                          <p:val>
                                            <p:fltVal val="0"/>
                                          </p:val>
                                        </p:tav>
                                        <p:tav tm="100000">
                                          <p:val>
                                            <p:strVal val="#ppt_w"/>
                                          </p:val>
                                        </p:tav>
                                      </p:tavLst>
                                    </p:anim>
                                    <p:anim calcmode="lin" valueType="num">
                                      <p:cBhvr>
                                        <p:cTn id="36" dur="500" fill="hold"/>
                                        <p:tgtEl>
                                          <p:spTgt spid="265"/>
                                        </p:tgtEl>
                                        <p:attrNameLst>
                                          <p:attrName>ppt_h</p:attrName>
                                        </p:attrNameLst>
                                      </p:cBhvr>
                                      <p:tavLst>
                                        <p:tav tm="0">
                                          <p:val>
                                            <p:fltVal val="0"/>
                                          </p:val>
                                        </p:tav>
                                        <p:tav tm="100000">
                                          <p:val>
                                            <p:strVal val="#ppt_h"/>
                                          </p:val>
                                        </p:tav>
                                      </p:tavLst>
                                    </p:anim>
                                    <p:animEffect transition="in" filter="fade">
                                      <p:cBhvr>
                                        <p:cTn id="37"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171" grpId="0"/>
      <p:bldP spid="2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99891" y="1722011"/>
            <a:ext cx="8818159" cy="461665"/>
          </a:xfrm>
          <a:prstGeom prst="rect">
            <a:avLst/>
          </a:prstGeom>
          <a:noFill/>
        </p:spPr>
        <p:txBody>
          <a:bodyPr wrap="square" rtlCol="0">
            <a:spAutoFit/>
          </a:bodyPr>
          <a:lstStyle/>
          <a:p>
            <a:pPr lvl="0" algn="ctr">
              <a:lnSpc>
                <a:spcPct val="120000"/>
              </a:lnSpc>
              <a:defRPr/>
            </a:pPr>
            <a:r>
              <a:rPr lang="zh-CN" altLang="en-US" sz="20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dirty="0">
              <a:solidFill>
                <a:prstClr val="black">
                  <a:lumMod val="75000"/>
                  <a:lumOff val="25000"/>
                </a:prstClr>
              </a:solidFill>
              <a:latin typeface="等线 Light" panose="02010600030101010101" charset="-122"/>
              <a:ea typeface="华文细黑" panose="02010600040101010101" pitchFamily="2" charset="-122"/>
            </a:endParaRPr>
          </a:p>
        </p:txBody>
      </p:sp>
      <p:grpSp>
        <p:nvGrpSpPr>
          <p:cNvPr id="26" name="组合 25"/>
          <p:cNvGrpSpPr/>
          <p:nvPr/>
        </p:nvGrpSpPr>
        <p:grpSpPr>
          <a:xfrm>
            <a:off x="1704864" y="3173030"/>
            <a:ext cx="1557902" cy="1315602"/>
            <a:chOff x="941693" y="4368586"/>
            <a:chExt cx="1557902" cy="1315602"/>
          </a:xfrm>
        </p:grpSpPr>
        <p:sp>
          <p:nvSpPr>
            <p:cNvPr id="27" name="Freeform 376"/>
            <p:cNvSpPr>
              <a:spLocks noEditPoints="1"/>
            </p:cNvSpPr>
            <p:nvPr/>
          </p:nvSpPr>
          <p:spPr bwMode="auto">
            <a:xfrm rot="12101646">
              <a:off x="941693" y="4368586"/>
              <a:ext cx="1557902" cy="1315602"/>
            </a:xfrm>
            <a:custGeom>
              <a:avLst/>
              <a:gdLst>
                <a:gd name="T0" fmla="*/ 715 w 910"/>
                <a:gd name="T1" fmla="*/ 20 h 538"/>
                <a:gd name="T2" fmla="*/ 489 w 910"/>
                <a:gd name="T3" fmla="*/ 6 h 538"/>
                <a:gd name="T4" fmla="*/ 372 w 910"/>
                <a:gd name="T5" fmla="*/ 17 h 538"/>
                <a:gd name="T6" fmla="*/ 263 w 910"/>
                <a:gd name="T7" fmla="*/ 50 h 538"/>
                <a:gd name="T8" fmla="*/ 193 w 910"/>
                <a:gd name="T9" fmla="*/ 77 h 538"/>
                <a:gd name="T10" fmla="*/ 195 w 910"/>
                <a:gd name="T11" fmla="*/ 82 h 538"/>
                <a:gd name="T12" fmla="*/ 286 w 910"/>
                <a:gd name="T13" fmla="*/ 51 h 538"/>
                <a:gd name="T14" fmla="*/ 157 w 910"/>
                <a:gd name="T15" fmla="*/ 110 h 538"/>
                <a:gd name="T16" fmla="*/ 257 w 910"/>
                <a:gd name="T17" fmla="*/ 78 h 538"/>
                <a:gd name="T18" fmla="*/ 283 w 910"/>
                <a:gd name="T19" fmla="*/ 68 h 538"/>
                <a:gd name="T20" fmla="*/ 290 w 910"/>
                <a:gd name="T21" fmla="*/ 68 h 538"/>
                <a:gd name="T22" fmla="*/ 84 w 910"/>
                <a:gd name="T23" fmla="*/ 191 h 538"/>
                <a:gd name="T24" fmla="*/ 32 w 910"/>
                <a:gd name="T25" fmla="*/ 456 h 538"/>
                <a:gd name="T26" fmla="*/ 227 w 910"/>
                <a:gd name="T27" fmla="*/ 535 h 538"/>
                <a:gd name="T28" fmla="*/ 392 w 910"/>
                <a:gd name="T29" fmla="*/ 531 h 538"/>
                <a:gd name="T30" fmla="*/ 505 w 910"/>
                <a:gd name="T31" fmla="*/ 511 h 538"/>
                <a:gd name="T32" fmla="*/ 547 w 910"/>
                <a:gd name="T33" fmla="*/ 500 h 538"/>
                <a:gd name="T34" fmla="*/ 565 w 910"/>
                <a:gd name="T35" fmla="*/ 510 h 538"/>
                <a:gd name="T36" fmla="*/ 438 w 910"/>
                <a:gd name="T37" fmla="*/ 538 h 538"/>
                <a:gd name="T38" fmla="*/ 670 w 910"/>
                <a:gd name="T39" fmla="*/ 469 h 538"/>
                <a:gd name="T40" fmla="*/ 705 w 910"/>
                <a:gd name="T41" fmla="*/ 460 h 538"/>
                <a:gd name="T42" fmla="*/ 788 w 910"/>
                <a:gd name="T43" fmla="*/ 415 h 538"/>
                <a:gd name="T44" fmla="*/ 888 w 910"/>
                <a:gd name="T45" fmla="*/ 287 h 538"/>
                <a:gd name="T46" fmla="*/ 905 w 910"/>
                <a:gd name="T47" fmla="*/ 243 h 538"/>
                <a:gd name="T48" fmla="*/ 496 w 910"/>
                <a:gd name="T49" fmla="*/ 11 h 538"/>
                <a:gd name="T50" fmla="*/ 592 w 910"/>
                <a:gd name="T51" fmla="*/ 9 h 538"/>
                <a:gd name="T52" fmla="*/ 453 w 910"/>
                <a:gd name="T53" fmla="*/ 17 h 538"/>
                <a:gd name="T54" fmla="*/ 660 w 910"/>
                <a:gd name="T55" fmla="*/ 448 h 538"/>
                <a:gd name="T56" fmla="*/ 585 w 910"/>
                <a:gd name="T57" fmla="*/ 472 h 538"/>
                <a:gd name="T58" fmla="*/ 488 w 910"/>
                <a:gd name="T59" fmla="*/ 490 h 538"/>
                <a:gd name="T60" fmla="*/ 424 w 910"/>
                <a:gd name="T61" fmla="*/ 506 h 538"/>
                <a:gd name="T62" fmla="*/ 502 w 910"/>
                <a:gd name="T63" fmla="*/ 493 h 538"/>
                <a:gd name="T64" fmla="*/ 397 w 910"/>
                <a:gd name="T65" fmla="*/ 512 h 538"/>
                <a:gd name="T66" fmla="*/ 153 w 910"/>
                <a:gd name="T67" fmla="*/ 512 h 538"/>
                <a:gd name="T68" fmla="*/ 54 w 910"/>
                <a:gd name="T69" fmla="*/ 464 h 538"/>
                <a:gd name="T70" fmla="*/ 30 w 910"/>
                <a:gd name="T71" fmla="*/ 290 h 538"/>
                <a:gd name="T72" fmla="*/ 112 w 910"/>
                <a:gd name="T73" fmla="*/ 179 h 538"/>
                <a:gd name="T74" fmla="*/ 283 w 910"/>
                <a:gd name="T75" fmla="*/ 76 h 538"/>
                <a:gd name="T76" fmla="*/ 368 w 910"/>
                <a:gd name="T77" fmla="*/ 46 h 538"/>
                <a:gd name="T78" fmla="*/ 531 w 910"/>
                <a:gd name="T79" fmla="*/ 27 h 538"/>
                <a:gd name="T80" fmla="*/ 599 w 910"/>
                <a:gd name="T81" fmla="*/ 32 h 538"/>
                <a:gd name="T82" fmla="*/ 669 w 910"/>
                <a:gd name="T83" fmla="*/ 34 h 538"/>
                <a:gd name="T84" fmla="*/ 687 w 910"/>
                <a:gd name="T85" fmla="*/ 41 h 538"/>
                <a:gd name="T86" fmla="*/ 793 w 910"/>
                <a:gd name="T87" fmla="*/ 85 h 538"/>
                <a:gd name="T88" fmla="*/ 805 w 910"/>
                <a:gd name="T89" fmla="*/ 95 h 538"/>
                <a:gd name="T90" fmla="*/ 883 w 910"/>
                <a:gd name="T91" fmla="*/ 246 h 538"/>
                <a:gd name="T92" fmla="*/ 841 w 910"/>
                <a:gd name="T93" fmla="*/ 323 h 538"/>
                <a:gd name="T94" fmla="*/ 863 w 910"/>
                <a:gd name="T95" fmla="*/ 280 h 538"/>
                <a:gd name="T96" fmla="*/ 700 w 910"/>
                <a:gd name="T97" fmla="*/ 424 h 538"/>
                <a:gd name="T98" fmla="*/ 720 w 910"/>
                <a:gd name="T99" fmla="*/ 419 h 538"/>
                <a:gd name="T100" fmla="*/ 708 w 910"/>
                <a:gd name="T101" fmla="*/ 446 h 538"/>
                <a:gd name="T102" fmla="*/ 772 w 910"/>
                <a:gd name="T103" fmla="*/ 403 h 538"/>
                <a:gd name="T104" fmla="*/ 832 w 910"/>
                <a:gd name="T105" fmla="*/ 367 h 538"/>
                <a:gd name="T106" fmla="*/ 829 w 910"/>
                <a:gd name="T107" fmla="*/ 364 h 538"/>
                <a:gd name="T108" fmla="*/ 885 w 910"/>
                <a:gd name="T109" fmla="*/ 280 h 538"/>
                <a:gd name="T110" fmla="*/ 792 w 910"/>
                <a:gd name="T111" fmla="*/ 72 h 538"/>
                <a:gd name="T112" fmla="*/ 737 w 910"/>
                <a:gd name="T113" fmla="*/ 44 h 538"/>
                <a:gd name="T114" fmla="*/ 709 w 910"/>
                <a:gd name="T115" fmla="*/ 30 h 538"/>
                <a:gd name="T116" fmla="*/ 777 w 910"/>
                <a:gd name="T117" fmla="*/ 52 h 538"/>
                <a:gd name="T118" fmla="*/ 876 w 910"/>
                <a:gd name="T119" fmla="*/ 128 h 538"/>
                <a:gd name="T120" fmla="*/ 887 w 910"/>
                <a:gd name="T121" fmla="*/ 17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0" h="538">
                  <a:moveTo>
                    <a:pt x="900" y="193"/>
                  </a:moveTo>
                  <a:cubicBezTo>
                    <a:pt x="905" y="215"/>
                    <a:pt x="899" y="195"/>
                    <a:pt x="900" y="207"/>
                  </a:cubicBezTo>
                  <a:cubicBezTo>
                    <a:pt x="899" y="203"/>
                    <a:pt x="899" y="199"/>
                    <a:pt x="899" y="196"/>
                  </a:cubicBezTo>
                  <a:cubicBezTo>
                    <a:pt x="898" y="195"/>
                    <a:pt x="895" y="184"/>
                    <a:pt x="895" y="185"/>
                  </a:cubicBezTo>
                  <a:cubicBezTo>
                    <a:pt x="899" y="179"/>
                    <a:pt x="879" y="134"/>
                    <a:pt x="886" y="143"/>
                  </a:cubicBezTo>
                  <a:cubicBezTo>
                    <a:pt x="882" y="129"/>
                    <a:pt x="854" y="95"/>
                    <a:pt x="830" y="77"/>
                  </a:cubicBezTo>
                  <a:cubicBezTo>
                    <a:pt x="832" y="79"/>
                    <a:pt x="835" y="80"/>
                    <a:pt x="837" y="82"/>
                  </a:cubicBezTo>
                  <a:cubicBezTo>
                    <a:pt x="815" y="59"/>
                    <a:pt x="813" y="67"/>
                    <a:pt x="798" y="58"/>
                  </a:cubicBezTo>
                  <a:cubicBezTo>
                    <a:pt x="812" y="65"/>
                    <a:pt x="787" y="49"/>
                    <a:pt x="782" y="45"/>
                  </a:cubicBezTo>
                  <a:cubicBezTo>
                    <a:pt x="768" y="40"/>
                    <a:pt x="757" y="37"/>
                    <a:pt x="739" y="30"/>
                  </a:cubicBezTo>
                  <a:cubicBezTo>
                    <a:pt x="736" y="27"/>
                    <a:pt x="736" y="25"/>
                    <a:pt x="724" y="21"/>
                  </a:cubicBezTo>
                  <a:cubicBezTo>
                    <a:pt x="715" y="20"/>
                    <a:pt x="715" y="20"/>
                    <a:pt x="715" y="20"/>
                  </a:cubicBezTo>
                  <a:cubicBezTo>
                    <a:pt x="703" y="16"/>
                    <a:pt x="686" y="14"/>
                    <a:pt x="678" y="12"/>
                  </a:cubicBezTo>
                  <a:cubicBezTo>
                    <a:pt x="680" y="12"/>
                    <a:pt x="680" y="12"/>
                    <a:pt x="680" y="12"/>
                  </a:cubicBezTo>
                  <a:cubicBezTo>
                    <a:pt x="666" y="9"/>
                    <a:pt x="666" y="11"/>
                    <a:pt x="676" y="13"/>
                  </a:cubicBezTo>
                  <a:cubicBezTo>
                    <a:pt x="663" y="12"/>
                    <a:pt x="663" y="12"/>
                    <a:pt x="663" y="12"/>
                  </a:cubicBezTo>
                  <a:cubicBezTo>
                    <a:pt x="663" y="11"/>
                    <a:pt x="663" y="11"/>
                    <a:pt x="663" y="11"/>
                  </a:cubicBezTo>
                  <a:cubicBezTo>
                    <a:pt x="645" y="9"/>
                    <a:pt x="629" y="10"/>
                    <a:pt x="601" y="8"/>
                  </a:cubicBezTo>
                  <a:cubicBezTo>
                    <a:pt x="609" y="7"/>
                    <a:pt x="581" y="4"/>
                    <a:pt x="606" y="5"/>
                  </a:cubicBezTo>
                  <a:cubicBezTo>
                    <a:pt x="598" y="5"/>
                    <a:pt x="610" y="7"/>
                    <a:pt x="611" y="8"/>
                  </a:cubicBezTo>
                  <a:cubicBezTo>
                    <a:pt x="620" y="9"/>
                    <a:pt x="628" y="8"/>
                    <a:pt x="632" y="8"/>
                  </a:cubicBezTo>
                  <a:cubicBezTo>
                    <a:pt x="629" y="7"/>
                    <a:pt x="632" y="6"/>
                    <a:pt x="637" y="5"/>
                  </a:cubicBezTo>
                  <a:cubicBezTo>
                    <a:pt x="619" y="5"/>
                    <a:pt x="569" y="0"/>
                    <a:pt x="565" y="4"/>
                  </a:cubicBezTo>
                  <a:cubicBezTo>
                    <a:pt x="542" y="4"/>
                    <a:pt x="514" y="5"/>
                    <a:pt x="489" y="6"/>
                  </a:cubicBezTo>
                  <a:cubicBezTo>
                    <a:pt x="490" y="6"/>
                    <a:pt x="492" y="6"/>
                    <a:pt x="491" y="7"/>
                  </a:cubicBezTo>
                  <a:cubicBezTo>
                    <a:pt x="469" y="6"/>
                    <a:pt x="469" y="6"/>
                    <a:pt x="469" y="6"/>
                  </a:cubicBezTo>
                  <a:cubicBezTo>
                    <a:pt x="474" y="6"/>
                    <a:pt x="474" y="6"/>
                    <a:pt x="474" y="6"/>
                  </a:cubicBezTo>
                  <a:cubicBezTo>
                    <a:pt x="469" y="6"/>
                    <a:pt x="465" y="6"/>
                    <a:pt x="460" y="6"/>
                  </a:cubicBezTo>
                  <a:cubicBezTo>
                    <a:pt x="458" y="6"/>
                    <a:pt x="464" y="4"/>
                    <a:pt x="470" y="3"/>
                  </a:cubicBezTo>
                  <a:cubicBezTo>
                    <a:pt x="473" y="3"/>
                    <a:pt x="476" y="3"/>
                    <a:pt x="473" y="4"/>
                  </a:cubicBezTo>
                  <a:cubicBezTo>
                    <a:pt x="488" y="1"/>
                    <a:pt x="460" y="4"/>
                    <a:pt x="470" y="2"/>
                  </a:cubicBezTo>
                  <a:cubicBezTo>
                    <a:pt x="474" y="2"/>
                    <a:pt x="479" y="1"/>
                    <a:pt x="481" y="1"/>
                  </a:cubicBezTo>
                  <a:cubicBezTo>
                    <a:pt x="464" y="1"/>
                    <a:pt x="456" y="5"/>
                    <a:pt x="445" y="4"/>
                  </a:cubicBezTo>
                  <a:cubicBezTo>
                    <a:pt x="436" y="6"/>
                    <a:pt x="420" y="10"/>
                    <a:pt x="404" y="12"/>
                  </a:cubicBezTo>
                  <a:cubicBezTo>
                    <a:pt x="410" y="10"/>
                    <a:pt x="387" y="15"/>
                    <a:pt x="394" y="12"/>
                  </a:cubicBezTo>
                  <a:cubicBezTo>
                    <a:pt x="388" y="14"/>
                    <a:pt x="374" y="15"/>
                    <a:pt x="372" y="17"/>
                  </a:cubicBezTo>
                  <a:cubicBezTo>
                    <a:pt x="374" y="16"/>
                    <a:pt x="381" y="14"/>
                    <a:pt x="386" y="14"/>
                  </a:cubicBezTo>
                  <a:cubicBezTo>
                    <a:pt x="379" y="16"/>
                    <a:pt x="379" y="17"/>
                    <a:pt x="371" y="18"/>
                  </a:cubicBezTo>
                  <a:cubicBezTo>
                    <a:pt x="370" y="19"/>
                    <a:pt x="370" y="18"/>
                    <a:pt x="370" y="18"/>
                  </a:cubicBezTo>
                  <a:cubicBezTo>
                    <a:pt x="360" y="21"/>
                    <a:pt x="368" y="22"/>
                    <a:pt x="350" y="26"/>
                  </a:cubicBezTo>
                  <a:cubicBezTo>
                    <a:pt x="303" y="38"/>
                    <a:pt x="355" y="21"/>
                    <a:pt x="349" y="22"/>
                  </a:cubicBezTo>
                  <a:cubicBezTo>
                    <a:pt x="347" y="23"/>
                    <a:pt x="327" y="29"/>
                    <a:pt x="317" y="31"/>
                  </a:cubicBezTo>
                  <a:cubicBezTo>
                    <a:pt x="319" y="30"/>
                    <a:pt x="319" y="30"/>
                    <a:pt x="319" y="30"/>
                  </a:cubicBezTo>
                  <a:cubicBezTo>
                    <a:pt x="315" y="31"/>
                    <a:pt x="308" y="34"/>
                    <a:pt x="303" y="34"/>
                  </a:cubicBezTo>
                  <a:cubicBezTo>
                    <a:pt x="300" y="37"/>
                    <a:pt x="295" y="39"/>
                    <a:pt x="292" y="41"/>
                  </a:cubicBezTo>
                  <a:cubicBezTo>
                    <a:pt x="272" y="48"/>
                    <a:pt x="272" y="48"/>
                    <a:pt x="272" y="48"/>
                  </a:cubicBezTo>
                  <a:cubicBezTo>
                    <a:pt x="276" y="46"/>
                    <a:pt x="276" y="46"/>
                    <a:pt x="276" y="46"/>
                  </a:cubicBezTo>
                  <a:cubicBezTo>
                    <a:pt x="271" y="48"/>
                    <a:pt x="267" y="49"/>
                    <a:pt x="263" y="50"/>
                  </a:cubicBezTo>
                  <a:cubicBezTo>
                    <a:pt x="261" y="50"/>
                    <a:pt x="267" y="48"/>
                    <a:pt x="273" y="46"/>
                  </a:cubicBezTo>
                  <a:cubicBezTo>
                    <a:pt x="269" y="46"/>
                    <a:pt x="265" y="47"/>
                    <a:pt x="261" y="50"/>
                  </a:cubicBezTo>
                  <a:cubicBezTo>
                    <a:pt x="263" y="49"/>
                    <a:pt x="263" y="49"/>
                    <a:pt x="263" y="49"/>
                  </a:cubicBezTo>
                  <a:cubicBezTo>
                    <a:pt x="258" y="51"/>
                    <a:pt x="239" y="59"/>
                    <a:pt x="255" y="54"/>
                  </a:cubicBezTo>
                  <a:cubicBezTo>
                    <a:pt x="244" y="59"/>
                    <a:pt x="239" y="59"/>
                    <a:pt x="232" y="62"/>
                  </a:cubicBezTo>
                  <a:cubicBezTo>
                    <a:pt x="231" y="61"/>
                    <a:pt x="238" y="59"/>
                    <a:pt x="234" y="59"/>
                  </a:cubicBezTo>
                  <a:cubicBezTo>
                    <a:pt x="226" y="62"/>
                    <a:pt x="221" y="63"/>
                    <a:pt x="215" y="66"/>
                  </a:cubicBezTo>
                  <a:cubicBezTo>
                    <a:pt x="221" y="64"/>
                    <a:pt x="214" y="68"/>
                    <a:pt x="223" y="65"/>
                  </a:cubicBezTo>
                  <a:cubicBezTo>
                    <a:pt x="220" y="66"/>
                    <a:pt x="210" y="70"/>
                    <a:pt x="211" y="70"/>
                  </a:cubicBezTo>
                  <a:cubicBezTo>
                    <a:pt x="214" y="69"/>
                    <a:pt x="216" y="68"/>
                    <a:pt x="221" y="67"/>
                  </a:cubicBezTo>
                  <a:cubicBezTo>
                    <a:pt x="211" y="70"/>
                    <a:pt x="201" y="75"/>
                    <a:pt x="190" y="78"/>
                  </a:cubicBezTo>
                  <a:cubicBezTo>
                    <a:pt x="191" y="78"/>
                    <a:pt x="192" y="77"/>
                    <a:pt x="193" y="77"/>
                  </a:cubicBezTo>
                  <a:cubicBezTo>
                    <a:pt x="180" y="83"/>
                    <a:pt x="160" y="91"/>
                    <a:pt x="152" y="97"/>
                  </a:cubicBezTo>
                  <a:cubicBezTo>
                    <a:pt x="156" y="96"/>
                    <a:pt x="156" y="96"/>
                    <a:pt x="156" y="96"/>
                  </a:cubicBezTo>
                  <a:cubicBezTo>
                    <a:pt x="159" y="94"/>
                    <a:pt x="165" y="91"/>
                    <a:pt x="168" y="90"/>
                  </a:cubicBezTo>
                  <a:cubicBezTo>
                    <a:pt x="158" y="95"/>
                    <a:pt x="175" y="89"/>
                    <a:pt x="165" y="94"/>
                  </a:cubicBezTo>
                  <a:cubicBezTo>
                    <a:pt x="151" y="101"/>
                    <a:pt x="138" y="105"/>
                    <a:pt x="131" y="110"/>
                  </a:cubicBezTo>
                  <a:cubicBezTo>
                    <a:pt x="144" y="104"/>
                    <a:pt x="163" y="97"/>
                    <a:pt x="168" y="94"/>
                  </a:cubicBezTo>
                  <a:cubicBezTo>
                    <a:pt x="160" y="98"/>
                    <a:pt x="160" y="98"/>
                    <a:pt x="160" y="98"/>
                  </a:cubicBezTo>
                  <a:cubicBezTo>
                    <a:pt x="166" y="94"/>
                    <a:pt x="172" y="90"/>
                    <a:pt x="179" y="87"/>
                  </a:cubicBezTo>
                  <a:cubicBezTo>
                    <a:pt x="180" y="87"/>
                    <a:pt x="197" y="79"/>
                    <a:pt x="197" y="81"/>
                  </a:cubicBezTo>
                  <a:cubicBezTo>
                    <a:pt x="190" y="84"/>
                    <a:pt x="184" y="86"/>
                    <a:pt x="178" y="89"/>
                  </a:cubicBezTo>
                  <a:cubicBezTo>
                    <a:pt x="180" y="89"/>
                    <a:pt x="197" y="81"/>
                    <a:pt x="205" y="79"/>
                  </a:cubicBezTo>
                  <a:cubicBezTo>
                    <a:pt x="195" y="82"/>
                    <a:pt x="195" y="82"/>
                    <a:pt x="195" y="82"/>
                  </a:cubicBezTo>
                  <a:cubicBezTo>
                    <a:pt x="211" y="74"/>
                    <a:pt x="233" y="67"/>
                    <a:pt x="249" y="60"/>
                  </a:cubicBezTo>
                  <a:cubicBezTo>
                    <a:pt x="236" y="66"/>
                    <a:pt x="266" y="55"/>
                    <a:pt x="256" y="60"/>
                  </a:cubicBezTo>
                  <a:cubicBezTo>
                    <a:pt x="252" y="62"/>
                    <a:pt x="245" y="64"/>
                    <a:pt x="247" y="63"/>
                  </a:cubicBezTo>
                  <a:cubicBezTo>
                    <a:pt x="246" y="65"/>
                    <a:pt x="257" y="60"/>
                    <a:pt x="260" y="60"/>
                  </a:cubicBezTo>
                  <a:cubicBezTo>
                    <a:pt x="262" y="58"/>
                    <a:pt x="279" y="53"/>
                    <a:pt x="268" y="55"/>
                  </a:cubicBezTo>
                  <a:cubicBezTo>
                    <a:pt x="274" y="54"/>
                    <a:pt x="286" y="49"/>
                    <a:pt x="293" y="47"/>
                  </a:cubicBezTo>
                  <a:cubicBezTo>
                    <a:pt x="291" y="46"/>
                    <a:pt x="307" y="42"/>
                    <a:pt x="310" y="41"/>
                  </a:cubicBezTo>
                  <a:cubicBezTo>
                    <a:pt x="313" y="40"/>
                    <a:pt x="316" y="40"/>
                    <a:pt x="318" y="39"/>
                  </a:cubicBezTo>
                  <a:cubicBezTo>
                    <a:pt x="312" y="42"/>
                    <a:pt x="303" y="45"/>
                    <a:pt x="295" y="48"/>
                  </a:cubicBezTo>
                  <a:cubicBezTo>
                    <a:pt x="295" y="48"/>
                    <a:pt x="295" y="48"/>
                    <a:pt x="295" y="48"/>
                  </a:cubicBezTo>
                  <a:cubicBezTo>
                    <a:pt x="291" y="49"/>
                    <a:pt x="284" y="51"/>
                    <a:pt x="286" y="50"/>
                  </a:cubicBezTo>
                  <a:cubicBezTo>
                    <a:pt x="286" y="51"/>
                    <a:pt x="286" y="51"/>
                    <a:pt x="286" y="51"/>
                  </a:cubicBezTo>
                  <a:cubicBezTo>
                    <a:pt x="269" y="58"/>
                    <a:pt x="252" y="65"/>
                    <a:pt x="244" y="69"/>
                  </a:cubicBezTo>
                  <a:cubicBezTo>
                    <a:pt x="248" y="66"/>
                    <a:pt x="248" y="66"/>
                    <a:pt x="248" y="66"/>
                  </a:cubicBezTo>
                  <a:cubicBezTo>
                    <a:pt x="235" y="73"/>
                    <a:pt x="221" y="76"/>
                    <a:pt x="209" y="82"/>
                  </a:cubicBezTo>
                  <a:cubicBezTo>
                    <a:pt x="209" y="82"/>
                    <a:pt x="211" y="81"/>
                    <a:pt x="208" y="82"/>
                  </a:cubicBezTo>
                  <a:cubicBezTo>
                    <a:pt x="192" y="88"/>
                    <a:pt x="186" y="93"/>
                    <a:pt x="173" y="97"/>
                  </a:cubicBezTo>
                  <a:cubicBezTo>
                    <a:pt x="174" y="96"/>
                    <a:pt x="174" y="96"/>
                    <a:pt x="174" y="96"/>
                  </a:cubicBezTo>
                  <a:cubicBezTo>
                    <a:pt x="173" y="96"/>
                    <a:pt x="166" y="100"/>
                    <a:pt x="168" y="100"/>
                  </a:cubicBezTo>
                  <a:cubicBezTo>
                    <a:pt x="178" y="95"/>
                    <a:pt x="180" y="95"/>
                    <a:pt x="190" y="91"/>
                  </a:cubicBezTo>
                  <a:cubicBezTo>
                    <a:pt x="186" y="93"/>
                    <a:pt x="178" y="97"/>
                    <a:pt x="172" y="100"/>
                  </a:cubicBezTo>
                  <a:cubicBezTo>
                    <a:pt x="171" y="101"/>
                    <a:pt x="171" y="101"/>
                    <a:pt x="171" y="101"/>
                  </a:cubicBezTo>
                  <a:cubicBezTo>
                    <a:pt x="164" y="106"/>
                    <a:pt x="155" y="108"/>
                    <a:pt x="147" y="113"/>
                  </a:cubicBezTo>
                  <a:cubicBezTo>
                    <a:pt x="157" y="110"/>
                    <a:pt x="157" y="110"/>
                    <a:pt x="157" y="110"/>
                  </a:cubicBezTo>
                  <a:cubicBezTo>
                    <a:pt x="157" y="110"/>
                    <a:pt x="156" y="110"/>
                    <a:pt x="156" y="111"/>
                  </a:cubicBezTo>
                  <a:cubicBezTo>
                    <a:pt x="160" y="109"/>
                    <a:pt x="163" y="107"/>
                    <a:pt x="164" y="106"/>
                  </a:cubicBezTo>
                  <a:cubicBezTo>
                    <a:pt x="178" y="99"/>
                    <a:pt x="187" y="98"/>
                    <a:pt x="189" y="98"/>
                  </a:cubicBezTo>
                  <a:cubicBezTo>
                    <a:pt x="196" y="96"/>
                    <a:pt x="187" y="101"/>
                    <a:pt x="189" y="101"/>
                  </a:cubicBezTo>
                  <a:cubicBezTo>
                    <a:pt x="199" y="97"/>
                    <a:pt x="198" y="95"/>
                    <a:pt x="209" y="91"/>
                  </a:cubicBezTo>
                  <a:cubicBezTo>
                    <a:pt x="212" y="90"/>
                    <a:pt x="211" y="90"/>
                    <a:pt x="210" y="91"/>
                  </a:cubicBezTo>
                  <a:cubicBezTo>
                    <a:pt x="217" y="87"/>
                    <a:pt x="217" y="87"/>
                    <a:pt x="217" y="87"/>
                  </a:cubicBezTo>
                  <a:cubicBezTo>
                    <a:pt x="217" y="88"/>
                    <a:pt x="236" y="81"/>
                    <a:pt x="225" y="86"/>
                  </a:cubicBezTo>
                  <a:cubicBezTo>
                    <a:pt x="224" y="87"/>
                    <a:pt x="221" y="88"/>
                    <a:pt x="218" y="89"/>
                  </a:cubicBezTo>
                  <a:cubicBezTo>
                    <a:pt x="230" y="85"/>
                    <a:pt x="248" y="80"/>
                    <a:pt x="256" y="78"/>
                  </a:cubicBezTo>
                  <a:cubicBezTo>
                    <a:pt x="254" y="79"/>
                    <a:pt x="254" y="79"/>
                    <a:pt x="255" y="79"/>
                  </a:cubicBezTo>
                  <a:cubicBezTo>
                    <a:pt x="256" y="79"/>
                    <a:pt x="256" y="78"/>
                    <a:pt x="257" y="78"/>
                  </a:cubicBezTo>
                  <a:cubicBezTo>
                    <a:pt x="259" y="77"/>
                    <a:pt x="261" y="77"/>
                    <a:pt x="261" y="78"/>
                  </a:cubicBezTo>
                  <a:cubicBezTo>
                    <a:pt x="269" y="75"/>
                    <a:pt x="267" y="75"/>
                    <a:pt x="280" y="72"/>
                  </a:cubicBezTo>
                  <a:cubicBezTo>
                    <a:pt x="284" y="70"/>
                    <a:pt x="282" y="69"/>
                    <a:pt x="285" y="68"/>
                  </a:cubicBezTo>
                  <a:cubicBezTo>
                    <a:pt x="288" y="67"/>
                    <a:pt x="291" y="66"/>
                    <a:pt x="293" y="65"/>
                  </a:cubicBezTo>
                  <a:cubicBezTo>
                    <a:pt x="292" y="66"/>
                    <a:pt x="292" y="66"/>
                    <a:pt x="292" y="66"/>
                  </a:cubicBezTo>
                  <a:cubicBezTo>
                    <a:pt x="300" y="63"/>
                    <a:pt x="300" y="63"/>
                    <a:pt x="300" y="63"/>
                  </a:cubicBezTo>
                  <a:cubicBezTo>
                    <a:pt x="297" y="64"/>
                    <a:pt x="292" y="65"/>
                    <a:pt x="287" y="67"/>
                  </a:cubicBezTo>
                  <a:cubicBezTo>
                    <a:pt x="289" y="66"/>
                    <a:pt x="291" y="65"/>
                    <a:pt x="293" y="64"/>
                  </a:cubicBezTo>
                  <a:cubicBezTo>
                    <a:pt x="282" y="67"/>
                    <a:pt x="282" y="67"/>
                    <a:pt x="282" y="67"/>
                  </a:cubicBezTo>
                  <a:cubicBezTo>
                    <a:pt x="279" y="68"/>
                    <a:pt x="277" y="69"/>
                    <a:pt x="275" y="70"/>
                  </a:cubicBezTo>
                  <a:cubicBezTo>
                    <a:pt x="287" y="66"/>
                    <a:pt x="287" y="66"/>
                    <a:pt x="287" y="66"/>
                  </a:cubicBezTo>
                  <a:cubicBezTo>
                    <a:pt x="285" y="67"/>
                    <a:pt x="284" y="67"/>
                    <a:pt x="283" y="68"/>
                  </a:cubicBezTo>
                  <a:cubicBezTo>
                    <a:pt x="279" y="69"/>
                    <a:pt x="275" y="70"/>
                    <a:pt x="273" y="71"/>
                  </a:cubicBezTo>
                  <a:cubicBezTo>
                    <a:pt x="275" y="71"/>
                    <a:pt x="278" y="70"/>
                    <a:pt x="281" y="69"/>
                  </a:cubicBezTo>
                  <a:cubicBezTo>
                    <a:pt x="280" y="70"/>
                    <a:pt x="280" y="70"/>
                    <a:pt x="279" y="71"/>
                  </a:cubicBezTo>
                  <a:cubicBezTo>
                    <a:pt x="261" y="77"/>
                    <a:pt x="255" y="77"/>
                    <a:pt x="245" y="80"/>
                  </a:cubicBezTo>
                  <a:cubicBezTo>
                    <a:pt x="251" y="77"/>
                    <a:pt x="261" y="73"/>
                    <a:pt x="257" y="73"/>
                  </a:cubicBezTo>
                  <a:cubicBezTo>
                    <a:pt x="266" y="72"/>
                    <a:pt x="267" y="69"/>
                    <a:pt x="278" y="67"/>
                  </a:cubicBezTo>
                  <a:cubicBezTo>
                    <a:pt x="276" y="68"/>
                    <a:pt x="276" y="68"/>
                    <a:pt x="276" y="68"/>
                  </a:cubicBezTo>
                  <a:cubicBezTo>
                    <a:pt x="284" y="64"/>
                    <a:pt x="286" y="65"/>
                    <a:pt x="293" y="62"/>
                  </a:cubicBezTo>
                  <a:cubicBezTo>
                    <a:pt x="292" y="62"/>
                    <a:pt x="293" y="62"/>
                    <a:pt x="294" y="62"/>
                  </a:cubicBezTo>
                  <a:cubicBezTo>
                    <a:pt x="310" y="56"/>
                    <a:pt x="289" y="62"/>
                    <a:pt x="305" y="56"/>
                  </a:cubicBezTo>
                  <a:cubicBezTo>
                    <a:pt x="319" y="53"/>
                    <a:pt x="310" y="57"/>
                    <a:pt x="314" y="57"/>
                  </a:cubicBezTo>
                  <a:cubicBezTo>
                    <a:pt x="291" y="65"/>
                    <a:pt x="315" y="59"/>
                    <a:pt x="290" y="68"/>
                  </a:cubicBezTo>
                  <a:cubicBezTo>
                    <a:pt x="290" y="68"/>
                    <a:pt x="290" y="68"/>
                    <a:pt x="291" y="68"/>
                  </a:cubicBezTo>
                  <a:cubicBezTo>
                    <a:pt x="279" y="72"/>
                    <a:pt x="269" y="76"/>
                    <a:pt x="256" y="80"/>
                  </a:cubicBezTo>
                  <a:cubicBezTo>
                    <a:pt x="260" y="78"/>
                    <a:pt x="256" y="79"/>
                    <a:pt x="255" y="79"/>
                  </a:cubicBezTo>
                  <a:cubicBezTo>
                    <a:pt x="247" y="82"/>
                    <a:pt x="237" y="86"/>
                    <a:pt x="233" y="89"/>
                  </a:cubicBezTo>
                  <a:cubicBezTo>
                    <a:pt x="220" y="95"/>
                    <a:pt x="220" y="95"/>
                    <a:pt x="220" y="95"/>
                  </a:cubicBezTo>
                  <a:cubicBezTo>
                    <a:pt x="220" y="94"/>
                    <a:pt x="224" y="90"/>
                    <a:pt x="237" y="85"/>
                  </a:cubicBezTo>
                  <a:cubicBezTo>
                    <a:pt x="192" y="104"/>
                    <a:pt x="161" y="126"/>
                    <a:pt x="123" y="156"/>
                  </a:cubicBezTo>
                  <a:cubicBezTo>
                    <a:pt x="121" y="157"/>
                    <a:pt x="128" y="152"/>
                    <a:pt x="125" y="154"/>
                  </a:cubicBezTo>
                  <a:cubicBezTo>
                    <a:pt x="120" y="158"/>
                    <a:pt x="114" y="164"/>
                    <a:pt x="113" y="165"/>
                  </a:cubicBezTo>
                  <a:cubicBezTo>
                    <a:pt x="113" y="165"/>
                    <a:pt x="114" y="164"/>
                    <a:pt x="117" y="161"/>
                  </a:cubicBezTo>
                  <a:cubicBezTo>
                    <a:pt x="98" y="179"/>
                    <a:pt x="87" y="187"/>
                    <a:pt x="77" y="200"/>
                  </a:cubicBezTo>
                  <a:cubicBezTo>
                    <a:pt x="76" y="200"/>
                    <a:pt x="85" y="190"/>
                    <a:pt x="84" y="191"/>
                  </a:cubicBezTo>
                  <a:cubicBezTo>
                    <a:pt x="66" y="209"/>
                    <a:pt x="60" y="221"/>
                    <a:pt x="46" y="242"/>
                  </a:cubicBezTo>
                  <a:cubicBezTo>
                    <a:pt x="50" y="235"/>
                    <a:pt x="42" y="246"/>
                    <a:pt x="38" y="252"/>
                  </a:cubicBezTo>
                  <a:cubicBezTo>
                    <a:pt x="27" y="270"/>
                    <a:pt x="8" y="310"/>
                    <a:pt x="5" y="342"/>
                  </a:cubicBezTo>
                  <a:cubicBezTo>
                    <a:pt x="2" y="333"/>
                    <a:pt x="1" y="376"/>
                    <a:pt x="0" y="379"/>
                  </a:cubicBezTo>
                  <a:cubicBezTo>
                    <a:pt x="0" y="386"/>
                    <a:pt x="2" y="397"/>
                    <a:pt x="3" y="398"/>
                  </a:cubicBezTo>
                  <a:cubicBezTo>
                    <a:pt x="2" y="394"/>
                    <a:pt x="2" y="384"/>
                    <a:pt x="2" y="386"/>
                  </a:cubicBezTo>
                  <a:cubicBezTo>
                    <a:pt x="3" y="396"/>
                    <a:pt x="7" y="411"/>
                    <a:pt x="9" y="412"/>
                  </a:cubicBezTo>
                  <a:cubicBezTo>
                    <a:pt x="10" y="416"/>
                    <a:pt x="11" y="420"/>
                    <a:pt x="12" y="424"/>
                  </a:cubicBezTo>
                  <a:cubicBezTo>
                    <a:pt x="13" y="425"/>
                    <a:pt x="16" y="428"/>
                    <a:pt x="19" y="434"/>
                  </a:cubicBezTo>
                  <a:cubicBezTo>
                    <a:pt x="25" y="449"/>
                    <a:pt x="19" y="432"/>
                    <a:pt x="30" y="451"/>
                  </a:cubicBezTo>
                  <a:cubicBezTo>
                    <a:pt x="26" y="448"/>
                    <a:pt x="23" y="444"/>
                    <a:pt x="22" y="443"/>
                  </a:cubicBezTo>
                  <a:cubicBezTo>
                    <a:pt x="27" y="452"/>
                    <a:pt x="27" y="451"/>
                    <a:pt x="32" y="456"/>
                  </a:cubicBezTo>
                  <a:cubicBezTo>
                    <a:pt x="33" y="459"/>
                    <a:pt x="25" y="452"/>
                    <a:pt x="20" y="445"/>
                  </a:cubicBezTo>
                  <a:cubicBezTo>
                    <a:pt x="23" y="449"/>
                    <a:pt x="25" y="453"/>
                    <a:pt x="28" y="457"/>
                  </a:cubicBezTo>
                  <a:cubicBezTo>
                    <a:pt x="38" y="467"/>
                    <a:pt x="56" y="481"/>
                    <a:pt x="74" y="492"/>
                  </a:cubicBezTo>
                  <a:cubicBezTo>
                    <a:pt x="71" y="491"/>
                    <a:pt x="65" y="488"/>
                    <a:pt x="69" y="492"/>
                  </a:cubicBezTo>
                  <a:cubicBezTo>
                    <a:pt x="77" y="496"/>
                    <a:pt x="89" y="500"/>
                    <a:pt x="100" y="506"/>
                  </a:cubicBezTo>
                  <a:cubicBezTo>
                    <a:pt x="98" y="505"/>
                    <a:pt x="99" y="506"/>
                    <a:pt x="98" y="505"/>
                  </a:cubicBezTo>
                  <a:cubicBezTo>
                    <a:pt x="118" y="512"/>
                    <a:pt x="112" y="512"/>
                    <a:pt x="131" y="518"/>
                  </a:cubicBezTo>
                  <a:cubicBezTo>
                    <a:pt x="131" y="518"/>
                    <a:pt x="130" y="518"/>
                    <a:pt x="130" y="518"/>
                  </a:cubicBezTo>
                  <a:cubicBezTo>
                    <a:pt x="134" y="519"/>
                    <a:pt x="138" y="519"/>
                    <a:pt x="141" y="520"/>
                  </a:cubicBezTo>
                  <a:cubicBezTo>
                    <a:pt x="166" y="523"/>
                    <a:pt x="168" y="527"/>
                    <a:pt x="183" y="530"/>
                  </a:cubicBezTo>
                  <a:cubicBezTo>
                    <a:pt x="179" y="530"/>
                    <a:pt x="179" y="530"/>
                    <a:pt x="179" y="530"/>
                  </a:cubicBezTo>
                  <a:cubicBezTo>
                    <a:pt x="189" y="533"/>
                    <a:pt x="219" y="534"/>
                    <a:pt x="227" y="535"/>
                  </a:cubicBezTo>
                  <a:cubicBezTo>
                    <a:pt x="217" y="533"/>
                    <a:pt x="224" y="534"/>
                    <a:pt x="216" y="532"/>
                  </a:cubicBezTo>
                  <a:cubicBezTo>
                    <a:pt x="207" y="531"/>
                    <a:pt x="209" y="534"/>
                    <a:pt x="194" y="531"/>
                  </a:cubicBezTo>
                  <a:cubicBezTo>
                    <a:pt x="196" y="530"/>
                    <a:pt x="216" y="531"/>
                    <a:pt x="220" y="530"/>
                  </a:cubicBezTo>
                  <a:cubicBezTo>
                    <a:pt x="228" y="530"/>
                    <a:pt x="234" y="533"/>
                    <a:pt x="235" y="534"/>
                  </a:cubicBezTo>
                  <a:cubicBezTo>
                    <a:pt x="256" y="535"/>
                    <a:pt x="268" y="536"/>
                    <a:pt x="295" y="535"/>
                  </a:cubicBezTo>
                  <a:cubicBezTo>
                    <a:pt x="304" y="534"/>
                    <a:pt x="311" y="530"/>
                    <a:pt x="333" y="532"/>
                  </a:cubicBezTo>
                  <a:cubicBezTo>
                    <a:pt x="332" y="532"/>
                    <a:pt x="332" y="532"/>
                    <a:pt x="332" y="532"/>
                  </a:cubicBezTo>
                  <a:cubicBezTo>
                    <a:pt x="334" y="531"/>
                    <a:pt x="343" y="532"/>
                    <a:pt x="347" y="531"/>
                  </a:cubicBezTo>
                  <a:cubicBezTo>
                    <a:pt x="339" y="530"/>
                    <a:pt x="356" y="529"/>
                    <a:pt x="347" y="528"/>
                  </a:cubicBezTo>
                  <a:cubicBezTo>
                    <a:pt x="360" y="527"/>
                    <a:pt x="362" y="529"/>
                    <a:pt x="363" y="531"/>
                  </a:cubicBezTo>
                  <a:cubicBezTo>
                    <a:pt x="372" y="528"/>
                    <a:pt x="389" y="530"/>
                    <a:pt x="408" y="527"/>
                  </a:cubicBezTo>
                  <a:cubicBezTo>
                    <a:pt x="405" y="528"/>
                    <a:pt x="383" y="530"/>
                    <a:pt x="392" y="531"/>
                  </a:cubicBezTo>
                  <a:cubicBezTo>
                    <a:pt x="401" y="529"/>
                    <a:pt x="409" y="528"/>
                    <a:pt x="417" y="526"/>
                  </a:cubicBezTo>
                  <a:cubicBezTo>
                    <a:pt x="406" y="527"/>
                    <a:pt x="406" y="527"/>
                    <a:pt x="406" y="527"/>
                  </a:cubicBezTo>
                  <a:cubicBezTo>
                    <a:pt x="425" y="523"/>
                    <a:pt x="430" y="524"/>
                    <a:pt x="441" y="524"/>
                  </a:cubicBezTo>
                  <a:cubicBezTo>
                    <a:pt x="444" y="524"/>
                    <a:pt x="437" y="525"/>
                    <a:pt x="431" y="526"/>
                  </a:cubicBezTo>
                  <a:cubicBezTo>
                    <a:pt x="437" y="525"/>
                    <a:pt x="446" y="524"/>
                    <a:pt x="454" y="522"/>
                  </a:cubicBezTo>
                  <a:cubicBezTo>
                    <a:pt x="459" y="520"/>
                    <a:pt x="479" y="517"/>
                    <a:pt x="487" y="514"/>
                  </a:cubicBezTo>
                  <a:cubicBezTo>
                    <a:pt x="490" y="513"/>
                    <a:pt x="490" y="513"/>
                    <a:pt x="490" y="513"/>
                  </a:cubicBezTo>
                  <a:cubicBezTo>
                    <a:pt x="490" y="514"/>
                    <a:pt x="489" y="514"/>
                    <a:pt x="489" y="514"/>
                  </a:cubicBezTo>
                  <a:cubicBezTo>
                    <a:pt x="490" y="514"/>
                    <a:pt x="492" y="513"/>
                    <a:pt x="493" y="513"/>
                  </a:cubicBezTo>
                  <a:cubicBezTo>
                    <a:pt x="503" y="512"/>
                    <a:pt x="503" y="512"/>
                    <a:pt x="503" y="512"/>
                  </a:cubicBezTo>
                  <a:cubicBezTo>
                    <a:pt x="501" y="512"/>
                    <a:pt x="501" y="512"/>
                    <a:pt x="501" y="512"/>
                  </a:cubicBezTo>
                  <a:cubicBezTo>
                    <a:pt x="505" y="511"/>
                    <a:pt x="505" y="511"/>
                    <a:pt x="505" y="511"/>
                  </a:cubicBezTo>
                  <a:cubicBezTo>
                    <a:pt x="515" y="510"/>
                    <a:pt x="515" y="510"/>
                    <a:pt x="515" y="510"/>
                  </a:cubicBezTo>
                  <a:cubicBezTo>
                    <a:pt x="520" y="508"/>
                    <a:pt x="520" y="508"/>
                    <a:pt x="520" y="508"/>
                  </a:cubicBezTo>
                  <a:cubicBezTo>
                    <a:pt x="518" y="509"/>
                    <a:pt x="518" y="509"/>
                    <a:pt x="518" y="509"/>
                  </a:cubicBezTo>
                  <a:cubicBezTo>
                    <a:pt x="518" y="507"/>
                    <a:pt x="530" y="503"/>
                    <a:pt x="545" y="500"/>
                  </a:cubicBezTo>
                  <a:cubicBezTo>
                    <a:pt x="544" y="500"/>
                    <a:pt x="536" y="501"/>
                    <a:pt x="525" y="503"/>
                  </a:cubicBezTo>
                  <a:cubicBezTo>
                    <a:pt x="529" y="502"/>
                    <a:pt x="529" y="502"/>
                    <a:pt x="529" y="502"/>
                  </a:cubicBezTo>
                  <a:cubicBezTo>
                    <a:pt x="545" y="499"/>
                    <a:pt x="560" y="496"/>
                    <a:pt x="574" y="492"/>
                  </a:cubicBezTo>
                  <a:cubicBezTo>
                    <a:pt x="569" y="494"/>
                    <a:pt x="564" y="495"/>
                    <a:pt x="558" y="497"/>
                  </a:cubicBezTo>
                  <a:cubicBezTo>
                    <a:pt x="573" y="495"/>
                    <a:pt x="596" y="486"/>
                    <a:pt x="603" y="486"/>
                  </a:cubicBezTo>
                  <a:cubicBezTo>
                    <a:pt x="581" y="495"/>
                    <a:pt x="569" y="496"/>
                    <a:pt x="545" y="503"/>
                  </a:cubicBezTo>
                  <a:cubicBezTo>
                    <a:pt x="532" y="504"/>
                    <a:pt x="561" y="498"/>
                    <a:pt x="561" y="497"/>
                  </a:cubicBezTo>
                  <a:cubicBezTo>
                    <a:pt x="557" y="498"/>
                    <a:pt x="552" y="499"/>
                    <a:pt x="547" y="500"/>
                  </a:cubicBezTo>
                  <a:cubicBezTo>
                    <a:pt x="549" y="500"/>
                    <a:pt x="520" y="507"/>
                    <a:pt x="528" y="507"/>
                  </a:cubicBezTo>
                  <a:cubicBezTo>
                    <a:pt x="559" y="501"/>
                    <a:pt x="589" y="494"/>
                    <a:pt x="615" y="485"/>
                  </a:cubicBezTo>
                  <a:cubicBezTo>
                    <a:pt x="608" y="492"/>
                    <a:pt x="601" y="498"/>
                    <a:pt x="593" y="505"/>
                  </a:cubicBezTo>
                  <a:cubicBezTo>
                    <a:pt x="593" y="505"/>
                    <a:pt x="593" y="505"/>
                    <a:pt x="592" y="506"/>
                  </a:cubicBezTo>
                  <a:cubicBezTo>
                    <a:pt x="593" y="505"/>
                    <a:pt x="593" y="505"/>
                    <a:pt x="593" y="505"/>
                  </a:cubicBezTo>
                  <a:cubicBezTo>
                    <a:pt x="593" y="504"/>
                    <a:pt x="588" y="506"/>
                    <a:pt x="582" y="508"/>
                  </a:cubicBezTo>
                  <a:cubicBezTo>
                    <a:pt x="583" y="507"/>
                    <a:pt x="584" y="506"/>
                    <a:pt x="577" y="508"/>
                  </a:cubicBezTo>
                  <a:cubicBezTo>
                    <a:pt x="563" y="511"/>
                    <a:pt x="555" y="516"/>
                    <a:pt x="545" y="518"/>
                  </a:cubicBezTo>
                  <a:cubicBezTo>
                    <a:pt x="548" y="517"/>
                    <a:pt x="548" y="517"/>
                    <a:pt x="548" y="517"/>
                  </a:cubicBezTo>
                  <a:cubicBezTo>
                    <a:pt x="538" y="519"/>
                    <a:pt x="525" y="522"/>
                    <a:pt x="518" y="524"/>
                  </a:cubicBezTo>
                  <a:cubicBezTo>
                    <a:pt x="509" y="524"/>
                    <a:pt x="546" y="517"/>
                    <a:pt x="530" y="519"/>
                  </a:cubicBezTo>
                  <a:cubicBezTo>
                    <a:pt x="541" y="517"/>
                    <a:pt x="557" y="512"/>
                    <a:pt x="565" y="510"/>
                  </a:cubicBezTo>
                  <a:cubicBezTo>
                    <a:pt x="551" y="513"/>
                    <a:pt x="538" y="513"/>
                    <a:pt x="542" y="511"/>
                  </a:cubicBezTo>
                  <a:cubicBezTo>
                    <a:pt x="512" y="520"/>
                    <a:pt x="543" y="516"/>
                    <a:pt x="517" y="523"/>
                  </a:cubicBezTo>
                  <a:cubicBezTo>
                    <a:pt x="498" y="526"/>
                    <a:pt x="498" y="526"/>
                    <a:pt x="498" y="526"/>
                  </a:cubicBezTo>
                  <a:cubicBezTo>
                    <a:pt x="492" y="529"/>
                    <a:pt x="492" y="529"/>
                    <a:pt x="492" y="529"/>
                  </a:cubicBezTo>
                  <a:cubicBezTo>
                    <a:pt x="481" y="531"/>
                    <a:pt x="499" y="526"/>
                    <a:pt x="482" y="529"/>
                  </a:cubicBezTo>
                  <a:cubicBezTo>
                    <a:pt x="477" y="531"/>
                    <a:pt x="466" y="532"/>
                    <a:pt x="463" y="533"/>
                  </a:cubicBezTo>
                  <a:cubicBezTo>
                    <a:pt x="463" y="532"/>
                    <a:pt x="463" y="532"/>
                    <a:pt x="454" y="533"/>
                  </a:cubicBezTo>
                  <a:cubicBezTo>
                    <a:pt x="454" y="534"/>
                    <a:pt x="455" y="534"/>
                    <a:pt x="448" y="535"/>
                  </a:cubicBezTo>
                  <a:cubicBezTo>
                    <a:pt x="443" y="534"/>
                    <a:pt x="465" y="532"/>
                    <a:pt x="457" y="531"/>
                  </a:cubicBezTo>
                  <a:cubicBezTo>
                    <a:pt x="436" y="534"/>
                    <a:pt x="446" y="535"/>
                    <a:pt x="441" y="537"/>
                  </a:cubicBezTo>
                  <a:cubicBezTo>
                    <a:pt x="442" y="536"/>
                    <a:pt x="443" y="536"/>
                    <a:pt x="446" y="536"/>
                  </a:cubicBezTo>
                  <a:cubicBezTo>
                    <a:pt x="445" y="537"/>
                    <a:pt x="437" y="537"/>
                    <a:pt x="438" y="538"/>
                  </a:cubicBezTo>
                  <a:cubicBezTo>
                    <a:pt x="441" y="538"/>
                    <a:pt x="445" y="537"/>
                    <a:pt x="448" y="536"/>
                  </a:cubicBezTo>
                  <a:cubicBezTo>
                    <a:pt x="442" y="538"/>
                    <a:pt x="458" y="537"/>
                    <a:pt x="464" y="536"/>
                  </a:cubicBezTo>
                  <a:cubicBezTo>
                    <a:pt x="477" y="533"/>
                    <a:pt x="505" y="528"/>
                    <a:pt x="524" y="524"/>
                  </a:cubicBezTo>
                  <a:cubicBezTo>
                    <a:pt x="522" y="524"/>
                    <a:pt x="519" y="525"/>
                    <a:pt x="521" y="525"/>
                  </a:cubicBezTo>
                  <a:cubicBezTo>
                    <a:pt x="548" y="519"/>
                    <a:pt x="559" y="518"/>
                    <a:pt x="589" y="509"/>
                  </a:cubicBezTo>
                  <a:cubicBezTo>
                    <a:pt x="592" y="506"/>
                    <a:pt x="592" y="506"/>
                    <a:pt x="592" y="506"/>
                  </a:cubicBezTo>
                  <a:cubicBezTo>
                    <a:pt x="618" y="498"/>
                    <a:pt x="603" y="498"/>
                    <a:pt x="609" y="495"/>
                  </a:cubicBezTo>
                  <a:cubicBezTo>
                    <a:pt x="615" y="494"/>
                    <a:pt x="619" y="491"/>
                    <a:pt x="625" y="490"/>
                  </a:cubicBezTo>
                  <a:cubicBezTo>
                    <a:pt x="622" y="492"/>
                    <a:pt x="622" y="492"/>
                    <a:pt x="622" y="492"/>
                  </a:cubicBezTo>
                  <a:cubicBezTo>
                    <a:pt x="638" y="486"/>
                    <a:pt x="627" y="488"/>
                    <a:pt x="641" y="484"/>
                  </a:cubicBezTo>
                  <a:cubicBezTo>
                    <a:pt x="652" y="478"/>
                    <a:pt x="631" y="487"/>
                    <a:pt x="638" y="483"/>
                  </a:cubicBezTo>
                  <a:cubicBezTo>
                    <a:pt x="653" y="478"/>
                    <a:pt x="646" y="477"/>
                    <a:pt x="670" y="469"/>
                  </a:cubicBezTo>
                  <a:cubicBezTo>
                    <a:pt x="669" y="470"/>
                    <a:pt x="673" y="470"/>
                    <a:pt x="660" y="476"/>
                  </a:cubicBezTo>
                  <a:cubicBezTo>
                    <a:pt x="664" y="475"/>
                    <a:pt x="669" y="473"/>
                    <a:pt x="673" y="472"/>
                  </a:cubicBezTo>
                  <a:cubicBezTo>
                    <a:pt x="658" y="479"/>
                    <a:pt x="667" y="475"/>
                    <a:pt x="651" y="481"/>
                  </a:cubicBezTo>
                  <a:cubicBezTo>
                    <a:pt x="644" y="485"/>
                    <a:pt x="646" y="486"/>
                    <a:pt x="640" y="490"/>
                  </a:cubicBezTo>
                  <a:cubicBezTo>
                    <a:pt x="646" y="487"/>
                    <a:pt x="644" y="486"/>
                    <a:pt x="654" y="483"/>
                  </a:cubicBezTo>
                  <a:cubicBezTo>
                    <a:pt x="665" y="479"/>
                    <a:pt x="652" y="484"/>
                    <a:pt x="651" y="485"/>
                  </a:cubicBezTo>
                  <a:cubicBezTo>
                    <a:pt x="665" y="478"/>
                    <a:pt x="668" y="481"/>
                    <a:pt x="681" y="474"/>
                  </a:cubicBezTo>
                  <a:cubicBezTo>
                    <a:pt x="677" y="473"/>
                    <a:pt x="680" y="472"/>
                    <a:pt x="670" y="474"/>
                  </a:cubicBezTo>
                  <a:cubicBezTo>
                    <a:pt x="679" y="470"/>
                    <a:pt x="691" y="466"/>
                    <a:pt x="691" y="468"/>
                  </a:cubicBezTo>
                  <a:cubicBezTo>
                    <a:pt x="692" y="466"/>
                    <a:pt x="692" y="466"/>
                    <a:pt x="692" y="466"/>
                  </a:cubicBezTo>
                  <a:cubicBezTo>
                    <a:pt x="695" y="466"/>
                    <a:pt x="702" y="462"/>
                    <a:pt x="702" y="462"/>
                  </a:cubicBezTo>
                  <a:cubicBezTo>
                    <a:pt x="705" y="460"/>
                    <a:pt x="705" y="460"/>
                    <a:pt x="705" y="460"/>
                  </a:cubicBezTo>
                  <a:cubicBezTo>
                    <a:pt x="698" y="462"/>
                    <a:pt x="692" y="464"/>
                    <a:pt x="681" y="469"/>
                  </a:cubicBezTo>
                  <a:cubicBezTo>
                    <a:pt x="685" y="467"/>
                    <a:pt x="674" y="470"/>
                    <a:pt x="688" y="463"/>
                  </a:cubicBezTo>
                  <a:cubicBezTo>
                    <a:pt x="695" y="460"/>
                    <a:pt x="690" y="464"/>
                    <a:pt x="690" y="464"/>
                  </a:cubicBezTo>
                  <a:cubicBezTo>
                    <a:pt x="723" y="447"/>
                    <a:pt x="725" y="451"/>
                    <a:pt x="750" y="436"/>
                  </a:cubicBezTo>
                  <a:cubicBezTo>
                    <a:pt x="744" y="440"/>
                    <a:pt x="728" y="448"/>
                    <a:pt x="716" y="455"/>
                  </a:cubicBezTo>
                  <a:cubicBezTo>
                    <a:pt x="724" y="452"/>
                    <a:pt x="732" y="446"/>
                    <a:pt x="739" y="442"/>
                  </a:cubicBezTo>
                  <a:cubicBezTo>
                    <a:pt x="733" y="446"/>
                    <a:pt x="732" y="448"/>
                    <a:pt x="740" y="444"/>
                  </a:cubicBezTo>
                  <a:cubicBezTo>
                    <a:pt x="743" y="441"/>
                    <a:pt x="743" y="441"/>
                    <a:pt x="743" y="441"/>
                  </a:cubicBezTo>
                  <a:cubicBezTo>
                    <a:pt x="747" y="439"/>
                    <a:pt x="755" y="434"/>
                    <a:pt x="756" y="434"/>
                  </a:cubicBezTo>
                  <a:cubicBezTo>
                    <a:pt x="756" y="434"/>
                    <a:pt x="754" y="435"/>
                    <a:pt x="749" y="437"/>
                  </a:cubicBezTo>
                  <a:cubicBezTo>
                    <a:pt x="760" y="430"/>
                    <a:pt x="780" y="416"/>
                    <a:pt x="799" y="403"/>
                  </a:cubicBezTo>
                  <a:cubicBezTo>
                    <a:pt x="799" y="406"/>
                    <a:pt x="773" y="422"/>
                    <a:pt x="788" y="415"/>
                  </a:cubicBezTo>
                  <a:cubicBezTo>
                    <a:pt x="795" y="409"/>
                    <a:pt x="800" y="403"/>
                    <a:pt x="813" y="394"/>
                  </a:cubicBezTo>
                  <a:cubicBezTo>
                    <a:pt x="809" y="399"/>
                    <a:pt x="820" y="390"/>
                    <a:pt x="820" y="391"/>
                  </a:cubicBezTo>
                  <a:cubicBezTo>
                    <a:pt x="826" y="385"/>
                    <a:pt x="831" y="379"/>
                    <a:pt x="836" y="374"/>
                  </a:cubicBezTo>
                  <a:cubicBezTo>
                    <a:pt x="844" y="366"/>
                    <a:pt x="853" y="357"/>
                    <a:pt x="859" y="348"/>
                  </a:cubicBezTo>
                  <a:cubicBezTo>
                    <a:pt x="857" y="351"/>
                    <a:pt x="854" y="355"/>
                    <a:pt x="850" y="359"/>
                  </a:cubicBezTo>
                  <a:cubicBezTo>
                    <a:pt x="858" y="345"/>
                    <a:pt x="870" y="337"/>
                    <a:pt x="879" y="319"/>
                  </a:cubicBezTo>
                  <a:cubicBezTo>
                    <a:pt x="875" y="328"/>
                    <a:pt x="875" y="328"/>
                    <a:pt x="875" y="328"/>
                  </a:cubicBezTo>
                  <a:cubicBezTo>
                    <a:pt x="883" y="315"/>
                    <a:pt x="888" y="304"/>
                    <a:pt x="892" y="292"/>
                  </a:cubicBezTo>
                  <a:cubicBezTo>
                    <a:pt x="893" y="293"/>
                    <a:pt x="893" y="293"/>
                    <a:pt x="893" y="293"/>
                  </a:cubicBezTo>
                  <a:cubicBezTo>
                    <a:pt x="893" y="291"/>
                    <a:pt x="900" y="266"/>
                    <a:pt x="900" y="260"/>
                  </a:cubicBezTo>
                  <a:cubicBezTo>
                    <a:pt x="892" y="296"/>
                    <a:pt x="890" y="290"/>
                    <a:pt x="875" y="322"/>
                  </a:cubicBezTo>
                  <a:cubicBezTo>
                    <a:pt x="880" y="310"/>
                    <a:pt x="884" y="301"/>
                    <a:pt x="888" y="287"/>
                  </a:cubicBezTo>
                  <a:cubicBezTo>
                    <a:pt x="890" y="282"/>
                    <a:pt x="891" y="280"/>
                    <a:pt x="891" y="280"/>
                  </a:cubicBezTo>
                  <a:cubicBezTo>
                    <a:pt x="892" y="275"/>
                    <a:pt x="891" y="273"/>
                    <a:pt x="893" y="265"/>
                  </a:cubicBezTo>
                  <a:cubicBezTo>
                    <a:pt x="894" y="263"/>
                    <a:pt x="894" y="263"/>
                    <a:pt x="894" y="263"/>
                  </a:cubicBezTo>
                  <a:cubicBezTo>
                    <a:pt x="900" y="239"/>
                    <a:pt x="895" y="241"/>
                    <a:pt x="896" y="219"/>
                  </a:cubicBezTo>
                  <a:cubicBezTo>
                    <a:pt x="898" y="214"/>
                    <a:pt x="899" y="238"/>
                    <a:pt x="897" y="253"/>
                  </a:cubicBezTo>
                  <a:cubicBezTo>
                    <a:pt x="901" y="242"/>
                    <a:pt x="894" y="275"/>
                    <a:pt x="898" y="263"/>
                  </a:cubicBezTo>
                  <a:cubicBezTo>
                    <a:pt x="899" y="256"/>
                    <a:pt x="899" y="256"/>
                    <a:pt x="899" y="256"/>
                  </a:cubicBezTo>
                  <a:cubicBezTo>
                    <a:pt x="900" y="249"/>
                    <a:pt x="901" y="250"/>
                    <a:pt x="900" y="254"/>
                  </a:cubicBezTo>
                  <a:cubicBezTo>
                    <a:pt x="901" y="245"/>
                    <a:pt x="901" y="247"/>
                    <a:pt x="901" y="243"/>
                  </a:cubicBezTo>
                  <a:cubicBezTo>
                    <a:pt x="902" y="206"/>
                    <a:pt x="905" y="248"/>
                    <a:pt x="905" y="211"/>
                  </a:cubicBezTo>
                  <a:cubicBezTo>
                    <a:pt x="905" y="215"/>
                    <a:pt x="906" y="225"/>
                    <a:pt x="907" y="223"/>
                  </a:cubicBezTo>
                  <a:cubicBezTo>
                    <a:pt x="907" y="230"/>
                    <a:pt x="906" y="237"/>
                    <a:pt x="905" y="243"/>
                  </a:cubicBezTo>
                  <a:cubicBezTo>
                    <a:pt x="907" y="244"/>
                    <a:pt x="907" y="244"/>
                    <a:pt x="907" y="244"/>
                  </a:cubicBezTo>
                  <a:cubicBezTo>
                    <a:pt x="910" y="218"/>
                    <a:pt x="905" y="203"/>
                    <a:pt x="900" y="193"/>
                  </a:cubicBezTo>
                  <a:close/>
                  <a:moveTo>
                    <a:pt x="568" y="512"/>
                  </a:moveTo>
                  <a:cubicBezTo>
                    <a:pt x="578" y="510"/>
                    <a:pt x="578" y="510"/>
                    <a:pt x="578" y="510"/>
                  </a:cubicBezTo>
                  <a:cubicBezTo>
                    <a:pt x="574" y="511"/>
                    <a:pt x="571" y="512"/>
                    <a:pt x="568" y="512"/>
                  </a:cubicBezTo>
                  <a:close/>
                  <a:moveTo>
                    <a:pt x="443" y="18"/>
                  </a:moveTo>
                  <a:cubicBezTo>
                    <a:pt x="465" y="12"/>
                    <a:pt x="465" y="12"/>
                    <a:pt x="465" y="12"/>
                  </a:cubicBezTo>
                  <a:cubicBezTo>
                    <a:pt x="454" y="13"/>
                    <a:pt x="452" y="16"/>
                    <a:pt x="438" y="18"/>
                  </a:cubicBezTo>
                  <a:cubicBezTo>
                    <a:pt x="439" y="16"/>
                    <a:pt x="438" y="15"/>
                    <a:pt x="453" y="12"/>
                  </a:cubicBezTo>
                  <a:cubicBezTo>
                    <a:pt x="466" y="11"/>
                    <a:pt x="452" y="13"/>
                    <a:pt x="459" y="13"/>
                  </a:cubicBezTo>
                  <a:cubicBezTo>
                    <a:pt x="469" y="9"/>
                    <a:pt x="472" y="13"/>
                    <a:pt x="483" y="10"/>
                  </a:cubicBezTo>
                  <a:cubicBezTo>
                    <a:pt x="496" y="9"/>
                    <a:pt x="492" y="11"/>
                    <a:pt x="496" y="11"/>
                  </a:cubicBezTo>
                  <a:cubicBezTo>
                    <a:pt x="483" y="12"/>
                    <a:pt x="502" y="12"/>
                    <a:pt x="486" y="14"/>
                  </a:cubicBezTo>
                  <a:cubicBezTo>
                    <a:pt x="499" y="14"/>
                    <a:pt x="495" y="11"/>
                    <a:pt x="506" y="11"/>
                  </a:cubicBezTo>
                  <a:cubicBezTo>
                    <a:pt x="508" y="13"/>
                    <a:pt x="508" y="13"/>
                    <a:pt x="508" y="13"/>
                  </a:cubicBezTo>
                  <a:cubicBezTo>
                    <a:pt x="518" y="13"/>
                    <a:pt x="540" y="14"/>
                    <a:pt x="553" y="12"/>
                  </a:cubicBezTo>
                  <a:cubicBezTo>
                    <a:pt x="542" y="11"/>
                    <a:pt x="560" y="11"/>
                    <a:pt x="558" y="10"/>
                  </a:cubicBezTo>
                  <a:cubicBezTo>
                    <a:pt x="556" y="12"/>
                    <a:pt x="540" y="11"/>
                    <a:pt x="541" y="10"/>
                  </a:cubicBezTo>
                  <a:cubicBezTo>
                    <a:pt x="548" y="9"/>
                    <a:pt x="565" y="9"/>
                    <a:pt x="573" y="10"/>
                  </a:cubicBezTo>
                  <a:cubicBezTo>
                    <a:pt x="560" y="8"/>
                    <a:pt x="560" y="8"/>
                    <a:pt x="560" y="8"/>
                  </a:cubicBezTo>
                  <a:cubicBezTo>
                    <a:pt x="566" y="8"/>
                    <a:pt x="588" y="7"/>
                    <a:pt x="589" y="7"/>
                  </a:cubicBezTo>
                  <a:cubicBezTo>
                    <a:pt x="596" y="8"/>
                    <a:pt x="606" y="8"/>
                    <a:pt x="609" y="10"/>
                  </a:cubicBezTo>
                  <a:cubicBezTo>
                    <a:pt x="605" y="9"/>
                    <a:pt x="601" y="10"/>
                    <a:pt x="597" y="10"/>
                  </a:cubicBezTo>
                  <a:cubicBezTo>
                    <a:pt x="592" y="9"/>
                    <a:pt x="592" y="9"/>
                    <a:pt x="592" y="9"/>
                  </a:cubicBezTo>
                  <a:cubicBezTo>
                    <a:pt x="585" y="10"/>
                    <a:pt x="585" y="10"/>
                    <a:pt x="585" y="10"/>
                  </a:cubicBezTo>
                  <a:cubicBezTo>
                    <a:pt x="593" y="11"/>
                    <a:pt x="610" y="13"/>
                    <a:pt x="614" y="15"/>
                  </a:cubicBezTo>
                  <a:cubicBezTo>
                    <a:pt x="595" y="13"/>
                    <a:pt x="565" y="12"/>
                    <a:pt x="530" y="16"/>
                  </a:cubicBezTo>
                  <a:cubicBezTo>
                    <a:pt x="530" y="16"/>
                    <a:pt x="530" y="16"/>
                    <a:pt x="532" y="16"/>
                  </a:cubicBezTo>
                  <a:cubicBezTo>
                    <a:pt x="514" y="16"/>
                    <a:pt x="512" y="16"/>
                    <a:pt x="498" y="17"/>
                  </a:cubicBezTo>
                  <a:cubicBezTo>
                    <a:pt x="502" y="16"/>
                    <a:pt x="502" y="16"/>
                    <a:pt x="502" y="16"/>
                  </a:cubicBezTo>
                  <a:cubicBezTo>
                    <a:pt x="500" y="15"/>
                    <a:pt x="488" y="17"/>
                    <a:pt x="476" y="18"/>
                  </a:cubicBezTo>
                  <a:cubicBezTo>
                    <a:pt x="473" y="19"/>
                    <a:pt x="466" y="20"/>
                    <a:pt x="461" y="20"/>
                  </a:cubicBezTo>
                  <a:cubicBezTo>
                    <a:pt x="463" y="19"/>
                    <a:pt x="463" y="19"/>
                    <a:pt x="463" y="19"/>
                  </a:cubicBezTo>
                  <a:cubicBezTo>
                    <a:pt x="460" y="19"/>
                    <a:pt x="449" y="20"/>
                    <a:pt x="436" y="22"/>
                  </a:cubicBezTo>
                  <a:cubicBezTo>
                    <a:pt x="441" y="20"/>
                    <a:pt x="441" y="20"/>
                    <a:pt x="441" y="20"/>
                  </a:cubicBezTo>
                  <a:cubicBezTo>
                    <a:pt x="444" y="19"/>
                    <a:pt x="448" y="18"/>
                    <a:pt x="453" y="17"/>
                  </a:cubicBezTo>
                  <a:cubicBezTo>
                    <a:pt x="450" y="18"/>
                    <a:pt x="447" y="18"/>
                    <a:pt x="443" y="18"/>
                  </a:cubicBezTo>
                  <a:close/>
                  <a:moveTo>
                    <a:pt x="598" y="486"/>
                  </a:moveTo>
                  <a:cubicBezTo>
                    <a:pt x="594" y="487"/>
                    <a:pt x="592" y="488"/>
                    <a:pt x="591" y="488"/>
                  </a:cubicBezTo>
                  <a:cubicBezTo>
                    <a:pt x="599" y="486"/>
                    <a:pt x="599" y="486"/>
                    <a:pt x="599" y="486"/>
                  </a:cubicBezTo>
                  <a:lnTo>
                    <a:pt x="598" y="486"/>
                  </a:lnTo>
                  <a:close/>
                  <a:moveTo>
                    <a:pt x="620" y="481"/>
                  </a:moveTo>
                  <a:cubicBezTo>
                    <a:pt x="617" y="481"/>
                    <a:pt x="616" y="481"/>
                    <a:pt x="615" y="481"/>
                  </a:cubicBezTo>
                  <a:cubicBezTo>
                    <a:pt x="622" y="479"/>
                    <a:pt x="622" y="479"/>
                    <a:pt x="622" y="479"/>
                  </a:cubicBezTo>
                  <a:lnTo>
                    <a:pt x="620" y="481"/>
                  </a:lnTo>
                  <a:close/>
                  <a:moveTo>
                    <a:pt x="679" y="440"/>
                  </a:moveTo>
                  <a:cubicBezTo>
                    <a:pt x="679" y="440"/>
                    <a:pt x="671" y="444"/>
                    <a:pt x="660" y="449"/>
                  </a:cubicBezTo>
                  <a:cubicBezTo>
                    <a:pt x="660" y="448"/>
                    <a:pt x="660" y="448"/>
                    <a:pt x="660" y="448"/>
                  </a:cubicBezTo>
                  <a:cubicBezTo>
                    <a:pt x="661" y="448"/>
                    <a:pt x="661" y="448"/>
                    <a:pt x="661" y="447"/>
                  </a:cubicBezTo>
                  <a:cubicBezTo>
                    <a:pt x="664" y="446"/>
                    <a:pt x="665" y="446"/>
                    <a:pt x="666" y="446"/>
                  </a:cubicBezTo>
                  <a:cubicBezTo>
                    <a:pt x="672" y="441"/>
                    <a:pt x="662" y="445"/>
                    <a:pt x="651" y="450"/>
                  </a:cubicBezTo>
                  <a:cubicBezTo>
                    <a:pt x="648" y="452"/>
                    <a:pt x="648" y="452"/>
                    <a:pt x="648" y="452"/>
                  </a:cubicBezTo>
                  <a:cubicBezTo>
                    <a:pt x="638" y="455"/>
                    <a:pt x="632" y="456"/>
                    <a:pt x="619" y="461"/>
                  </a:cubicBezTo>
                  <a:cubicBezTo>
                    <a:pt x="590" y="476"/>
                    <a:pt x="590" y="476"/>
                    <a:pt x="590" y="476"/>
                  </a:cubicBezTo>
                  <a:cubicBezTo>
                    <a:pt x="581" y="479"/>
                    <a:pt x="581" y="479"/>
                    <a:pt x="581" y="479"/>
                  </a:cubicBezTo>
                  <a:cubicBezTo>
                    <a:pt x="577" y="479"/>
                    <a:pt x="563" y="483"/>
                    <a:pt x="568" y="480"/>
                  </a:cubicBezTo>
                  <a:cubicBezTo>
                    <a:pt x="566" y="480"/>
                    <a:pt x="571" y="478"/>
                    <a:pt x="577" y="477"/>
                  </a:cubicBezTo>
                  <a:cubicBezTo>
                    <a:pt x="578" y="477"/>
                    <a:pt x="577" y="477"/>
                    <a:pt x="578" y="477"/>
                  </a:cubicBezTo>
                  <a:cubicBezTo>
                    <a:pt x="579" y="476"/>
                    <a:pt x="579" y="475"/>
                    <a:pt x="572" y="476"/>
                  </a:cubicBezTo>
                  <a:cubicBezTo>
                    <a:pt x="579" y="474"/>
                    <a:pt x="580" y="474"/>
                    <a:pt x="585" y="472"/>
                  </a:cubicBezTo>
                  <a:cubicBezTo>
                    <a:pt x="578" y="474"/>
                    <a:pt x="578" y="474"/>
                    <a:pt x="578" y="474"/>
                  </a:cubicBezTo>
                  <a:cubicBezTo>
                    <a:pt x="589" y="471"/>
                    <a:pt x="605" y="463"/>
                    <a:pt x="605" y="462"/>
                  </a:cubicBezTo>
                  <a:cubicBezTo>
                    <a:pt x="602" y="465"/>
                    <a:pt x="594" y="466"/>
                    <a:pt x="588" y="467"/>
                  </a:cubicBezTo>
                  <a:cubicBezTo>
                    <a:pt x="593" y="465"/>
                    <a:pt x="602" y="461"/>
                    <a:pt x="595" y="464"/>
                  </a:cubicBezTo>
                  <a:cubicBezTo>
                    <a:pt x="592" y="465"/>
                    <a:pt x="572" y="472"/>
                    <a:pt x="587" y="468"/>
                  </a:cubicBezTo>
                  <a:cubicBezTo>
                    <a:pt x="581" y="471"/>
                    <a:pt x="573" y="474"/>
                    <a:pt x="566" y="475"/>
                  </a:cubicBezTo>
                  <a:cubicBezTo>
                    <a:pt x="574" y="472"/>
                    <a:pt x="568" y="473"/>
                    <a:pt x="570" y="471"/>
                  </a:cubicBezTo>
                  <a:cubicBezTo>
                    <a:pt x="563" y="474"/>
                    <a:pt x="564" y="475"/>
                    <a:pt x="563" y="476"/>
                  </a:cubicBezTo>
                  <a:cubicBezTo>
                    <a:pt x="541" y="480"/>
                    <a:pt x="532" y="479"/>
                    <a:pt x="509" y="485"/>
                  </a:cubicBezTo>
                  <a:cubicBezTo>
                    <a:pt x="506" y="486"/>
                    <a:pt x="523" y="482"/>
                    <a:pt x="521" y="483"/>
                  </a:cubicBezTo>
                  <a:cubicBezTo>
                    <a:pt x="504" y="489"/>
                    <a:pt x="498" y="486"/>
                    <a:pt x="483" y="489"/>
                  </a:cubicBezTo>
                  <a:cubicBezTo>
                    <a:pt x="488" y="490"/>
                    <a:pt x="488" y="490"/>
                    <a:pt x="488" y="490"/>
                  </a:cubicBezTo>
                  <a:cubicBezTo>
                    <a:pt x="483" y="492"/>
                    <a:pt x="472" y="494"/>
                    <a:pt x="466" y="495"/>
                  </a:cubicBezTo>
                  <a:cubicBezTo>
                    <a:pt x="464" y="494"/>
                    <a:pt x="448" y="496"/>
                    <a:pt x="460" y="493"/>
                  </a:cubicBezTo>
                  <a:cubicBezTo>
                    <a:pt x="434" y="496"/>
                    <a:pt x="437" y="500"/>
                    <a:pt x="407" y="504"/>
                  </a:cubicBezTo>
                  <a:cubicBezTo>
                    <a:pt x="421" y="502"/>
                    <a:pt x="423" y="502"/>
                    <a:pt x="434" y="501"/>
                  </a:cubicBezTo>
                  <a:cubicBezTo>
                    <a:pt x="422" y="503"/>
                    <a:pt x="432" y="502"/>
                    <a:pt x="431" y="503"/>
                  </a:cubicBezTo>
                  <a:cubicBezTo>
                    <a:pt x="424" y="503"/>
                    <a:pt x="401" y="507"/>
                    <a:pt x="417" y="503"/>
                  </a:cubicBezTo>
                  <a:cubicBezTo>
                    <a:pt x="407" y="505"/>
                    <a:pt x="388" y="506"/>
                    <a:pt x="384" y="507"/>
                  </a:cubicBezTo>
                  <a:cubicBezTo>
                    <a:pt x="392" y="507"/>
                    <a:pt x="392" y="507"/>
                    <a:pt x="392" y="507"/>
                  </a:cubicBezTo>
                  <a:cubicBezTo>
                    <a:pt x="379" y="508"/>
                    <a:pt x="366" y="510"/>
                    <a:pt x="360" y="512"/>
                  </a:cubicBezTo>
                  <a:cubicBezTo>
                    <a:pt x="377" y="511"/>
                    <a:pt x="376" y="508"/>
                    <a:pt x="398" y="507"/>
                  </a:cubicBezTo>
                  <a:cubicBezTo>
                    <a:pt x="421" y="506"/>
                    <a:pt x="392" y="508"/>
                    <a:pt x="408" y="509"/>
                  </a:cubicBezTo>
                  <a:cubicBezTo>
                    <a:pt x="424" y="506"/>
                    <a:pt x="424" y="506"/>
                    <a:pt x="424" y="506"/>
                  </a:cubicBezTo>
                  <a:cubicBezTo>
                    <a:pt x="416" y="506"/>
                    <a:pt x="416" y="506"/>
                    <a:pt x="416" y="506"/>
                  </a:cubicBezTo>
                  <a:cubicBezTo>
                    <a:pt x="419" y="504"/>
                    <a:pt x="442" y="503"/>
                    <a:pt x="439" y="501"/>
                  </a:cubicBezTo>
                  <a:cubicBezTo>
                    <a:pt x="456" y="501"/>
                    <a:pt x="461" y="499"/>
                    <a:pt x="480" y="498"/>
                  </a:cubicBezTo>
                  <a:cubicBezTo>
                    <a:pt x="484" y="496"/>
                    <a:pt x="477" y="497"/>
                    <a:pt x="472" y="498"/>
                  </a:cubicBezTo>
                  <a:cubicBezTo>
                    <a:pt x="481" y="497"/>
                    <a:pt x="481" y="494"/>
                    <a:pt x="494" y="493"/>
                  </a:cubicBezTo>
                  <a:cubicBezTo>
                    <a:pt x="500" y="492"/>
                    <a:pt x="495" y="491"/>
                    <a:pt x="485" y="493"/>
                  </a:cubicBezTo>
                  <a:cubicBezTo>
                    <a:pt x="494" y="492"/>
                    <a:pt x="503" y="490"/>
                    <a:pt x="513" y="488"/>
                  </a:cubicBezTo>
                  <a:cubicBezTo>
                    <a:pt x="502" y="489"/>
                    <a:pt x="502" y="489"/>
                    <a:pt x="502" y="489"/>
                  </a:cubicBezTo>
                  <a:cubicBezTo>
                    <a:pt x="513" y="487"/>
                    <a:pt x="513" y="487"/>
                    <a:pt x="513" y="487"/>
                  </a:cubicBezTo>
                  <a:cubicBezTo>
                    <a:pt x="504" y="487"/>
                    <a:pt x="504" y="487"/>
                    <a:pt x="504" y="487"/>
                  </a:cubicBezTo>
                  <a:cubicBezTo>
                    <a:pt x="524" y="483"/>
                    <a:pt x="548" y="478"/>
                    <a:pt x="559" y="477"/>
                  </a:cubicBezTo>
                  <a:cubicBezTo>
                    <a:pt x="541" y="483"/>
                    <a:pt x="512" y="489"/>
                    <a:pt x="502" y="493"/>
                  </a:cubicBezTo>
                  <a:cubicBezTo>
                    <a:pt x="506" y="493"/>
                    <a:pt x="516" y="489"/>
                    <a:pt x="521" y="490"/>
                  </a:cubicBezTo>
                  <a:cubicBezTo>
                    <a:pt x="527" y="487"/>
                    <a:pt x="527" y="487"/>
                    <a:pt x="527" y="487"/>
                  </a:cubicBezTo>
                  <a:cubicBezTo>
                    <a:pt x="533" y="485"/>
                    <a:pt x="547" y="482"/>
                    <a:pt x="549" y="483"/>
                  </a:cubicBezTo>
                  <a:cubicBezTo>
                    <a:pt x="532" y="487"/>
                    <a:pt x="527" y="490"/>
                    <a:pt x="519" y="493"/>
                  </a:cubicBezTo>
                  <a:cubicBezTo>
                    <a:pt x="519" y="493"/>
                    <a:pt x="518" y="494"/>
                    <a:pt x="515" y="494"/>
                  </a:cubicBezTo>
                  <a:cubicBezTo>
                    <a:pt x="515" y="494"/>
                    <a:pt x="515" y="494"/>
                    <a:pt x="515" y="494"/>
                  </a:cubicBezTo>
                  <a:cubicBezTo>
                    <a:pt x="515" y="494"/>
                    <a:pt x="515" y="494"/>
                    <a:pt x="515" y="494"/>
                  </a:cubicBezTo>
                  <a:cubicBezTo>
                    <a:pt x="510" y="495"/>
                    <a:pt x="501" y="497"/>
                    <a:pt x="497" y="498"/>
                  </a:cubicBezTo>
                  <a:cubicBezTo>
                    <a:pt x="490" y="499"/>
                    <a:pt x="495" y="497"/>
                    <a:pt x="495" y="497"/>
                  </a:cubicBezTo>
                  <a:cubicBezTo>
                    <a:pt x="474" y="499"/>
                    <a:pt x="460" y="505"/>
                    <a:pt x="438" y="507"/>
                  </a:cubicBezTo>
                  <a:cubicBezTo>
                    <a:pt x="437" y="506"/>
                    <a:pt x="420" y="508"/>
                    <a:pt x="425" y="507"/>
                  </a:cubicBezTo>
                  <a:cubicBezTo>
                    <a:pt x="412" y="508"/>
                    <a:pt x="405" y="510"/>
                    <a:pt x="397" y="512"/>
                  </a:cubicBezTo>
                  <a:cubicBezTo>
                    <a:pt x="395" y="511"/>
                    <a:pt x="377" y="513"/>
                    <a:pt x="384" y="512"/>
                  </a:cubicBezTo>
                  <a:cubicBezTo>
                    <a:pt x="372" y="514"/>
                    <a:pt x="372" y="514"/>
                    <a:pt x="372" y="514"/>
                  </a:cubicBezTo>
                  <a:cubicBezTo>
                    <a:pt x="363" y="514"/>
                    <a:pt x="346" y="516"/>
                    <a:pt x="343" y="515"/>
                  </a:cubicBezTo>
                  <a:cubicBezTo>
                    <a:pt x="334" y="516"/>
                    <a:pt x="341" y="517"/>
                    <a:pt x="328" y="517"/>
                  </a:cubicBezTo>
                  <a:cubicBezTo>
                    <a:pt x="329" y="517"/>
                    <a:pt x="328" y="517"/>
                    <a:pt x="331" y="517"/>
                  </a:cubicBezTo>
                  <a:cubicBezTo>
                    <a:pt x="325" y="516"/>
                    <a:pt x="311" y="517"/>
                    <a:pt x="305" y="518"/>
                  </a:cubicBezTo>
                  <a:cubicBezTo>
                    <a:pt x="314" y="518"/>
                    <a:pt x="307" y="518"/>
                    <a:pt x="318" y="518"/>
                  </a:cubicBezTo>
                  <a:cubicBezTo>
                    <a:pt x="318" y="519"/>
                    <a:pt x="306" y="520"/>
                    <a:pt x="294" y="519"/>
                  </a:cubicBezTo>
                  <a:cubicBezTo>
                    <a:pt x="310" y="518"/>
                    <a:pt x="281" y="518"/>
                    <a:pt x="289" y="517"/>
                  </a:cubicBezTo>
                  <a:cubicBezTo>
                    <a:pt x="263" y="517"/>
                    <a:pt x="248" y="519"/>
                    <a:pt x="226" y="520"/>
                  </a:cubicBezTo>
                  <a:cubicBezTo>
                    <a:pt x="201" y="519"/>
                    <a:pt x="170" y="514"/>
                    <a:pt x="151" y="511"/>
                  </a:cubicBezTo>
                  <a:cubicBezTo>
                    <a:pt x="153" y="512"/>
                    <a:pt x="153" y="512"/>
                    <a:pt x="153" y="512"/>
                  </a:cubicBezTo>
                  <a:cubicBezTo>
                    <a:pt x="142" y="510"/>
                    <a:pt x="142" y="510"/>
                    <a:pt x="142" y="510"/>
                  </a:cubicBezTo>
                  <a:cubicBezTo>
                    <a:pt x="135" y="508"/>
                    <a:pt x="142" y="508"/>
                    <a:pt x="132" y="506"/>
                  </a:cubicBezTo>
                  <a:cubicBezTo>
                    <a:pt x="136" y="505"/>
                    <a:pt x="150" y="510"/>
                    <a:pt x="160" y="511"/>
                  </a:cubicBezTo>
                  <a:cubicBezTo>
                    <a:pt x="143" y="506"/>
                    <a:pt x="177" y="513"/>
                    <a:pt x="166" y="509"/>
                  </a:cubicBezTo>
                  <a:cubicBezTo>
                    <a:pt x="158" y="512"/>
                    <a:pt x="128" y="502"/>
                    <a:pt x="113" y="497"/>
                  </a:cubicBezTo>
                  <a:cubicBezTo>
                    <a:pt x="99" y="491"/>
                    <a:pt x="120" y="498"/>
                    <a:pt x="113" y="495"/>
                  </a:cubicBezTo>
                  <a:cubicBezTo>
                    <a:pt x="108" y="495"/>
                    <a:pt x="108" y="495"/>
                    <a:pt x="108" y="495"/>
                  </a:cubicBezTo>
                  <a:cubicBezTo>
                    <a:pt x="102" y="492"/>
                    <a:pt x="101" y="491"/>
                    <a:pt x="101" y="490"/>
                  </a:cubicBezTo>
                  <a:cubicBezTo>
                    <a:pt x="87" y="484"/>
                    <a:pt x="71" y="475"/>
                    <a:pt x="60" y="467"/>
                  </a:cubicBezTo>
                  <a:cubicBezTo>
                    <a:pt x="74" y="477"/>
                    <a:pt x="54" y="465"/>
                    <a:pt x="68" y="475"/>
                  </a:cubicBezTo>
                  <a:cubicBezTo>
                    <a:pt x="63" y="473"/>
                    <a:pt x="54" y="466"/>
                    <a:pt x="47" y="459"/>
                  </a:cubicBezTo>
                  <a:cubicBezTo>
                    <a:pt x="54" y="465"/>
                    <a:pt x="39" y="448"/>
                    <a:pt x="54" y="464"/>
                  </a:cubicBezTo>
                  <a:cubicBezTo>
                    <a:pt x="53" y="460"/>
                    <a:pt x="46" y="456"/>
                    <a:pt x="40" y="448"/>
                  </a:cubicBezTo>
                  <a:cubicBezTo>
                    <a:pt x="42" y="450"/>
                    <a:pt x="44" y="452"/>
                    <a:pt x="47" y="454"/>
                  </a:cubicBezTo>
                  <a:cubicBezTo>
                    <a:pt x="35" y="443"/>
                    <a:pt x="25" y="419"/>
                    <a:pt x="23" y="415"/>
                  </a:cubicBezTo>
                  <a:cubicBezTo>
                    <a:pt x="18" y="406"/>
                    <a:pt x="13" y="390"/>
                    <a:pt x="12" y="376"/>
                  </a:cubicBezTo>
                  <a:cubicBezTo>
                    <a:pt x="12" y="363"/>
                    <a:pt x="13" y="348"/>
                    <a:pt x="17" y="333"/>
                  </a:cubicBezTo>
                  <a:cubicBezTo>
                    <a:pt x="17" y="336"/>
                    <a:pt x="17" y="336"/>
                    <a:pt x="17" y="336"/>
                  </a:cubicBezTo>
                  <a:cubicBezTo>
                    <a:pt x="19" y="327"/>
                    <a:pt x="22" y="314"/>
                    <a:pt x="27" y="303"/>
                  </a:cubicBezTo>
                  <a:cubicBezTo>
                    <a:pt x="29" y="300"/>
                    <a:pt x="29" y="300"/>
                    <a:pt x="29" y="300"/>
                  </a:cubicBezTo>
                  <a:cubicBezTo>
                    <a:pt x="32" y="292"/>
                    <a:pt x="39" y="277"/>
                    <a:pt x="45" y="265"/>
                  </a:cubicBezTo>
                  <a:cubicBezTo>
                    <a:pt x="45" y="265"/>
                    <a:pt x="39" y="276"/>
                    <a:pt x="41" y="270"/>
                  </a:cubicBezTo>
                  <a:cubicBezTo>
                    <a:pt x="38" y="276"/>
                    <a:pt x="35" y="281"/>
                    <a:pt x="37" y="280"/>
                  </a:cubicBezTo>
                  <a:cubicBezTo>
                    <a:pt x="34" y="286"/>
                    <a:pt x="33" y="285"/>
                    <a:pt x="30" y="290"/>
                  </a:cubicBezTo>
                  <a:cubicBezTo>
                    <a:pt x="34" y="282"/>
                    <a:pt x="37" y="274"/>
                    <a:pt x="41" y="266"/>
                  </a:cubicBezTo>
                  <a:cubicBezTo>
                    <a:pt x="42" y="265"/>
                    <a:pt x="43" y="264"/>
                    <a:pt x="43" y="264"/>
                  </a:cubicBezTo>
                  <a:cubicBezTo>
                    <a:pt x="43" y="262"/>
                    <a:pt x="43" y="262"/>
                    <a:pt x="43" y="262"/>
                  </a:cubicBezTo>
                  <a:cubicBezTo>
                    <a:pt x="46" y="256"/>
                    <a:pt x="48" y="254"/>
                    <a:pt x="47" y="255"/>
                  </a:cubicBezTo>
                  <a:cubicBezTo>
                    <a:pt x="55" y="243"/>
                    <a:pt x="56" y="237"/>
                    <a:pt x="66" y="225"/>
                  </a:cubicBezTo>
                  <a:cubicBezTo>
                    <a:pt x="63" y="231"/>
                    <a:pt x="61" y="235"/>
                    <a:pt x="55" y="244"/>
                  </a:cubicBezTo>
                  <a:cubicBezTo>
                    <a:pt x="58" y="239"/>
                    <a:pt x="62" y="234"/>
                    <a:pt x="65" y="230"/>
                  </a:cubicBezTo>
                  <a:cubicBezTo>
                    <a:pt x="61" y="237"/>
                    <a:pt x="44" y="262"/>
                    <a:pt x="49" y="259"/>
                  </a:cubicBezTo>
                  <a:cubicBezTo>
                    <a:pt x="58" y="242"/>
                    <a:pt x="74" y="218"/>
                    <a:pt x="84" y="205"/>
                  </a:cubicBezTo>
                  <a:cubicBezTo>
                    <a:pt x="92" y="199"/>
                    <a:pt x="100" y="188"/>
                    <a:pt x="111" y="178"/>
                  </a:cubicBezTo>
                  <a:cubicBezTo>
                    <a:pt x="113" y="177"/>
                    <a:pt x="116" y="174"/>
                    <a:pt x="115" y="176"/>
                  </a:cubicBezTo>
                  <a:cubicBezTo>
                    <a:pt x="112" y="179"/>
                    <a:pt x="112" y="179"/>
                    <a:pt x="112" y="179"/>
                  </a:cubicBezTo>
                  <a:cubicBezTo>
                    <a:pt x="126" y="166"/>
                    <a:pt x="144" y="151"/>
                    <a:pt x="157" y="140"/>
                  </a:cubicBezTo>
                  <a:cubicBezTo>
                    <a:pt x="166" y="136"/>
                    <a:pt x="166" y="136"/>
                    <a:pt x="166" y="136"/>
                  </a:cubicBezTo>
                  <a:cubicBezTo>
                    <a:pt x="192" y="120"/>
                    <a:pt x="159" y="137"/>
                    <a:pt x="186" y="120"/>
                  </a:cubicBezTo>
                  <a:cubicBezTo>
                    <a:pt x="193" y="117"/>
                    <a:pt x="220" y="102"/>
                    <a:pt x="222" y="103"/>
                  </a:cubicBezTo>
                  <a:cubicBezTo>
                    <a:pt x="227" y="101"/>
                    <a:pt x="229" y="100"/>
                    <a:pt x="230" y="99"/>
                  </a:cubicBezTo>
                  <a:cubicBezTo>
                    <a:pt x="225" y="100"/>
                    <a:pt x="214" y="106"/>
                    <a:pt x="220" y="102"/>
                  </a:cubicBezTo>
                  <a:cubicBezTo>
                    <a:pt x="229" y="97"/>
                    <a:pt x="234" y="96"/>
                    <a:pt x="242" y="93"/>
                  </a:cubicBezTo>
                  <a:cubicBezTo>
                    <a:pt x="242" y="93"/>
                    <a:pt x="236" y="96"/>
                    <a:pt x="239" y="95"/>
                  </a:cubicBezTo>
                  <a:cubicBezTo>
                    <a:pt x="258" y="86"/>
                    <a:pt x="295" y="75"/>
                    <a:pt x="314" y="69"/>
                  </a:cubicBezTo>
                  <a:cubicBezTo>
                    <a:pt x="307" y="71"/>
                    <a:pt x="306" y="72"/>
                    <a:pt x="296" y="74"/>
                  </a:cubicBezTo>
                  <a:cubicBezTo>
                    <a:pt x="296" y="73"/>
                    <a:pt x="301" y="72"/>
                    <a:pt x="303" y="71"/>
                  </a:cubicBezTo>
                  <a:cubicBezTo>
                    <a:pt x="302" y="70"/>
                    <a:pt x="294" y="74"/>
                    <a:pt x="283" y="76"/>
                  </a:cubicBezTo>
                  <a:cubicBezTo>
                    <a:pt x="289" y="74"/>
                    <a:pt x="294" y="72"/>
                    <a:pt x="300" y="70"/>
                  </a:cubicBezTo>
                  <a:cubicBezTo>
                    <a:pt x="290" y="71"/>
                    <a:pt x="290" y="71"/>
                    <a:pt x="290" y="71"/>
                  </a:cubicBezTo>
                  <a:cubicBezTo>
                    <a:pt x="303" y="66"/>
                    <a:pt x="315" y="63"/>
                    <a:pt x="328" y="59"/>
                  </a:cubicBezTo>
                  <a:cubicBezTo>
                    <a:pt x="322" y="60"/>
                    <a:pt x="316" y="61"/>
                    <a:pt x="311" y="63"/>
                  </a:cubicBezTo>
                  <a:cubicBezTo>
                    <a:pt x="312" y="61"/>
                    <a:pt x="315" y="59"/>
                    <a:pt x="307" y="61"/>
                  </a:cubicBezTo>
                  <a:cubicBezTo>
                    <a:pt x="327" y="54"/>
                    <a:pt x="325" y="51"/>
                    <a:pt x="348" y="47"/>
                  </a:cubicBezTo>
                  <a:cubicBezTo>
                    <a:pt x="348" y="47"/>
                    <a:pt x="348" y="47"/>
                    <a:pt x="348" y="47"/>
                  </a:cubicBezTo>
                  <a:cubicBezTo>
                    <a:pt x="357" y="44"/>
                    <a:pt x="357" y="44"/>
                    <a:pt x="357" y="44"/>
                  </a:cubicBezTo>
                  <a:cubicBezTo>
                    <a:pt x="371" y="41"/>
                    <a:pt x="371" y="41"/>
                    <a:pt x="371" y="41"/>
                  </a:cubicBezTo>
                  <a:cubicBezTo>
                    <a:pt x="363" y="45"/>
                    <a:pt x="353" y="47"/>
                    <a:pt x="346" y="49"/>
                  </a:cubicBezTo>
                  <a:cubicBezTo>
                    <a:pt x="363" y="48"/>
                    <a:pt x="367" y="42"/>
                    <a:pt x="386" y="38"/>
                  </a:cubicBezTo>
                  <a:cubicBezTo>
                    <a:pt x="402" y="38"/>
                    <a:pt x="367" y="44"/>
                    <a:pt x="368" y="46"/>
                  </a:cubicBezTo>
                  <a:cubicBezTo>
                    <a:pt x="372" y="44"/>
                    <a:pt x="382" y="43"/>
                    <a:pt x="381" y="44"/>
                  </a:cubicBezTo>
                  <a:cubicBezTo>
                    <a:pt x="363" y="47"/>
                    <a:pt x="370" y="48"/>
                    <a:pt x="351" y="51"/>
                  </a:cubicBezTo>
                  <a:cubicBezTo>
                    <a:pt x="360" y="48"/>
                    <a:pt x="349" y="50"/>
                    <a:pt x="351" y="49"/>
                  </a:cubicBezTo>
                  <a:cubicBezTo>
                    <a:pt x="348" y="50"/>
                    <a:pt x="331" y="55"/>
                    <a:pt x="318" y="58"/>
                  </a:cubicBezTo>
                  <a:cubicBezTo>
                    <a:pt x="315" y="61"/>
                    <a:pt x="329" y="57"/>
                    <a:pt x="337" y="55"/>
                  </a:cubicBezTo>
                  <a:cubicBezTo>
                    <a:pt x="352" y="50"/>
                    <a:pt x="368" y="49"/>
                    <a:pt x="380" y="45"/>
                  </a:cubicBezTo>
                  <a:cubicBezTo>
                    <a:pt x="396" y="41"/>
                    <a:pt x="381" y="46"/>
                    <a:pt x="382" y="46"/>
                  </a:cubicBezTo>
                  <a:cubicBezTo>
                    <a:pt x="397" y="44"/>
                    <a:pt x="388" y="43"/>
                    <a:pt x="393" y="42"/>
                  </a:cubicBezTo>
                  <a:cubicBezTo>
                    <a:pt x="415" y="37"/>
                    <a:pt x="418" y="39"/>
                    <a:pt x="434" y="37"/>
                  </a:cubicBezTo>
                  <a:cubicBezTo>
                    <a:pt x="447" y="34"/>
                    <a:pt x="480" y="30"/>
                    <a:pt x="503" y="29"/>
                  </a:cubicBezTo>
                  <a:cubicBezTo>
                    <a:pt x="500" y="30"/>
                    <a:pt x="503" y="31"/>
                    <a:pt x="505" y="31"/>
                  </a:cubicBezTo>
                  <a:cubicBezTo>
                    <a:pt x="518" y="27"/>
                    <a:pt x="514" y="29"/>
                    <a:pt x="531" y="27"/>
                  </a:cubicBezTo>
                  <a:cubicBezTo>
                    <a:pt x="516" y="26"/>
                    <a:pt x="516" y="26"/>
                    <a:pt x="516" y="26"/>
                  </a:cubicBezTo>
                  <a:cubicBezTo>
                    <a:pt x="528" y="26"/>
                    <a:pt x="537" y="24"/>
                    <a:pt x="548" y="25"/>
                  </a:cubicBezTo>
                  <a:cubicBezTo>
                    <a:pt x="534" y="23"/>
                    <a:pt x="567" y="23"/>
                    <a:pt x="575" y="23"/>
                  </a:cubicBezTo>
                  <a:cubicBezTo>
                    <a:pt x="587" y="24"/>
                    <a:pt x="599" y="23"/>
                    <a:pt x="605" y="25"/>
                  </a:cubicBezTo>
                  <a:cubicBezTo>
                    <a:pt x="604" y="25"/>
                    <a:pt x="604" y="25"/>
                    <a:pt x="604" y="25"/>
                  </a:cubicBezTo>
                  <a:cubicBezTo>
                    <a:pt x="621" y="27"/>
                    <a:pt x="621" y="27"/>
                    <a:pt x="621" y="27"/>
                  </a:cubicBezTo>
                  <a:cubicBezTo>
                    <a:pt x="619" y="29"/>
                    <a:pt x="619" y="29"/>
                    <a:pt x="619" y="29"/>
                  </a:cubicBezTo>
                  <a:cubicBezTo>
                    <a:pt x="630" y="31"/>
                    <a:pt x="645" y="31"/>
                    <a:pt x="641" y="30"/>
                  </a:cubicBezTo>
                  <a:cubicBezTo>
                    <a:pt x="653" y="32"/>
                    <a:pt x="646" y="31"/>
                    <a:pt x="648" y="33"/>
                  </a:cubicBezTo>
                  <a:cubicBezTo>
                    <a:pt x="641" y="33"/>
                    <a:pt x="625" y="33"/>
                    <a:pt x="621" y="31"/>
                  </a:cubicBezTo>
                  <a:cubicBezTo>
                    <a:pt x="622" y="31"/>
                    <a:pt x="625" y="31"/>
                    <a:pt x="626" y="31"/>
                  </a:cubicBezTo>
                  <a:cubicBezTo>
                    <a:pt x="594" y="27"/>
                    <a:pt x="615" y="33"/>
                    <a:pt x="599" y="32"/>
                  </a:cubicBezTo>
                  <a:cubicBezTo>
                    <a:pt x="607" y="33"/>
                    <a:pt x="613" y="35"/>
                    <a:pt x="622" y="35"/>
                  </a:cubicBezTo>
                  <a:cubicBezTo>
                    <a:pt x="626" y="35"/>
                    <a:pt x="643" y="36"/>
                    <a:pt x="652" y="36"/>
                  </a:cubicBezTo>
                  <a:cubicBezTo>
                    <a:pt x="640" y="36"/>
                    <a:pt x="634" y="34"/>
                    <a:pt x="625" y="33"/>
                  </a:cubicBezTo>
                  <a:cubicBezTo>
                    <a:pt x="633" y="34"/>
                    <a:pt x="634" y="32"/>
                    <a:pt x="641" y="34"/>
                  </a:cubicBezTo>
                  <a:cubicBezTo>
                    <a:pt x="639" y="34"/>
                    <a:pt x="639" y="34"/>
                    <a:pt x="639" y="34"/>
                  </a:cubicBezTo>
                  <a:cubicBezTo>
                    <a:pt x="647" y="34"/>
                    <a:pt x="647" y="34"/>
                    <a:pt x="647" y="34"/>
                  </a:cubicBezTo>
                  <a:cubicBezTo>
                    <a:pt x="648" y="36"/>
                    <a:pt x="670" y="39"/>
                    <a:pt x="657" y="38"/>
                  </a:cubicBezTo>
                  <a:cubicBezTo>
                    <a:pt x="669" y="40"/>
                    <a:pt x="661" y="37"/>
                    <a:pt x="672" y="39"/>
                  </a:cubicBezTo>
                  <a:cubicBezTo>
                    <a:pt x="651" y="35"/>
                    <a:pt x="651" y="35"/>
                    <a:pt x="651" y="35"/>
                  </a:cubicBezTo>
                  <a:cubicBezTo>
                    <a:pt x="652" y="33"/>
                    <a:pt x="652" y="33"/>
                    <a:pt x="652" y="33"/>
                  </a:cubicBezTo>
                  <a:cubicBezTo>
                    <a:pt x="660" y="34"/>
                    <a:pt x="661" y="35"/>
                    <a:pt x="669" y="36"/>
                  </a:cubicBezTo>
                  <a:cubicBezTo>
                    <a:pt x="669" y="34"/>
                    <a:pt x="669" y="34"/>
                    <a:pt x="669" y="34"/>
                  </a:cubicBezTo>
                  <a:cubicBezTo>
                    <a:pt x="683" y="38"/>
                    <a:pt x="683" y="38"/>
                    <a:pt x="683" y="38"/>
                  </a:cubicBezTo>
                  <a:cubicBezTo>
                    <a:pt x="682" y="37"/>
                    <a:pt x="694" y="39"/>
                    <a:pt x="696" y="40"/>
                  </a:cubicBezTo>
                  <a:cubicBezTo>
                    <a:pt x="703" y="42"/>
                    <a:pt x="698" y="44"/>
                    <a:pt x="711" y="46"/>
                  </a:cubicBezTo>
                  <a:cubicBezTo>
                    <a:pt x="710" y="45"/>
                    <a:pt x="710" y="45"/>
                    <a:pt x="710" y="45"/>
                  </a:cubicBezTo>
                  <a:cubicBezTo>
                    <a:pt x="718" y="47"/>
                    <a:pt x="723" y="48"/>
                    <a:pt x="733" y="52"/>
                  </a:cubicBezTo>
                  <a:cubicBezTo>
                    <a:pt x="732" y="52"/>
                    <a:pt x="730" y="51"/>
                    <a:pt x="728" y="51"/>
                  </a:cubicBezTo>
                  <a:cubicBezTo>
                    <a:pt x="743" y="57"/>
                    <a:pt x="766" y="65"/>
                    <a:pt x="771" y="71"/>
                  </a:cubicBezTo>
                  <a:cubicBezTo>
                    <a:pt x="770" y="71"/>
                    <a:pt x="764" y="68"/>
                    <a:pt x="763" y="69"/>
                  </a:cubicBezTo>
                  <a:cubicBezTo>
                    <a:pt x="743" y="57"/>
                    <a:pt x="747" y="64"/>
                    <a:pt x="721" y="53"/>
                  </a:cubicBezTo>
                  <a:cubicBezTo>
                    <a:pt x="721" y="49"/>
                    <a:pt x="698" y="48"/>
                    <a:pt x="694" y="44"/>
                  </a:cubicBezTo>
                  <a:cubicBezTo>
                    <a:pt x="704" y="47"/>
                    <a:pt x="719" y="49"/>
                    <a:pt x="717" y="48"/>
                  </a:cubicBezTo>
                  <a:cubicBezTo>
                    <a:pt x="708" y="46"/>
                    <a:pt x="693" y="42"/>
                    <a:pt x="687" y="41"/>
                  </a:cubicBezTo>
                  <a:cubicBezTo>
                    <a:pt x="693" y="43"/>
                    <a:pt x="691" y="44"/>
                    <a:pt x="686" y="44"/>
                  </a:cubicBezTo>
                  <a:cubicBezTo>
                    <a:pt x="701" y="46"/>
                    <a:pt x="730" y="57"/>
                    <a:pt x="751" y="67"/>
                  </a:cubicBezTo>
                  <a:cubicBezTo>
                    <a:pt x="749" y="64"/>
                    <a:pt x="749" y="64"/>
                    <a:pt x="749" y="64"/>
                  </a:cubicBezTo>
                  <a:cubicBezTo>
                    <a:pt x="768" y="71"/>
                    <a:pt x="746" y="65"/>
                    <a:pt x="760" y="71"/>
                  </a:cubicBezTo>
                  <a:cubicBezTo>
                    <a:pt x="767" y="73"/>
                    <a:pt x="767" y="73"/>
                    <a:pt x="767" y="73"/>
                  </a:cubicBezTo>
                  <a:cubicBezTo>
                    <a:pt x="768" y="74"/>
                    <a:pt x="768" y="74"/>
                    <a:pt x="768" y="74"/>
                  </a:cubicBezTo>
                  <a:cubicBezTo>
                    <a:pt x="771" y="75"/>
                    <a:pt x="775" y="76"/>
                    <a:pt x="779" y="78"/>
                  </a:cubicBezTo>
                  <a:cubicBezTo>
                    <a:pt x="772" y="73"/>
                    <a:pt x="774" y="77"/>
                    <a:pt x="767" y="72"/>
                  </a:cubicBezTo>
                  <a:cubicBezTo>
                    <a:pt x="760" y="68"/>
                    <a:pt x="768" y="71"/>
                    <a:pt x="770" y="71"/>
                  </a:cubicBezTo>
                  <a:cubicBezTo>
                    <a:pt x="775" y="73"/>
                    <a:pt x="791" y="83"/>
                    <a:pt x="781" y="78"/>
                  </a:cubicBezTo>
                  <a:cubicBezTo>
                    <a:pt x="787" y="81"/>
                    <a:pt x="793" y="84"/>
                    <a:pt x="799" y="88"/>
                  </a:cubicBezTo>
                  <a:cubicBezTo>
                    <a:pt x="799" y="88"/>
                    <a:pt x="795" y="86"/>
                    <a:pt x="793" y="85"/>
                  </a:cubicBezTo>
                  <a:cubicBezTo>
                    <a:pt x="797" y="88"/>
                    <a:pt x="801" y="91"/>
                    <a:pt x="805" y="94"/>
                  </a:cubicBezTo>
                  <a:cubicBezTo>
                    <a:pt x="805" y="94"/>
                    <a:pt x="805" y="94"/>
                    <a:pt x="805" y="94"/>
                  </a:cubicBezTo>
                  <a:cubicBezTo>
                    <a:pt x="815" y="100"/>
                    <a:pt x="827" y="112"/>
                    <a:pt x="835" y="118"/>
                  </a:cubicBezTo>
                  <a:cubicBezTo>
                    <a:pt x="821" y="102"/>
                    <a:pt x="843" y="124"/>
                    <a:pt x="842" y="122"/>
                  </a:cubicBezTo>
                  <a:cubicBezTo>
                    <a:pt x="847" y="128"/>
                    <a:pt x="846" y="132"/>
                    <a:pt x="835" y="121"/>
                  </a:cubicBezTo>
                  <a:cubicBezTo>
                    <a:pt x="832" y="117"/>
                    <a:pt x="824" y="110"/>
                    <a:pt x="818" y="105"/>
                  </a:cubicBezTo>
                  <a:cubicBezTo>
                    <a:pt x="825" y="112"/>
                    <a:pt x="828" y="114"/>
                    <a:pt x="833" y="120"/>
                  </a:cubicBezTo>
                  <a:cubicBezTo>
                    <a:pt x="829" y="116"/>
                    <a:pt x="840" y="128"/>
                    <a:pt x="839" y="129"/>
                  </a:cubicBezTo>
                  <a:cubicBezTo>
                    <a:pt x="837" y="128"/>
                    <a:pt x="835" y="127"/>
                    <a:pt x="828" y="119"/>
                  </a:cubicBezTo>
                  <a:cubicBezTo>
                    <a:pt x="818" y="108"/>
                    <a:pt x="828" y="117"/>
                    <a:pt x="825" y="114"/>
                  </a:cubicBezTo>
                  <a:cubicBezTo>
                    <a:pt x="823" y="109"/>
                    <a:pt x="809" y="100"/>
                    <a:pt x="802" y="94"/>
                  </a:cubicBezTo>
                  <a:cubicBezTo>
                    <a:pt x="801" y="93"/>
                    <a:pt x="804" y="95"/>
                    <a:pt x="805" y="95"/>
                  </a:cubicBezTo>
                  <a:cubicBezTo>
                    <a:pt x="799" y="91"/>
                    <a:pt x="784" y="81"/>
                    <a:pt x="782" y="82"/>
                  </a:cubicBezTo>
                  <a:cubicBezTo>
                    <a:pt x="789" y="85"/>
                    <a:pt x="794" y="89"/>
                    <a:pt x="800" y="92"/>
                  </a:cubicBezTo>
                  <a:cubicBezTo>
                    <a:pt x="803" y="95"/>
                    <a:pt x="794" y="90"/>
                    <a:pt x="799" y="94"/>
                  </a:cubicBezTo>
                  <a:cubicBezTo>
                    <a:pt x="803" y="96"/>
                    <a:pt x="807" y="99"/>
                    <a:pt x="811" y="103"/>
                  </a:cubicBezTo>
                  <a:cubicBezTo>
                    <a:pt x="810" y="103"/>
                    <a:pt x="810" y="103"/>
                    <a:pt x="810" y="103"/>
                  </a:cubicBezTo>
                  <a:cubicBezTo>
                    <a:pt x="819" y="111"/>
                    <a:pt x="832" y="124"/>
                    <a:pt x="841" y="135"/>
                  </a:cubicBezTo>
                  <a:cubicBezTo>
                    <a:pt x="845" y="135"/>
                    <a:pt x="851" y="140"/>
                    <a:pt x="856" y="143"/>
                  </a:cubicBezTo>
                  <a:cubicBezTo>
                    <a:pt x="867" y="161"/>
                    <a:pt x="876" y="182"/>
                    <a:pt x="879" y="203"/>
                  </a:cubicBezTo>
                  <a:cubicBezTo>
                    <a:pt x="879" y="203"/>
                    <a:pt x="880" y="203"/>
                    <a:pt x="880" y="204"/>
                  </a:cubicBezTo>
                  <a:cubicBezTo>
                    <a:pt x="881" y="210"/>
                    <a:pt x="882" y="222"/>
                    <a:pt x="880" y="221"/>
                  </a:cubicBezTo>
                  <a:cubicBezTo>
                    <a:pt x="883" y="228"/>
                    <a:pt x="882" y="247"/>
                    <a:pt x="883" y="244"/>
                  </a:cubicBezTo>
                  <a:cubicBezTo>
                    <a:pt x="883" y="246"/>
                    <a:pt x="883" y="246"/>
                    <a:pt x="883" y="246"/>
                  </a:cubicBezTo>
                  <a:cubicBezTo>
                    <a:pt x="880" y="254"/>
                    <a:pt x="877" y="266"/>
                    <a:pt x="868" y="286"/>
                  </a:cubicBezTo>
                  <a:cubicBezTo>
                    <a:pt x="867" y="290"/>
                    <a:pt x="867" y="291"/>
                    <a:pt x="869" y="291"/>
                  </a:cubicBezTo>
                  <a:cubicBezTo>
                    <a:pt x="867" y="295"/>
                    <a:pt x="864" y="298"/>
                    <a:pt x="862" y="302"/>
                  </a:cubicBezTo>
                  <a:cubicBezTo>
                    <a:pt x="863" y="299"/>
                    <a:pt x="863" y="297"/>
                    <a:pt x="866" y="291"/>
                  </a:cubicBezTo>
                  <a:cubicBezTo>
                    <a:pt x="861" y="301"/>
                    <a:pt x="855" y="311"/>
                    <a:pt x="849" y="320"/>
                  </a:cubicBezTo>
                  <a:cubicBezTo>
                    <a:pt x="850" y="318"/>
                    <a:pt x="850" y="318"/>
                    <a:pt x="850" y="318"/>
                  </a:cubicBezTo>
                  <a:cubicBezTo>
                    <a:pt x="842" y="329"/>
                    <a:pt x="842" y="329"/>
                    <a:pt x="842" y="329"/>
                  </a:cubicBezTo>
                  <a:cubicBezTo>
                    <a:pt x="847" y="323"/>
                    <a:pt x="854" y="313"/>
                    <a:pt x="853" y="317"/>
                  </a:cubicBezTo>
                  <a:cubicBezTo>
                    <a:pt x="845" y="330"/>
                    <a:pt x="839" y="336"/>
                    <a:pt x="831" y="347"/>
                  </a:cubicBezTo>
                  <a:cubicBezTo>
                    <a:pt x="829" y="345"/>
                    <a:pt x="826" y="348"/>
                    <a:pt x="828" y="344"/>
                  </a:cubicBezTo>
                  <a:cubicBezTo>
                    <a:pt x="828" y="343"/>
                    <a:pt x="829" y="343"/>
                    <a:pt x="829" y="343"/>
                  </a:cubicBezTo>
                  <a:cubicBezTo>
                    <a:pt x="831" y="338"/>
                    <a:pt x="837" y="329"/>
                    <a:pt x="841" y="323"/>
                  </a:cubicBezTo>
                  <a:cubicBezTo>
                    <a:pt x="823" y="344"/>
                    <a:pt x="828" y="339"/>
                    <a:pt x="810" y="356"/>
                  </a:cubicBezTo>
                  <a:cubicBezTo>
                    <a:pt x="807" y="357"/>
                    <a:pt x="825" y="339"/>
                    <a:pt x="820" y="342"/>
                  </a:cubicBezTo>
                  <a:cubicBezTo>
                    <a:pt x="826" y="337"/>
                    <a:pt x="831" y="331"/>
                    <a:pt x="836" y="325"/>
                  </a:cubicBezTo>
                  <a:cubicBezTo>
                    <a:pt x="833" y="328"/>
                    <a:pt x="833" y="329"/>
                    <a:pt x="832" y="331"/>
                  </a:cubicBezTo>
                  <a:cubicBezTo>
                    <a:pt x="841" y="318"/>
                    <a:pt x="846" y="314"/>
                    <a:pt x="850" y="303"/>
                  </a:cubicBezTo>
                  <a:cubicBezTo>
                    <a:pt x="855" y="297"/>
                    <a:pt x="845" y="313"/>
                    <a:pt x="850" y="306"/>
                  </a:cubicBezTo>
                  <a:cubicBezTo>
                    <a:pt x="847" y="313"/>
                    <a:pt x="844" y="319"/>
                    <a:pt x="843" y="323"/>
                  </a:cubicBezTo>
                  <a:cubicBezTo>
                    <a:pt x="854" y="308"/>
                    <a:pt x="847" y="313"/>
                    <a:pt x="855" y="300"/>
                  </a:cubicBezTo>
                  <a:cubicBezTo>
                    <a:pt x="861" y="290"/>
                    <a:pt x="861" y="290"/>
                    <a:pt x="861" y="290"/>
                  </a:cubicBezTo>
                  <a:cubicBezTo>
                    <a:pt x="864" y="284"/>
                    <a:pt x="859" y="292"/>
                    <a:pt x="859" y="292"/>
                  </a:cubicBezTo>
                  <a:cubicBezTo>
                    <a:pt x="862" y="285"/>
                    <a:pt x="864" y="282"/>
                    <a:pt x="866" y="276"/>
                  </a:cubicBezTo>
                  <a:cubicBezTo>
                    <a:pt x="865" y="278"/>
                    <a:pt x="863" y="281"/>
                    <a:pt x="863" y="280"/>
                  </a:cubicBezTo>
                  <a:cubicBezTo>
                    <a:pt x="868" y="271"/>
                    <a:pt x="870" y="261"/>
                    <a:pt x="874" y="252"/>
                  </a:cubicBezTo>
                  <a:cubicBezTo>
                    <a:pt x="872" y="257"/>
                    <a:pt x="873" y="246"/>
                    <a:pt x="873" y="241"/>
                  </a:cubicBezTo>
                  <a:cubicBezTo>
                    <a:pt x="872" y="248"/>
                    <a:pt x="869" y="254"/>
                    <a:pt x="867" y="260"/>
                  </a:cubicBezTo>
                  <a:cubicBezTo>
                    <a:pt x="861" y="283"/>
                    <a:pt x="853" y="297"/>
                    <a:pt x="838" y="320"/>
                  </a:cubicBezTo>
                  <a:cubicBezTo>
                    <a:pt x="839" y="318"/>
                    <a:pt x="839" y="318"/>
                    <a:pt x="839" y="318"/>
                  </a:cubicBezTo>
                  <a:cubicBezTo>
                    <a:pt x="810" y="350"/>
                    <a:pt x="819" y="348"/>
                    <a:pt x="790" y="373"/>
                  </a:cubicBezTo>
                  <a:cubicBezTo>
                    <a:pt x="788" y="373"/>
                    <a:pt x="775" y="384"/>
                    <a:pt x="775" y="382"/>
                  </a:cubicBezTo>
                  <a:cubicBezTo>
                    <a:pt x="785" y="375"/>
                    <a:pt x="782" y="376"/>
                    <a:pt x="779" y="377"/>
                  </a:cubicBezTo>
                  <a:cubicBezTo>
                    <a:pt x="774" y="381"/>
                    <a:pt x="771" y="386"/>
                    <a:pt x="760" y="392"/>
                  </a:cubicBezTo>
                  <a:cubicBezTo>
                    <a:pt x="763" y="388"/>
                    <a:pt x="753" y="394"/>
                    <a:pt x="763" y="387"/>
                  </a:cubicBezTo>
                  <a:cubicBezTo>
                    <a:pt x="748" y="396"/>
                    <a:pt x="741" y="402"/>
                    <a:pt x="733" y="407"/>
                  </a:cubicBezTo>
                  <a:cubicBezTo>
                    <a:pt x="709" y="423"/>
                    <a:pt x="725" y="410"/>
                    <a:pt x="700" y="424"/>
                  </a:cubicBezTo>
                  <a:cubicBezTo>
                    <a:pt x="703" y="421"/>
                    <a:pt x="703" y="421"/>
                    <a:pt x="703" y="421"/>
                  </a:cubicBezTo>
                  <a:cubicBezTo>
                    <a:pt x="687" y="430"/>
                    <a:pt x="687" y="430"/>
                    <a:pt x="687" y="430"/>
                  </a:cubicBezTo>
                  <a:cubicBezTo>
                    <a:pt x="693" y="428"/>
                    <a:pt x="693" y="428"/>
                    <a:pt x="693" y="428"/>
                  </a:cubicBezTo>
                  <a:cubicBezTo>
                    <a:pt x="687" y="432"/>
                    <a:pt x="680" y="435"/>
                    <a:pt x="674" y="438"/>
                  </a:cubicBezTo>
                  <a:cubicBezTo>
                    <a:pt x="662" y="444"/>
                    <a:pt x="679" y="437"/>
                    <a:pt x="678" y="439"/>
                  </a:cubicBezTo>
                  <a:cubicBezTo>
                    <a:pt x="681" y="435"/>
                    <a:pt x="681" y="435"/>
                    <a:pt x="681" y="435"/>
                  </a:cubicBezTo>
                  <a:cubicBezTo>
                    <a:pt x="690" y="432"/>
                    <a:pt x="700" y="425"/>
                    <a:pt x="702" y="426"/>
                  </a:cubicBezTo>
                  <a:cubicBezTo>
                    <a:pt x="689" y="432"/>
                    <a:pt x="693" y="432"/>
                    <a:pt x="688" y="435"/>
                  </a:cubicBezTo>
                  <a:cubicBezTo>
                    <a:pt x="700" y="428"/>
                    <a:pt x="700" y="428"/>
                    <a:pt x="700" y="428"/>
                  </a:cubicBezTo>
                  <a:cubicBezTo>
                    <a:pt x="704" y="427"/>
                    <a:pt x="704" y="427"/>
                    <a:pt x="704" y="427"/>
                  </a:cubicBezTo>
                  <a:cubicBezTo>
                    <a:pt x="717" y="422"/>
                    <a:pt x="726" y="416"/>
                    <a:pt x="732" y="412"/>
                  </a:cubicBezTo>
                  <a:cubicBezTo>
                    <a:pt x="727" y="414"/>
                    <a:pt x="725" y="417"/>
                    <a:pt x="720" y="419"/>
                  </a:cubicBezTo>
                  <a:cubicBezTo>
                    <a:pt x="725" y="413"/>
                    <a:pt x="740" y="406"/>
                    <a:pt x="752" y="396"/>
                  </a:cubicBezTo>
                  <a:cubicBezTo>
                    <a:pt x="753" y="397"/>
                    <a:pt x="757" y="394"/>
                    <a:pt x="756" y="395"/>
                  </a:cubicBezTo>
                  <a:cubicBezTo>
                    <a:pt x="755" y="396"/>
                    <a:pt x="753" y="397"/>
                    <a:pt x="752" y="398"/>
                  </a:cubicBezTo>
                  <a:cubicBezTo>
                    <a:pt x="753" y="398"/>
                    <a:pt x="746" y="403"/>
                    <a:pt x="759" y="396"/>
                  </a:cubicBezTo>
                  <a:cubicBezTo>
                    <a:pt x="755" y="400"/>
                    <a:pt x="747" y="408"/>
                    <a:pt x="747" y="408"/>
                  </a:cubicBezTo>
                  <a:cubicBezTo>
                    <a:pt x="740" y="413"/>
                    <a:pt x="729" y="419"/>
                    <a:pt x="723" y="422"/>
                  </a:cubicBezTo>
                  <a:cubicBezTo>
                    <a:pt x="723" y="422"/>
                    <a:pt x="723" y="422"/>
                    <a:pt x="723" y="422"/>
                  </a:cubicBezTo>
                  <a:cubicBezTo>
                    <a:pt x="716" y="426"/>
                    <a:pt x="702" y="433"/>
                    <a:pt x="700" y="433"/>
                  </a:cubicBezTo>
                  <a:cubicBezTo>
                    <a:pt x="696" y="435"/>
                    <a:pt x="684" y="441"/>
                    <a:pt x="697" y="436"/>
                  </a:cubicBezTo>
                  <a:cubicBezTo>
                    <a:pt x="690" y="440"/>
                    <a:pt x="684" y="443"/>
                    <a:pt x="677" y="446"/>
                  </a:cubicBezTo>
                  <a:cubicBezTo>
                    <a:pt x="679" y="443"/>
                    <a:pt x="660" y="450"/>
                    <a:pt x="679" y="440"/>
                  </a:cubicBezTo>
                  <a:close/>
                  <a:moveTo>
                    <a:pt x="708" y="446"/>
                  </a:moveTo>
                  <a:cubicBezTo>
                    <a:pt x="708" y="448"/>
                    <a:pt x="694" y="455"/>
                    <a:pt x="690" y="458"/>
                  </a:cubicBezTo>
                  <a:cubicBezTo>
                    <a:pt x="687" y="460"/>
                    <a:pt x="670" y="467"/>
                    <a:pt x="673" y="465"/>
                  </a:cubicBezTo>
                  <a:cubicBezTo>
                    <a:pt x="685" y="460"/>
                    <a:pt x="683" y="457"/>
                    <a:pt x="694" y="455"/>
                  </a:cubicBezTo>
                  <a:cubicBezTo>
                    <a:pt x="695" y="453"/>
                    <a:pt x="693" y="454"/>
                    <a:pt x="688" y="455"/>
                  </a:cubicBezTo>
                  <a:cubicBezTo>
                    <a:pt x="690" y="454"/>
                    <a:pt x="690" y="454"/>
                    <a:pt x="690" y="454"/>
                  </a:cubicBezTo>
                  <a:cubicBezTo>
                    <a:pt x="695" y="452"/>
                    <a:pt x="698" y="450"/>
                    <a:pt x="702" y="448"/>
                  </a:cubicBezTo>
                  <a:cubicBezTo>
                    <a:pt x="706" y="447"/>
                    <a:pt x="709" y="445"/>
                    <a:pt x="708" y="446"/>
                  </a:cubicBezTo>
                  <a:close/>
                  <a:moveTo>
                    <a:pt x="751" y="423"/>
                  </a:moveTo>
                  <a:cubicBezTo>
                    <a:pt x="740" y="429"/>
                    <a:pt x="729" y="436"/>
                    <a:pt x="722" y="439"/>
                  </a:cubicBezTo>
                  <a:cubicBezTo>
                    <a:pt x="725" y="437"/>
                    <a:pt x="725" y="437"/>
                    <a:pt x="725" y="437"/>
                  </a:cubicBezTo>
                  <a:cubicBezTo>
                    <a:pt x="776" y="409"/>
                    <a:pt x="753" y="418"/>
                    <a:pt x="722" y="432"/>
                  </a:cubicBezTo>
                  <a:cubicBezTo>
                    <a:pt x="738" y="423"/>
                    <a:pt x="756" y="414"/>
                    <a:pt x="772" y="403"/>
                  </a:cubicBezTo>
                  <a:cubicBezTo>
                    <a:pt x="770" y="403"/>
                    <a:pt x="770" y="403"/>
                    <a:pt x="770" y="403"/>
                  </a:cubicBezTo>
                  <a:cubicBezTo>
                    <a:pt x="775" y="400"/>
                    <a:pt x="779" y="397"/>
                    <a:pt x="782" y="395"/>
                  </a:cubicBezTo>
                  <a:cubicBezTo>
                    <a:pt x="783" y="396"/>
                    <a:pt x="759" y="417"/>
                    <a:pt x="751" y="423"/>
                  </a:cubicBezTo>
                  <a:close/>
                  <a:moveTo>
                    <a:pt x="787" y="400"/>
                  </a:moveTo>
                  <a:cubicBezTo>
                    <a:pt x="788" y="399"/>
                    <a:pt x="787" y="399"/>
                    <a:pt x="785" y="400"/>
                  </a:cubicBezTo>
                  <a:cubicBezTo>
                    <a:pt x="795" y="393"/>
                    <a:pt x="795" y="393"/>
                    <a:pt x="795" y="393"/>
                  </a:cubicBezTo>
                  <a:cubicBezTo>
                    <a:pt x="794" y="394"/>
                    <a:pt x="796" y="393"/>
                    <a:pt x="787" y="400"/>
                  </a:cubicBezTo>
                  <a:close/>
                  <a:moveTo>
                    <a:pt x="881" y="298"/>
                  </a:moveTo>
                  <a:cubicBezTo>
                    <a:pt x="879" y="305"/>
                    <a:pt x="871" y="317"/>
                    <a:pt x="870" y="318"/>
                  </a:cubicBezTo>
                  <a:cubicBezTo>
                    <a:pt x="871" y="321"/>
                    <a:pt x="857" y="340"/>
                    <a:pt x="851" y="347"/>
                  </a:cubicBezTo>
                  <a:cubicBezTo>
                    <a:pt x="836" y="364"/>
                    <a:pt x="840" y="356"/>
                    <a:pt x="826" y="371"/>
                  </a:cubicBezTo>
                  <a:cubicBezTo>
                    <a:pt x="832" y="367"/>
                    <a:pt x="832" y="367"/>
                    <a:pt x="832" y="367"/>
                  </a:cubicBezTo>
                  <a:cubicBezTo>
                    <a:pt x="819" y="380"/>
                    <a:pt x="813" y="385"/>
                    <a:pt x="797" y="396"/>
                  </a:cubicBezTo>
                  <a:cubicBezTo>
                    <a:pt x="794" y="397"/>
                    <a:pt x="805" y="391"/>
                    <a:pt x="808" y="388"/>
                  </a:cubicBezTo>
                  <a:cubicBezTo>
                    <a:pt x="805" y="389"/>
                    <a:pt x="802" y="391"/>
                    <a:pt x="799" y="392"/>
                  </a:cubicBezTo>
                  <a:cubicBezTo>
                    <a:pt x="803" y="390"/>
                    <a:pt x="808" y="383"/>
                    <a:pt x="809" y="385"/>
                  </a:cubicBezTo>
                  <a:cubicBezTo>
                    <a:pt x="809" y="384"/>
                    <a:pt x="813" y="379"/>
                    <a:pt x="804" y="387"/>
                  </a:cubicBezTo>
                  <a:cubicBezTo>
                    <a:pt x="810" y="381"/>
                    <a:pt x="810" y="381"/>
                    <a:pt x="810" y="381"/>
                  </a:cubicBezTo>
                  <a:cubicBezTo>
                    <a:pt x="809" y="381"/>
                    <a:pt x="809" y="381"/>
                    <a:pt x="809" y="381"/>
                  </a:cubicBezTo>
                  <a:cubicBezTo>
                    <a:pt x="815" y="376"/>
                    <a:pt x="815" y="376"/>
                    <a:pt x="815" y="376"/>
                  </a:cubicBezTo>
                  <a:cubicBezTo>
                    <a:pt x="818" y="374"/>
                    <a:pt x="823" y="370"/>
                    <a:pt x="827" y="367"/>
                  </a:cubicBezTo>
                  <a:cubicBezTo>
                    <a:pt x="828" y="367"/>
                    <a:pt x="824" y="371"/>
                    <a:pt x="821" y="373"/>
                  </a:cubicBezTo>
                  <a:cubicBezTo>
                    <a:pt x="828" y="368"/>
                    <a:pt x="834" y="363"/>
                    <a:pt x="837" y="359"/>
                  </a:cubicBezTo>
                  <a:cubicBezTo>
                    <a:pt x="827" y="368"/>
                    <a:pt x="832" y="363"/>
                    <a:pt x="829" y="364"/>
                  </a:cubicBezTo>
                  <a:cubicBezTo>
                    <a:pt x="834" y="358"/>
                    <a:pt x="843" y="348"/>
                    <a:pt x="846" y="344"/>
                  </a:cubicBezTo>
                  <a:cubicBezTo>
                    <a:pt x="854" y="336"/>
                    <a:pt x="860" y="329"/>
                    <a:pt x="857" y="336"/>
                  </a:cubicBezTo>
                  <a:cubicBezTo>
                    <a:pt x="860" y="330"/>
                    <a:pt x="866" y="324"/>
                    <a:pt x="868" y="316"/>
                  </a:cubicBezTo>
                  <a:cubicBezTo>
                    <a:pt x="862" y="329"/>
                    <a:pt x="866" y="315"/>
                    <a:pt x="857" y="331"/>
                  </a:cubicBezTo>
                  <a:cubicBezTo>
                    <a:pt x="852" y="334"/>
                    <a:pt x="865" y="318"/>
                    <a:pt x="870" y="310"/>
                  </a:cubicBezTo>
                  <a:cubicBezTo>
                    <a:pt x="868" y="315"/>
                    <a:pt x="871" y="311"/>
                    <a:pt x="870" y="313"/>
                  </a:cubicBezTo>
                  <a:cubicBezTo>
                    <a:pt x="877" y="300"/>
                    <a:pt x="872" y="305"/>
                    <a:pt x="867" y="313"/>
                  </a:cubicBezTo>
                  <a:cubicBezTo>
                    <a:pt x="869" y="309"/>
                    <a:pt x="871" y="304"/>
                    <a:pt x="873" y="299"/>
                  </a:cubicBezTo>
                  <a:cubicBezTo>
                    <a:pt x="873" y="300"/>
                    <a:pt x="873" y="300"/>
                    <a:pt x="873" y="300"/>
                  </a:cubicBezTo>
                  <a:cubicBezTo>
                    <a:pt x="875" y="295"/>
                    <a:pt x="877" y="290"/>
                    <a:pt x="879" y="285"/>
                  </a:cubicBezTo>
                  <a:cubicBezTo>
                    <a:pt x="881" y="284"/>
                    <a:pt x="882" y="284"/>
                    <a:pt x="880" y="288"/>
                  </a:cubicBezTo>
                  <a:cubicBezTo>
                    <a:pt x="882" y="285"/>
                    <a:pt x="883" y="283"/>
                    <a:pt x="885" y="280"/>
                  </a:cubicBezTo>
                  <a:cubicBezTo>
                    <a:pt x="883" y="284"/>
                    <a:pt x="882" y="288"/>
                    <a:pt x="880" y="293"/>
                  </a:cubicBezTo>
                  <a:cubicBezTo>
                    <a:pt x="884" y="288"/>
                    <a:pt x="886" y="279"/>
                    <a:pt x="888" y="272"/>
                  </a:cubicBezTo>
                  <a:cubicBezTo>
                    <a:pt x="891" y="265"/>
                    <a:pt x="884" y="290"/>
                    <a:pt x="881" y="298"/>
                  </a:cubicBezTo>
                  <a:close/>
                  <a:moveTo>
                    <a:pt x="889" y="232"/>
                  </a:moveTo>
                  <a:cubicBezTo>
                    <a:pt x="889" y="226"/>
                    <a:pt x="889" y="220"/>
                    <a:pt x="888" y="215"/>
                  </a:cubicBezTo>
                  <a:cubicBezTo>
                    <a:pt x="889" y="213"/>
                    <a:pt x="889" y="213"/>
                    <a:pt x="889" y="213"/>
                  </a:cubicBezTo>
                  <a:cubicBezTo>
                    <a:pt x="887" y="186"/>
                    <a:pt x="878" y="168"/>
                    <a:pt x="864" y="143"/>
                  </a:cubicBezTo>
                  <a:cubicBezTo>
                    <a:pt x="867" y="146"/>
                    <a:pt x="872" y="156"/>
                    <a:pt x="871" y="154"/>
                  </a:cubicBezTo>
                  <a:cubicBezTo>
                    <a:pt x="863" y="139"/>
                    <a:pt x="862" y="143"/>
                    <a:pt x="854" y="128"/>
                  </a:cubicBezTo>
                  <a:cubicBezTo>
                    <a:pt x="868" y="148"/>
                    <a:pt x="845" y="116"/>
                    <a:pt x="859" y="133"/>
                  </a:cubicBezTo>
                  <a:cubicBezTo>
                    <a:pt x="841" y="109"/>
                    <a:pt x="817" y="86"/>
                    <a:pt x="800" y="75"/>
                  </a:cubicBezTo>
                  <a:cubicBezTo>
                    <a:pt x="804" y="79"/>
                    <a:pt x="793" y="72"/>
                    <a:pt x="792" y="72"/>
                  </a:cubicBezTo>
                  <a:cubicBezTo>
                    <a:pt x="788" y="69"/>
                    <a:pt x="790" y="69"/>
                    <a:pt x="793" y="72"/>
                  </a:cubicBezTo>
                  <a:cubicBezTo>
                    <a:pt x="785" y="66"/>
                    <a:pt x="784" y="64"/>
                    <a:pt x="786" y="64"/>
                  </a:cubicBezTo>
                  <a:cubicBezTo>
                    <a:pt x="792" y="67"/>
                    <a:pt x="798" y="71"/>
                    <a:pt x="804" y="75"/>
                  </a:cubicBezTo>
                  <a:cubicBezTo>
                    <a:pt x="798" y="71"/>
                    <a:pt x="796" y="68"/>
                    <a:pt x="791" y="65"/>
                  </a:cubicBezTo>
                  <a:cubicBezTo>
                    <a:pt x="791" y="65"/>
                    <a:pt x="791" y="65"/>
                    <a:pt x="791" y="65"/>
                  </a:cubicBezTo>
                  <a:cubicBezTo>
                    <a:pt x="791" y="65"/>
                    <a:pt x="791" y="65"/>
                    <a:pt x="791" y="65"/>
                  </a:cubicBezTo>
                  <a:cubicBezTo>
                    <a:pt x="789" y="63"/>
                    <a:pt x="786" y="62"/>
                    <a:pt x="783" y="60"/>
                  </a:cubicBezTo>
                  <a:cubicBezTo>
                    <a:pt x="780" y="59"/>
                    <a:pt x="780" y="60"/>
                    <a:pt x="780" y="60"/>
                  </a:cubicBezTo>
                  <a:cubicBezTo>
                    <a:pt x="773" y="58"/>
                    <a:pt x="765" y="55"/>
                    <a:pt x="755" y="52"/>
                  </a:cubicBezTo>
                  <a:cubicBezTo>
                    <a:pt x="756" y="52"/>
                    <a:pt x="756" y="52"/>
                    <a:pt x="756" y="52"/>
                  </a:cubicBezTo>
                  <a:cubicBezTo>
                    <a:pt x="749" y="49"/>
                    <a:pt x="741" y="46"/>
                    <a:pt x="734" y="44"/>
                  </a:cubicBezTo>
                  <a:cubicBezTo>
                    <a:pt x="737" y="44"/>
                    <a:pt x="737" y="44"/>
                    <a:pt x="737" y="44"/>
                  </a:cubicBezTo>
                  <a:cubicBezTo>
                    <a:pt x="733" y="43"/>
                    <a:pt x="729" y="42"/>
                    <a:pt x="724" y="41"/>
                  </a:cubicBezTo>
                  <a:cubicBezTo>
                    <a:pt x="725" y="39"/>
                    <a:pt x="720" y="39"/>
                    <a:pt x="722" y="38"/>
                  </a:cubicBezTo>
                  <a:cubicBezTo>
                    <a:pt x="714" y="33"/>
                    <a:pt x="693" y="31"/>
                    <a:pt x="675" y="27"/>
                  </a:cubicBezTo>
                  <a:cubicBezTo>
                    <a:pt x="678" y="27"/>
                    <a:pt x="678" y="27"/>
                    <a:pt x="678" y="27"/>
                  </a:cubicBezTo>
                  <a:cubicBezTo>
                    <a:pt x="668" y="27"/>
                    <a:pt x="644" y="21"/>
                    <a:pt x="628" y="20"/>
                  </a:cubicBezTo>
                  <a:cubicBezTo>
                    <a:pt x="629" y="19"/>
                    <a:pt x="629" y="19"/>
                    <a:pt x="629" y="19"/>
                  </a:cubicBezTo>
                  <a:cubicBezTo>
                    <a:pt x="638" y="20"/>
                    <a:pt x="640" y="19"/>
                    <a:pt x="636" y="18"/>
                  </a:cubicBezTo>
                  <a:cubicBezTo>
                    <a:pt x="639" y="18"/>
                    <a:pt x="644" y="18"/>
                    <a:pt x="648" y="18"/>
                  </a:cubicBezTo>
                  <a:cubicBezTo>
                    <a:pt x="653" y="19"/>
                    <a:pt x="668" y="21"/>
                    <a:pt x="669" y="23"/>
                  </a:cubicBezTo>
                  <a:cubicBezTo>
                    <a:pt x="658" y="21"/>
                    <a:pt x="659" y="21"/>
                    <a:pt x="664" y="23"/>
                  </a:cubicBezTo>
                  <a:cubicBezTo>
                    <a:pt x="675" y="24"/>
                    <a:pt x="695" y="28"/>
                    <a:pt x="694" y="25"/>
                  </a:cubicBezTo>
                  <a:cubicBezTo>
                    <a:pt x="709" y="29"/>
                    <a:pt x="699" y="27"/>
                    <a:pt x="709" y="30"/>
                  </a:cubicBezTo>
                  <a:cubicBezTo>
                    <a:pt x="710" y="31"/>
                    <a:pt x="707" y="31"/>
                    <a:pt x="703" y="30"/>
                  </a:cubicBezTo>
                  <a:cubicBezTo>
                    <a:pt x="717" y="34"/>
                    <a:pt x="732" y="38"/>
                    <a:pt x="746" y="43"/>
                  </a:cubicBezTo>
                  <a:cubicBezTo>
                    <a:pt x="748" y="42"/>
                    <a:pt x="719" y="32"/>
                    <a:pt x="734" y="35"/>
                  </a:cubicBezTo>
                  <a:cubicBezTo>
                    <a:pt x="738" y="36"/>
                    <a:pt x="738" y="34"/>
                    <a:pt x="753" y="40"/>
                  </a:cubicBezTo>
                  <a:cubicBezTo>
                    <a:pt x="753" y="40"/>
                    <a:pt x="751" y="40"/>
                    <a:pt x="750" y="39"/>
                  </a:cubicBezTo>
                  <a:cubicBezTo>
                    <a:pt x="757" y="42"/>
                    <a:pt x="757" y="43"/>
                    <a:pt x="764" y="46"/>
                  </a:cubicBezTo>
                  <a:cubicBezTo>
                    <a:pt x="766" y="49"/>
                    <a:pt x="755" y="43"/>
                    <a:pt x="750" y="42"/>
                  </a:cubicBezTo>
                  <a:cubicBezTo>
                    <a:pt x="755" y="44"/>
                    <a:pt x="760" y="46"/>
                    <a:pt x="765" y="48"/>
                  </a:cubicBezTo>
                  <a:cubicBezTo>
                    <a:pt x="764" y="48"/>
                    <a:pt x="764" y="48"/>
                    <a:pt x="764" y="48"/>
                  </a:cubicBezTo>
                  <a:cubicBezTo>
                    <a:pt x="769" y="50"/>
                    <a:pt x="773" y="53"/>
                    <a:pt x="778" y="55"/>
                  </a:cubicBezTo>
                  <a:cubicBezTo>
                    <a:pt x="785" y="57"/>
                    <a:pt x="767" y="49"/>
                    <a:pt x="767" y="48"/>
                  </a:cubicBezTo>
                  <a:cubicBezTo>
                    <a:pt x="770" y="49"/>
                    <a:pt x="773" y="51"/>
                    <a:pt x="777" y="52"/>
                  </a:cubicBezTo>
                  <a:cubicBezTo>
                    <a:pt x="788" y="56"/>
                    <a:pt x="815" y="73"/>
                    <a:pt x="822" y="83"/>
                  </a:cubicBezTo>
                  <a:cubicBezTo>
                    <a:pt x="832" y="92"/>
                    <a:pt x="829" y="87"/>
                    <a:pt x="832" y="88"/>
                  </a:cubicBezTo>
                  <a:cubicBezTo>
                    <a:pt x="839" y="93"/>
                    <a:pt x="844" y="100"/>
                    <a:pt x="850" y="105"/>
                  </a:cubicBezTo>
                  <a:cubicBezTo>
                    <a:pt x="851" y="104"/>
                    <a:pt x="857" y="112"/>
                    <a:pt x="858" y="111"/>
                  </a:cubicBezTo>
                  <a:cubicBezTo>
                    <a:pt x="861" y="115"/>
                    <a:pt x="864" y="119"/>
                    <a:pt x="866" y="122"/>
                  </a:cubicBezTo>
                  <a:cubicBezTo>
                    <a:pt x="873" y="127"/>
                    <a:pt x="857" y="109"/>
                    <a:pt x="855" y="106"/>
                  </a:cubicBezTo>
                  <a:cubicBezTo>
                    <a:pt x="852" y="99"/>
                    <a:pt x="862" y="113"/>
                    <a:pt x="860" y="109"/>
                  </a:cubicBezTo>
                  <a:cubicBezTo>
                    <a:pt x="853" y="101"/>
                    <a:pt x="851" y="101"/>
                    <a:pt x="847" y="98"/>
                  </a:cubicBezTo>
                  <a:cubicBezTo>
                    <a:pt x="843" y="93"/>
                    <a:pt x="841" y="91"/>
                    <a:pt x="842" y="90"/>
                  </a:cubicBezTo>
                  <a:cubicBezTo>
                    <a:pt x="853" y="103"/>
                    <a:pt x="850" y="95"/>
                    <a:pt x="859" y="106"/>
                  </a:cubicBezTo>
                  <a:cubicBezTo>
                    <a:pt x="859" y="107"/>
                    <a:pt x="859" y="107"/>
                    <a:pt x="859" y="107"/>
                  </a:cubicBezTo>
                  <a:cubicBezTo>
                    <a:pt x="860" y="106"/>
                    <a:pt x="872" y="122"/>
                    <a:pt x="876" y="128"/>
                  </a:cubicBezTo>
                  <a:cubicBezTo>
                    <a:pt x="883" y="142"/>
                    <a:pt x="868" y="119"/>
                    <a:pt x="867" y="120"/>
                  </a:cubicBezTo>
                  <a:cubicBezTo>
                    <a:pt x="871" y="125"/>
                    <a:pt x="875" y="130"/>
                    <a:pt x="878" y="135"/>
                  </a:cubicBezTo>
                  <a:cubicBezTo>
                    <a:pt x="873" y="129"/>
                    <a:pt x="877" y="136"/>
                    <a:pt x="870" y="128"/>
                  </a:cubicBezTo>
                  <a:cubicBezTo>
                    <a:pt x="876" y="137"/>
                    <a:pt x="876" y="139"/>
                    <a:pt x="882" y="148"/>
                  </a:cubicBezTo>
                  <a:cubicBezTo>
                    <a:pt x="874" y="138"/>
                    <a:pt x="887" y="162"/>
                    <a:pt x="886" y="164"/>
                  </a:cubicBezTo>
                  <a:cubicBezTo>
                    <a:pt x="882" y="153"/>
                    <a:pt x="872" y="134"/>
                    <a:pt x="872" y="134"/>
                  </a:cubicBezTo>
                  <a:cubicBezTo>
                    <a:pt x="871" y="132"/>
                    <a:pt x="864" y="121"/>
                    <a:pt x="861" y="117"/>
                  </a:cubicBezTo>
                  <a:cubicBezTo>
                    <a:pt x="854" y="111"/>
                    <a:pt x="854" y="111"/>
                    <a:pt x="854" y="111"/>
                  </a:cubicBezTo>
                  <a:cubicBezTo>
                    <a:pt x="860" y="119"/>
                    <a:pt x="868" y="129"/>
                    <a:pt x="865" y="127"/>
                  </a:cubicBezTo>
                  <a:cubicBezTo>
                    <a:pt x="868" y="130"/>
                    <a:pt x="870" y="134"/>
                    <a:pt x="873" y="138"/>
                  </a:cubicBezTo>
                  <a:cubicBezTo>
                    <a:pt x="864" y="127"/>
                    <a:pt x="864" y="128"/>
                    <a:pt x="855" y="119"/>
                  </a:cubicBezTo>
                  <a:cubicBezTo>
                    <a:pt x="869" y="140"/>
                    <a:pt x="882" y="156"/>
                    <a:pt x="887" y="176"/>
                  </a:cubicBezTo>
                  <a:cubicBezTo>
                    <a:pt x="886" y="173"/>
                    <a:pt x="886" y="173"/>
                    <a:pt x="886" y="173"/>
                  </a:cubicBezTo>
                  <a:cubicBezTo>
                    <a:pt x="898" y="213"/>
                    <a:pt x="892" y="224"/>
                    <a:pt x="889" y="232"/>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lt"/>
                <a:cs typeface="+mn-ea"/>
                <a:sym typeface="+mn-lt"/>
              </a:endParaRPr>
            </a:p>
          </p:txBody>
        </p:sp>
        <p:sp>
          <p:nvSpPr>
            <p:cNvPr id="28" name="矩形 27"/>
            <p:cNvSpPr/>
            <p:nvPr/>
          </p:nvSpPr>
          <p:spPr>
            <a:xfrm>
              <a:off x="1308508" y="4610888"/>
              <a:ext cx="811705" cy="830997"/>
            </a:xfrm>
            <a:prstGeom prst="rect">
              <a:avLst/>
            </a:prstGeom>
          </p:spPr>
          <p:txBody>
            <a:bodyPr wrap="square">
              <a:spAutoFit/>
            </a:bodyPr>
            <a:lstStyle/>
            <a:p>
              <a:pPr algn="ctr"/>
              <a:r>
                <a:rPr lang="zh-CN" altLang="en-US" sz="2400" dirty="0">
                  <a:solidFill>
                    <a:schemeClr val="tx1">
                      <a:lumMod val="75000"/>
                      <a:lumOff val="25000"/>
                    </a:schemeClr>
                  </a:solidFill>
                  <a:latin typeface="+mj-lt"/>
                  <a:cs typeface="+mn-ea"/>
                  <a:sym typeface="+mn-lt"/>
                </a:rPr>
                <a:t>关键词</a:t>
              </a:r>
            </a:p>
          </p:txBody>
        </p:sp>
      </p:grpSp>
      <p:grpSp>
        <p:nvGrpSpPr>
          <p:cNvPr id="31" name="组合 30"/>
          <p:cNvGrpSpPr/>
          <p:nvPr/>
        </p:nvGrpSpPr>
        <p:grpSpPr>
          <a:xfrm>
            <a:off x="3547034" y="3640254"/>
            <a:ext cx="277960" cy="406961"/>
            <a:chOff x="5895033" y="2825440"/>
            <a:chExt cx="369965" cy="541665"/>
          </a:xfrm>
          <a:solidFill>
            <a:schemeClr val="tx1">
              <a:lumMod val="65000"/>
              <a:lumOff val="35000"/>
            </a:schemeClr>
          </a:solidFill>
        </p:grpSpPr>
        <p:sp>
          <p:nvSpPr>
            <p:cNvPr id="32" name="Freeform 548"/>
            <p:cNvSpPr>
              <a:spLocks noEditPoints="1"/>
            </p:cNvSpPr>
            <p:nvPr/>
          </p:nvSpPr>
          <p:spPr bwMode="auto">
            <a:xfrm rot="16200000">
              <a:off x="5809183" y="3079098"/>
              <a:ext cx="541665" cy="34350"/>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lt"/>
                <a:cs typeface="+mn-ea"/>
                <a:sym typeface="+mn-lt"/>
              </a:endParaRPr>
            </a:p>
          </p:txBody>
        </p:sp>
        <p:sp>
          <p:nvSpPr>
            <p:cNvPr id="33" name="Freeform 548"/>
            <p:cNvSpPr>
              <a:spLocks noEditPoints="1"/>
            </p:cNvSpPr>
            <p:nvPr/>
          </p:nvSpPr>
          <p:spPr bwMode="auto">
            <a:xfrm>
              <a:off x="5895033" y="3079098"/>
              <a:ext cx="369965" cy="34350"/>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lt"/>
                <a:cs typeface="+mn-ea"/>
                <a:sym typeface="+mn-lt"/>
              </a:endParaRPr>
            </a:p>
          </p:txBody>
        </p:sp>
      </p:grpSp>
      <p:grpSp>
        <p:nvGrpSpPr>
          <p:cNvPr id="34" name="组合 33"/>
          <p:cNvGrpSpPr/>
          <p:nvPr/>
        </p:nvGrpSpPr>
        <p:grpSpPr>
          <a:xfrm>
            <a:off x="4086501" y="3185935"/>
            <a:ext cx="1557902" cy="1315602"/>
            <a:chOff x="941693" y="4368586"/>
            <a:chExt cx="1557902" cy="1315602"/>
          </a:xfrm>
        </p:grpSpPr>
        <p:sp>
          <p:nvSpPr>
            <p:cNvPr id="35" name="Freeform 376"/>
            <p:cNvSpPr>
              <a:spLocks noEditPoints="1"/>
            </p:cNvSpPr>
            <p:nvPr/>
          </p:nvSpPr>
          <p:spPr bwMode="auto">
            <a:xfrm rot="12101646">
              <a:off x="941693" y="4368586"/>
              <a:ext cx="1557902" cy="1315602"/>
            </a:xfrm>
            <a:custGeom>
              <a:avLst/>
              <a:gdLst>
                <a:gd name="T0" fmla="*/ 715 w 910"/>
                <a:gd name="T1" fmla="*/ 20 h 538"/>
                <a:gd name="T2" fmla="*/ 489 w 910"/>
                <a:gd name="T3" fmla="*/ 6 h 538"/>
                <a:gd name="T4" fmla="*/ 372 w 910"/>
                <a:gd name="T5" fmla="*/ 17 h 538"/>
                <a:gd name="T6" fmla="*/ 263 w 910"/>
                <a:gd name="T7" fmla="*/ 50 h 538"/>
                <a:gd name="T8" fmla="*/ 193 w 910"/>
                <a:gd name="T9" fmla="*/ 77 h 538"/>
                <a:gd name="T10" fmla="*/ 195 w 910"/>
                <a:gd name="T11" fmla="*/ 82 h 538"/>
                <a:gd name="T12" fmla="*/ 286 w 910"/>
                <a:gd name="T13" fmla="*/ 51 h 538"/>
                <a:gd name="T14" fmla="*/ 157 w 910"/>
                <a:gd name="T15" fmla="*/ 110 h 538"/>
                <a:gd name="T16" fmla="*/ 257 w 910"/>
                <a:gd name="T17" fmla="*/ 78 h 538"/>
                <a:gd name="T18" fmla="*/ 283 w 910"/>
                <a:gd name="T19" fmla="*/ 68 h 538"/>
                <a:gd name="T20" fmla="*/ 290 w 910"/>
                <a:gd name="T21" fmla="*/ 68 h 538"/>
                <a:gd name="T22" fmla="*/ 84 w 910"/>
                <a:gd name="T23" fmla="*/ 191 h 538"/>
                <a:gd name="T24" fmla="*/ 32 w 910"/>
                <a:gd name="T25" fmla="*/ 456 h 538"/>
                <a:gd name="T26" fmla="*/ 227 w 910"/>
                <a:gd name="T27" fmla="*/ 535 h 538"/>
                <a:gd name="T28" fmla="*/ 392 w 910"/>
                <a:gd name="T29" fmla="*/ 531 h 538"/>
                <a:gd name="T30" fmla="*/ 505 w 910"/>
                <a:gd name="T31" fmla="*/ 511 h 538"/>
                <a:gd name="T32" fmla="*/ 547 w 910"/>
                <a:gd name="T33" fmla="*/ 500 h 538"/>
                <a:gd name="T34" fmla="*/ 565 w 910"/>
                <a:gd name="T35" fmla="*/ 510 h 538"/>
                <a:gd name="T36" fmla="*/ 438 w 910"/>
                <a:gd name="T37" fmla="*/ 538 h 538"/>
                <a:gd name="T38" fmla="*/ 670 w 910"/>
                <a:gd name="T39" fmla="*/ 469 h 538"/>
                <a:gd name="T40" fmla="*/ 705 w 910"/>
                <a:gd name="T41" fmla="*/ 460 h 538"/>
                <a:gd name="T42" fmla="*/ 788 w 910"/>
                <a:gd name="T43" fmla="*/ 415 h 538"/>
                <a:gd name="T44" fmla="*/ 888 w 910"/>
                <a:gd name="T45" fmla="*/ 287 h 538"/>
                <a:gd name="T46" fmla="*/ 905 w 910"/>
                <a:gd name="T47" fmla="*/ 243 h 538"/>
                <a:gd name="T48" fmla="*/ 496 w 910"/>
                <a:gd name="T49" fmla="*/ 11 h 538"/>
                <a:gd name="T50" fmla="*/ 592 w 910"/>
                <a:gd name="T51" fmla="*/ 9 h 538"/>
                <a:gd name="T52" fmla="*/ 453 w 910"/>
                <a:gd name="T53" fmla="*/ 17 h 538"/>
                <a:gd name="T54" fmla="*/ 660 w 910"/>
                <a:gd name="T55" fmla="*/ 448 h 538"/>
                <a:gd name="T56" fmla="*/ 585 w 910"/>
                <a:gd name="T57" fmla="*/ 472 h 538"/>
                <a:gd name="T58" fmla="*/ 488 w 910"/>
                <a:gd name="T59" fmla="*/ 490 h 538"/>
                <a:gd name="T60" fmla="*/ 424 w 910"/>
                <a:gd name="T61" fmla="*/ 506 h 538"/>
                <a:gd name="T62" fmla="*/ 502 w 910"/>
                <a:gd name="T63" fmla="*/ 493 h 538"/>
                <a:gd name="T64" fmla="*/ 397 w 910"/>
                <a:gd name="T65" fmla="*/ 512 h 538"/>
                <a:gd name="T66" fmla="*/ 153 w 910"/>
                <a:gd name="T67" fmla="*/ 512 h 538"/>
                <a:gd name="T68" fmla="*/ 54 w 910"/>
                <a:gd name="T69" fmla="*/ 464 h 538"/>
                <a:gd name="T70" fmla="*/ 30 w 910"/>
                <a:gd name="T71" fmla="*/ 290 h 538"/>
                <a:gd name="T72" fmla="*/ 112 w 910"/>
                <a:gd name="T73" fmla="*/ 179 h 538"/>
                <a:gd name="T74" fmla="*/ 283 w 910"/>
                <a:gd name="T75" fmla="*/ 76 h 538"/>
                <a:gd name="T76" fmla="*/ 368 w 910"/>
                <a:gd name="T77" fmla="*/ 46 h 538"/>
                <a:gd name="T78" fmla="*/ 531 w 910"/>
                <a:gd name="T79" fmla="*/ 27 h 538"/>
                <a:gd name="T80" fmla="*/ 599 w 910"/>
                <a:gd name="T81" fmla="*/ 32 h 538"/>
                <a:gd name="T82" fmla="*/ 669 w 910"/>
                <a:gd name="T83" fmla="*/ 34 h 538"/>
                <a:gd name="T84" fmla="*/ 687 w 910"/>
                <a:gd name="T85" fmla="*/ 41 h 538"/>
                <a:gd name="T86" fmla="*/ 793 w 910"/>
                <a:gd name="T87" fmla="*/ 85 h 538"/>
                <a:gd name="T88" fmla="*/ 805 w 910"/>
                <a:gd name="T89" fmla="*/ 95 h 538"/>
                <a:gd name="T90" fmla="*/ 883 w 910"/>
                <a:gd name="T91" fmla="*/ 246 h 538"/>
                <a:gd name="T92" fmla="*/ 841 w 910"/>
                <a:gd name="T93" fmla="*/ 323 h 538"/>
                <a:gd name="T94" fmla="*/ 863 w 910"/>
                <a:gd name="T95" fmla="*/ 280 h 538"/>
                <a:gd name="T96" fmla="*/ 700 w 910"/>
                <a:gd name="T97" fmla="*/ 424 h 538"/>
                <a:gd name="T98" fmla="*/ 720 w 910"/>
                <a:gd name="T99" fmla="*/ 419 h 538"/>
                <a:gd name="T100" fmla="*/ 708 w 910"/>
                <a:gd name="T101" fmla="*/ 446 h 538"/>
                <a:gd name="T102" fmla="*/ 772 w 910"/>
                <a:gd name="T103" fmla="*/ 403 h 538"/>
                <a:gd name="T104" fmla="*/ 832 w 910"/>
                <a:gd name="T105" fmla="*/ 367 h 538"/>
                <a:gd name="T106" fmla="*/ 829 w 910"/>
                <a:gd name="T107" fmla="*/ 364 h 538"/>
                <a:gd name="T108" fmla="*/ 885 w 910"/>
                <a:gd name="T109" fmla="*/ 280 h 538"/>
                <a:gd name="T110" fmla="*/ 792 w 910"/>
                <a:gd name="T111" fmla="*/ 72 h 538"/>
                <a:gd name="T112" fmla="*/ 737 w 910"/>
                <a:gd name="T113" fmla="*/ 44 h 538"/>
                <a:gd name="T114" fmla="*/ 709 w 910"/>
                <a:gd name="T115" fmla="*/ 30 h 538"/>
                <a:gd name="T116" fmla="*/ 777 w 910"/>
                <a:gd name="T117" fmla="*/ 52 h 538"/>
                <a:gd name="T118" fmla="*/ 876 w 910"/>
                <a:gd name="T119" fmla="*/ 128 h 538"/>
                <a:gd name="T120" fmla="*/ 887 w 910"/>
                <a:gd name="T121" fmla="*/ 17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0" h="538">
                  <a:moveTo>
                    <a:pt x="900" y="193"/>
                  </a:moveTo>
                  <a:cubicBezTo>
                    <a:pt x="905" y="215"/>
                    <a:pt x="899" y="195"/>
                    <a:pt x="900" y="207"/>
                  </a:cubicBezTo>
                  <a:cubicBezTo>
                    <a:pt x="899" y="203"/>
                    <a:pt x="899" y="199"/>
                    <a:pt x="899" y="196"/>
                  </a:cubicBezTo>
                  <a:cubicBezTo>
                    <a:pt x="898" y="195"/>
                    <a:pt x="895" y="184"/>
                    <a:pt x="895" y="185"/>
                  </a:cubicBezTo>
                  <a:cubicBezTo>
                    <a:pt x="899" y="179"/>
                    <a:pt x="879" y="134"/>
                    <a:pt x="886" y="143"/>
                  </a:cubicBezTo>
                  <a:cubicBezTo>
                    <a:pt x="882" y="129"/>
                    <a:pt x="854" y="95"/>
                    <a:pt x="830" y="77"/>
                  </a:cubicBezTo>
                  <a:cubicBezTo>
                    <a:pt x="832" y="79"/>
                    <a:pt x="835" y="80"/>
                    <a:pt x="837" y="82"/>
                  </a:cubicBezTo>
                  <a:cubicBezTo>
                    <a:pt x="815" y="59"/>
                    <a:pt x="813" y="67"/>
                    <a:pt x="798" y="58"/>
                  </a:cubicBezTo>
                  <a:cubicBezTo>
                    <a:pt x="812" y="65"/>
                    <a:pt x="787" y="49"/>
                    <a:pt x="782" y="45"/>
                  </a:cubicBezTo>
                  <a:cubicBezTo>
                    <a:pt x="768" y="40"/>
                    <a:pt x="757" y="37"/>
                    <a:pt x="739" y="30"/>
                  </a:cubicBezTo>
                  <a:cubicBezTo>
                    <a:pt x="736" y="27"/>
                    <a:pt x="736" y="25"/>
                    <a:pt x="724" y="21"/>
                  </a:cubicBezTo>
                  <a:cubicBezTo>
                    <a:pt x="715" y="20"/>
                    <a:pt x="715" y="20"/>
                    <a:pt x="715" y="20"/>
                  </a:cubicBezTo>
                  <a:cubicBezTo>
                    <a:pt x="703" y="16"/>
                    <a:pt x="686" y="14"/>
                    <a:pt x="678" y="12"/>
                  </a:cubicBezTo>
                  <a:cubicBezTo>
                    <a:pt x="680" y="12"/>
                    <a:pt x="680" y="12"/>
                    <a:pt x="680" y="12"/>
                  </a:cubicBezTo>
                  <a:cubicBezTo>
                    <a:pt x="666" y="9"/>
                    <a:pt x="666" y="11"/>
                    <a:pt x="676" y="13"/>
                  </a:cubicBezTo>
                  <a:cubicBezTo>
                    <a:pt x="663" y="12"/>
                    <a:pt x="663" y="12"/>
                    <a:pt x="663" y="12"/>
                  </a:cubicBezTo>
                  <a:cubicBezTo>
                    <a:pt x="663" y="11"/>
                    <a:pt x="663" y="11"/>
                    <a:pt x="663" y="11"/>
                  </a:cubicBezTo>
                  <a:cubicBezTo>
                    <a:pt x="645" y="9"/>
                    <a:pt x="629" y="10"/>
                    <a:pt x="601" y="8"/>
                  </a:cubicBezTo>
                  <a:cubicBezTo>
                    <a:pt x="609" y="7"/>
                    <a:pt x="581" y="4"/>
                    <a:pt x="606" y="5"/>
                  </a:cubicBezTo>
                  <a:cubicBezTo>
                    <a:pt x="598" y="5"/>
                    <a:pt x="610" y="7"/>
                    <a:pt x="611" y="8"/>
                  </a:cubicBezTo>
                  <a:cubicBezTo>
                    <a:pt x="620" y="9"/>
                    <a:pt x="628" y="8"/>
                    <a:pt x="632" y="8"/>
                  </a:cubicBezTo>
                  <a:cubicBezTo>
                    <a:pt x="629" y="7"/>
                    <a:pt x="632" y="6"/>
                    <a:pt x="637" y="5"/>
                  </a:cubicBezTo>
                  <a:cubicBezTo>
                    <a:pt x="619" y="5"/>
                    <a:pt x="569" y="0"/>
                    <a:pt x="565" y="4"/>
                  </a:cubicBezTo>
                  <a:cubicBezTo>
                    <a:pt x="542" y="4"/>
                    <a:pt x="514" y="5"/>
                    <a:pt x="489" y="6"/>
                  </a:cubicBezTo>
                  <a:cubicBezTo>
                    <a:pt x="490" y="6"/>
                    <a:pt x="492" y="6"/>
                    <a:pt x="491" y="7"/>
                  </a:cubicBezTo>
                  <a:cubicBezTo>
                    <a:pt x="469" y="6"/>
                    <a:pt x="469" y="6"/>
                    <a:pt x="469" y="6"/>
                  </a:cubicBezTo>
                  <a:cubicBezTo>
                    <a:pt x="474" y="6"/>
                    <a:pt x="474" y="6"/>
                    <a:pt x="474" y="6"/>
                  </a:cubicBezTo>
                  <a:cubicBezTo>
                    <a:pt x="469" y="6"/>
                    <a:pt x="465" y="6"/>
                    <a:pt x="460" y="6"/>
                  </a:cubicBezTo>
                  <a:cubicBezTo>
                    <a:pt x="458" y="6"/>
                    <a:pt x="464" y="4"/>
                    <a:pt x="470" y="3"/>
                  </a:cubicBezTo>
                  <a:cubicBezTo>
                    <a:pt x="473" y="3"/>
                    <a:pt x="476" y="3"/>
                    <a:pt x="473" y="4"/>
                  </a:cubicBezTo>
                  <a:cubicBezTo>
                    <a:pt x="488" y="1"/>
                    <a:pt x="460" y="4"/>
                    <a:pt x="470" y="2"/>
                  </a:cubicBezTo>
                  <a:cubicBezTo>
                    <a:pt x="474" y="2"/>
                    <a:pt x="479" y="1"/>
                    <a:pt x="481" y="1"/>
                  </a:cubicBezTo>
                  <a:cubicBezTo>
                    <a:pt x="464" y="1"/>
                    <a:pt x="456" y="5"/>
                    <a:pt x="445" y="4"/>
                  </a:cubicBezTo>
                  <a:cubicBezTo>
                    <a:pt x="436" y="6"/>
                    <a:pt x="420" y="10"/>
                    <a:pt x="404" y="12"/>
                  </a:cubicBezTo>
                  <a:cubicBezTo>
                    <a:pt x="410" y="10"/>
                    <a:pt x="387" y="15"/>
                    <a:pt x="394" y="12"/>
                  </a:cubicBezTo>
                  <a:cubicBezTo>
                    <a:pt x="388" y="14"/>
                    <a:pt x="374" y="15"/>
                    <a:pt x="372" y="17"/>
                  </a:cubicBezTo>
                  <a:cubicBezTo>
                    <a:pt x="374" y="16"/>
                    <a:pt x="381" y="14"/>
                    <a:pt x="386" y="14"/>
                  </a:cubicBezTo>
                  <a:cubicBezTo>
                    <a:pt x="379" y="16"/>
                    <a:pt x="379" y="17"/>
                    <a:pt x="371" y="18"/>
                  </a:cubicBezTo>
                  <a:cubicBezTo>
                    <a:pt x="370" y="19"/>
                    <a:pt x="370" y="18"/>
                    <a:pt x="370" y="18"/>
                  </a:cubicBezTo>
                  <a:cubicBezTo>
                    <a:pt x="360" y="21"/>
                    <a:pt x="368" y="22"/>
                    <a:pt x="350" y="26"/>
                  </a:cubicBezTo>
                  <a:cubicBezTo>
                    <a:pt x="303" y="38"/>
                    <a:pt x="355" y="21"/>
                    <a:pt x="349" y="22"/>
                  </a:cubicBezTo>
                  <a:cubicBezTo>
                    <a:pt x="347" y="23"/>
                    <a:pt x="327" y="29"/>
                    <a:pt x="317" y="31"/>
                  </a:cubicBezTo>
                  <a:cubicBezTo>
                    <a:pt x="319" y="30"/>
                    <a:pt x="319" y="30"/>
                    <a:pt x="319" y="30"/>
                  </a:cubicBezTo>
                  <a:cubicBezTo>
                    <a:pt x="315" y="31"/>
                    <a:pt x="308" y="34"/>
                    <a:pt x="303" y="34"/>
                  </a:cubicBezTo>
                  <a:cubicBezTo>
                    <a:pt x="300" y="37"/>
                    <a:pt x="295" y="39"/>
                    <a:pt x="292" y="41"/>
                  </a:cubicBezTo>
                  <a:cubicBezTo>
                    <a:pt x="272" y="48"/>
                    <a:pt x="272" y="48"/>
                    <a:pt x="272" y="48"/>
                  </a:cubicBezTo>
                  <a:cubicBezTo>
                    <a:pt x="276" y="46"/>
                    <a:pt x="276" y="46"/>
                    <a:pt x="276" y="46"/>
                  </a:cubicBezTo>
                  <a:cubicBezTo>
                    <a:pt x="271" y="48"/>
                    <a:pt x="267" y="49"/>
                    <a:pt x="263" y="50"/>
                  </a:cubicBezTo>
                  <a:cubicBezTo>
                    <a:pt x="261" y="50"/>
                    <a:pt x="267" y="48"/>
                    <a:pt x="273" y="46"/>
                  </a:cubicBezTo>
                  <a:cubicBezTo>
                    <a:pt x="269" y="46"/>
                    <a:pt x="265" y="47"/>
                    <a:pt x="261" y="50"/>
                  </a:cubicBezTo>
                  <a:cubicBezTo>
                    <a:pt x="263" y="49"/>
                    <a:pt x="263" y="49"/>
                    <a:pt x="263" y="49"/>
                  </a:cubicBezTo>
                  <a:cubicBezTo>
                    <a:pt x="258" y="51"/>
                    <a:pt x="239" y="59"/>
                    <a:pt x="255" y="54"/>
                  </a:cubicBezTo>
                  <a:cubicBezTo>
                    <a:pt x="244" y="59"/>
                    <a:pt x="239" y="59"/>
                    <a:pt x="232" y="62"/>
                  </a:cubicBezTo>
                  <a:cubicBezTo>
                    <a:pt x="231" y="61"/>
                    <a:pt x="238" y="59"/>
                    <a:pt x="234" y="59"/>
                  </a:cubicBezTo>
                  <a:cubicBezTo>
                    <a:pt x="226" y="62"/>
                    <a:pt x="221" y="63"/>
                    <a:pt x="215" y="66"/>
                  </a:cubicBezTo>
                  <a:cubicBezTo>
                    <a:pt x="221" y="64"/>
                    <a:pt x="214" y="68"/>
                    <a:pt x="223" y="65"/>
                  </a:cubicBezTo>
                  <a:cubicBezTo>
                    <a:pt x="220" y="66"/>
                    <a:pt x="210" y="70"/>
                    <a:pt x="211" y="70"/>
                  </a:cubicBezTo>
                  <a:cubicBezTo>
                    <a:pt x="214" y="69"/>
                    <a:pt x="216" y="68"/>
                    <a:pt x="221" y="67"/>
                  </a:cubicBezTo>
                  <a:cubicBezTo>
                    <a:pt x="211" y="70"/>
                    <a:pt x="201" y="75"/>
                    <a:pt x="190" y="78"/>
                  </a:cubicBezTo>
                  <a:cubicBezTo>
                    <a:pt x="191" y="78"/>
                    <a:pt x="192" y="77"/>
                    <a:pt x="193" y="77"/>
                  </a:cubicBezTo>
                  <a:cubicBezTo>
                    <a:pt x="180" y="83"/>
                    <a:pt x="160" y="91"/>
                    <a:pt x="152" y="97"/>
                  </a:cubicBezTo>
                  <a:cubicBezTo>
                    <a:pt x="156" y="96"/>
                    <a:pt x="156" y="96"/>
                    <a:pt x="156" y="96"/>
                  </a:cubicBezTo>
                  <a:cubicBezTo>
                    <a:pt x="159" y="94"/>
                    <a:pt x="165" y="91"/>
                    <a:pt x="168" y="90"/>
                  </a:cubicBezTo>
                  <a:cubicBezTo>
                    <a:pt x="158" y="95"/>
                    <a:pt x="175" y="89"/>
                    <a:pt x="165" y="94"/>
                  </a:cubicBezTo>
                  <a:cubicBezTo>
                    <a:pt x="151" y="101"/>
                    <a:pt x="138" y="105"/>
                    <a:pt x="131" y="110"/>
                  </a:cubicBezTo>
                  <a:cubicBezTo>
                    <a:pt x="144" y="104"/>
                    <a:pt x="163" y="97"/>
                    <a:pt x="168" y="94"/>
                  </a:cubicBezTo>
                  <a:cubicBezTo>
                    <a:pt x="160" y="98"/>
                    <a:pt x="160" y="98"/>
                    <a:pt x="160" y="98"/>
                  </a:cubicBezTo>
                  <a:cubicBezTo>
                    <a:pt x="166" y="94"/>
                    <a:pt x="172" y="90"/>
                    <a:pt x="179" y="87"/>
                  </a:cubicBezTo>
                  <a:cubicBezTo>
                    <a:pt x="180" y="87"/>
                    <a:pt x="197" y="79"/>
                    <a:pt x="197" y="81"/>
                  </a:cubicBezTo>
                  <a:cubicBezTo>
                    <a:pt x="190" y="84"/>
                    <a:pt x="184" y="86"/>
                    <a:pt x="178" y="89"/>
                  </a:cubicBezTo>
                  <a:cubicBezTo>
                    <a:pt x="180" y="89"/>
                    <a:pt x="197" y="81"/>
                    <a:pt x="205" y="79"/>
                  </a:cubicBezTo>
                  <a:cubicBezTo>
                    <a:pt x="195" y="82"/>
                    <a:pt x="195" y="82"/>
                    <a:pt x="195" y="82"/>
                  </a:cubicBezTo>
                  <a:cubicBezTo>
                    <a:pt x="211" y="74"/>
                    <a:pt x="233" y="67"/>
                    <a:pt x="249" y="60"/>
                  </a:cubicBezTo>
                  <a:cubicBezTo>
                    <a:pt x="236" y="66"/>
                    <a:pt x="266" y="55"/>
                    <a:pt x="256" y="60"/>
                  </a:cubicBezTo>
                  <a:cubicBezTo>
                    <a:pt x="252" y="62"/>
                    <a:pt x="245" y="64"/>
                    <a:pt x="247" y="63"/>
                  </a:cubicBezTo>
                  <a:cubicBezTo>
                    <a:pt x="246" y="65"/>
                    <a:pt x="257" y="60"/>
                    <a:pt x="260" y="60"/>
                  </a:cubicBezTo>
                  <a:cubicBezTo>
                    <a:pt x="262" y="58"/>
                    <a:pt x="279" y="53"/>
                    <a:pt x="268" y="55"/>
                  </a:cubicBezTo>
                  <a:cubicBezTo>
                    <a:pt x="274" y="54"/>
                    <a:pt x="286" y="49"/>
                    <a:pt x="293" y="47"/>
                  </a:cubicBezTo>
                  <a:cubicBezTo>
                    <a:pt x="291" y="46"/>
                    <a:pt x="307" y="42"/>
                    <a:pt x="310" y="41"/>
                  </a:cubicBezTo>
                  <a:cubicBezTo>
                    <a:pt x="313" y="40"/>
                    <a:pt x="316" y="40"/>
                    <a:pt x="318" y="39"/>
                  </a:cubicBezTo>
                  <a:cubicBezTo>
                    <a:pt x="312" y="42"/>
                    <a:pt x="303" y="45"/>
                    <a:pt x="295" y="48"/>
                  </a:cubicBezTo>
                  <a:cubicBezTo>
                    <a:pt x="295" y="48"/>
                    <a:pt x="295" y="48"/>
                    <a:pt x="295" y="48"/>
                  </a:cubicBezTo>
                  <a:cubicBezTo>
                    <a:pt x="291" y="49"/>
                    <a:pt x="284" y="51"/>
                    <a:pt x="286" y="50"/>
                  </a:cubicBezTo>
                  <a:cubicBezTo>
                    <a:pt x="286" y="51"/>
                    <a:pt x="286" y="51"/>
                    <a:pt x="286" y="51"/>
                  </a:cubicBezTo>
                  <a:cubicBezTo>
                    <a:pt x="269" y="58"/>
                    <a:pt x="252" y="65"/>
                    <a:pt x="244" y="69"/>
                  </a:cubicBezTo>
                  <a:cubicBezTo>
                    <a:pt x="248" y="66"/>
                    <a:pt x="248" y="66"/>
                    <a:pt x="248" y="66"/>
                  </a:cubicBezTo>
                  <a:cubicBezTo>
                    <a:pt x="235" y="73"/>
                    <a:pt x="221" y="76"/>
                    <a:pt x="209" y="82"/>
                  </a:cubicBezTo>
                  <a:cubicBezTo>
                    <a:pt x="209" y="82"/>
                    <a:pt x="211" y="81"/>
                    <a:pt x="208" y="82"/>
                  </a:cubicBezTo>
                  <a:cubicBezTo>
                    <a:pt x="192" y="88"/>
                    <a:pt x="186" y="93"/>
                    <a:pt x="173" y="97"/>
                  </a:cubicBezTo>
                  <a:cubicBezTo>
                    <a:pt x="174" y="96"/>
                    <a:pt x="174" y="96"/>
                    <a:pt x="174" y="96"/>
                  </a:cubicBezTo>
                  <a:cubicBezTo>
                    <a:pt x="173" y="96"/>
                    <a:pt x="166" y="100"/>
                    <a:pt x="168" y="100"/>
                  </a:cubicBezTo>
                  <a:cubicBezTo>
                    <a:pt x="178" y="95"/>
                    <a:pt x="180" y="95"/>
                    <a:pt x="190" y="91"/>
                  </a:cubicBezTo>
                  <a:cubicBezTo>
                    <a:pt x="186" y="93"/>
                    <a:pt x="178" y="97"/>
                    <a:pt x="172" y="100"/>
                  </a:cubicBezTo>
                  <a:cubicBezTo>
                    <a:pt x="171" y="101"/>
                    <a:pt x="171" y="101"/>
                    <a:pt x="171" y="101"/>
                  </a:cubicBezTo>
                  <a:cubicBezTo>
                    <a:pt x="164" y="106"/>
                    <a:pt x="155" y="108"/>
                    <a:pt x="147" y="113"/>
                  </a:cubicBezTo>
                  <a:cubicBezTo>
                    <a:pt x="157" y="110"/>
                    <a:pt x="157" y="110"/>
                    <a:pt x="157" y="110"/>
                  </a:cubicBezTo>
                  <a:cubicBezTo>
                    <a:pt x="157" y="110"/>
                    <a:pt x="156" y="110"/>
                    <a:pt x="156" y="111"/>
                  </a:cubicBezTo>
                  <a:cubicBezTo>
                    <a:pt x="160" y="109"/>
                    <a:pt x="163" y="107"/>
                    <a:pt x="164" y="106"/>
                  </a:cubicBezTo>
                  <a:cubicBezTo>
                    <a:pt x="178" y="99"/>
                    <a:pt x="187" y="98"/>
                    <a:pt x="189" y="98"/>
                  </a:cubicBezTo>
                  <a:cubicBezTo>
                    <a:pt x="196" y="96"/>
                    <a:pt x="187" y="101"/>
                    <a:pt x="189" y="101"/>
                  </a:cubicBezTo>
                  <a:cubicBezTo>
                    <a:pt x="199" y="97"/>
                    <a:pt x="198" y="95"/>
                    <a:pt x="209" y="91"/>
                  </a:cubicBezTo>
                  <a:cubicBezTo>
                    <a:pt x="212" y="90"/>
                    <a:pt x="211" y="90"/>
                    <a:pt x="210" y="91"/>
                  </a:cubicBezTo>
                  <a:cubicBezTo>
                    <a:pt x="217" y="87"/>
                    <a:pt x="217" y="87"/>
                    <a:pt x="217" y="87"/>
                  </a:cubicBezTo>
                  <a:cubicBezTo>
                    <a:pt x="217" y="88"/>
                    <a:pt x="236" y="81"/>
                    <a:pt x="225" y="86"/>
                  </a:cubicBezTo>
                  <a:cubicBezTo>
                    <a:pt x="224" y="87"/>
                    <a:pt x="221" y="88"/>
                    <a:pt x="218" y="89"/>
                  </a:cubicBezTo>
                  <a:cubicBezTo>
                    <a:pt x="230" y="85"/>
                    <a:pt x="248" y="80"/>
                    <a:pt x="256" y="78"/>
                  </a:cubicBezTo>
                  <a:cubicBezTo>
                    <a:pt x="254" y="79"/>
                    <a:pt x="254" y="79"/>
                    <a:pt x="255" y="79"/>
                  </a:cubicBezTo>
                  <a:cubicBezTo>
                    <a:pt x="256" y="79"/>
                    <a:pt x="256" y="78"/>
                    <a:pt x="257" y="78"/>
                  </a:cubicBezTo>
                  <a:cubicBezTo>
                    <a:pt x="259" y="77"/>
                    <a:pt x="261" y="77"/>
                    <a:pt x="261" y="78"/>
                  </a:cubicBezTo>
                  <a:cubicBezTo>
                    <a:pt x="269" y="75"/>
                    <a:pt x="267" y="75"/>
                    <a:pt x="280" y="72"/>
                  </a:cubicBezTo>
                  <a:cubicBezTo>
                    <a:pt x="284" y="70"/>
                    <a:pt x="282" y="69"/>
                    <a:pt x="285" y="68"/>
                  </a:cubicBezTo>
                  <a:cubicBezTo>
                    <a:pt x="288" y="67"/>
                    <a:pt x="291" y="66"/>
                    <a:pt x="293" y="65"/>
                  </a:cubicBezTo>
                  <a:cubicBezTo>
                    <a:pt x="292" y="66"/>
                    <a:pt x="292" y="66"/>
                    <a:pt x="292" y="66"/>
                  </a:cubicBezTo>
                  <a:cubicBezTo>
                    <a:pt x="300" y="63"/>
                    <a:pt x="300" y="63"/>
                    <a:pt x="300" y="63"/>
                  </a:cubicBezTo>
                  <a:cubicBezTo>
                    <a:pt x="297" y="64"/>
                    <a:pt x="292" y="65"/>
                    <a:pt x="287" y="67"/>
                  </a:cubicBezTo>
                  <a:cubicBezTo>
                    <a:pt x="289" y="66"/>
                    <a:pt x="291" y="65"/>
                    <a:pt x="293" y="64"/>
                  </a:cubicBezTo>
                  <a:cubicBezTo>
                    <a:pt x="282" y="67"/>
                    <a:pt x="282" y="67"/>
                    <a:pt x="282" y="67"/>
                  </a:cubicBezTo>
                  <a:cubicBezTo>
                    <a:pt x="279" y="68"/>
                    <a:pt x="277" y="69"/>
                    <a:pt x="275" y="70"/>
                  </a:cubicBezTo>
                  <a:cubicBezTo>
                    <a:pt x="287" y="66"/>
                    <a:pt x="287" y="66"/>
                    <a:pt x="287" y="66"/>
                  </a:cubicBezTo>
                  <a:cubicBezTo>
                    <a:pt x="285" y="67"/>
                    <a:pt x="284" y="67"/>
                    <a:pt x="283" y="68"/>
                  </a:cubicBezTo>
                  <a:cubicBezTo>
                    <a:pt x="279" y="69"/>
                    <a:pt x="275" y="70"/>
                    <a:pt x="273" y="71"/>
                  </a:cubicBezTo>
                  <a:cubicBezTo>
                    <a:pt x="275" y="71"/>
                    <a:pt x="278" y="70"/>
                    <a:pt x="281" y="69"/>
                  </a:cubicBezTo>
                  <a:cubicBezTo>
                    <a:pt x="280" y="70"/>
                    <a:pt x="280" y="70"/>
                    <a:pt x="279" y="71"/>
                  </a:cubicBezTo>
                  <a:cubicBezTo>
                    <a:pt x="261" y="77"/>
                    <a:pt x="255" y="77"/>
                    <a:pt x="245" y="80"/>
                  </a:cubicBezTo>
                  <a:cubicBezTo>
                    <a:pt x="251" y="77"/>
                    <a:pt x="261" y="73"/>
                    <a:pt x="257" y="73"/>
                  </a:cubicBezTo>
                  <a:cubicBezTo>
                    <a:pt x="266" y="72"/>
                    <a:pt x="267" y="69"/>
                    <a:pt x="278" y="67"/>
                  </a:cubicBezTo>
                  <a:cubicBezTo>
                    <a:pt x="276" y="68"/>
                    <a:pt x="276" y="68"/>
                    <a:pt x="276" y="68"/>
                  </a:cubicBezTo>
                  <a:cubicBezTo>
                    <a:pt x="284" y="64"/>
                    <a:pt x="286" y="65"/>
                    <a:pt x="293" y="62"/>
                  </a:cubicBezTo>
                  <a:cubicBezTo>
                    <a:pt x="292" y="62"/>
                    <a:pt x="293" y="62"/>
                    <a:pt x="294" y="62"/>
                  </a:cubicBezTo>
                  <a:cubicBezTo>
                    <a:pt x="310" y="56"/>
                    <a:pt x="289" y="62"/>
                    <a:pt x="305" y="56"/>
                  </a:cubicBezTo>
                  <a:cubicBezTo>
                    <a:pt x="319" y="53"/>
                    <a:pt x="310" y="57"/>
                    <a:pt x="314" y="57"/>
                  </a:cubicBezTo>
                  <a:cubicBezTo>
                    <a:pt x="291" y="65"/>
                    <a:pt x="315" y="59"/>
                    <a:pt x="290" y="68"/>
                  </a:cubicBezTo>
                  <a:cubicBezTo>
                    <a:pt x="290" y="68"/>
                    <a:pt x="290" y="68"/>
                    <a:pt x="291" y="68"/>
                  </a:cubicBezTo>
                  <a:cubicBezTo>
                    <a:pt x="279" y="72"/>
                    <a:pt x="269" y="76"/>
                    <a:pt x="256" y="80"/>
                  </a:cubicBezTo>
                  <a:cubicBezTo>
                    <a:pt x="260" y="78"/>
                    <a:pt x="256" y="79"/>
                    <a:pt x="255" y="79"/>
                  </a:cubicBezTo>
                  <a:cubicBezTo>
                    <a:pt x="247" y="82"/>
                    <a:pt x="237" y="86"/>
                    <a:pt x="233" y="89"/>
                  </a:cubicBezTo>
                  <a:cubicBezTo>
                    <a:pt x="220" y="95"/>
                    <a:pt x="220" y="95"/>
                    <a:pt x="220" y="95"/>
                  </a:cubicBezTo>
                  <a:cubicBezTo>
                    <a:pt x="220" y="94"/>
                    <a:pt x="224" y="90"/>
                    <a:pt x="237" y="85"/>
                  </a:cubicBezTo>
                  <a:cubicBezTo>
                    <a:pt x="192" y="104"/>
                    <a:pt x="161" y="126"/>
                    <a:pt x="123" y="156"/>
                  </a:cubicBezTo>
                  <a:cubicBezTo>
                    <a:pt x="121" y="157"/>
                    <a:pt x="128" y="152"/>
                    <a:pt x="125" y="154"/>
                  </a:cubicBezTo>
                  <a:cubicBezTo>
                    <a:pt x="120" y="158"/>
                    <a:pt x="114" y="164"/>
                    <a:pt x="113" y="165"/>
                  </a:cubicBezTo>
                  <a:cubicBezTo>
                    <a:pt x="113" y="165"/>
                    <a:pt x="114" y="164"/>
                    <a:pt x="117" y="161"/>
                  </a:cubicBezTo>
                  <a:cubicBezTo>
                    <a:pt x="98" y="179"/>
                    <a:pt x="87" y="187"/>
                    <a:pt x="77" y="200"/>
                  </a:cubicBezTo>
                  <a:cubicBezTo>
                    <a:pt x="76" y="200"/>
                    <a:pt x="85" y="190"/>
                    <a:pt x="84" y="191"/>
                  </a:cubicBezTo>
                  <a:cubicBezTo>
                    <a:pt x="66" y="209"/>
                    <a:pt x="60" y="221"/>
                    <a:pt x="46" y="242"/>
                  </a:cubicBezTo>
                  <a:cubicBezTo>
                    <a:pt x="50" y="235"/>
                    <a:pt x="42" y="246"/>
                    <a:pt x="38" y="252"/>
                  </a:cubicBezTo>
                  <a:cubicBezTo>
                    <a:pt x="27" y="270"/>
                    <a:pt x="8" y="310"/>
                    <a:pt x="5" y="342"/>
                  </a:cubicBezTo>
                  <a:cubicBezTo>
                    <a:pt x="2" y="333"/>
                    <a:pt x="1" y="376"/>
                    <a:pt x="0" y="379"/>
                  </a:cubicBezTo>
                  <a:cubicBezTo>
                    <a:pt x="0" y="386"/>
                    <a:pt x="2" y="397"/>
                    <a:pt x="3" y="398"/>
                  </a:cubicBezTo>
                  <a:cubicBezTo>
                    <a:pt x="2" y="394"/>
                    <a:pt x="2" y="384"/>
                    <a:pt x="2" y="386"/>
                  </a:cubicBezTo>
                  <a:cubicBezTo>
                    <a:pt x="3" y="396"/>
                    <a:pt x="7" y="411"/>
                    <a:pt x="9" y="412"/>
                  </a:cubicBezTo>
                  <a:cubicBezTo>
                    <a:pt x="10" y="416"/>
                    <a:pt x="11" y="420"/>
                    <a:pt x="12" y="424"/>
                  </a:cubicBezTo>
                  <a:cubicBezTo>
                    <a:pt x="13" y="425"/>
                    <a:pt x="16" y="428"/>
                    <a:pt x="19" y="434"/>
                  </a:cubicBezTo>
                  <a:cubicBezTo>
                    <a:pt x="25" y="449"/>
                    <a:pt x="19" y="432"/>
                    <a:pt x="30" y="451"/>
                  </a:cubicBezTo>
                  <a:cubicBezTo>
                    <a:pt x="26" y="448"/>
                    <a:pt x="23" y="444"/>
                    <a:pt x="22" y="443"/>
                  </a:cubicBezTo>
                  <a:cubicBezTo>
                    <a:pt x="27" y="452"/>
                    <a:pt x="27" y="451"/>
                    <a:pt x="32" y="456"/>
                  </a:cubicBezTo>
                  <a:cubicBezTo>
                    <a:pt x="33" y="459"/>
                    <a:pt x="25" y="452"/>
                    <a:pt x="20" y="445"/>
                  </a:cubicBezTo>
                  <a:cubicBezTo>
                    <a:pt x="23" y="449"/>
                    <a:pt x="25" y="453"/>
                    <a:pt x="28" y="457"/>
                  </a:cubicBezTo>
                  <a:cubicBezTo>
                    <a:pt x="38" y="467"/>
                    <a:pt x="56" y="481"/>
                    <a:pt x="74" y="492"/>
                  </a:cubicBezTo>
                  <a:cubicBezTo>
                    <a:pt x="71" y="491"/>
                    <a:pt x="65" y="488"/>
                    <a:pt x="69" y="492"/>
                  </a:cubicBezTo>
                  <a:cubicBezTo>
                    <a:pt x="77" y="496"/>
                    <a:pt x="89" y="500"/>
                    <a:pt x="100" y="506"/>
                  </a:cubicBezTo>
                  <a:cubicBezTo>
                    <a:pt x="98" y="505"/>
                    <a:pt x="99" y="506"/>
                    <a:pt x="98" y="505"/>
                  </a:cubicBezTo>
                  <a:cubicBezTo>
                    <a:pt x="118" y="512"/>
                    <a:pt x="112" y="512"/>
                    <a:pt x="131" y="518"/>
                  </a:cubicBezTo>
                  <a:cubicBezTo>
                    <a:pt x="131" y="518"/>
                    <a:pt x="130" y="518"/>
                    <a:pt x="130" y="518"/>
                  </a:cubicBezTo>
                  <a:cubicBezTo>
                    <a:pt x="134" y="519"/>
                    <a:pt x="138" y="519"/>
                    <a:pt x="141" y="520"/>
                  </a:cubicBezTo>
                  <a:cubicBezTo>
                    <a:pt x="166" y="523"/>
                    <a:pt x="168" y="527"/>
                    <a:pt x="183" y="530"/>
                  </a:cubicBezTo>
                  <a:cubicBezTo>
                    <a:pt x="179" y="530"/>
                    <a:pt x="179" y="530"/>
                    <a:pt x="179" y="530"/>
                  </a:cubicBezTo>
                  <a:cubicBezTo>
                    <a:pt x="189" y="533"/>
                    <a:pt x="219" y="534"/>
                    <a:pt x="227" y="535"/>
                  </a:cubicBezTo>
                  <a:cubicBezTo>
                    <a:pt x="217" y="533"/>
                    <a:pt x="224" y="534"/>
                    <a:pt x="216" y="532"/>
                  </a:cubicBezTo>
                  <a:cubicBezTo>
                    <a:pt x="207" y="531"/>
                    <a:pt x="209" y="534"/>
                    <a:pt x="194" y="531"/>
                  </a:cubicBezTo>
                  <a:cubicBezTo>
                    <a:pt x="196" y="530"/>
                    <a:pt x="216" y="531"/>
                    <a:pt x="220" y="530"/>
                  </a:cubicBezTo>
                  <a:cubicBezTo>
                    <a:pt x="228" y="530"/>
                    <a:pt x="234" y="533"/>
                    <a:pt x="235" y="534"/>
                  </a:cubicBezTo>
                  <a:cubicBezTo>
                    <a:pt x="256" y="535"/>
                    <a:pt x="268" y="536"/>
                    <a:pt x="295" y="535"/>
                  </a:cubicBezTo>
                  <a:cubicBezTo>
                    <a:pt x="304" y="534"/>
                    <a:pt x="311" y="530"/>
                    <a:pt x="333" y="532"/>
                  </a:cubicBezTo>
                  <a:cubicBezTo>
                    <a:pt x="332" y="532"/>
                    <a:pt x="332" y="532"/>
                    <a:pt x="332" y="532"/>
                  </a:cubicBezTo>
                  <a:cubicBezTo>
                    <a:pt x="334" y="531"/>
                    <a:pt x="343" y="532"/>
                    <a:pt x="347" y="531"/>
                  </a:cubicBezTo>
                  <a:cubicBezTo>
                    <a:pt x="339" y="530"/>
                    <a:pt x="356" y="529"/>
                    <a:pt x="347" y="528"/>
                  </a:cubicBezTo>
                  <a:cubicBezTo>
                    <a:pt x="360" y="527"/>
                    <a:pt x="362" y="529"/>
                    <a:pt x="363" y="531"/>
                  </a:cubicBezTo>
                  <a:cubicBezTo>
                    <a:pt x="372" y="528"/>
                    <a:pt x="389" y="530"/>
                    <a:pt x="408" y="527"/>
                  </a:cubicBezTo>
                  <a:cubicBezTo>
                    <a:pt x="405" y="528"/>
                    <a:pt x="383" y="530"/>
                    <a:pt x="392" y="531"/>
                  </a:cubicBezTo>
                  <a:cubicBezTo>
                    <a:pt x="401" y="529"/>
                    <a:pt x="409" y="528"/>
                    <a:pt x="417" y="526"/>
                  </a:cubicBezTo>
                  <a:cubicBezTo>
                    <a:pt x="406" y="527"/>
                    <a:pt x="406" y="527"/>
                    <a:pt x="406" y="527"/>
                  </a:cubicBezTo>
                  <a:cubicBezTo>
                    <a:pt x="425" y="523"/>
                    <a:pt x="430" y="524"/>
                    <a:pt x="441" y="524"/>
                  </a:cubicBezTo>
                  <a:cubicBezTo>
                    <a:pt x="444" y="524"/>
                    <a:pt x="437" y="525"/>
                    <a:pt x="431" y="526"/>
                  </a:cubicBezTo>
                  <a:cubicBezTo>
                    <a:pt x="437" y="525"/>
                    <a:pt x="446" y="524"/>
                    <a:pt x="454" y="522"/>
                  </a:cubicBezTo>
                  <a:cubicBezTo>
                    <a:pt x="459" y="520"/>
                    <a:pt x="479" y="517"/>
                    <a:pt x="487" y="514"/>
                  </a:cubicBezTo>
                  <a:cubicBezTo>
                    <a:pt x="490" y="513"/>
                    <a:pt x="490" y="513"/>
                    <a:pt x="490" y="513"/>
                  </a:cubicBezTo>
                  <a:cubicBezTo>
                    <a:pt x="490" y="514"/>
                    <a:pt x="489" y="514"/>
                    <a:pt x="489" y="514"/>
                  </a:cubicBezTo>
                  <a:cubicBezTo>
                    <a:pt x="490" y="514"/>
                    <a:pt x="492" y="513"/>
                    <a:pt x="493" y="513"/>
                  </a:cubicBezTo>
                  <a:cubicBezTo>
                    <a:pt x="503" y="512"/>
                    <a:pt x="503" y="512"/>
                    <a:pt x="503" y="512"/>
                  </a:cubicBezTo>
                  <a:cubicBezTo>
                    <a:pt x="501" y="512"/>
                    <a:pt x="501" y="512"/>
                    <a:pt x="501" y="512"/>
                  </a:cubicBezTo>
                  <a:cubicBezTo>
                    <a:pt x="505" y="511"/>
                    <a:pt x="505" y="511"/>
                    <a:pt x="505" y="511"/>
                  </a:cubicBezTo>
                  <a:cubicBezTo>
                    <a:pt x="515" y="510"/>
                    <a:pt x="515" y="510"/>
                    <a:pt x="515" y="510"/>
                  </a:cubicBezTo>
                  <a:cubicBezTo>
                    <a:pt x="520" y="508"/>
                    <a:pt x="520" y="508"/>
                    <a:pt x="520" y="508"/>
                  </a:cubicBezTo>
                  <a:cubicBezTo>
                    <a:pt x="518" y="509"/>
                    <a:pt x="518" y="509"/>
                    <a:pt x="518" y="509"/>
                  </a:cubicBezTo>
                  <a:cubicBezTo>
                    <a:pt x="518" y="507"/>
                    <a:pt x="530" y="503"/>
                    <a:pt x="545" y="500"/>
                  </a:cubicBezTo>
                  <a:cubicBezTo>
                    <a:pt x="544" y="500"/>
                    <a:pt x="536" y="501"/>
                    <a:pt x="525" y="503"/>
                  </a:cubicBezTo>
                  <a:cubicBezTo>
                    <a:pt x="529" y="502"/>
                    <a:pt x="529" y="502"/>
                    <a:pt x="529" y="502"/>
                  </a:cubicBezTo>
                  <a:cubicBezTo>
                    <a:pt x="545" y="499"/>
                    <a:pt x="560" y="496"/>
                    <a:pt x="574" y="492"/>
                  </a:cubicBezTo>
                  <a:cubicBezTo>
                    <a:pt x="569" y="494"/>
                    <a:pt x="564" y="495"/>
                    <a:pt x="558" y="497"/>
                  </a:cubicBezTo>
                  <a:cubicBezTo>
                    <a:pt x="573" y="495"/>
                    <a:pt x="596" y="486"/>
                    <a:pt x="603" y="486"/>
                  </a:cubicBezTo>
                  <a:cubicBezTo>
                    <a:pt x="581" y="495"/>
                    <a:pt x="569" y="496"/>
                    <a:pt x="545" y="503"/>
                  </a:cubicBezTo>
                  <a:cubicBezTo>
                    <a:pt x="532" y="504"/>
                    <a:pt x="561" y="498"/>
                    <a:pt x="561" y="497"/>
                  </a:cubicBezTo>
                  <a:cubicBezTo>
                    <a:pt x="557" y="498"/>
                    <a:pt x="552" y="499"/>
                    <a:pt x="547" y="500"/>
                  </a:cubicBezTo>
                  <a:cubicBezTo>
                    <a:pt x="549" y="500"/>
                    <a:pt x="520" y="507"/>
                    <a:pt x="528" y="507"/>
                  </a:cubicBezTo>
                  <a:cubicBezTo>
                    <a:pt x="559" y="501"/>
                    <a:pt x="589" y="494"/>
                    <a:pt x="615" y="485"/>
                  </a:cubicBezTo>
                  <a:cubicBezTo>
                    <a:pt x="608" y="492"/>
                    <a:pt x="601" y="498"/>
                    <a:pt x="593" y="505"/>
                  </a:cubicBezTo>
                  <a:cubicBezTo>
                    <a:pt x="593" y="505"/>
                    <a:pt x="593" y="505"/>
                    <a:pt x="592" y="506"/>
                  </a:cubicBezTo>
                  <a:cubicBezTo>
                    <a:pt x="593" y="505"/>
                    <a:pt x="593" y="505"/>
                    <a:pt x="593" y="505"/>
                  </a:cubicBezTo>
                  <a:cubicBezTo>
                    <a:pt x="593" y="504"/>
                    <a:pt x="588" y="506"/>
                    <a:pt x="582" y="508"/>
                  </a:cubicBezTo>
                  <a:cubicBezTo>
                    <a:pt x="583" y="507"/>
                    <a:pt x="584" y="506"/>
                    <a:pt x="577" y="508"/>
                  </a:cubicBezTo>
                  <a:cubicBezTo>
                    <a:pt x="563" y="511"/>
                    <a:pt x="555" y="516"/>
                    <a:pt x="545" y="518"/>
                  </a:cubicBezTo>
                  <a:cubicBezTo>
                    <a:pt x="548" y="517"/>
                    <a:pt x="548" y="517"/>
                    <a:pt x="548" y="517"/>
                  </a:cubicBezTo>
                  <a:cubicBezTo>
                    <a:pt x="538" y="519"/>
                    <a:pt x="525" y="522"/>
                    <a:pt x="518" y="524"/>
                  </a:cubicBezTo>
                  <a:cubicBezTo>
                    <a:pt x="509" y="524"/>
                    <a:pt x="546" y="517"/>
                    <a:pt x="530" y="519"/>
                  </a:cubicBezTo>
                  <a:cubicBezTo>
                    <a:pt x="541" y="517"/>
                    <a:pt x="557" y="512"/>
                    <a:pt x="565" y="510"/>
                  </a:cubicBezTo>
                  <a:cubicBezTo>
                    <a:pt x="551" y="513"/>
                    <a:pt x="538" y="513"/>
                    <a:pt x="542" y="511"/>
                  </a:cubicBezTo>
                  <a:cubicBezTo>
                    <a:pt x="512" y="520"/>
                    <a:pt x="543" y="516"/>
                    <a:pt x="517" y="523"/>
                  </a:cubicBezTo>
                  <a:cubicBezTo>
                    <a:pt x="498" y="526"/>
                    <a:pt x="498" y="526"/>
                    <a:pt x="498" y="526"/>
                  </a:cubicBezTo>
                  <a:cubicBezTo>
                    <a:pt x="492" y="529"/>
                    <a:pt x="492" y="529"/>
                    <a:pt x="492" y="529"/>
                  </a:cubicBezTo>
                  <a:cubicBezTo>
                    <a:pt x="481" y="531"/>
                    <a:pt x="499" y="526"/>
                    <a:pt x="482" y="529"/>
                  </a:cubicBezTo>
                  <a:cubicBezTo>
                    <a:pt x="477" y="531"/>
                    <a:pt x="466" y="532"/>
                    <a:pt x="463" y="533"/>
                  </a:cubicBezTo>
                  <a:cubicBezTo>
                    <a:pt x="463" y="532"/>
                    <a:pt x="463" y="532"/>
                    <a:pt x="454" y="533"/>
                  </a:cubicBezTo>
                  <a:cubicBezTo>
                    <a:pt x="454" y="534"/>
                    <a:pt x="455" y="534"/>
                    <a:pt x="448" y="535"/>
                  </a:cubicBezTo>
                  <a:cubicBezTo>
                    <a:pt x="443" y="534"/>
                    <a:pt x="465" y="532"/>
                    <a:pt x="457" y="531"/>
                  </a:cubicBezTo>
                  <a:cubicBezTo>
                    <a:pt x="436" y="534"/>
                    <a:pt x="446" y="535"/>
                    <a:pt x="441" y="537"/>
                  </a:cubicBezTo>
                  <a:cubicBezTo>
                    <a:pt x="442" y="536"/>
                    <a:pt x="443" y="536"/>
                    <a:pt x="446" y="536"/>
                  </a:cubicBezTo>
                  <a:cubicBezTo>
                    <a:pt x="445" y="537"/>
                    <a:pt x="437" y="537"/>
                    <a:pt x="438" y="538"/>
                  </a:cubicBezTo>
                  <a:cubicBezTo>
                    <a:pt x="441" y="538"/>
                    <a:pt x="445" y="537"/>
                    <a:pt x="448" y="536"/>
                  </a:cubicBezTo>
                  <a:cubicBezTo>
                    <a:pt x="442" y="538"/>
                    <a:pt x="458" y="537"/>
                    <a:pt x="464" y="536"/>
                  </a:cubicBezTo>
                  <a:cubicBezTo>
                    <a:pt x="477" y="533"/>
                    <a:pt x="505" y="528"/>
                    <a:pt x="524" y="524"/>
                  </a:cubicBezTo>
                  <a:cubicBezTo>
                    <a:pt x="522" y="524"/>
                    <a:pt x="519" y="525"/>
                    <a:pt x="521" y="525"/>
                  </a:cubicBezTo>
                  <a:cubicBezTo>
                    <a:pt x="548" y="519"/>
                    <a:pt x="559" y="518"/>
                    <a:pt x="589" y="509"/>
                  </a:cubicBezTo>
                  <a:cubicBezTo>
                    <a:pt x="592" y="506"/>
                    <a:pt x="592" y="506"/>
                    <a:pt x="592" y="506"/>
                  </a:cubicBezTo>
                  <a:cubicBezTo>
                    <a:pt x="618" y="498"/>
                    <a:pt x="603" y="498"/>
                    <a:pt x="609" y="495"/>
                  </a:cubicBezTo>
                  <a:cubicBezTo>
                    <a:pt x="615" y="494"/>
                    <a:pt x="619" y="491"/>
                    <a:pt x="625" y="490"/>
                  </a:cubicBezTo>
                  <a:cubicBezTo>
                    <a:pt x="622" y="492"/>
                    <a:pt x="622" y="492"/>
                    <a:pt x="622" y="492"/>
                  </a:cubicBezTo>
                  <a:cubicBezTo>
                    <a:pt x="638" y="486"/>
                    <a:pt x="627" y="488"/>
                    <a:pt x="641" y="484"/>
                  </a:cubicBezTo>
                  <a:cubicBezTo>
                    <a:pt x="652" y="478"/>
                    <a:pt x="631" y="487"/>
                    <a:pt x="638" y="483"/>
                  </a:cubicBezTo>
                  <a:cubicBezTo>
                    <a:pt x="653" y="478"/>
                    <a:pt x="646" y="477"/>
                    <a:pt x="670" y="469"/>
                  </a:cubicBezTo>
                  <a:cubicBezTo>
                    <a:pt x="669" y="470"/>
                    <a:pt x="673" y="470"/>
                    <a:pt x="660" y="476"/>
                  </a:cubicBezTo>
                  <a:cubicBezTo>
                    <a:pt x="664" y="475"/>
                    <a:pt x="669" y="473"/>
                    <a:pt x="673" y="472"/>
                  </a:cubicBezTo>
                  <a:cubicBezTo>
                    <a:pt x="658" y="479"/>
                    <a:pt x="667" y="475"/>
                    <a:pt x="651" y="481"/>
                  </a:cubicBezTo>
                  <a:cubicBezTo>
                    <a:pt x="644" y="485"/>
                    <a:pt x="646" y="486"/>
                    <a:pt x="640" y="490"/>
                  </a:cubicBezTo>
                  <a:cubicBezTo>
                    <a:pt x="646" y="487"/>
                    <a:pt x="644" y="486"/>
                    <a:pt x="654" y="483"/>
                  </a:cubicBezTo>
                  <a:cubicBezTo>
                    <a:pt x="665" y="479"/>
                    <a:pt x="652" y="484"/>
                    <a:pt x="651" y="485"/>
                  </a:cubicBezTo>
                  <a:cubicBezTo>
                    <a:pt x="665" y="478"/>
                    <a:pt x="668" y="481"/>
                    <a:pt x="681" y="474"/>
                  </a:cubicBezTo>
                  <a:cubicBezTo>
                    <a:pt x="677" y="473"/>
                    <a:pt x="680" y="472"/>
                    <a:pt x="670" y="474"/>
                  </a:cubicBezTo>
                  <a:cubicBezTo>
                    <a:pt x="679" y="470"/>
                    <a:pt x="691" y="466"/>
                    <a:pt x="691" y="468"/>
                  </a:cubicBezTo>
                  <a:cubicBezTo>
                    <a:pt x="692" y="466"/>
                    <a:pt x="692" y="466"/>
                    <a:pt x="692" y="466"/>
                  </a:cubicBezTo>
                  <a:cubicBezTo>
                    <a:pt x="695" y="466"/>
                    <a:pt x="702" y="462"/>
                    <a:pt x="702" y="462"/>
                  </a:cubicBezTo>
                  <a:cubicBezTo>
                    <a:pt x="705" y="460"/>
                    <a:pt x="705" y="460"/>
                    <a:pt x="705" y="460"/>
                  </a:cubicBezTo>
                  <a:cubicBezTo>
                    <a:pt x="698" y="462"/>
                    <a:pt x="692" y="464"/>
                    <a:pt x="681" y="469"/>
                  </a:cubicBezTo>
                  <a:cubicBezTo>
                    <a:pt x="685" y="467"/>
                    <a:pt x="674" y="470"/>
                    <a:pt x="688" y="463"/>
                  </a:cubicBezTo>
                  <a:cubicBezTo>
                    <a:pt x="695" y="460"/>
                    <a:pt x="690" y="464"/>
                    <a:pt x="690" y="464"/>
                  </a:cubicBezTo>
                  <a:cubicBezTo>
                    <a:pt x="723" y="447"/>
                    <a:pt x="725" y="451"/>
                    <a:pt x="750" y="436"/>
                  </a:cubicBezTo>
                  <a:cubicBezTo>
                    <a:pt x="744" y="440"/>
                    <a:pt x="728" y="448"/>
                    <a:pt x="716" y="455"/>
                  </a:cubicBezTo>
                  <a:cubicBezTo>
                    <a:pt x="724" y="452"/>
                    <a:pt x="732" y="446"/>
                    <a:pt x="739" y="442"/>
                  </a:cubicBezTo>
                  <a:cubicBezTo>
                    <a:pt x="733" y="446"/>
                    <a:pt x="732" y="448"/>
                    <a:pt x="740" y="444"/>
                  </a:cubicBezTo>
                  <a:cubicBezTo>
                    <a:pt x="743" y="441"/>
                    <a:pt x="743" y="441"/>
                    <a:pt x="743" y="441"/>
                  </a:cubicBezTo>
                  <a:cubicBezTo>
                    <a:pt x="747" y="439"/>
                    <a:pt x="755" y="434"/>
                    <a:pt x="756" y="434"/>
                  </a:cubicBezTo>
                  <a:cubicBezTo>
                    <a:pt x="756" y="434"/>
                    <a:pt x="754" y="435"/>
                    <a:pt x="749" y="437"/>
                  </a:cubicBezTo>
                  <a:cubicBezTo>
                    <a:pt x="760" y="430"/>
                    <a:pt x="780" y="416"/>
                    <a:pt x="799" y="403"/>
                  </a:cubicBezTo>
                  <a:cubicBezTo>
                    <a:pt x="799" y="406"/>
                    <a:pt x="773" y="422"/>
                    <a:pt x="788" y="415"/>
                  </a:cubicBezTo>
                  <a:cubicBezTo>
                    <a:pt x="795" y="409"/>
                    <a:pt x="800" y="403"/>
                    <a:pt x="813" y="394"/>
                  </a:cubicBezTo>
                  <a:cubicBezTo>
                    <a:pt x="809" y="399"/>
                    <a:pt x="820" y="390"/>
                    <a:pt x="820" y="391"/>
                  </a:cubicBezTo>
                  <a:cubicBezTo>
                    <a:pt x="826" y="385"/>
                    <a:pt x="831" y="379"/>
                    <a:pt x="836" y="374"/>
                  </a:cubicBezTo>
                  <a:cubicBezTo>
                    <a:pt x="844" y="366"/>
                    <a:pt x="853" y="357"/>
                    <a:pt x="859" y="348"/>
                  </a:cubicBezTo>
                  <a:cubicBezTo>
                    <a:pt x="857" y="351"/>
                    <a:pt x="854" y="355"/>
                    <a:pt x="850" y="359"/>
                  </a:cubicBezTo>
                  <a:cubicBezTo>
                    <a:pt x="858" y="345"/>
                    <a:pt x="870" y="337"/>
                    <a:pt x="879" y="319"/>
                  </a:cubicBezTo>
                  <a:cubicBezTo>
                    <a:pt x="875" y="328"/>
                    <a:pt x="875" y="328"/>
                    <a:pt x="875" y="328"/>
                  </a:cubicBezTo>
                  <a:cubicBezTo>
                    <a:pt x="883" y="315"/>
                    <a:pt x="888" y="304"/>
                    <a:pt x="892" y="292"/>
                  </a:cubicBezTo>
                  <a:cubicBezTo>
                    <a:pt x="893" y="293"/>
                    <a:pt x="893" y="293"/>
                    <a:pt x="893" y="293"/>
                  </a:cubicBezTo>
                  <a:cubicBezTo>
                    <a:pt x="893" y="291"/>
                    <a:pt x="900" y="266"/>
                    <a:pt x="900" y="260"/>
                  </a:cubicBezTo>
                  <a:cubicBezTo>
                    <a:pt x="892" y="296"/>
                    <a:pt x="890" y="290"/>
                    <a:pt x="875" y="322"/>
                  </a:cubicBezTo>
                  <a:cubicBezTo>
                    <a:pt x="880" y="310"/>
                    <a:pt x="884" y="301"/>
                    <a:pt x="888" y="287"/>
                  </a:cubicBezTo>
                  <a:cubicBezTo>
                    <a:pt x="890" y="282"/>
                    <a:pt x="891" y="280"/>
                    <a:pt x="891" y="280"/>
                  </a:cubicBezTo>
                  <a:cubicBezTo>
                    <a:pt x="892" y="275"/>
                    <a:pt x="891" y="273"/>
                    <a:pt x="893" y="265"/>
                  </a:cubicBezTo>
                  <a:cubicBezTo>
                    <a:pt x="894" y="263"/>
                    <a:pt x="894" y="263"/>
                    <a:pt x="894" y="263"/>
                  </a:cubicBezTo>
                  <a:cubicBezTo>
                    <a:pt x="900" y="239"/>
                    <a:pt x="895" y="241"/>
                    <a:pt x="896" y="219"/>
                  </a:cubicBezTo>
                  <a:cubicBezTo>
                    <a:pt x="898" y="214"/>
                    <a:pt x="899" y="238"/>
                    <a:pt x="897" y="253"/>
                  </a:cubicBezTo>
                  <a:cubicBezTo>
                    <a:pt x="901" y="242"/>
                    <a:pt x="894" y="275"/>
                    <a:pt x="898" y="263"/>
                  </a:cubicBezTo>
                  <a:cubicBezTo>
                    <a:pt x="899" y="256"/>
                    <a:pt x="899" y="256"/>
                    <a:pt x="899" y="256"/>
                  </a:cubicBezTo>
                  <a:cubicBezTo>
                    <a:pt x="900" y="249"/>
                    <a:pt x="901" y="250"/>
                    <a:pt x="900" y="254"/>
                  </a:cubicBezTo>
                  <a:cubicBezTo>
                    <a:pt x="901" y="245"/>
                    <a:pt x="901" y="247"/>
                    <a:pt x="901" y="243"/>
                  </a:cubicBezTo>
                  <a:cubicBezTo>
                    <a:pt x="902" y="206"/>
                    <a:pt x="905" y="248"/>
                    <a:pt x="905" y="211"/>
                  </a:cubicBezTo>
                  <a:cubicBezTo>
                    <a:pt x="905" y="215"/>
                    <a:pt x="906" y="225"/>
                    <a:pt x="907" y="223"/>
                  </a:cubicBezTo>
                  <a:cubicBezTo>
                    <a:pt x="907" y="230"/>
                    <a:pt x="906" y="237"/>
                    <a:pt x="905" y="243"/>
                  </a:cubicBezTo>
                  <a:cubicBezTo>
                    <a:pt x="907" y="244"/>
                    <a:pt x="907" y="244"/>
                    <a:pt x="907" y="244"/>
                  </a:cubicBezTo>
                  <a:cubicBezTo>
                    <a:pt x="910" y="218"/>
                    <a:pt x="905" y="203"/>
                    <a:pt x="900" y="193"/>
                  </a:cubicBezTo>
                  <a:close/>
                  <a:moveTo>
                    <a:pt x="568" y="512"/>
                  </a:moveTo>
                  <a:cubicBezTo>
                    <a:pt x="578" y="510"/>
                    <a:pt x="578" y="510"/>
                    <a:pt x="578" y="510"/>
                  </a:cubicBezTo>
                  <a:cubicBezTo>
                    <a:pt x="574" y="511"/>
                    <a:pt x="571" y="512"/>
                    <a:pt x="568" y="512"/>
                  </a:cubicBezTo>
                  <a:close/>
                  <a:moveTo>
                    <a:pt x="443" y="18"/>
                  </a:moveTo>
                  <a:cubicBezTo>
                    <a:pt x="465" y="12"/>
                    <a:pt x="465" y="12"/>
                    <a:pt x="465" y="12"/>
                  </a:cubicBezTo>
                  <a:cubicBezTo>
                    <a:pt x="454" y="13"/>
                    <a:pt x="452" y="16"/>
                    <a:pt x="438" y="18"/>
                  </a:cubicBezTo>
                  <a:cubicBezTo>
                    <a:pt x="439" y="16"/>
                    <a:pt x="438" y="15"/>
                    <a:pt x="453" y="12"/>
                  </a:cubicBezTo>
                  <a:cubicBezTo>
                    <a:pt x="466" y="11"/>
                    <a:pt x="452" y="13"/>
                    <a:pt x="459" y="13"/>
                  </a:cubicBezTo>
                  <a:cubicBezTo>
                    <a:pt x="469" y="9"/>
                    <a:pt x="472" y="13"/>
                    <a:pt x="483" y="10"/>
                  </a:cubicBezTo>
                  <a:cubicBezTo>
                    <a:pt x="496" y="9"/>
                    <a:pt x="492" y="11"/>
                    <a:pt x="496" y="11"/>
                  </a:cubicBezTo>
                  <a:cubicBezTo>
                    <a:pt x="483" y="12"/>
                    <a:pt x="502" y="12"/>
                    <a:pt x="486" y="14"/>
                  </a:cubicBezTo>
                  <a:cubicBezTo>
                    <a:pt x="499" y="14"/>
                    <a:pt x="495" y="11"/>
                    <a:pt x="506" y="11"/>
                  </a:cubicBezTo>
                  <a:cubicBezTo>
                    <a:pt x="508" y="13"/>
                    <a:pt x="508" y="13"/>
                    <a:pt x="508" y="13"/>
                  </a:cubicBezTo>
                  <a:cubicBezTo>
                    <a:pt x="518" y="13"/>
                    <a:pt x="540" y="14"/>
                    <a:pt x="553" y="12"/>
                  </a:cubicBezTo>
                  <a:cubicBezTo>
                    <a:pt x="542" y="11"/>
                    <a:pt x="560" y="11"/>
                    <a:pt x="558" y="10"/>
                  </a:cubicBezTo>
                  <a:cubicBezTo>
                    <a:pt x="556" y="12"/>
                    <a:pt x="540" y="11"/>
                    <a:pt x="541" y="10"/>
                  </a:cubicBezTo>
                  <a:cubicBezTo>
                    <a:pt x="548" y="9"/>
                    <a:pt x="565" y="9"/>
                    <a:pt x="573" y="10"/>
                  </a:cubicBezTo>
                  <a:cubicBezTo>
                    <a:pt x="560" y="8"/>
                    <a:pt x="560" y="8"/>
                    <a:pt x="560" y="8"/>
                  </a:cubicBezTo>
                  <a:cubicBezTo>
                    <a:pt x="566" y="8"/>
                    <a:pt x="588" y="7"/>
                    <a:pt x="589" y="7"/>
                  </a:cubicBezTo>
                  <a:cubicBezTo>
                    <a:pt x="596" y="8"/>
                    <a:pt x="606" y="8"/>
                    <a:pt x="609" y="10"/>
                  </a:cubicBezTo>
                  <a:cubicBezTo>
                    <a:pt x="605" y="9"/>
                    <a:pt x="601" y="10"/>
                    <a:pt x="597" y="10"/>
                  </a:cubicBezTo>
                  <a:cubicBezTo>
                    <a:pt x="592" y="9"/>
                    <a:pt x="592" y="9"/>
                    <a:pt x="592" y="9"/>
                  </a:cubicBezTo>
                  <a:cubicBezTo>
                    <a:pt x="585" y="10"/>
                    <a:pt x="585" y="10"/>
                    <a:pt x="585" y="10"/>
                  </a:cubicBezTo>
                  <a:cubicBezTo>
                    <a:pt x="593" y="11"/>
                    <a:pt x="610" y="13"/>
                    <a:pt x="614" y="15"/>
                  </a:cubicBezTo>
                  <a:cubicBezTo>
                    <a:pt x="595" y="13"/>
                    <a:pt x="565" y="12"/>
                    <a:pt x="530" y="16"/>
                  </a:cubicBezTo>
                  <a:cubicBezTo>
                    <a:pt x="530" y="16"/>
                    <a:pt x="530" y="16"/>
                    <a:pt x="532" y="16"/>
                  </a:cubicBezTo>
                  <a:cubicBezTo>
                    <a:pt x="514" y="16"/>
                    <a:pt x="512" y="16"/>
                    <a:pt x="498" y="17"/>
                  </a:cubicBezTo>
                  <a:cubicBezTo>
                    <a:pt x="502" y="16"/>
                    <a:pt x="502" y="16"/>
                    <a:pt x="502" y="16"/>
                  </a:cubicBezTo>
                  <a:cubicBezTo>
                    <a:pt x="500" y="15"/>
                    <a:pt x="488" y="17"/>
                    <a:pt x="476" y="18"/>
                  </a:cubicBezTo>
                  <a:cubicBezTo>
                    <a:pt x="473" y="19"/>
                    <a:pt x="466" y="20"/>
                    <a:pt x="461" y="20"/>
                  </a:cubicBezTo>
                  <a:cubicBezTo>
                    <a:pt x="463" y="19"/>
                    <a:pt x="463" y="19"/>
                    <a:pt x="463" y="19"/>
                  </a:cubicBezTo>
                  <a:cubicBezTo>
                    <a:pt x="460" y="19"/>
                    <a:pt x="449" y="20"/>
                    <a:pt x="436" y="22"/>
                  </a:cubicBezTo>
                  <a:cubicBezTo>
                    <a:pt x="441" y="20"/>
                    <a:pt x="441" y="20"/>
                    <a:pt x="441" y="20"/>
                  </a:cubicBezTo>
                  <a:cubicBezTo>
                    <a:pt x="444" y="19"/>
                    <a:pt x="448" y="18"/>
                    <a:pt x="453" y="17"/>
                  </a:cubicBezTo>
                  <a:cubicBezTo>
                    <a:pt x="450" y="18"/>
                    <a:pt x="447" y="18"/>
                    <a:pt x="443" y="18"/>
                  </a:cubicBezTo>
                  <a:close/>
                  <a:moveTo>
                    <a:pt x="598" y="486"/>
                  </a:moveTo>
                  <a:cubicBezTo>
                    <a:pt x="594" y="487"/>
                    <a:pt x="592" y="488"/>
                    <a:pt x="591" y="488"/>
                  </a:cubicBezTo>
                  <a:cubicBezTo>
                    <a:pt x="599" y="486"/>
                    <a:pt x="599" y="486"/>
                    <a:pt x="599" y="486"/>
                  </a:cubicBezTo>
                  <a:lnTo>
                    <a:pt x="598" y="486"/>
                  </a:lnTo>
                  <a:close/>
                  <a:moveTo>
                    <a:pt x="620" y="481"/>
                  </a:moveTo>
                  <a:cubicBezTo>
                    <a:pt x="617" y="481"/>
                    <a:pt x="616" y="481"/>
                    <a:pt x="615" y="481"/>
                  </a:cubicBezTo>
                  <a:cubicBezTo>
                    <a:pt x="622" y="479"/>
                    <a:pt x="622" y="479"/>
                    <a:pt x="622" y="479"/>
                  </a:cubicBezTo>
                  <a:lnTo>
                    <a:pt x="620" y="481"/>
                  </a:lnTo>
                  <a:close/>
                  <a:moveTo>
                    <a:pt x="679" y="440"/>
                  </a:moveTo>
                  <a:cubicBezTo>
                    <a:pt x="679" y="440"/>
                    <a:pt x="671" y="444"/>
                    <a:pt x="660" y="449"/>
                  </a:cubicBezTo>
                  <a:cubicBezTo>
                    <a:pt x="660" y="448"/>
                    <a:pt x="660" y="448"/>
                    <a:pt x="660" y="448"/>
                  </a:cubicBezTo>
                  <a:cubicBezTo>
                    <a:pt x="661" y="448"/>
                    <a:pt x="661" y="448"/>
                    <a:pt x="661" y="447"/>
                  </a:cubicBezTo>
                  <a:cubicBezTo>
                    <a:pt x="664" y="446"/>
                    <a:pt x="665" y="446"/>
                    <a:pt x="666" y="446"/>
                  </a:cubicBezTo>
                  <a:cubicBezTo>
                    <a:pt x="672" y="441"/>
                    <a:pt x="662" y="445"/>
                    <a:pt x="651" y="450"/>
                  </a:cubicBezTo>
                  <a:cubicBezTo>
                    <a:pt x="648" y="452"/>
                    <a:pt x="648" y="452"/>
                    <a:pt x="648" y="452"/>
                  </a:cubicBezTo>
                  <a:cubicBezTo>
                    <a:pt x="638" y="455"/>
                    <a:pt x="632" y="456"/>
                    <a:pt x="619" y="461"/>
                  </a:cubicBezTo>
                  <a:cubicBezTo>
                    <a:pt x="590" y="476"/>
                    <a:pt x="590" y="476"/>
                    <a:pt x="590" y="476"/>
                  </a:cubicBezTo>
                  <a:cubicBezTo>
                    <a:pt x="581" y="479"/>
                    <a:pt x="581" y="479"/>
                    <a:pt x="581" y="479"/>
                  </a:cubicBezTo>
                  <a:cubicBezTo>
                    <a:pt x="577" y="479"/>
                    <a:pt x="563" y="483"/>
                    <a:pt x="568" y="480"/>
                  </a:cubicBezTo>
                  <a:cubicBezTo>
                    <a:pt x="566" y="480"/>
                    <a:pt x="571" y="478"/>
                    <a:pt x="577" y="477"/>
                  </a:cubicBezTo>
                  <a:cubicBezTo>
                    <a:pt x="578" y="477"/>
                    <a:pt x="577" y="477"/>
                    <a:pt x="578" y="477"/>
                  </a:cubicBezTo>
                  <a:cubicBezTo>
                    <a:pt x="579" y="476"/>
                    <a:pt x="579" y="475"/>
                    <a:pt x="572" y="476"/>
                  </a:cubicBezTo>
                  <a:cubicBezTo>
                    <a:pt x="579" y="474"/>
                    <a:pt x="580" y="474"/>
                    <a:pt x="585" y="472"/>
                  </a:cubicBezTo>
                  <a:cubicBezTo>
                    <a:pt x="578" y="474"/>
                    <a:pt x="578" y="474"/>
                    <a:pt x="578" y="474"/>
                  </a:cubicBezTo>
                  <a:cubicBezTo>
                    <a:pt x="589" y="471"/>
                    <a:pt x="605" y="463"/>
                    <a:pt x="605" y="462"/>
                  </a:cubicBezTo>
                  <a:cubicBezTo>
                    <a:pt x="602" y="465"/>
                    <a:pt x="594" y="466"/>
                    <a:pt x="588" y="467"/>
                  </a:cubicBezTo>
                  <a:cubicBezTo>
                    <a:pt x="593" y="465"/>
                    <a:pt x="602" y="461"/>
                    <a:pt x="595" y="464"/>
                  </a:cubicBezTo>
                  <a:cubicBezTo>
                    <a:pt x="592" y="465"/>
                    <a:pt x="572" y="472"/>
                    <a:pt x="587" y="468"/>
                  </a:cubicBezTo>
                  <a:cubicBezTo>
                    <a:pt x="581" y="471"/>
                    <a:pt x="573" y="474"/>
                    <a:pt x="566" y="475"/>
                  </a:cubicBezTo>
                  <a:cubicBezTo>
                    <a:pt x="574" y="472"/>
                    <a:pt x="568" y="473"/>
                    <a:pt x="570" y="471"/>
                  </a:cubicBezTo>
                  <a:cubicBezTo>
                    <a:pt x="563" y="474"/>
                    <a:pt x="564" y="475"/>
                    <a:pt x="563" y="476"/>
                  </a:cubicBezTo>
                  <a:cubicBezTo>
                    <a:pt x="541" y="480"/>
                    <a:pt x="532" y="479"/>
                    <a:pt x="509" y="485"/>
                  </a:cubicBezTo>
                  <a:cubicBezTo>
                    <a:pt x="506" y="486"/>
                    <a:pt x="523" y="482"/>
                    <a:pt x="521" y="483"/>
                  </a:cubicBezTo>
                  <a:cubicBezTo>
                    <a:pt x="504" y="489"/>
                    <a:pt x="498" y="486"/>
                    <a:pt x="483" y="489"/>
                  </a:cubicBezTo>
                  <a:cubicBezTo>
                    <a:pt x="488" y="490"/>
                    <a:pt x="488" y="490"/>
                    <a:pt x="488" y="490"/>
                  </a:cubicBezTo>
                  <a:cubicBezTo>
                    <a:pt x="483" y="492"/>
                    <a:pt x="472" y="494"/>
                    <a:pt x="466" y="495"/>
                  </a:cubicBezTo>
                  <a:cubicBezTo>
                    <a:pt x="464" y="494"/>
                    <a:pt x="448" y="496"/>
                    <a:pt x="460" y="493"/>
                  </a:cubicBezTo>
                  <a:cubicBezTo>
                    <a:pt x="434" y="496"/>
                    <a:pt x="437" y="500"/>
                    <a:pt x="407" y="504"/>
                  </a:cubicBezTo>
                  <a:cubicBezTo>
                    <a:pt x="421" y="502"/>
                    <a:pt x="423" y="502"/>
                    <a:pt x="434" y="501"/>
                  </a:cubicBezTo>
                  <a:cubicBezTo>
                    <a:pt x="422" y="503"/>
                    <a:pt x="432" y="502"/>
                    <a:pt x="431" y="503"/>
                  </a:cubicBezTo>
                  <a:cubicBezTo>
                    <a:pt x="424" y="503"/>
                    <a:pt x="401" y="507"/>
                    <a:pt x="417" y="503"/>
                  </a:cubicBezTo>
                  <a:cubicBezTo>
                    <a:pt x="407" y="505"/>
                    <a:pt x="388" y="506"/>
                    <a:pt x="384" y="507"/>
                  </a:cubicBezTo>
                  <a:cubicBezTo>
                    <a:pt x="392" y="507"/>
                    <a:pt x="392" y="507"/>
                    <a:pt x="392" y="507"/>
                  </a:cubicBezTo>
                  <a:cubicBezTo>
                    <a:pt x="379" y="508"/>
                    <a:pt x="366" y="510"/>
                    <a:pt x="360" y="512"/>
                  </a:cubicBezTo>
                  <a:cubicBezTo>
                    <a:pt x="377" y="511"/>
                    <a:pt x="376" y="508"/>
                    <a:pt x="398" y="507"/>
                  </a:cubicBezTo>
                  <a:cubicBezTo>
                    <a:pt x="421" y="506"/>
                    <a:pt x="392" y="508"/>
                    <a:pt x="408" y="509"/>
                  </a:cubicBezTo>
                  <a:cubicBezTo>
                    <a:pt x="424" y="506"/>
                    <a:pt x="424" y="506"/>
                    <a:pt x="424" y="506"/>
                  </a:cubicBezTo>
                  <a:cubicBezTo>
                    <a:pt x="416" y="506"/>
                    <a:pt x="416" y="506"/>
                    <a:pt x="416" y="506"/>
                  </a:cubicBezTo>
                  <a:cubicBezTo>
                    <a:pt x="419" y="504"/>
                    <a:pt x="442" y="503"/>
                    <a:pt x="439" y="501"/>
                  </a:cubicBezTo>
                  <a:cubicBezTo>
                    <a:pt x="456" y="501"/>
                    <a:pt x="461" y="499"/>
                    <a:pt x="480" y="498"/>
                  </a:cubicBezTo>
                  <a:cubicBezTo>
                    <a:pt x="484" y="496"/>
                    <a:pt x="477" y="497"/>
                    <a:pt x="472" y="498"/>
                  </a:cubicBezTo>
                  <a:cubicBezTo>
                    <a:pt x="481" y="497"/>
                    <a:pt x="481" y="494"/>
                    <a:pt x="494" y="493"/>
                  </a:cubicBezTo>
                  <a:cubicBezTo>
                    <a:pt x="500" y="492"/>
                    <a:pt x="495" y="491"/>
                    <a:pt x="485" y="493"/>
                  </a:cubicBezTo>
                  <a:cubicBezTo>
                    <a:pt x="494" y="492"/>
                    <a:pt x="503" y="490"/>
                    <a:pt x="513" y="488"/>
                  </a:cubicBezTo>
                  <a:cubicBezTo>
                    <a:pt x="502" y="489"/>
                    <a:pt x="502" y="489"/>
                    <a:pt x="502" y="489"/>
                  </a:cubicBezTo>
                  <a:cubicBezTo>
                    <a:pt x="513" y="487"/>
                    <a:pt x="513" y="487"/>
                    <a:pt x="513" y="487"/>
                  </a:cubicBezTo>
                  <a:cubicBezTo>
                    <a:pt x="504" y="487"/>
                    <a:pt x="504" y="487"/>
                    <a:pt x="504" y="487"/>
                  </a:cubicBezTo>
                  <a:cubicBezTo>
                    <a:pt x="524" y="483"/>
                    <a:pt x="548" y="478"/>
                    <a:pt x="559" y="477"/>
                  </a:cubicBezTo>
                  <a:cubicBezTo>
                    <a:pt x="541" y="483"/>
                    <a:pt x="512" y="489"/>
                    <a:pt x="502" y="493"/>
                  </a:cubicBezTo>
                  <a:cubicBezTo>
                    <a:pt x="506" y="493"/>
                    <a:pt x="516" y="489"/>
                    <a:pt x="521" y="490"/>
                  </a:cubicBezTo>
                  <a:cubicBezTo>
                    <a:pt x="527" y="487"/>
                    <a:pt x="527" y="487"/>
                    <a:pt x="527" y="487"/>
                  </a:cubicBezTo>
                  <a:cubicBezTo>
                    <a:pt x="533" y="485"/>
                    <a:pt x="547" y="482"/>
                    <a:pt x="549" y="483"/>
                  </a:cubicBezTo>
                  <a:cubicBezTo>
                    <a:pt x="532" y="487"/>
                    <a:pt x="527" y="490"/>
                    <a:pt x="519" y="493"/>
                  </a:cubicBezTo>
                  <a:cubicBezTo>
                    <a:pt x="519" y="493"/>
                    <a:pt x="518" y="494"/>
                    <a:pt x="515" y="494"/>
                  </a:cubicBezTo>
                  <a:cubicBezTo>
                    <a:pt x="515" y="494"/>
                    <a:pt x="515" y="494"/>
                    <a:pt x="515" y="494"/>
                  </a:cubicBezTo>
                  <a:cubicBezTo>
                    <a:pt x="515" y="494"/>
                    <a:pt x="515" y="494"/>
                    <a:pt x="515" y="494"/>
                  </a:cubicBezTo>
                  <a:cubicBezTo>
                    <a:pt x="510" y="495"/>
                    <a:pt x="501" y="497"/>
                    <a:pt x="497" y="498"/>
                  </a:cubicBezTo>
                  <a:cubicBezTo>
                    <a:pt x="490" y="499"/>
                    <a:pt x="495" y="497"/>
                    <a:pt x="495" y="497"/>
                  </a:cubicBezTo>
                  <a:cubicBezTo>
                    <a:pt x="474" y="499"/>
                    <a:pt x="460" y="505"/>
                    <a:pt x="438" y="507"/>
                  </a:cubicBezTo>
                  <a:cubicBezTo>
                    <a:pt x="437" y="506"/>
                    <a:pt x="420" y="508"/>
                    <a:pt x="425" y="507"/>
                  </a:cubicBezTo>
                  <a:cubicBezTo>
                    <a:pt x="412" y="508"/>
                    <a:pt x="405" y="510"/>
                    <a:pt x="397" y="512"/>
                  </a:cubicBezTo>
                  <a:cubicBezTo>
                    <a:pt x="395" y="511"/>
                    <a:pt x="377" y="513"/>
                    <a:pt x="384" y="512"/>
                  </a:cubicBezTo>
                  <a:cubicBezTo>
                    <a:pt x="372" y="514"/>
                    <a:pt x="372" y="514"/>
                    <a:pt x="372" y="514"/>
                  </a:cubicBezTo>
                  <a:cubicBezTo>
                    <a:pt x="363" y="514"/>
                    <a:pt x="346" y="516"/>
                    <a:pt x="343" y="515"/>
                  </a:cubicBezTo>
                  <a:cubicBezTo>
                    <a:pt x="334" y="516"/>
                    <a:pt x="341" y="517"/>
                    <a:pt x="328" y="517"/>
                  </a:cubicBezTo>
                  <a:cubicBezTo>
                    <a:pt x="329" y="517"/>
                    <a:pt x="328" y="517"/>
                    <a:pt x="331" y="517"/>
                  </a:cubicBezTo>
                  <a:cubicBezTo>
                    <a:pt x="325" y="516"/>
                    <a:pt x="311" y="517"/>
                    <a:pt x="305" y="518"/>
                  </a:cubicBezTo>
                  <a:cubicBezTo>
                    <a:pt x="314" y="518"/>
                    <a:pt x="307" y="518"/>
                    <a:pt x="318" y="518"/>
                  </a:cubicBezTo>
                  <a:cubicBezTo>
                    <a:pt x="318" y="519"/>
                    <a:pt x="306" y="520"/>
                    <a:pt x="294" y="519"/>
                  </a:cubicBezTo>
                  <a:cubicBezTo>
                    <a:pt x="310" y="518"/>
                    <a:pt x="281" y="518"/>
                    <a:pt x="289" y="517"/>
                  </a:cubicBezTo>
                  <a:cubicBezTo>
                    <a:pt x="263" y="517"/>
                    <a:pt x="248" y="519"/>
                    <a:pt x="226" y="520"/>
                  </a:cubicBezTo>
                  <a:cubicBezTo>
                    <a:pt x="201" y="519"/>
                    <a:pt x="170" y="514"/>
                    <a:pt x="151" y="511"/>
                  </a:cubicBezTo>
                  <a:cubicBezTo>
                    <a:pt x="153" y="512"/>
                    <a:pt x="153" y="512"/>
                    <a:pt x="153" y="512"/>
                  </a:cubicBezTo>
                  <a:cubicBezTo>
                    <a:pt x="142" y="510"/>
                    <a:pt x="142" y="510"/>
                    <a:pt x="142" y="510"/>
                  </a:cubicBezTo>
                  <a:cubicBezTo>
                    <a:pt x="135" y="508"/>
                    <a:pt x="142" y="508"/>
                    <a:pt x="132" y="506"/>
                  </a:cubicBezTo>
                  <a:cubicBezTo>
                    <a:pt x="136" y="505"/>
                    <a:pt x="150" y="510"/>
                    <a:pt x="160" y="511"/>
                  </a:cubicBezTo>
                  <a:cubicBezTo>
                    <a:pt x="143" y="506"/>
                    <a:pt x="177" y="513"/>
                    <a:pt x="166" y="509"/>
                  </a:cubicBezTo>
                  <a:cubicBezTo>
                    <a:pt x="158" y="512"/>
                    <a:pt x="128" y="502"/>
                    <a:pt x="113" y="497"/>
                  </a:cubicBezTo>
                  <a:cubicBezTo>
                    <a:pt x="99" y="491"/>
                    <a:pt x="120" y="498"/>
                    <a:pt x="113" y="495"/>
                  </a:cubicBezTo>
                  <a:cubicBezTo>
                    <a:pt x="108" y="495"/>
                    <a:pt x="108" y="495"/>
                    <a:pt x="108" y="495"/>
                  </a:cubicBezTo>
                  <a:cubicBezTo>
                    <a:pt x="102" y="492"/>
                    <a:pt x="101" y="491"/>
                    <a:pt x="101" y="490"/>
                  </a:cubicBezTo>
                  <a:cubicBezTo>
                    <a:pt x="87" y="484"/>
                    <a:pt x="71" y="475"/>
                    <a:pt x="60" y="467"/>
                  </a:cubicBezTo>
                  <a:cubicBezTo>
                    <a:pt x="74" y="477"/>
                    <a:pt x="54" y="465"/>
                    <a:pt x="68" y="475"/>
                  </a:cubicBezTo>
                  <a:cubicBezTo>
                    <a:pt x="63" y="473"/>
                    <a:pt x="54" y="466"/>
                    <a:pt x="47" y="459"/>
                  </a:cubicBezTo>
                  <a:cubicBezTo>
                    <a:pt x="54" y="465"/>
                    <a:pt x="39" y="448"/>
                    <a:pt x="54" y="464"/>
                  </a:cubicBezTo>
                  <a:cubicBezTo>
                    <a:pt x="53" y="460"/>
                    <a:pt x="46" y="456"/>
                    <a:pt x="40" y="448"/>
                  </a:cubicBezTo>
                  <a:cubicBezTo>
                    <a:pt x="42" y="450"/>
                    <a:pt x="44" y="452"/>
                    <a:pt x="47" y="454"/>
                  </a:cubicBezTo>
                  <a:cubicBezTo>
                    <a:pt x="35" y="443"/>
                    <a:pt x="25" y="419"/>
                    <a:pt x="23" y="415"/>
                  </a:cubicBezTo>
                  <a:cubicBezTo>
                    <a:pt x="18" y="406"/>
                    <a:pt x="13" y="390"/>
                    <a:pt x="12" y="376"/>
                  </a:cubicBezTo>
                  <a:cubicBezTo>
                    <a:pt x="12" y="363"/>
                    <a:pt x="13" y="348"/>
                    <a:pt x="17" y="333"/>
                  </a:cubicBezTo>
                  <a:cubicBezTo>
                    <a:pt x="17" y="336"/>
                    <a:pt x="17" y="336"/>
                    <a:pt x="17" y="336"/>
                  </a:cubicBezTo>
                  <a:cubicBezTo>
                    <a:pt x="19" y="327"/>
                    <a:pt x="22" y="314"/>
                    <a:pt x="27" y="303"/>
                  </a:cubicBezTo>
                  <a:cubicBezTo>
                    <a:pt x="29" y="300"/>
                    <a:pt x="29" y="300"/>
                    <a:pt x="29" y="300"/>
                  </a:cubicBezTo>
                  <a:cubicBezTo>
                    <a:pt x="32" y="292"/>
                    <a:pt x="39" y="277"/>
                    <a:pt x="45" y="265"/>
                  </a:cubicBezTo>
                  <a:cubicBezTo>
                    <a:pt x="45" y="265"/>
                    <a:pt x="39" y="276"/>
                    <a:pt x="41" y="270"/>
                  </a:cubicBezTo>
                  <a:cubicBezTo>
                    <a:pt x="38" y="276"/>
                    <a:pt x="35" y="281"/>
                    <a:pt x="37" y="280"/>
                  </a:cubicBezTo>
                  <a:cubicBezTo>
                    <a:pt x="34" y="286"/>
                    <a:pt x="33" y="285"/>
                    <a:pt x="30" y="290"/>
                  </a:cubicBezTo>
                  <a:cubicBezTo>
                    <a:pt x="34" y="282"/>
                    <a:pt x="37" y="274"/>
                    <a:pt x="41" y="266"/>
                  </a:cubicBezTo>
                  <a:cubicBezTo>
                    <a:pt x="42" y="265"/>
                    <a:pt x="43" y="264"/>
                    <a:pt x="43" y="264"/>
                  </a:cubicBezTo>
                  <a:cubicBezTo>
                    <a:pt x="43" y="262"/>
                    <a:pt x="43" y="262"/>
                    <a:pt x="43" y="262"/>
                  </a:cubicBezTo>
                  <a:cubicBezTo>
                    <a:pt x="46" y="256"/>
                    <a:pt x="48" y="254"/>
                    <a:pt x="47" y="255"/>
                  </a:cubicBezTo>
                  <a:cubicBezTo>
                    <a:pt x="55" y="243"/>
                    <a:pt x="56" y="237"/>
                    <a:pt x="66" y="225"/>
                  </a:cubicBezTo>
                  <a:cubicBezTo>
                    <a:pt x="63" y="231"/>
                    <a:pt x="61" y="235"/>
                    <a:pt x="55" y="244"/>
                  </a:cubicBezTo>
                  <a:cubicBezTo>
                    <a:pt x="58" y="239"/>
                    <a:pt x="62" y="234"/>
                    <a:pt x="65" y="230"/>
                  </a:cubicBezTo>
                  <a:cubicBezTo>
                    <a:pt x="61" y="237"/>
                    <a:pt x="44" y="262"/>
                    <a:pt x="49" y="259"/>
                  </a:cubicBezTo>
                  <a:cubicBezTo>
                    <a:pt x="58" y="242"/>
                    <a:pt x="74" y="218"/>
                    <a:pt x="84" y="205"/>
                  </a:cubicBezTo>
                  <a:cubicBezTo>
                    <a:pt x="92" y="199"/>
                    <a:pt x="100" y="188"/>
                    <a:pt x="111" y="178"/>
                  </a:cubicBezTo>
                  <a:cubicBezTo>
                    <a:pt x="113" y="177"/>
                    <a:pt x="116" y="174"/>
                    <a:pt x="115" y="176"/>
                  </a:cubicBezTo>
                  <a:cubicBezTo>
                    <a:pt x="112" y="179"/>
                    <a:pt x="112" y="179"/>
                    <a:pt x="112" y="179"/>
                  </a:cubicBezTo>
                  <a:cubicBezTo>
                    <a:pt x="126" y="166"/>
                    <a:pt x="144" y="151"/>
                    <a:pt x="157" y="140"/>
                  </a:cubicBezTo>
                  <a:cubicBezTo>
                    <a:pt x="166" y="136"/>
                    <a:pt x="166" y="136"/>
                    <a:pt x="166" y="136"/>
                  </a:cubicBezTo>
                  <a:cubicBezTo>
                    <a:pt x="192" y="120"/>
                    <a:pt x="159" y="137"/>
                    <a:pt x="186" y="120"/>
                  </a:cubicBezTo>
                  <a:cubicBezTo>
                    <a:pt x="193" y="117"/>
                    <a:pt x="220" y="102"/>
                    <a:pt x="222" y="103"/>
                  </a:cubicBezTo>
                  <a:cubicBezTo>
                    <a:pt x="227" y="101"/>
                    <a:pt x="229" y="100"/>
                    <a:pt x="230" y="99"/>
                  </a:cubicBezTo>
                  <a:cubicBezTo>
                    <a:pt x="225" y="100"/>
                    <a:pt x="214" y="106"/>
                    <a:pt x="220" y="102"/>
                  </a:cubicBezTo>
                  <a:cubicBezTo>
                    <a:pt x="229" y="97"/>
                    <a:pt x="234" y="96"/>
                    <a:pt x="242" y="93"/>
                  </a:cubicBezTo>
                  <a:cubicBezTo>
                    <a:pt x="242" y="93"/>
                    <a:pt x="236" y="96"/>
                    <a:pt x="239" y="95"/>
                  </a:cubicBezTo>
                  <a:cubicBezTo>
                    <a:pt x="258" y="86"/>
                    <a:pt x="295" y="75"/>
                    <a:pt x="314" y="69"/>
                  </a:cubicBezTo>
                  <a:cubicBezTo>
                    <a:pt x="307" y="71"/>
                    <a:pt x="306" y="72"/>
                    <a:pt x="296" y="74"/>
                  </a:cubicBezTo>
                  <a:cubicBezTo>
                    <a:pt x="296" y="73"/>
                    <a:pt x="301" y="72"/>
                    <a:pt x="303" y="71"/>
                  </a:cubicBezTo>
                  <a:cubicBezTo>
                    <a:pt x="302" y="70"/>
                    <a:pt x="294" y="74"/>
                    <a:pt x="283" y="76"/>
                  </a:cubicBezTo>
                  <a:cubicBezTo>
                    <a:pt x="289" y="74"/>
                    <a:pt x="294" y="72"/>
                    <a:pt x="300" y="70"/>
                  </a:cubicBezTo>
                  <a:cubicBezTo>
                    <a:pt x="290" y="71"/>
                    <a:pt x="290" y="71"/>
                    <a:pt x="290" y="71"/>
                  </a:cubicBezTo>
                  <a:cubicBezTo>
                    <a:pt x="303" y="66"/>
                    <a:pt x="315" y="63"/>
                    <a:pt x="328" y="59"/>
                  </a:cubicBezTo>
                  <a:cubicBezTo>
                    <a:pt x="322" y="60"/>
                    <a:pt x="316" y="61"/>
                    <a:pt x="311" y="63"/>
                  </a:cubicBezTo>
                  <a:cubicBezTo>
                    <a:pt x="312" y="61"/>
                    <a:pt x="315" y="59"/>
                    <a:pt x="307" y="61"/>
                  </a:cubicBezTo>
                  <a:cubicBezTo>
                    <a:pt x="327" y="54"/>
                    <a:pt x="325" y="51"/>
                    <a:pt x="348" y="47"/>
                  </a:cubicBezTo>
                  <a:cubicBezTo>
                    <a:pt x="348" y="47"/>
                    <a:pt x="348" y="47"/>
                    <a:pt x="348" y="47"/>
                  </a:cubicBezTo>
                  <a:cubicBezTo>
                    <a:pt x="357" y="44"/>
                    <a:pt x="357" y="44"/>
                    <a:pt x="357" y="44"/>
                  </a:cubicBezTo>
                  <a:cubicBezTo>
                    <a:pt x="371" y="41"/>
                    <a:pt x="371" y="41"/>
                    <a:pt x="371" y="41"/>
                  </a:cubicBezTo>
                  <a:cubicBezTo>
                    <a:pt x="363" y="45"/>
                    <a:pt x="353" y="47"/>
                    <a:pt x="346" y="49"/>
                  </a:cubicBezTo>
                  <a:cubicBezTo>
                    <a:pt x="363" y="48"/>
                    <a:pt x="367" y="42"/>
                    <a:pt x="386" y="38"/>
                  </a:cubicBezTo>
                  <a:cubicBezTo>
                    <a:pt x="402" y="38"/>
                    <a:pt x="367" y="44"/>
                    <a:pt x="368" y="46"/>
                  </a:cubicBezTo>
                  <a:cubicBezTo>
                    <a:pt x="372" y="44"/>
                    <a:pt x="382" y="43"/>
                    <a:pt x="381" y="44"/>
                  </a:cubicBezTo>
                  <a:cubicBezTo>
                    <a:pt x="363" y="47"/>
                    <a:pt x="370" y="48"/>
                    <a:pt x="351" y="51"/>
                  </a:cubicBezTo>
                  <a:cubicBezTo>
                    <a:pt x="360" y="48"/>
                    <a:pt x="349" y="50"/>
                    <a:pt x="351" y="49"/>
                  </a:cubicBezTo>
                  <a:cubicBezTo>
                    <a:pt x="348" y="50"/>
                    <a:pt x="331" y="55"/>
                    <a:pt x="318" y="58"/>
                  </a:cubicBezTo>
                  <a:cubicBezTo>
                    <a:pt x="315" y="61"/>
                    <a:pt x="329" y="57"/>
                    <a:pt x="337" y="55"/>
                  </a:cubicBezTo>
                  <a:cubicBezTo>
                    <a:pt x="352" y="50"/>
                    <a:pt x="368" y="49"/>
                    <a:pt x="380" y="45"/>
                  </a:cubicBezTo>
                  <a:cubicBezTo>
                    <a:pt x="396" y="41"/>
                    <a:pt x="381" y="46"/>
                    <a:pt x="382" y="46"/>
                  </a:cubicBezTo>
                  <a:cubicBezTo>
                    <a:pt x="397" y="44"/>
                    <a:pt x="388" y="43"/>
                    <a:pt x="393" y="42"/>
                  </a:cubicBezTo>
                  <a:cubicBezTo>
                    <a:pt x="415" y="37"/>
                    <a:pt x="418" y="39"/>
                    <a:pt x="434" y="37"/>
                  </a:cubicBezTo>
                  <a:cubicBezTo>
                    <a:pt x="447" y="34"/>
                    <a:pt x="480" y="30"/>
                    <a:pt x="503" y="29"/>
                  </a:cubicBezTo>
                  <a:cubicBezTo>
                    <a:pt x="500" y="30"/>
                    <a:pt x="503" y="31"/>
                    <a:pt x="505" y="31"/>
                  </a:cubicBezTo>
                  <a:cubicBezTo>
                    <a:pt x="518" y="27"/>
                    <a:pt x="514" y="29"/>
                    <a:pt x="531" y="27"/>
                  </a:cubicBezTo>
                  <a:cubicBezTo>
                    <a:pt x="516" y="26"/>
                    <a:pt x="516" y="26"/>
                    <a:pt x="516" y="26"/>
                  </a:cubicBezTo>
                  <a:cubicBezTo>
                    <a:pt x="528" y="26"/>
                    <a:pt x="537" y="24"/>
                    <a:pt x="548" y="25"/>
                  </a:cubicBezTo>
                  <a:cubicBezTo>
                    <a:pt x="534" y="23"/>
                    <a:pt x="567" y="23"/>
                    <a:pt x="575" y="23"/>
                  </a:cubicBezTo>
                  <a:cubicBezTo>
                    <a:pt x="587" y="24"/>
                    <a:pt x="599" y="23"/>
                    <a:pt x="605" y="25"/>
                  </a:cubicBezTo>
                  <a:cubicBezTo>
                    <a:pt x="604" y="25"/>
                    <a:pt x="604" y="25"/>
                    <a:pt x="604" y="25"/>
                  </a:cubicBezTo>
                  <a:cubicBezTo>
                    <a:pt x="621" y="27"/>
                    <a:pt x="621" y="27"/>
                    <a:pt x="621" y="27"/>
                  </a:cubicBezTo>
                  <a:cubicBezTo>
                    <a:pt x="619" y="29"/>
                    <a:pt x="619" y="29"/>
                    <a:pt x="619" y="29"/>
                  </a:cubicBezTo>
                  <a:cubicBezTo>
                    <a:pt x="630" y="31"/>
                    <a:pt x="645" y="31"/>
                    <a:pt x="641" y="30"/>
                  </a:cubicBezTo>
                  <a:cubicBezTo>
                    <a:pt x="653" y="32"/>
                    <a:pt x="646" y="31"/>
                    <a:pt x="648" y="33"/>
                  </a:cubicBezTo>
                  <a:cubicBezTo>
                    <a:pt x="641" y="33"/>
                    <a:pt x="625" y="33"/>
                    <a:pt x="621" y="31"/>
                  </a:cubicBezTo>
                  <a:cubicBezTo>
                    <a:pt x="622" y="31"/>
                    <a:pt x="625" y="31"/>
                    <a:pt x="626" y="31"/>
                  </a:cubicBezTo>
                  <a:cubicBezTo>
                    <a:pt x="594" y="27"/>
                    <a:pt x="615" y="33"/>
                    <a:pt x="599" y="32"/>
                  </a:cubicBezTo>
                  <a:cubicBezTo>
                    <a:pt x="607" y="33"/>
                    <a:pt x="613" y="35"/>
                    <a:pt x="622" y="35"/>
                  </a:cubicBezTo>
                  <a:cubicBezTo>
                    <a:pt x="626" y="35"/>
                    <a:pt x="643" y="36"/>
                    <a:pt x="652" y="36"/>
                  </a:cubicBezTo>
                  <a:cubicBezTo>
                    <a:pt x="640" y="36"/>
                    <a:pt x="634" y="34"/>
                    <a:pt x="625" y="33"/>
                  </a:cubicBezTo>
                  <a:cubicBezTo>
                    <a:pt x="633" y="34"/>
                    <a:pt x="634" y="32"/>
                    <a:pt x="641" y="34"/>
                  </a:cubicBezTo>
                  <a:cubicBezTo>
                    <a:pt x="639" y="34"/>
                    <a:pt x="639" y="34"/>
                    <a:pt x="639" y="34"/>
                  </a:cubicBezTo>
                  <a:cubicBezTo>
                    <a:pt x="647" y="34"/>
                    <a:pt x="647" y="34"/>
                    <a:pt x="647" y="34"/>
                  </a:cubicBezTo>
                  <a:cubicBezTo>
                    <a:pt x="648" y="36"/>
                    <a:pt x="670" y="39"/>
                    <a:pt x="657" y="38"/>
                  </a:cubicBezTo>
                  <a:cubicBezTo>
                    <a:pt x="669" y="40"/>
                    <a:pt x="661" y="37"/>
                    <a:pt x="672" y="39"/>
                  </a:cubicBezTo>
                  <a:cubicBezTo>
                    <a:pt x="651" y="35"/>
                    <a:pt x="651" y="35"/>
                    <a:pt x="651" y="35"/>
                  </a:cubicBezTo>
                  <a:cubicBezTo>
                    <a:pt x="652" y="33"/>
                    <a:pt x="652" y="33"/>
                    <a:pt x="652" y="33"/>
                  </a:cubicBezTo>
                  <a:cubicBezTo>
                    <a:pt x="660" y="34"/>
                    <a:pt x="661" y="35"/>
                    <a:pt x="669" y="36"/>
                  </a:cubicBezTo>
                  <a:cubicBezTo>
                    <a:pt x="669" y="34"/>
                    <a:pt x="669" y="34"/>
                    <a:pt x="669" y="34"/>
                  </a:cubicBezTo>
                  <a:cubicBezTo>
                    <a:pt x="683" y="38"/>
                    <a:pt x="683" y="38"/>
                    <a:pt x="683" y="38"/>
                  </a:cubicBezTo>
                  <a:cubicBezTo>
                    <a:pt x="682" y="37"/>
                    <a:pt x="694" y="39"/>
                    <a:pt x="696" y="40"/>
                  </a:cubicBezTo>
                  <a:cubicBezTo>
                    <a:pt x="703" y="42"/>
                    <a:pt x="698" y="44"/>
                    <a:pt x="711" y="46"/>
                  </a:cubicBezTo>
                  <a:cubicBezTo>
                    <a:pt x="710" y="45"/>
                    <a:pt x="710" y="45"/>
                    <a:pt x="710" y="45"/>
                  </a:cubicBezTo>
                  <a:cubicBezTo>
                    <a:pt x="718" y="47"/>
                    <a:pt x="723" y="48"/>
                    <a:pt x="733" y="52"/>
                  </a:cubicBezTo>
                  <a:cubicBezTo>
                    <a:pt x="732" y="52"/>
                    <a:pt x="730" y="51"/>
                    <a:pt x="728" y="51"/>
                  </a:cubicBezTo>
                  <a:cubicBezTo>
                    <a:pt x="743" y="57"/>
                    <a:pt x="766" y="65"/>
                    <a:pt x="771" y="71"/>
                  </a:cubicBezTo>
                  <a:cubicBezTo>
                    <a:pt x="770" y="71"/>
                    <a:pt x="764" y="68"/>
                    <a:pt x="763" y="69"/>
                  </a:cubicBezTo>
                  <a:cubicBezTo>
                    <a:pt x="743" y="57"/>
                    <a:pt x="747" y="64"/>
                    <a:pt x="721" y="53"/>
                  </a:cubicBezTo>
                  <a:cubicBezTo>
                    <a:pt x="721" y="49"/>
                    <a:pt x="698" y="48"/>
                    <a:pt x="694" y="44"/>
                  </a:cubicBezTo>
                  <a:cubicBezTo>
                    <a:pt x="704" y="47"/>
                    <a:pt x="719" y="49"/>
                    <a:pt x="717" y="48"/>
                  </a:cubicBezTo>
                  <a:cubicBezTo>
                    <a:pt x="708" y="46"/>
                    <a:pt x="693" y="42"/>
                    <a:pt x="687" y="41"/>
                  </a:cubicBezTo>
                  <a:cubicBezTo>
                    <a:pt x="693" y="43"/>
                    <a:pt x="691" y="44"/>
                    <a:pt x="686" y="44"/>
                  </a:cubicBezTo>
                  <a:cubicBezTo>
                    <a:pt x="701" y="46"/>
                    <a:pt x="730" y="57"/>
                    <a:pt x="751" y="67"/>
                  </a:cubicBezTo>
                  <a:cubicBezTo>
                    <a:pt x="749" y="64"/>
                    <a:pt x="749" y="64"/>
                    <a:pt x="749" y="64"/>
                  </a:cubicBezTo>
                  <a:cubicBezTo>
                    <a:pt x="768" y="71"/>
                    <a:pt x="746" y="65"/>
                    <a:pt x="760" y="71"/>
                  </a:cubicBezTo>
                  <a:cubicBezTo>
                    <a:pt x="767" y="73"/>
                    <a:pt x="767" y="73"/>
                    <a:pt x="767" y="73"/>
                  </a:cubicBezTo>
                  <a:cubicBezTo>
                    <a:pt x="768" y="74"/>
                    <a:pt x="768" y="74"/>
                    <a:pt x="768" y="74"/>
                  </a:cubicBezTo>
                  <a:cubicBezTo>
                    <a:pt x="771" y="75"/>
                    <a:pt x="775" y="76"/>
                    <a:pt x="779" y="78"/>
                  </a:cubicBezTo>
                  <a:cubicBezTo>
                    <a:pt x="772" y="73"/>
                    <a:pt x="774" y="77"/>
                    <a:pt x="767" y="72"/>
                  </a:cubicBezTo>
                  <a:cubicBezTo>
                    <a:pt x="760" y="68"/>
                    <a:pt x="768" y="71"/>
                    <a:pt x="770" y="71"/>
                  </a:cubicBezTo>
                  <a:cubicBezTo>
                    <a:pt x="775" y="73"/>
                    <a:pt x="791" y="83"/>
                    <a:pt x="781" y="78"/>
                  </a:cubicBezTo>
                  <a:cubicBezTo>
                    <a:pt x="787" y="81"/>
                    <a:pt x="793" y="84"/>
                    <a:pt x="799" y="88"/>
                  </a:cubicBezTo>
                  <a:cubicBezTo>
                    <a:pt x="799" y="88"/>
                    <a:pt x="795" y="86"/>
                    <a:pt x="793" y="85"/>
                  </a:cubicBezTo>
                  <a:cubicBezTo>
                    <a:pt x="797" y="88"/>
                    <a:pt x="801" y="91"/>
                    <a:pt x="805" y="94"/>
                  </a:cubicBezTo>
                  <a:cubicBezTo>
                    <a:pt x="805" y="94"/>
                    <a:pt x="805" y="94"/>
                    <a:pt x="805" y="94"/>
                  </a:cubicBezTo>
                  <a:cubicBezTo>
                    <a:pt x="815" y="100"/>
                    <a:pt x="827" y="112"/>
                    <a:pt x="835" y="118"/>
                  </a:cubicBezTo>
                  <a:cubicBezTo>
                    <a:pt x="821" y="102"/>
                    <a:pt x="843" y="124"/>
                    <a:pt x="842" y="122"/>
                  </a:cubicBezTo>
                  <a:cubicBezTo>
                    <a:pt x="847" y="128"/>
                    <a:pt x="846" y="132"/>
                    <a:pt x="835" y="121"/>
                  </a:cubicBezTo>
                  <a:cubicBezTo>
                    <a:pt x="832" y="117"/>
                    <a:pt x="824" y="110"/>
                    <a:pt x="818" y="105"/>
                  </a:cubicBezTo>
                  <a:cubicBezTo>
                    <a:pt x="825" y="112"/>
                    <a:pt x="828" y="114"/>
                    <a:pt x="833" y="120"/>
                  </a:cubicBezTo>
                  <a:cubicBezTo>
                    <a:pt x="829" y="116"/>
                    <a:pt x="840" y="128"/>
                    <a:pt x="839" y="129"/>
                  </a:cubicBezTo>
                  <a:cubicBezTo>
                    <a:pt x="837" y="128"/>
                    <a:pt x="835" y="127"/>
                    <a:pt x="828" y="119"/>
                  </a:cubicBezTo>
                  <a:cubicBezTo>
                    <a:pt x="818" y="108"/>
                    <a:pt x="828" y="117"/>
                    <a:pt x="825" y="114"/>
                  </a:cubicBezTo>
                  <a:cubicBezTo>
                    <a:pt x="823" y="109"/>
                    <a:pt x="809" y="100"/>
                    <a:pt x="802" y="94"/>
                  </a:cubicBezTo>
                  <a:cubicBezTo>
                    <a:pt x="801" y="93"/>
                    <a:pt x="804" y="95"/>
                    <a:pt x="805" y="95"/>
                  </a:cubicBezTo>
                  <a:cubicBezTo>
                    <a:pt x="799" y="91"/>
                    <a:pt x="784" y="81"/>
                    <a:pt x="782" y="82"/>
                  </a:cubicBezTo>
                  <a:cubicBezTo>
                    <a:pt x="789" y="85"/>
                    <a:pt x="794" y="89"/>
                    <a:pt x="800" y="92"/>
                  </a:cubicBezTo>
                  <a:cubicBezTo>
                    <a:pt x="803" y="95"/>
                    <a:pt x="794" y="90"/>
                    <a:pt x="799" y="94"/>
                  </a:cubicBezTo>
                  <a:cubicBezTo>
                    <a:pt x="803" y="96"/>
                    <a:pt x="807" y="99"/>
                    <a:pt x="811" y="103"/>
                  </a:cubicBezTo>
                  <a:cubicBezTo>
                    <a:pt x="810" y="103"/>
                    <a:pt x="810" y="103"/>
                    <a:pt x="810" y="103"/>
                  </a:cubicBezTo>
                  <a:cubicBezTo>
                    <a:pt x="819" y="111"/>
                    <a:pt x="832" y="124"/>
                    <a:pt x="841" y="135"/>
                  </a:cubicBezTo>
                  <a:cubicBezTo>
                    <a:pt x="845" y="135"/>
                    <a:pt x="851" y="140"/>
                    <a:pt x="856" y="143"/>
                  </a:cubicBezTo>
                  <a:cubicBezTo>
                    <a:pt x="867" y="161"/>
                    <a:pt x="876" y="182"/>
                    <a:pt x="879" y="203"/>
                  </a:cubicBezTo>
                  <a:cubicBezTo>
                    <a:pt x="879" y="203"/>
                    <a:pt x="880" y="203"/>
                    <a:pt x="880" y="204"/>
                  </a:cubicBezTo>
                  <a:cubicBezTo>
                    <a:pt x="881" y="210"/>
                    <a:pt x="882" y="222"/>
                    <a:pt x="880" y="221"/>
                  </a:cubicBezTo>
                  <a:cubicBezTo>
                    <a:pt x="883" y="228"/>
                    <a:pt x="882" y="247"/>
                    <a:pt x="883" y="244"/>
                  </a:cubicBezTo>
                  <a:cubicBezTo>
                    <a:pt x="883" y="246"/>
                    <a:pt x="883" y="246"/>
                    <a:pt x="883" y="246"/>
                  </a:cubicBezTo>
                  <a:cubicBezTo>
                    <a:pt x="880" y="254"/>
                    <a:pt x="877" y="266"/>
                    <a:pt x="868" y="286"/>
                  </a:cubicBezTo>
                  <a:cubicBezTo>
                    <a:pt x="867" y="290"/>
                    <a:pt x="867" y="291"/>
                    <a:pt x="869" y="291"/>
                  </a:cubicBezTo>
                  <a:cubicBezTo>
                    <a:pt x="867" y="295"/>
                    <a:pt x="864" y="298"/>
                    <a:pt x="862" y="302"/>
                  </a:cubicBezTo>
                  <a:cubicBezTo>
                    <a:pt x="863" y="299"/>
                    <a:pt x="863" y="297"/>
                    <a:pt x="866" y="291"/>
                  </a:cubicBezTo>
                  <a:cubicBezTo>
                    <a:pt x="861" y="301"/>
                    <a:pt x="855" y="311"/>
                    <a:pt x="849" y="320"/>
                  </a:cubicBezTo>
                  <a:cubicBezTo>
                    <a:pt x="850" y="318"/>
                    <a:pt x="850" y="318"/>
                    <a:pt x="850" y="318"/>
                  </a:cubicBezTo>
                  <a:cubicBezTo>
                    <a:pt x="842" y="329"/>
                    <a:pt x="842" y="329"/>
                    <a:pt x="842" y="329"/>
                  </a:cubicBezTo>
                  <a:cubicBezTo>
                    <a:pt x="847" y="323"/>
                    <a:pt x="854" y="313"/>
                    <a:pt x="853" y="317"/>
                  </a:cubicBezTo>
                  <a:cubicBezTo>
                    <a:pt x="845" y="330"/>
                    <a:pt x="839" y="336"/>
                    <a:pt x="831" y="347"/>
                  </a:cubicBezTo>
                  <a:cubicBezTo>
                    <a:pt x="829" y="345"/>
                    <a:pt x="826" y="348"/>
                    <a:pt x="828" y="344"/>
                  </a:cubicBezTo>
                  <a:cubicBezTo>
                    <a:pt x="828" y="343"/>
                    <a:pt x="829" y="343"/>
                    <a:pt x="829" y="343"/>
                  </a:cubicBezTo>
                  <a:cubicBezTo>
                    <a:pt x="831" y="338"/>
                    <a:pt x="837" y="329"/>
                    <a:pt x="841" y="323"/>
                  </a:cubicBezTo>
                  <a:cubicBezTo>
                    <a:pt x="823" y="344"/>
                    <a:pt x="828" y="339"/>
                    <a:pt x="810" y="356"/>
                  </a:cubicBezTo>
                  <a:cubicBezTo>
                    <a:pt x="807" y="357"/>
                    <a:pt x="825" y="339"/>
                    <a:pt x="820" y="342"/>
                  </a:cubicBezTo>
                  <a:cubicBezTo>
                    <a:pt x="826" y="337"/>
                    <a:pt x="831" y="331"/>
                    <a:pt x="836" y="325"/>
                  </a:cubicBezTo>
                  <a:cubicBezTo>
                    <a:pt x="833" y="328"/>
                    <a:pt x="833" y="329"/>
                    <a:pt x="832" y="331"/>
                  </a:cubicBezTo>
                  <a:cubicBezTo>
                    <a:pt x="841" y="318"/>
                    <a:pt x="846" y="314"/>
                    <a:pt x="850" y="303"/>
                  </a:cubicBezTo>
                  <a:cubicBezTo>
                    <a:pt x="855" y="297"/>
                    <a:pt x="845" y="313"/>
                    <a:pt x="850" y="306"/>
                  </a:cubicBezTo>
                  <a:cubicBezTo>
                    <a:pt x="847" y="313"/>
                    <a:pt x="844" y="319"/>
                    <a:pt x="843" y="323"/>
                  </a:cubicBezTo>
                  <a:cubicBezTo>
                    <a:pt x="854" y="308"/>
                    <a:pt x="847" y="313"/>
                    <a:pt x="855" y="300"/>
                  </a:cubicBezTo>
                  <a:cubicBezTo>
                    <a:pt x="861" y="290"/>
                    <a:pt x="861" y="290"/>
                    <a:pt x="861" y="290"/>
                  </a:cubicBezTo>
                  <a:cubicBezTo>
                    <a:pt x="864" y="284"/>
                    <a:pt x="859" y="292"/>
                    <a:pt x="859" y="292"/>
                  </a:cubicBezTo>
                  <a:cubicBezTo>
                    <a:pt x="862" y="285"/>
                    <a:pt x="864" y="282"/>
                    <a:pt x="866" y="276"/>
                  </a:cubicBezTo>
                  <a:cubicBezTo>
                    <a:pt x="865" y="278"/>
                    <a:pt x="863" y="281"/>
                    <a:pt x="863" y="280"/>
                  </a:cubicBezTo>
                  <a:cubicBezTo>
                    <a:pt x="868" y="271"/>
                    <a:pt x="870" y="261"/>
                    <a:pt x="874" y="252"/>
                  </a:cubicBezTo>
                  <a:cubicBezTo>
                    <a:pt x="872" y="257"/>
                    <a:pt x="873" y="246"/>
                    <a:pt x="873" y="241"/>
                  </a:cubicBezTo>
                  <a:cubicBezTo>
                    <a:pt x="872" y="248"/>
                    <a:pt x="869" y="254"/>
                    <a:pt x="867" y="260"/>
                  </a:cubicBezTo>
                  <a:cubicBezTo>
                    <a:pt x="861" y="283"/>
                    <a:pt x="853" y="297"/>
                    <a:pt x="838" y="320"/>
                  </a:cubicBezTo>
                  <a:cubicBezTo>
                    <a:pt x="839" y="318"/>
                    <a:pt x="839" y="318"/>
                    <a:pt x="839" y="318"/>
                  </a:cubicBezTo>
                  <a:cubicBezTo>
                    <a:pt x="810" y="350"/>
                    <a:pt x="819" y="348"/>
                    <a:pt x="790" y="373"/>
                  </a:cubicBezTo>
                  <a:cubicBezTo>
                    <a:pt x="788" y="373"/>
                    <a:pt x="775" y="384"/>
                    <a:pt x="775" y="382"/>
                  </a:cubicBezTo>
                  <a:cubicBezTo>
                    <a:pt x="785" y="375"/>
                    <a:pt x="782" y="376"/>
                    <a:pt x="779" y="377"/>
                  </a:cubicBezTo>
                  <a:cubicBezTo>
                    <a:pt x="774" y="381"/>
                    <a:pt x="771" y="386"/>
                    <a:pt x="760" y="392"/>
                  </a:cubicBezTo>
                  <a:cubicBezTo>
                    <a:pt x="763" y="388"/>
                    <a:pt x="753" y="394"/>
                    <a:pt x="763" y="387"/>
                  </a:cubicBezTo>
                  <a:cubicBezTo>
                    <a:pt x="748" y="396"/>
                    <a:pt x="741" y="402"/>
                    <a:pt x="733" y="407"/>
                  </a:cubicBezTo>
                  <a:cubicBezTo>
                    <a:pt x="709" y="423"/>
                    <a:pt x="725" y="410"/>
                    <a:pt x="700" y="424"/>
                  </a:cubicBezTo>
                  <a:cubicBezTo>
                    <a:pt x="703" y="421"/>
                    <a:pt x="703" y="421"/>
                    <a:pt x="703" y="421"/>
                  </a:cubicBezTo>
                  <a:cubicBezTo>
                    <a:pt x="687" y="430"/>
                    <a:pt x="687" y="430"/>
                    <a:pt x="687" y="430"/>
                  </a:cubicBezTo>
                  <a:cubicBezTo>
                    <a:pt x="693" y="428"/>
                    <a:pt x="693" y="428"/>
                    <a:pt x="693" y="428"/>
                  </a:cubicBezTo>
                  <a:cubicBezTo>
                    <a:pt x="687" y="432"/>
                    <a:pt x="680" y="435"/>
                    <a:pt x="674" y="438"/>
                  </a:cubicBezTo>
                  <a:cubicBezTo>
                    <a:pt x="662" y="444"/>
                    <a:pt x="679" y="437"/>
                    <a:pt x="678" y="439"/>
                  </a:cubicBezTo>
                  <a:cubicBezTo>
                    <a:pt x="681" y="435"/>
                    <a:pt x="681" y="435"/>
                    <a:pt x="681" y="435"/>
                  </a:cubicBezTo>
                  <a:cubicBezTo>
                    <a:pt x="690" y="432"/>
                    <a:pt x="700" y="425"/>
                    <a:pt x="702" y="426"/>
                  </a:cubicBezTo>
                  <a:cubicBezTo>
                    <a:pt x="689" y="432"/>
                    <a:pt x="693" y="432"/>
                    <a:pt x="688" y="435"/>
                  </a:cubicBezTo>
                  <a:cubicBezTo>
                    <a:pt x="700" y="428"/>
                    <a:pt x="700" y="428"/>
                    <a:pt x="700" y="428"/>
                  </a:cubicBezTo>
                  <a:cubicBezTo>
                    <a:pt x="704" y="427"/>
                    <a:pt x="704" y="427"/>
                    <a:pt x="704" y="427"/>
                  </a:cubicBezTo>
                  <a:cubicBezTo>
                    <a:pt x="717" y="422"/>
                    <a:pt x="726" y="416"/>
                    <a:pt x="732" y="412"/>
                  </a:cubicBezTo>
                  <a:cubicBezTo>
                    <a:pt x="727" y="414"/>
                    <a:pt x="725" y="417"/>
                    <a:pt x="720" y="419"/>
                  </a:cubicBezTo>
                  <a:cubicBezTo>
                    <a:pt x="725" y="413"/>
                    <a:pt x="740" y="406"/>
                    <a:pt x="752" y="396"/>
                  </a:cubicBezTo>
                  <a:cubicBezTo>
                    <a:pt x="753" y="397"/>
                    <a:pt x="757" y="394"/>
                    <a:pt x="756" y="395"/>
                  </a:cubicBezTo>
                  <a:cubicBezTo>
                    <a:pt x="755" y="396"/>
                    <a:pt x="753" y="397"/>
                    <a:pt x="752" y="398"/>
                  </a:cubicBezTo>
                  <a:cubicBezTo>
                    <a:pt x="753" y="398"/>
                    <a:pt x="746" y="403"/>
                    <a:pt x="759" y="396"/>
                  </a:cubicBezTo>
                  <a:cubicBezTo>
                    <a:pt x="755" y="400"/>
                    <a:pt x="747" y="408"/>
                    <a:pt x="747" y="408"/>
                  </a:cubicBezTo>
                  <a:cubicBezTo>
                    <a:pt x="740" y="413"/>
                    <a:pt x="729" y="419"/>
                    <a:pt x="723" y="422"/>
                  </a:cubicBezTo>
                  <a:cubicBezTo>
                    <a:pt x="723" y="422"/>
                    <a:pt x="723" y="422"/>
                    <a:pt x="723" y="422"/>
                  </a:cubicBezTo>
                  <a:cubicBezTo>
                    <a:pt x="716" y="426"/>
                    <a:pt x="702" y="433"/>
                    <a:pt x="700" y="433"/>
                  </a:cubicBezTo>
                  <a:cubicBezTo>
                    <a:pt x="696" y="435"/>
                    <a:pt x="684" y="441"/>
                    <a:pt x="697" y="436"/>
                  </a:cubicBezTo>
                  <a:cubicBezTo>
                    <a:pt x="690" y="440"/>
                    <a:pt x="684" y="443"/>
                    <a:pt x="677" y="446"/>
                  </a:cubicBezTo>
                  <a:cubicBezTo>
                    <a:pt x="679" y="443"/>
                    <a:pt x="660" y="450"/>
                    <a:pt x="679" y="440"/>
                  </a:cubicBezTo>
                  <a:close/>
                  <a:moveTo>
                    <a:pt x="708" y="446"/>
                  </a:moveTo>
                  <a:cubicBezTo>
                    <a:pt x="708" y="448"/>
                    <a:pt x="694" y="455"/>
                    <a:pt x="690" y="458"/>
                  </a:cubicBezTo>
                  <a:cubicBezTo>
                    <a:pt x="687" y="460"/>
                    <a:pt x="670" y="467"/>
                    <a:pt x="673" y="465"/>
                  </a:cubicBezTo>
                  <a:cubicBezTo>
                    <a:pt x="685" y="460"/>
                    <a:pt x="683" y="457"/>
                    <a:pt x="694" y="455"/>
                  </a:cubicBezTo>
                  <a:cubicBezTo>
                    <a:pt x="695" y="453"/>
                    <a:pt x="693" y="454"/>
                    <a:pt x="688" y="455"/>
                  </a:cubicBezTo>
                  <a:cubicBezTo>
                    <a:pt x="690" y="454"/>
                    <a:pt x="690" y="454"/>
                    <a:pt x="690" y="454"/>
                  </a:cubicBezTo>
                  <a:cubicBezTo>
                    <a:pt x="695" y="452"/>
                    <a:pt x="698" y="450"/>
                    <a:pt x="702" y="448"/>
                  </a:cubicBezTo>
                  <a:cubicBezTo>
                    <a:pt x="706" y="447"/>
                    <a:pt x="709" y="445"/>
                    <a:pt x="708" y="446"/>
                  </a:cubicBezTo>
                  <a:close/>
                  <a:moveTo>
                    <a:pt x="751" y="423"/>
                  </a:moveTo>
                  <a:cubicBezTo>
                    <a:pt x="740" y="429"/>
                    <a:pt x="729" y="436"/>
                    <a:pt x="722" y="439"/>
                  </a:cubicBezTo>
                  <a:cubicBezTo>
                    <a:pt x="725" y="437"/>
                    <a:pt x="725" y="437"/>
                    <a:pt x="725" y="437"/>
                  </a:cubicBezTo>
                  <a:cubicBezTo>
                    <a:pt x="776" y="409"/>
                    <a:pt x="753" y="418"/>
                    <a:pt x="722" y="432"/>
                  </a:cubicBezTo>
                  <a:cubicBezTo>
                    <a:pt x="738" y="423"/>
                    <a:pt x="756" y="414"/>
                    <a:pt x="772" y="403"/>
                  </a:cubicBezTo>
                  <a:cubicBezTo>
                    <a:pt x="770" y="403"/>
                    <a:pt x="770" y="403"/>
                    <a:pt x="770" y="403"/>
                  </a:cubicBezTo>
                  <a:cubicBezTo>
                    <a:pt x="775" y="400"/>
                    <a:pt x="779" y="397"/>
                    <a:pt x="782" y="395"/>
                  </a:cubicBezTo>
                  <a:cubicBezTo>
                    <a:pt x="783" y="396"/>
                    <a:pt x="759" y="417"/>
                    <a:pt x="751" y="423"/>
                  </a:cubicBezTo>
                  <a:close/>
                  <a:moveTo>
                    <a:pt x="787" y="400"/>
                  </a:moveTo>
                  <a:cubicBezTo>
                    <a:pt x="788" y="399"/>
                    <a:pt x="787" y="399"/>
                    <a:pt x="785" y="400"/>
                  </a:cubicBezTo>
                  <a:cubicBezTo>
                    <a:pt x="795" y="393"/>
                    <a:pt x="795" y="393"/>
                    <a:pt x="795" y="393"/>
                  </a:cubicBezTo>
                  <a:cubicBezTo>
                    <a:pt x="794" y="394"/>
                    <a:pt x="796" y="393"/>
                    <a:pt x="787" y="400"/>
                  </a:cubicBezTo>
                  <a:close/>
                  <a:moveTo>
                    <a:pt x="881" y="298"/>
                  </a:moveTo>
                  <a:cubicBezTo>
                    <a:pt x="879" y="305"/>
                    <a:pt x="871" y="317"/>
                    <a:pt x="870" y="318"/>
                  </a:cubicBezTo>
                  <a:cubicBezTo>
                    <a:pt x="871" y="321"/>
                    <a:pt x="857" y="340"/>
                    <a:pt x="851" y="347"/>
                  </a:cubicBezTo>
                  <a:cubicBezTo>
                    <a:pt x="836" y="364"/>
                    <a:pt x="840" y="356"/>
                    <a:pt x="826" y="371"/>
                  </a:cubicBezTo>
                  <a:cubicBezTo>
                    <a:pt x="832" y="367"/>
                    <a:pt x="832" y="367"/>
                    <a:pt x="832" y="367"/>
                  </a:cubicBezTo>
                  <a:cubicBezTo>
                    <a:pt x="819" y="380"/>
                    <a:pt x="813" y="385"/>
                    <a:pt x="797" y="396"/>
                  </a:cubicBezTo>
                  <a:cubicBezTo>
                    <a:pt x="794" y="397"/>
                    <a:pt x="805" y="391"/>
                    <a:pt x="808" y="388"/>
                  </a:cubicBezTo>
                  <a:cubicBezTo>
                    <a:pt x="805" y="389"/>
                    <a:pt x="802" y="391"/>
                    <a:pt x="799" y="392"/>
                  </a:cubicBezTo>
                  <a:cubicBezTo>
                    <a:pt x="803" y="390"/>
                    <a:pt x="808" y="383"/>
                    <a:pt x="809" y="385"/>
                  </a:cubicBezTo>
                  <a:cubicBezTo>
                    <a:pt x="809" y="384"/>
                    <a:pt x="813" y="379"/>
                    <a:pt x="804" y="387"/>
                  </a:cubicBezTo>
                  <a:cubicBezTo>
                    <a:pt x="810" y="381"/>
                    <a:pt x="810" y="381"/>
                    <a:pt x="810" y="381"/>
                  </a:cubicBezTo>
                  <a:cubicBezTo>
                    <a:pt x="809" y="381"/>
                    <a:pt x="809" y="381"/>
                    <a:pt x="809" y="381"/>
                  </a:cubicBezTo>
                  <a:cubicBezTo>
                    <a:pt x="815" y="376"/>
                    <a:pt x="815" y="376"/>
                    <a:pt x="815" y="376"/>
                  </a:cubicBezTo>
                  <a:cubicBezTo>
                    <a:pt x="818" y="374"/>
                    <a:pt x="823" y="370"/>
                    <a:pt x="827" y="367"/>
                  </a:cubicBezTo>
                  <a:cubicBezTo>
                    <a:pt x="828" y="367"/>
                    <a:pt x="824" y="371"/>
                    <a:pt x="821" y="373"/>
                  </a:cubicBezTo>
                  <a:cubicBezTo>
                    <a:pt x="828" y="368"/>
                    <a:pt x="834" y="363"/>
                    <a:pt x="837" y="359"/>
                  </a:cubicBezTo>
                  <a:cubicBezTo>
                    <a:pt x="827" y="368"/>
                    <a:pt x="832" y="363"/>
                    <a:pt x="829" y="364"/>
                  </a:cubicBezTo>
                  <a:cubicBezTo>
                    <a:pt x="834" y="358"/>
                    <a:pt x="843" y="348"/>
                    <a:pt x="846" y="344"/>
                  </a:cubicBezTo>
                  <a:cubicBezTo>
                    <a:pt x="854" y="336"/>
                    <a:pt x="860" y="329"/>
                    <a:pt x="857" y="336"/>
                  </a:cubicBezTo>
                  <a:cubicBezTo>
                    <a:pt x="860" y="330"/>
                    <a:pt x="866" y="324"/>
                    <a:pt x="868" y="316"/>
                  </a:cubicBezTo>
                  <a:cubicBezTo>
                    <a:pt x="862" y="329"/>
                    <a:pt x="866" y="315"/>
                    <a:pt x="857" y="331"/>
                  </a:cubicBezTo>
                  <a:cubicBezTo>
                    <a:pt x="852" y="334"/>
                    <a:pt x="865" y="318"/>
                    <a:pt x="870" y="310"/>
                  </a:cubicBezTo>
                  <a:cubicBezTo>
                    <a:pt x="868" y="315"/>
                    <a:pt x="871" y="311"/>
                    <a:pt x="870" y="313"/>
                  </a:cubicBezTo>
                  <a:cubicBezTo>
                    <a:pt x="877" y="300"/>
                    <a:pt x="872" y="305"/>
                    <a:pt x="867" y="313"/>
                  </a:cubicBezTo>
                  <a:cubicBezTo>
                    <a:pt x="869" y="309"/>
                    <a:pt x="871" y="304"/>
                    <a:pt x="873" y="299"/>
                  </a:cubicBezTo>
                  <a:cubicBezTo>
                    <a:pt x="873" y="300"/>
                    <a:pt x="873" y="300"/>
                    <a:pt x="873" y="300"/>
                  </a:cubicBezTo>
                  <a:cubicBezTo>
                    <a:pt x="875" y="295"/>
                    <a:pt x="877" y="290"/>
                    <a:pt x="879" y="285"/>
                  </a:cubicBezTo>
                  <a:cubicBezTo>
                    <a:pt x="881" y="284"/>
                    <a:pt x="882" y="284"/>
                    <a:pt x="880" y="288"/>
                  </a:cubicBezTo>
                  <a:cubicBezTo>
                    <a:pt x="882" y="285"/>
                    <a:pt x="883" y="283"/>
                    <a:pt x="885" y="280"/>
                  </a:cubicBezTo>
                  <a:cubicBezTo>
                    <a:pt x="883" y="284"/>
                    <a:pt x="882" y="288"/>
                    <a:pt x="880" y="293"/>
                  </a:cubicBezTo>
                  <a:cubicBezTo>
                    <a:pt x="884" y="288"/>
                    <a:pt x="886" y="279"/>
                    <a:pt x="888" y="272"/>
                  </a:cubicBezTo>
                  <a:cubicBezTo>
                    <a:pt x="891" y="265"/>
                    <a:pt x="884" y="290"/>
                    <a:pt x="881" y="298"/>
                  </a:cubicBezTo>
                  <a:close/>
                  <a:moveTo>
                    <a:pt x="889" y="232"/>
                  </a:moveTo>
                  <a:cubicBezTo>
                    <a:pt x="889" y="226"/>
                    <a:pt x="889" y="220"/>
                    <a:pt x="888" y="215"/>
                  </a:cubicBezTo>
                  <a:cubicBezTo>
                    <a:pt x="889" y="213"/>
                    <a:pt x="889" y="213"/>
                    <a:pt x="889" y="213"/>
                  </a:cubicBezTo>
                  <a:cubicBezTo>
                    <a:pt x="887" y="186"/>
                    <a:pt x="878" y="168"/>
                    <a:pt x="864" y="143"/>
                  </a:cubicBezTo>
                  <a:cubicBezTo>
                    <a:pt x="867" y="146"/>
                    <a:pt x="872" y="156"/>
                    <a:pt x="871" y="154"/>
                  </a:cubicBezTo>
                  <a:cubicBezTo>
                    <a:pt x="863" y="139"/>
                    <a:pt x="862" y="143"/>
                    <a:pt x="854" y="128"/>
                  </a:cubicBezTo>
                  <a:cubicBezTo>
                    <a:pt x="868" y="148"/>
                    <a:pt x="845" y="116"/>
                    <a:pt x="859" y="133"/>
                  </a:cubicBezTo>
                  <a:cubicBezTo>
                    <a:pt x="841" y="109"/>
                    <a:pt x="817" y="86"/>
                    <a:pt x="800" y="75"/>
                  </a:cubicBezTo>
                  <a:cubicBezTo>
                    <a:pt x="804" y="79"/>
                    <a:pt x="793" y="72"/>
                    <a:pt x="792" y="72"/>
                  </a:cubicBezTo>
                  <a:cubicBezTo>
                    <a:pt x="788" y="69"/>
                    <a:pt x="790" y="69"/>
                    <a:pt x="793" y="72"/>
                  </a:cubicBezTo>
                  <a:cubicBezTo>
                    <a:pt x="785" y="66"/>
                    <a:pt x="784" y="64"/>
                    <a:pt x="786" y="64"/>
                  </a:cubicBezTo>
                  <a:cubicBezTo>
                    <a:pt x="792" y="67"/>
                    <a:pt x="798" y="71"/>
                    <a:pt x="804" y="75"/>
                  </a:cubicBezTo>
                  <a:cubicBezTo>
                    <a:pt x="798" y="71"/>
                    <a:pt x="796" y="68"/>
                    <a:pt x="791" y="65"/>
                  </a:cubicBezTo>
                  <a:cubicBezTo>
                    <a:pt x="791" y="65"/>
                    <a:pt x="791" y="65"/>
                    <a:pt x="791" y="65"/>
                  </a:cubicBezTo>
                  <a:cubicBezTo>
                    <a:pt x="791" y="65"/>
                    <a:pt x="791" y="65"/>
                    <a:pt x="791" y="65"/>
                  </a:cubicBezTo>
                  <a:cubicBezTo>
                    <a:pt x="789" y="63"/>
                    <a:pt x="786" y="62"/>
                    <a:pt x="783" y="60"/>
                  </a:cubicBezTo>
                  <a:cubicBezTo>
                    <a:pt x="780" y="59"/>
                    <a:pt x="780" y="60"/>
                    <a:pt x="780" y="60"/>
                  </a:cubicBezTo>
                  <a:cubicBezTo>
                    <a:pt x="773" y="58"/>
                    <a:pt x="765" y="55"/>
                    <a:pt x="755" y="52"/>
                  </a:cubicBezTo>
                  <a:cubicBezTo>
                    <a:pt x="756" y="52"/>
                    <a:pt x="756" y="52"/>
                    <a:pt x="756" y="52"/>
                  </a:cubicBezTo>
                  <a:cubicBezTo>
                    <a:pt x="749" y="49"/>
                    <a:pt x="741" y="46"/>
                    <a:pt x="734" y="44"/>
                  </a:cubicBezTo>
                  <a:cubicBezTo>
                    <a:pt x="737" y="44"/>
                    <a:pt x="737" y="44"/>
                    <a:pt x="737" y="44"/>
                  </a:cubicBezTo>
                  <a:cubicBezTo>
                    <a:pt x="733" y="43"/>
                    <a:pt x="729" y="42"/>
                    <a:pt x="724" y="41"/>
                  </a:cubicBezTo>
                  <a:cubicBezTo>
                    <a:pt x="725" y="39"/>
                    <a:pt x="720" y="39"/>
                    <a:pt x="722" y="38"/>
                  </a:cubicBezTo>
                  <a:cubicBezTo>
                    <a:pt x="714" y="33"/>
                    <a:pt x="693" y="31"/>
                    <a:pt x="675" y="27"/>
                  </a:cubicBezTo>
                  <a:cubicBezTo>
                    <a:pt x="678" y="27"/>
                    <a:pt x="678" y="27"/>
                    <a:pt x="678" y="27"/>
                  </a:cubicBezTo>
                  <a:cubicBezTo>
                    <a:pt x="668" y="27"/>
                    <a:pt x="644" y="21"/>
                    <a:pt x="628" y="20"/>
                  </a:cubicBezTo>
                  <a:cubicBezTo>
                    <a:pt x="629" y="19"/>
                    <a:pt x="629" y="19"/>
                    <a:pt x="629" y="19"/>
                  </a:cubicBezTo>
                  <a:cubicBezTo>
                    <a:pt x="638" y="20"/>
                    <a:pt x="640" y="19"/>
                    <a:pt x="636" y="18"/>
                  </a:cubicBezTo>
                  <a:cubicBezTo>
                    <a:pt x="639" y="18"/>
                    <a:pt x="644" y="18"/>
                    <a:pt x="648" y="18"/>
                  </a:cubicBezTo>
                  <a:cubicBezTo>
                    <a:pt x="653" y="19"/>
                    <a:pt x="668" y="21"/>
                    <a:pt x="669" y="23"/>
                  </a:cubicBezTo>
                  <a:cubicBezTo>
                    <a:pt x="658" y="21"/>
                    <a:pt x="659" y="21"/>
                    <a:pt x="664" y="23"/>
                  </a:cubicBezTo>
                  <a:cubicBezTo>
                    <a:pt x="675" y="24"/>
                    <a:pt x="695" y="28"/>
                    <a:pt x="694" y="25"/>
                  </a:cubicBezTo>
                  <a:cubicBezTo>
                    <a:pt x="709" y="29"/>
                    <a:pt x="699" y="27"/>
                    <a:pt x="709" y="30"/>
                  </a:cubicBezTo>
                  <a:cubicBezTo>
                    <a:pt x="710" y="31"/>
                    <a:pt x="707" y="31"/>
                    <a:pt x="703" y="30"/>
                  </a:cubicBezTo>
                  <a:cubicBezTo>
                    <a:pt x="717" y="34"/>
                    <a:pt x="732" y="38"/>
                    <a:pt x="746" y="43"/>
                  </a:cubicBezTo>
                  <a:cubicBezTo>
                    <a:pt x="748" y="42"/>
                    <a:pt x="719" y="32"/>
                    <a:pt x="734" y="35"/>
                  </a:cubicBezTo>
                  <a:cubicBezTo>
                    <a:pt x="738" y="36"/>
                    <a:pt x="738" y="34"/>
                    <a:pt x="753" y="40"/>
                  </a:cubicBezTo>
                  <a:cubicBezTo>
                    <a:pt x="753" y="40"/>
                    <a:pt x="751" y="40"/>
                    <a:pt x="750" y="39"/>
                  </a:cubicBezTo>
                  <a:cubicBezTo>
                    <a:pt x="757" y="42"/>
                    <a:pt x="757" y="43"/>
                    <a:pt x="764" y="46"/>
                  </a:cubicBezTo>
                  <a:cubicBezTo>
                    <a:pt x="766" y="49"/>
                    <a:pt x="755" y="43"/>
                    <a:pt x="750" y="42"/>
                  </a:cubicBezTo>
                  <a:cubicBezTo>
                    <a:pt x="755" y="44"/>
                    <a:pt x="760" y="46"/>
                    <a:pt x="765" y="48"/>
                  </a:cubicBezTo>
                  <a:cubicBezTo>
                    <a:pt x="764" y="48"/>
                    <a:pt x="764" y="48"/>
                    <a:pt x="764" y="48"/>
                  </a:cubicBezTo>
                  <a:cubicBezTo>
                    <a:pt x="769" y="50"/>
                    <a:pt x="773" y="53"/>
                    <a:pt x="778" y="55"/>
                  </a:cubicBezTo>
                  <a:cubicBezTo>
                    <a:pt x="785" y="57"/>
                    <a:pt x="767" y="49"/>
                    <a:pt x="767" y="48"/>
                  </a:cubicBezTo>
                  <a:cubicBezTo>
                    <a:pt x="770" y="49"/>
                    <a:pt x="773" y="51"/>
                    <a:pt x="777" y="52"/>
                  </a:cubicBezTo>
                  <a:cubicBezTo>
                    <a:pt x="788" y="56"/>
                    <a:pt x="815" y="73"/>
                    <a:pt x="822" y="83"/>
                  </a:cubicBezTo>
                  <a:cubicBezTo>
                    <a:pt x="832" y="92"/>
                    <a:pt x="829" y="87"/>
                    <a:pt x="832" y="88"/>
                  </a:cubicBezTo>
                  <a:cubicBezTo>
                    <a:pt x="839" y="93"/>
                    <a:pt x="844" y="100"/>
                    <a:pt x="850" y="105"/>
                  </a:cubicBezTo>
                  <a:cubicBezTo>
                    <a:pt x="851" y="104"/>
                    <a:pt x="857" y="112"/>
                    <a:pt x="858" y="111"/>
                  </a:cubicBezTo>
                  <a:cubicBezTo>
                    <a:pt x="861" y="115"/>
                    <a:pt x="864" y="119"/>
                    <a:pt x="866" y="122"/>
                  </a:cubicBezTo>
                  <a:cubicBezTo>
                    <a:pt x="873" y="127"/>
                    <a:pt x="857" y="109"/>
                    <a:pt x="855" y="106"/>
                  </a:cubicBezTo>
                  <a:cubicBezTo>
                    <a:pt x="852" y="99"/>
                    <a:pt x="862" y="113"/>
                    <a:pt x="860" y="109"/>
                  </a:cubicBezTo>
                  <a:cubicBezTo>
                    <a:pt x="853" y="101"/>
                    <a:pt x="851" y="101"/>
                    <a:pt x="847" y="98"/>
                  </a:cubicBezTo>
                  <a:cubicBezTo>
                    <a:pt x="843" y="93"/>
                    <a:pt x="841" y="91"/>
                    <a:pt x="842" y="90"/>
                  </a:cubicBezTo>
                  <a:cubicBezTo>
                    <a:pt x="853" y="103"/>
                    <a:pt x="850" y="95"/>
                    <a:pt x="859" y="106"/>
                  </a:cubicBezTo>
                  <a:cubicBezTo>
                    <a:pt x="859" y="107"/>
                    <a:pt x="859" y="107"/>
                    <a:pt x="859" y="107"/>
                  </a:cubicBezTo>
                  <a:cubicBezTo>
                    <a:pt x="860" y="106"/>
                    <a:pt x="872" y="122"/>
                    <a:pt x="876" y="128"/>
                  </a:cubicBezTo>
                  <a:cubicBezTo>
                    <a:pt x="883" y="142"/>
                    <a:pt x="868" y="119"/>
                    <a:pt x="867" y="120"/>
                  </a:cubicBezTo>
                  <a:cubicBezTo>
                    <a:pt x="871" y="125"/>
                    <a:pt x="875" y="130"/>
                    <a:pt x="878" y="135"/>
                  </a:cubicBezTo>
                  <a:cubicBezTo>
                    <a:pt x="873" y="129"/>
                    <a:pt x="877" y="136"/>
                    <a:pt x="870" y="128"/>
                  </a:cubicBezTo>
                  <a:cubicBezTo>
                    <a:pt x="876" y="137"/>
                    <a:pt x="876" y="139"/>
                    <a:pt x="882" y="148"/>
                  </a:cubicBezTo>
                  <a:cubicBezTo>
                    <a:pt x="874" y="138"/>
                    <a:pt x="887" y="162"/>
                    <a:pt x="886" y="164"/>
                  </a:cubicBezTo>
                  <a:cubicBezTo>
                    <a:pt x="882" y="153"/>
                    <a:pt x="872" y="134"/>
                    <a:pt x="872" y="134"/>
                  </a:cubicBezTo>
                  <a:cubicBezTo>
                    <a:pt x="871" y="132"/>
                    <a:pt x="864" y="121"/>
                    <a:pt x="861" y="117"/>
                  </a:cubicBezTo>
                  <a:cubicBezTo>
                    <a:pt x="854" y="111"/>
                    <a:pt x="854" y="111"/>
                    <a:pt x="854" y="111"/>
                  </a:cubicBezTo>
                  <a:cubicBezTo>
                    <a:pt x="860" y="119"/>
                    <a:pt x="868" y="129"/>
                    <a:pt x="865" y="127"/>
                  </a:cubicBezTo>
                  <a:cubicBezTo>
                    <a:pt x="868" y="130"/>
                    <a:pt x="870" y="134"/>
                    <a:pt x="873" y="138"/>
                  </a:cubicBezTo>
                  <a:cubicBezTo>
                    <a:pt x="864" y="127"/>
                    <a:pt x="864" y="128"/>
                    <a:pt x="855" y="119"/>
                  </a:cubicBezTo>
                  <a:cubicBezTo>
                    <a:pt x="869" y="140"/>
                    <a:pt x="882" y="156"/>
                    <a:pt x="887" y="176"/>
                  </a:cubicBezTo>
                  <a:cubicBezTo>
                    <a:pt x="886" y="173"/>
                    <a:pt x="886" y="173"/>
                    <a:pt x="886" y="173"/>
                  </a:cubicBezTo>
                  <a:cubicBezTo>
                    <a:pt x="898" y="213"/>
                    <a:pt x="892" y="224"/>
                    <a:pt x="889" y="232"/>
                  </a:cubicBezTo>
                  <a:close/>
                </a:path>
              </a:pathLst>
            </a:custGeom>
            <a:solidFill>
              <a:srgbClr val="0F863B"/>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mj-lt"/>
                <a:cs typeface="+mn-ea"/>
                <a:sym typeface="+mn-lt"/>
              </a:endParaRPr>
            </a:p>
          </p:txBody>
        </p:sp>
        <p:sp>
          <p:nvSpPr>
            <p:cNvPr id="36" name="矩形 35"/>
            <p:cNvSpPr/>
            <p:nvPr/>
          </p:nvSpPr>
          <p:spPr>
            <a:xfrm>
              <a:off x="1308508" y="4610888"/>
              <a:ext cx="811705" cy="830997"/>
            </a:xfrm>
            <a:prstGeom prst="rect">
              <a:avLst/>
            </a:prstGeom>
          </p:spPr>
          <p:txBody>
            <a:bodyPr wrap="square">
              <a:spAutoFit/>
            </a:bodyPr>
            <a:lstStyle/>
            <a:p>
              <a:pPr algn="ctr"/>
              <a:r>
                <a:rPr lang="zh-CN" altLang="en-US" dirty="0">
                  <a:solidFill>
                    <a:schemeClr val="tx1">
                      <a:lumMod val="75000"/>
                      <a:lumOff val="25000"/>
                    </a:schemeClr>
                  </a:solidFill>
                  <a:latin typeface="+mj-lt"/>
                  <a:cs typeface="+mn-ea"/>
                  <a:sym typeface="+mn-lt"/>
                </a:rPr>
                <a:t>关键词</a:t>
              </a:r>
            </a:p>
          </p:txBody>
        </p:sp>
      </p:grpSp>
      <p:grpSp>
        <p:nvGrpSpPr>
          <p:cNvPr id="37" name="组合 36"/>
          <p:cNvGrpSpPr/>
          <p:nvPr/>
        </p:nvGrpSpPr>
        <p:grpSpPr>
          <a:xfrm>
            <a:off x="6496956" y="3185935"/>
            <a:ext cx="1557902" cy="1315602"/>
            <a:chOff x="941693" y="4368586"/>
            <a:chExt cx="1557902" cy="1315602"/>
          </a:xfrm>
        </p:grpSpPr>
        <p:sp>
          <p:nvSpPr>
            <p:cNvPr id="38" name="Freeform 376"/>
            <p:cNvSpPr>
              <a:spLocks noEditPoints="1"/>
            </p:cNvSpPr>
            <p:nvPr/>
          </p:nvSpPr>
          <p:spPr bwMode="auto">
            <a:xfrm rot="12101646">
              <a:off x="941693" y="4368586"/>
              <a:ext cx="1557902" cy="1315602"/>
            </a:xfrm>
            <a:custGeom>
              <a:avLst/>
              <a:gdLst>
                <a:gd name="T0" fmla="*/ 715 w 910"/>
                <a:gd name="T1" fmla="*/ 20 h 538"/>
                <a:gd name="T2" fmla="*/ 489 w 910"/>
                <a:gd name="T3" fmla="*/ 6 h 538"/>
                <a:gd name="T4" fmla="*/ 372 w 910"/>
                <a:gd name="T5" fmla="*/ 17 h 538"/>
                <a:gd name="T6" fmla="*/ 263 w 910"/>
                <a:gd name="T7" fmla="*/ 50 h 538"/>
                <a:gd name="T8" fmla="*/ 193 w 910"/>
                <a:gd name="T9" fmla="*/ 77 h 538"/>
                <a:gd name="T10" fmla="*/ 195 w 910"/>
                <a:gd name="T11" fmla="*/ 82 h 538"/>
                <a:gd name="T12" fmla="*/ 286 w 910"/>
                <a:gd name="T13" fmla="*/ 51 h 538"/>
                <a:gd name="T14" fmla="*/ 157 w 910"/>
                <a:gd name="T15" fmla="*/ 110 h 538"/>
                <a:gd name="T16" fmla="*/ 257 w 910"/>
                <a:gd name="T17" fmla="*/ 78 h 538"/>
                <a:gd name="T18" fmla="*/ 283 w 910"/>
                <a:gd name="T19" fmla="*/ 68 h 538"/>
                <a:gd name="T20" fmla="*/ 290 w 910"/>
                <a:gd name="T21" fmla="*/ 68 h 538"/>
                <a:gd name="T22" fmla="*/ 84 w 910"/>
                <a:gd name="T23" fmla="*/ 191 h 538"/>
                <a:gd name="T24" fmla="*/ 32 w 910"/>
                <a:gd name="T25" fmla="*/ 456 h 538"/>
                <a:gd name="T26" fmla="*/ 227 w 910"/>
                <a:gd name="T27" fmla="*/ 535 h 538"/>
                <a:gd name="T28" fmla="*/ 392 w 910"/>
                <a:gd name="T29" fmla="*/ 531 h 538"/>
                <a:gd name="T30" fmla="*/ 505 w 910"/>
                <a:gd name="T31" fmla="*/ 511 h 538"/>
                <a:gd name="T32" fmla="*/ 547 w 910"/>
                <a:gd name="T33" fmla="*/ 500 h 538"/>
                <a:gd name="T34" fmla="*/ 565 w 910"/>
                <a:gd name="T35" fmla="*/ 510 h 538"/>
                <a:gd name="T36" fmla="*/ 438 w 910"/>
                <a:gd name="T37" fmla="*/ 538 h 538"/>
                <a:gd name="T38" fmla="*/ 670 w 910"/>
                <a:gd name="T39" fmla="*/ 469 h 538"/>
                <a:gd name="T40" fmla="*/ 705 w 910"/>
                <a:gd name="T41" fmla="*/ 460 h 538"/>
                <a:gd name="T42" fmla="*/ 788 w 910"/>
                <a:gd name="T43" fmla="*/ 415 h 538"/>
                <a:gd name="T44" fmla="*/ 888 w 910"/>
                <a:gd name="T45" fmla="*/ 287 h 538"/>
                <a:gd name="T46" fmla="*/ 905 w 910"/>
                <a:gd name="T47" fmla="*/ 243 h 538"/>
                <a:gd name="T48" fmla="*/ 496 w 910"/>
                <a:gd name="T49" fmla="*/ 11 h 538"/>
                <a:gd name="T50" fmla="*/ 592 w 910"/>
                <a:gd name="T51" fmla="*/ 9 h 538"/>
                <a:gd name="T52" fmla="*/ 453 w 910"/>
                <a:gd name="T53" fmla="*/ 17 h 538"/>
                <a:gd name="T54" fmla="*/ 660 w 910"/>
                <a:gd name="T55" fmla="*/ 448 h 538"/>
                <a:gd name="T56" fmla="*/ 585 w 910"/>
                <a:gd name="T57" fmla="*/ 472 h 538"/>
                <a:gd name="T58" fmla="*/ 488 w 910"/>
                <a:gd name="T59" fmla="*/ 490 h 538"/>
                <a:gd name="T60" fmla="*/ 424 w 910"/>
                <a:gd name="T61" fmla="*/ 506 h 538"/>
                <a:gd name="T62" fmla="*/ 502 w 910"/>
                <a:gd name="T63" fmla="*/ 493 h 538"/>
                <a:gd name="T64" fmla="*/ 397 w 910"/>
                <a:gd name="T65" fmla="*/ 512 h 538"/>
                <a:gd name="T66" fmla="*/ 153 w 910"/>
                <a:gd name="T67" fmla="*/ 512 h 538"/>
                <a:gd name="T68" fmla="*/ 54 w 910"/>
                <a:gd name="T69" fmla="*/ 464 h 538"/>
                <a:gd name="T70" fmla="*/ 30 w 910"/>
                <a:gd name="T71" fmla="*/ 290 h 538"/>
                <a:gd name="T72" fmla="*/ 112 w 910"/>
                <a:gd name="T73" fmla="*/ 179 h 538"/>
                <a:gd name="T74" fmla="*/ 283 w 910"/>
                <a:gd name="T75" fmla="*/ 76 h 538"/>
                <a:gd name="T76" fmla="*/ 368 w 910"/>
                <a:gd name="T77" fmla="*/ 46 h 538"/>
                <a:gd name="T78" fmla="*/ 531 w 910"/>
                <a:gd name="T79" fmla="*/ 27 h 538"/>
                <a:gd name="T80" fmla="*/ 599 w 910"/>
                <a:gd name="T81" fmla="*/ 32 h 538"/>
                <a:gd name="T82" fmla="*/ 669 w 910"/>
                <a:gd name="T83" fmla="*/ 34 h 538"/>
                <a:gd name="T84" fmla="*/ 687 w 910"/>
                <a:gd name="T85" fmla="*/ 41 h 538"/>
                <a:gd name="T86" fmla="*/ 793 w 910"/>
                <a:gd name="T87" fmla="*/ 85 h 538"/>
                <a:gd name="T88" fmla="*/ 805 w 910"/>
                <a:gd name="T89" fmla="*/ 95 h 538"/>
                <a:gd name="T90" fmla="*/ 883 w 910"/>
                <a:gd name="T91" fmla="*/ 246 h 538"/>
                <a:gd name="T92" fmla="*/ 841 w 910"/>
                <a:gd name="T93" fmla="*/ 323 h 538"/>
                <a:gd name="T94" fmla="*/ 863 w 910"/>
                <a:gd name="T95" fmla="*/ 280 h 538"/>
                <a:gd name="T96" fmla="*/ 700 w 910"/>
                <a:gd name="T97" fmla="*/ 424 h 538"/>
                <a:gd name="T98" fmla="*/ 720 w 910"/>
                <a:gd name="T99" fmla="*/ 419 h 538"/>
                <a:gd name="T100" fmla="*/ 708 w 910"/>
                <a:gd name="T101" fmla="*/ 446 h 538"/>
                <a:gd name="T102" fmla="*/ 772 w 910"/>
                <a:gd name="T103" fmla="*/ 403 h 538"/>
                <a:gd name="T104" fmla="*/ 832 w 910"/>
                <a:gd name="T105" fmla="*/ 367 h 538"/>
                <a:gd name="T106" fmla="*/ 829 w 910"/>
                <a:gd name="T107" fmla="*/ 364 h 538"/>
                <a:gd name="T108" fmla="*/ 885 w 910"/>
                <a:gd name="T109" fmla="*/ 280 h 538"/>
                <a:gd name="T110" fmla="*/ 792 w 910"/>
                <a:gd name="T111" fmla="*/ 72 h 538"/>
                <a:gd name="T112" fmla="*/ 737 w 910"/>
                <a:gd name="T113" fmla="*/ 44 h 538"/>
                <a:gd name="T114" fmla="*/ 709 w 910"/>
                <a:gd name="T115" fmla="*/ 30 h 538"/>
                <a:gd name="T116" fmla="*/ 777 w 910"/>
                <a:gd name="T117" fmla="*/ 52 h 538"/>
                <a:gd name="T118" fmla="*/ 876 w 910"/>
                <a:gd name="T119" fmla="*/ 128 h 538"/>
                <a:gd name="T120" fmla="*/ 887 w 910"/>
                <a:gd name="T121" fmla="*/ 17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0" h="538">
                  <a:moveTo>
                    <a:pt x="900" y="193"/>
                  </a:moveTo>
                  <a:cubicBezTo>
                    <a:pt x="905" y="215"/>
                    <a:pt x="899" y="195"/>
                    <a:pt x="900" y="207"/>
                  </a:cubicBezTo>
                  <a:cubicBezTo>
                    <a:pt x="899" y="203"/>
                    <a:pt x="899" y="199"/>
                    <a:pt x="899" y="196"/>
                  </a:cubicBezTo>
                  <a:cubicBezTo>
                    <a:pt x="898" y="195"/>
                    <a:pt x="895" y="184"/>
                    <a:pt x="895" y="185"/>
                  </a:cubicBezTo>
                  <a:cubicBezTo>
                    <a:pt x="899" y="179"/>
                    <a:pt x="879" y="134"/>
                    <a:pt x="886" y="143"/>
                  </a:cubicBezTo>
                  <a:cubicBezTo>
                    <a:pt x="882" y="129"/>
                    <a:pt x="854" y="95"/>
                    <a:pt x="830" y="77"/>
                  </a:cubicBezTo>
                  <a:cubicBezTo>
                    <a:pt x="832" y="79"/>
                    <a:pt x="835" y="80"/>
                    <a:pt x="837" y="82"/>
                  </a:cubicBezTo>
                  <a:cubicBezTo>
                    <a:pt x="815" y="59"/>
                    <a:pt x="813" y="67"/>
                    <a:pt x="798" y="58"/>
                  </a:cubicBezTo>
                  <a:cubicBezTo>
                    <a:pt x="812" y="65"/>
                    <a:pt x="787" y="49"/>
                    <a:pt x="782" y="45"/>
                  </a:cubicBezTo>
                  <a:cubicBezTo>
                    <a:pt x="768" y="40"/>
                    <a:pt x="757" y="37"/>
                    <a:pt x="739" y="30"/>
                  </a:cubicBezTo>
                  <a:cubicBezTo>
                    <a:pt x="736" y="27"/>
                    <a:pt x="736" y="25"/>
                    <a:pt x="724" y="21"/>
                  </a:cubicBezTo>
                  <a:cubicBezTo>
                    <a:pt x="715" y="20"/>
                    <a:pt x="715" y="20"/>
                    <a:pt x="715" y="20"/>
                  </a:cubicBezTo>
                  <a:cubicBezTo>
                    <a:pt x="703" y="16"/>
                    <a:pt x="686" y="14"/>
                    <a:pt x="678" y="12"/>
                  </a:cubicBezTo>
                  <a:cubicBezTo>
                    <a:pt x="680" y="12"/>
                    <a:pt x="680" y="12"/>
                    <a:pt x="680" y="12"/>
                  </a:cubicBezTo>
                  <a:cubicBezTo>
                    <a:pt x="666" y="9"/>
                    <a:pt x="666" y="11"/>
                    <a:pt x="676" y="13"/>
                  </a:cubicBezTo>
                  <a:cubicBezTo>
                    <a:pt x="663" y="12"/>
                    <a:pt x="663" y="12"/>
                    <a:pt x="663" y="12"/>
                  </a:cubicBezTo>
                  <a:cubicBezTo>
                    <a:pt x="663" y="11"/>
                    <a:pt x="663" y="11"/>
                    <a:pt x="663" y="11"/>
                  </a:cubicBezTo>
                  <a:cubicBezTo>
                    <a:pt x="645" y="9"/>
                    <a:pt x="629" y="10"/>
                    <a:pt x="601" y="8"/>
                  </a:cubicBezTo>
                  <a:cubicBezTo>
                    <a:pt x="609" y="7"/>
                    <a:pt x="581" y="4"/>
                    <a:pt x="606" y="5"/>
                  </a:cubicBezTo>
                  <a:cubicBezTo>
                    <a:pt x="598" y="5"/>
                    <a:pt x="610" y="7"/>
                    <a:pt x="611" y="8"/>
                  </a:cubicBezTo>
                  <a:cubicBezTo>
                    <a:pt x="620" y="9"/>
                    <a:pt x="628" y="8"/>
                    <a:pt x="632" y="8"/>
                  </a:cubicBezTo>
                  <a:cubicBezTo>
                    <a:pt x="629" y="7"/>
                    <a:pt x="632" y="6"/>
                    <a:pt x="637" y="5"/>
                  </a:cubicBezTo>
                  <a:cubicBezTo>
                    <a:pt x="619" y="5"/>
                    <a:pt x="569" y="0"/>
                    <a:pt x="565" y="4"/>
                  </a:cubicBezTo>
                  <a:cubicBezTo>
                    <a:pt x="542" y="4"/>
                    <a:pt x="514" y="5"/>
                    <a:pt x="489" y="6"/>
                  </a:cubicBezTo>
                  <a:cubicBezTo>
                    <a:pt x="490" y="6"/>
                    <a:pt x="492" y="6"/>
                    <a:pt x="491" y="7"/>
                  </a:cubicBezTo>
                  <a:cubicBezTo>
                    <a:pt x="469" y="6"/>
                    <a:pt x="469" y="6"/>
                    <a:pt x="469" y="6"/>
                  </a:cubicBezTo>
                  <a:cubicBezTo>
                    <a:pt x="474" y="6"/>
                    <a:pt x="474" y="6"/>
                    <a:pt x="474" y="6"/>
                  </a:cubicBezTo>
                  <a:cubicBezTo>
                    <a:pt x="469" y="6"/>
                    <a:pt x="465" y="6"/>
                    <a:pt x="460" y="6"/>
                  </a:cubicBezTo>
                  <a:cubicBezTo>
                    <a:pt x="458" y="6"/>
                    <a:pt x="464" y="4"/>
                    <a:pt x="470" y="3"/>
                  </a:cubicBezTo>
                  <a:cubicBezTo>
                    <a:pt x="473" y="3"/>
                    <a:pt x="476" y="3"/>
                    <a:pt x="473" y="4"/>
                  </a:cubicBezTo>
                  <a:cubicBezTo>
                    <a:pt x="488" y="1"/>
                    <a:pt x="460" y="4"/>
                    <a:pt x="470" y="2"/>
                  </a:cubicBezTo>
                  <a:cubicBezTo>
                    <a:pt x="474" y="2"/>
                    <a:pt x="479" y="1"/>
                    <a:pt x="481" y="1"/>
                  </a:cubicBezTo>
                  <a:cubicBezTo>
                    <a:pt x="464" y="1"/>
                    <a:pt x="456" y="5"/>
                    <a:pt x="445" y="4"/>
                  </a:cubicBezTo>
                  <a:cubicBezTo>
                    <a:pt x="436" y="6"/>
                    <a:pt x="420" y="10"/>
                    <a:pt x="404" y="12"/>
                  </a:cubicBezTo>
                  <a:cubicBezTo>
                    <a:pt x="410" y="10"/>
                    <a:pt x="387" y="15"/>
                    <a:pt x="394" y="12"/>
                  </a:cubicBezTo>
                  <a:cubicBezTo>
                    <a:pt x="388" y="14"/>
                    <a:pt x="374" y="15"/>
                    <a:pt x="372" y="17"/>
                  </a:cubicBezTo>
                  <a:cubicBezTo>
                    <a:pt x="374" y="16"/>
                    <a:pt x="381" y="14"/>
                    <a:pt x="386" y="14"/>
                  </a:cubicBezTo>
                  <a:cubicBezTo>
                    <a:pt x="379" y="16"/>
                    <a:pt x="379" y="17"/>
                    <a:pt x="371" y="18"/>
                  </a:cubicBezTo>
                  <a:cubicBezTo>
                    <a:pt x="370" y="19"/>
                    <a:pt x="370" y="18"/>
                    <a:pt x="370" y="18"/>
                  </a:cubicBezTo>
                  <a:cubicBezTo>
                    <a:pt x="360" y="21"/>
                    <a:pt x="368" y="22"/>
                    <a:pt x="350" y="26"/>
                  </a:cubicBezTo>
                  <a:cubicBezTo>
                    <a:pt x="303" y="38"/>
                    <a:pt x="355" y="21"/>
                    <a:pt x="349" y="22"/>
                  </a:cubicBezTo>
                  <a:cubicBezTo>
                    <a:pt x="347" y="23"/>
                    <a:pt x="327" y="29"/>
                    <a:pt x="317" y="31"/>
                  </a:cubicBezTo>
                  <a:cubicBezTo>
                    <a:pt x="319" y="30"/>
                    <a:pt x="319" y="30"/>
                    <a:pt x="319" y="30"/>
                  </a:cubicBezTo>
                  <a:cubicBezTo>
                    <a:pt x="315" y="31"/>
                    <a:pt x="308" y="34"/>
                    <a:pt x="303" y="34"/>
                  </a:cubicBezTo>
                  <a:cubicBezTo>
                    <a:pt x="300" y="37"/>
                    <a:pt x="295" y="39"/>
                    <a:pt x="292" y="41"/>
                  </a:cubicBezTo>
                  <a:cubicBezTo>
                    <a:pt x="272" y="48"/>
                    <a:pt x="272" y="48"/>
                    <a:pt x="272" y="48"/>
                  </a:cubicBezTo>
                  <a:cubicBezTo>
                    <a:pt x="276" y="46"/>
                    <a:pt x="276" y="46"/>
                    <a:pt x="276" y="46"/>
                  </a:cubicBezTo>
                  <a:cubicBezTo>
                    <a:pt x="271" y="48"/>
                    <a:pt x="267" y="49"/>
                    <a:pt x="263" y="50"/>
                  </a:cubicBezTo>
                  <a:cubicBezTo>
                    <a:pt x="261" y="50"/>
                    <a:pt x="267" y="48"/>
                    <a:pt x="273" y="46"/>
                  </a:cubicBezTo>
                  <a:cubicBezTo>
                    <a:pt x="269" y="46"/>
                    <a:pt x="265" y="47"/>
                    <a:pt x="261" y="50"/>
                  </a:cubicBezTo>
                  <a:cubicBezTo>
                    <a:pt x="263" y="49"/>
                    <a:pt x="263" y="49"/>
                    <a:pt x="263" y="49"/>
                  </a:cubicBezTo>
                  <a:cubicBezTo>
                    <a:pt x="258" y="51"/>
                    <a:pt x="239" y="59"/>
                    <a:pt x="255" y="54"/>
                  </a:cubicBezTo>
                  <a:cubicBezTo>
                    <a:pt x="244" y="59"/>
                    <a:pt x="239" y="59"/>
                    <a:pt x="232" y="62"/>
                  </a:cubicBezTo>
                  <a:cubicBezTo>
                    <a:pt x="231" y="61"/>
                    <a:pt x="238" y="59"/>
                    <a:pt x="234" y="59"/>
                  </a:cubicBezTo>
                  <a:cubicBezTo>
                    <a:pt x="226" y="62"/>
                    <a:pt x="221" y="63"/>
                    <a:pt x="215" y="66"/>
                  </a:cubicBezTo>
                  <a:cubicBezTo>
                    <a:pt x="221" y="64"/>
                    <a:pt x="214" y="68"/>
                    <a:pt x="223" y="65"/>
                  </a:cubicBezTo>
                  <a:cubicBezTo>
                    <a:pt x="220" y="66"/>
                    <a:pt x="210" y="70"/>
                    <a:pt x="211" y="70"/>
                  </a:cubicBezTo>
                  <a:cubicBezTo>
                    <a:pt x="214" y="69"/>
                    <a:pt x="216" y="68"/>
                    <a:pt x="221" y="67"/>
                  </a:cubicBezTo>
                  <a:cubicBezTo>
                    <a:pt x="211" y="70"/>
                    <a:pt x="201" y="75"/>
                    <a:pt x="190" y="78"/>
                  </a:cubicBezTo>
                  <a:cubicBezTo>
                    <a:pt x="191" y="78"/>
                    <a:pt x="192" y="77"/>
                    <a:pt x="193" y="77"/>
                  </a:cubicBezTo>
                  <a:cubicBezTo>
                    <a:pt x="180" y="83"/>
                    <a:pt x="160" y="91"/>
                    <a:pt x="152" y="97"/>
                  </a:cubicBezTo>
                  <a:cubicBezTo>
                    <a:pt x="156" y="96"/>
                    <a:pt x="156" y="96"/>
                    <a:pt x="156" y="96"/>
                  </a:cubicBezTo>
                  <a:cubicBezTo>
                    <a:pt x="159" y="94"/>
                    <a:pt x="165" y="91"/>
                    <a:pt x="168" y="90"/>
                  </a:cubicBezTo>
                  <a:cubicBezTo>
                    <a:pt x="158" y="95"/>
                    <a:pt x="175" y="89"/>
                    <a:pt x="165" y="94"/>
                  </a:cubicBezTo>
                  <a:cubicBezTo>
                    <a:pt x="151" y="101"/>
                    <a:pt x="138" y="105"/>
                    <a:pt x="131" y="110"/>
                  </a:cubicBezTo>
                  <a:cubicBezTo>
                    <a:pt x="144" y="104"/>
                    <a:pt x="163" y="97"/>
                    <a:pt x="168" y="94"/>
                  </a:cubicBezTo>
                  <a:cubicBezTo>
                    <a:pt x="160" y="98"/>
                    <a:pt x="160" y="98"/>
                    <a:pt x="160" y="98"/>
                  </a:cubicBezTo>
                  <a:cubicBezTo>
                    <a:pt x="166" y="94"/>
                    <a:pt x="172" y="90"/>
                    <a:pt x="179" y="87"/>
                  </a:cubicBezTo>
                  <a:cubicBezTo>
                    <a:pt x="180" y="87"/>
                    <a:pt x="197" y="79"/>
                    <a:pt x="197" y="81"/>
                  </a:cubicBezTo>
                  <a:cubicBezTo>
                    <a:pt x="190" y="84"/>
                    <a:pt x="184" y="86"/>
                    <a:pt x="178" y="89"/>
                  </a:cubicBezTo>
                  <a:cubicBezTo>
                    <a:pt x="180" y="89"/>
                    <a:pt x="197" y="81"/>
                    <a:pt x="205" y="79"/>
                  </a:cubicBezTo>
                  <a:cubicBezTo>
                    <a:pt x="195" y="82"/>
                    <a:pt x="195" y="82"/>
                    <a:pt x="195" y="82"/>
                  </a:cubicBezTo>
                  <a:cubicBezTo>
                    <a:pt x="211" y="74"/>
                    <a:pt x="233" y="67"/>
                    <a:pt x="249" y="60"/>
                  </a:cubicBezTo>
                  <a:cubicBezTo>
                    <a:pt x="236" y="66"/>
                    <a:pt x="266" y="55"/>
                    <a:pt x="256" y="60"/>
                  </a:cubicBezTo>
                  <a:cubicBezTo>
                    <a:pt x="252" y="62"/>
                    <a:pt x="245" y="64"/>
                    <a:pt x="247" y="63"/>
                  </a:cubicBezTo>
                  <a:cubicBezTo>
                    <a:pt x="246" y="65"/>
                    <a:pt x="257" y="60"/>
                    <a:pt x="260" y="60"/>
                  </a:cubicBezTo>
                  <a:cubicBezTo>
                    <a:pt x="262" y="58"/>
                    <a:pt x="279" y="53"/>
                    <a:pt x="268" y="55"/>
                  </a:cubicBezTo>
                  <a:cubicBezTo>
                    <a:pt x="274" y="54"/>
                    <a:pt x="286" y="49"/>
                    <a:pt x="293" y="47"/>
                  </a:cubicBezTo>
                  <a:cubicBezTo>
                    <a:pt x="291" y="46"/>
                    <a:pt x="307" y="42"/>
                    <a:pt x="310" y="41"/>
                  </a:cubicBezTo>
                  <a:cubicBezTo>
                    <a:pt x="313" y="40"/>
                    <a:pt x="316" y="40"/>
                    <a:pt x="318" y="39"/>
                  </a:cubicBezTo>
                  <a:cubicBezTo>
                    <a:pt x="312" y="42"/>
                    <a:pt x="303" y="45"/>
                    <a:pt x="295" y="48"/>
                  </a:cubicBezTo>
                  <a:cubicBezTo>
                    <a:pt x="295" y="48"/>
                    <a:pt x="295" y="48"/>
                    <a:pt x="295" y="48"/>
                  </a:cubicBezTo>
                  <a:cubicBezTo>
                    <a:pt x="291" y="49"/>
                    <a:pt x="284" y="51"/>
                    <a:pt x="286" y="50"/>
                  </a:cubicBezTo>
                  <a:cubicBezTo>
                    <a:pt x="286" y="51"/>
                    <a:pt x="286" y="51"/>
                    <a:pt x="286" y="51"/>
                  </a:cubicBezTo>
                  <a:cubicBezTo>
                    <a:pt x="269" y="58"/>
                    <a:pt x="252" y="65"/>
                    <a:pt x="244" y="69"/>
                  </a:cubicBezTo>
                  <a:cubicBezTo>
                    <a:pt x="248" y="66"/>
                    <a:pt x="248" y="66"/>
                    <a:pt x="248" y="66"/>
                  </a:cubicBezTo>
                  <a:cubicBezTo>
                    <a:pt x="235" y="73"/>
                    <a:pt x="221" y="76"/>
                    <a:pt x="209" y="82"/>
                  </a:cubicBezTo>
                  <a:cubicBezTo>
                    <a:pt x="209" y="82"/>
                    <a:pt x="211" y="81"/>
                    <a:pt x="208" y="82"/>
                  </a:cubicBezTo>
                  <a:cubicBezTo>
                    <a:pt x="192" y="88"/>
                    <a:pt x="186" y="93"/>
                    <a:pt x="173" y="97"/>
                  </a:cubicBezTo>
                  <a:cubicBezTo>
                    <a:pt x="174" y="96"/>
                    <a:pt x="174" y="96"/>
                    <a:pt x="174" y="96"/>
                  </a:cubicBezTo>
                  <a:cubicBezTo>
                    <a:pt x="173" y="96"/>
                    <a:pt x="166" y="100"/>
                    <a:pt x="168" y="100"/>
                  </a:cubicBezTo>
                  <a:cubicBezTo>
                    <a:pt x="178" y="95"/>
                    <a:pt x="180" y="95"/>
                    <a:pt x="190" y="91"/>
                  </a:cubicBezTo>
                  <a:cubicBezTo>
                    <a:pt x="186" y="93"/>
                    <a:pt x="178" y="97"/>
                    <a:pt x="172" y="100"/>
                  </a:cubicBezTo>
                  <a:cubicBezTo>
                    <a:pt x="171" y="101"/>
                    <a:pt x="171" y="101"/>
                    <a:pt x="171" y="101"/>
                  </a:cubicBezTo>
                  <a:cubicBezTo>
                    <a:pt x="164" y="106"/>
                    <a:pt x="155" y="108"/>
                    <a:pt x="147" y="113"/>
                  </a:cubicBezTo>
                  <a:cubicBezTo>
                    <a:pt x="157" y="110"/>
                    <a:pt x="157" y="110"/>
                    <a:pt x="157" y="110"/>
                  </a:cubicBezTo>
                  <a:cubicBezTo>
                    <a:pt x="157" y="110"/>
                    <a:pt x="156" y="110"/>
                    <a:pt x="156" y="111"/>
                  </a:cubicBezTo>
                  <a:cubicBezTo>
                    <a:pt x="160" y="109"/>
                    <a:pt x="163" y="107"/>
                    <a:pt x="164" y="106"/>
                  </a:cubicBezTo>
                  <a:cubicBezTo>
                    <a:pt x="178" y="99"/>
                    <a:pt x="187" y="98"/>
                    <a:pt x="189" y="98"/>
                  </a:cubicBezTo>
                  <a:cubicBezTo>
                    <a:pt x="196" y="96"/>
                    <a:pt x="187" y="101"/>
                    <a:pt x="189" y="101"/>
                  </a:cubicBezTo>
                  <a:cubicBezTo>
                    <a:pt x="199" y="97"/>
                    <a:pt x="198" y="95"/>
                    <a:pt x="209" y="91"/>
                  </a:cubicBezTo>
                  <a:cubicBezTo>
                    <a:pt x="212" y="90"/>
                    <a:pt x="211" y="90"/>
                    <a:pt x="210" y="91"/>
                  </a:cubicBezTo>
                  <a:cubicBezTo>
                    <a:pt x="217" y="87"/>
                    <a:pt x="217" y="87"/>
                    <a:pt x="217" y="87"/>
                  </a:cubicBezTo>
                  <a:cubicBezTo>
                    <a:pt x="217" y="88"/>
                    <a:pt x="236" y="81"/>
                    <a:pt x="225" y="86"/>
                  </a:cubicBezTo>
                  <a:cubicBezTo>
                    <a:pt x="224" y="87"/>
                    <a:pt x="221" y="88"/>
                    <a:pt x="218" y="89"/>
                  </a:cubicBezTo>
                  <a:cubicBezTo>
                    <a:pt x="230" y="85"/>
                    <a:pt x="248" y="80"/>
                    <a:pt x="256" y="78"/>
                  </a:cubicBezTo>
                  <a:cubicBezTo>
                    <a:pt x="254" y="79"/>
                    <a:pt x="254" y="79"/>
                    <a:pt x="255" y="79"/>
                  </a:cubicBezTo>
                  <a:cubicBezTo>
                    <a:pt x="256" y="79"/>
                    <a:pt x="256" y="78"/>
                    <a:pt x="257" y="78"/>
                  </a:cubicBezTo>
                  <a:cubicBezTo>
                    <a:pt x="259" y="77"/>
                    <a:pt x="261" y="77"/>
                    <a:pt x="261" y="78"/>
                  </a:cubicBezTo>
                  <a:cubicBezTo>
                    <a:pt x="269" y="75"/>
                    <a:pt x="267" y="75"/>
                    <a:pt x="280" y="72"/>
                  </a:cubicBezTo>
                  <a:cubicBezTo>
                    <a:pt x="284" y="70"/>
                    <a:pt x="282" y="69"/>
                    <a:pt x="285" y="68"/>
                  </a:cubicBezTo>
                  <a:cubicBezTo>
                    <a:pt x="288" y="67"/>
                    <a:pt x="291" y="66"/>
                    <a:pt x="293" y="65"/>
                  </a:cubicBezTo>
                  <a:cubicBezTo>
                    <a:pt x="292" y="66"/>
                    <a:pt x="292" y="66"/>
                    <a:pt x="292" y="66"/>
                  </a:cubicBezTo>
                  <a:cubicBezTo>
                    <a:pt x="300" y="63"/>
                    <a:pt x="300" y="63"/>
                    <a:pt x="300" y="63"/>
                  </a:cubicBezTo>
                  <a:cubicBezTo>
                    <a:pt x="297" y="64"/>
                    <a:pt x="292" y="65"/>
                    <a:pt x="287" y="67"/>
                  </a:cubicBezTo>
                  <a:cubicBezTo>
                    <a:pt x="289" y="66"/>
                    <a:pt x="291" y="65"/>
                    <a:pt x="293" y="64"/>
                  </a:cubicBezTo>
                  <a:cubicBezTo>
                    <a:pt x="282" y="67"/>
                    <a:pt x="282" y="67"/>
                    <a:pt x="282" y="67"/>
                  </a:cubicBezTo>
                  <a:cubicBezTo>
                    <a:pt x="279" y="68"/>
                    <a:pt x="277" y="69"/>
                    <a:pt x="275" y="70"/>
                  </a:cubicBezTo>
                  <a:cubicBezTo>
                    <a:pt x="287" y="66"/>
                    <a:pt x="287" y="66"/>
                    <a:pt x="287" y="66"/>
                  </a:cubicBezTo>
                  <a:cubicBezTo>
                    <a:pt x="285" y="67"/>
                    <a:pt x="284" y="67"/>
                    <a:pt x="283" y="68"/>
                  </a:cubicBezTo>
                  <a:cubicBezTo>
                    <a:pt x="279" y="69"/>
                    <a:pt x="275" y="70"/>
                    <a:pt x="273" y="71"/>
                  </a:cubicBezTo>
                  <a:cubicBezTo>
                    <a:pt x="275" y="71"/>
                    <a:pt x="278" y="70"/>
                    <a:pt x="281" y="69"/>
                  </a:cubicBezTo>
                  <a:cubicBezTo>
                    <a:pt x="280" y="70"/>
                    <a:pt x="280" y="70"/>
                    <a:pt x="279" y="71"/>
                  </a:cubicBezTo>
                  <a:cubicBezTo>
                    <a:pt x="261" y="77"/>
                    <a:pt x="255" y="77"/>
                    <a:pt x="245" y="80"/>
                  </a:cubicBezTo>
                  <a:cubicBezTo>
                    <a:pt x="251" y="77"/>
                    <a:pt x="261" y="73"/>
                    <a:pt x="257" y="73"/>
                  </a:cubicBezTo>
                  <a:cubicBezTo>
                    <a:pt x="266" y="72"/>
                    <a:pt x="267" y="69"/>
                    <a:pt x="278" y="67"/>
                  </a:cubicBezTo>
                  <a:cubicBezTo>
                    <a:pt x="276" y="68"/>
                    <a:pt x="276" y="68"/>
                    <a:pt x="276" y="68"/>
                  </a:cubicBezTo>
                  <a:cubicBezTo>
                    <a:pt x="284" y="64"/>
                    <a:pt x="286" y="65"/>
                    <a:pt x="293" y="62"/>
                  </a:cubicBezTo>
                  <a:cubicBezTo>
                    <a:pt x="292" y="62"/>
                    <a:pt x="293" y="62"/>
                    <a:pt x="294" y="62"/>
                  </a:cubicBezTo>
                  <a:cubicBezTo>
                    <a:pt x="310" y="56"/>
                    <a:pt x="289" y="62"/>
                    <a:pt x="305" y="56"/>
                  </a:cubicBezTo>
                  <a:cubicBezTo>
                    <a:pt x="319" y="53"/>
                    <a:pt x="310" y="57"/>
                    <a:pt x="314" y="57"/>
                  </a:cubicBezTo>
                  <a:cubicBezTo>
                    <a:pt x="291" y="65"/>
                    <a:pt x="315" y="59"/>
                    <a:pt x="290" y="68"/>
                  </a:cubicBezTo>
                  <a:cubicBezTo>
                    <a:pt x="290" y="68"/>
                    <a:pt x="290" y="68"/>
                    <a:pt x="291" y="68"/>
                  </a:cubicBezTo>
                  <a:cubicBezTo>
                    <a:pt x="279" y="72"/>
                    <a:pt x="269" y="76"/>
                    <a:pt x="256" y="80"/>
                  </a:cubicBezTo>
                  <a:cubicBezTo>
                    <a:pt x="260" y="78"/>
                    <a:pt x="256" y="79"/>
                    <a:pt x="255" y="79"/>
                  </a:cubicBezTo>
                  <a:cubicBezTo>
                    <a:pt x="247" y="82"/>
                    <a:pt x="237" y="86"/>
                    <a:pt x="233" y="89"/>
                  </a:cubicBezTo>
                  <a:cubicBezTo>
                    <a:pt x="220" y="95"/>
                    <a:pt x="220" y="95"/>
                    <a:pt x="220" y="95"/>
                  </a:cubicBezTo>
                  <a:cubicBezTo>
                    <a:pt x="220" y="94"/>
                    <a:pt x="224" y="90"/>
                    <a:pt x="237" y="85"/>
                  </a:cubicBezTo>
                  <a:cubicBezTo>
                    <a:pt x="192" y="104"/>
                    <a:pt x="161" y="126"/>
                    <a:pt x="123" y="156"/>
                  </a:cubicBezTo>
                  <a:cubicBezTo>
                    <a:pt x="121" y="157"/>
                    <a:pt x="128" y="152"/>
                    <a:pt x="125" y="154"/>
                  </a:cubicBezTo>
                  <a:cubicBezTo>
                    <a:pt x="120" y="158"/>
                    <a:pt x="114" y="164"/>
                    <a:pt x="113" y="165"/>
                  </a:cubicBezTo>
                  <a:cubicBezTo>
                    <a:pt x="113" y="165"/>
                    <a:pt x="114" y="164"/>
                    <a:pt x="117" y="161"/>
                  </a:cubicBezTo>
                  <a:cubicBezTo>
                    <a:pt x="98" y="179"/>
                    <a:pt x="87" y="187"/>
                    <a:pt x="77" y="200"/>
                  </a:cubicBezTo>
                  <a:cubicBezTo>
                    <a:pt x="76" y="200"/>
                    <a:pt x="85" y="190"/>
                    <a:pt x="84" y="191"/>
                  </a:cubicBezTo>
                  <a:cubicBezTo>
                    <a:pt x="66" y="209"/>
                    <a:pt x="60" y="221"/>
                    <a:pt x="46" y="242"/>
                  </a:cubicBezTo>
                  <a:cubicBezTo>
                    <a:pt x="50" y="235"/>
                    <a:pt x="42" y="246"/>
                    <a:pt x="38" y="252"/>
                  </a:cubicBezTo>
                  <a:cubicBezTo>
                    <a:pt x="27" y="270"/>
                    <a:pt x="8" y="310"/>
                    <a:pt x="5" y="342"/>
                  </a:cubicBezTo>
                  <a:cubicBezTo>
                    <a:pt x="2" y="333"/>
                    <a:pt x="1" y="376"/>
                    <a:pt x="0" y="379"/>
                  </a:cubicBezTo>
                  <a:cubicBezTo>
                    <a:pt x="0" y="386"/>
                    <a:pt x="2" y="397"/>
                    <a:pt x="3" y="398"/>
                  </a:cubicBezTo>
                  <a:cubicBezTo>
                    <a:pt x="2" y="394"/>
                    <a:pt x="2" y="384"/>
                    <a:pt x="2" y="386"/>
                  </a:cubicBezTo>
                  <a:cubicBezTo>
                    <a:pt x="3" y="396"/>
                    <a:pt x="7" y="411"/>
                    <a:pt x="9" y="412"/>
                  </a:cubicBezTo>
                  <a:cubicBezTo>
                    <a:pt x="10" y="416"/>
                    <a:pt x="11" y="420"/>
                    <a:pt x="12" y="424"/>
                  </a:cubicBezTo>
                  <a:cubicBezTo>
                    <a:pt x="13" y="425"/>
                    <a:pt x="16" y="428"/>
                    <a:pt x="19" y="434"/>
                  </a:cubicBezTo>
                  <a:cubicBezTo>
                    <a:pt x="25" y="449"/>
                    <a:pt x="19" y="432"/>
                    <a:pt x="30" y="451"/>
                  </a:cubicBezTo>
                  <a:cubicBezTo>
                    <a:pt x="26" y="448"/>
                    <a:pt x="23" y="444"/>
                    <a:pt x="22" y="443"/>
                  </a:cubicBezTo>
                  <a:cubicBezTo>
                    <a:pt x="27" y="452"/>
                    <a:pt x="27" y="451"/>
                    <a:pt x="32" y="456"/>
                  </a:cubicBezTo>
                  <a:cubicBezTo>
                    <a:pt x="33" y="459"/>
                    <a:pt x="25" y="452"/>
                    <a:pt x="20" y="445"/>
                  </a:cubicBezTo>
                  <a:cubicBezTo>
                    <a:pt x="23" y="449"/>
                    <a:pt x="25" y="453"/>
                    <a:pt x="28" y="457"/>
                  </a:cubicBezTo>
                  <a:cubicBezTo>
                    <a:pt x="38" y="467"/>
                    <a:pt x="56" y="481"/>
                    <a:pt x="74" y="492"/>
                  </a:cubicBezTo>
                  <a:cubicBezTo>
                    <a:pt x="71" y="491"/>
                    <a:pt x="65" y="488"/>
                    <a:pt x="69" y="492"/>
                  </a:cubicBezTo>
                  <a:cubicBezTo>
                    <a:pt x="77" y="496"/>
                    <a:pt x="89" y="500"/>
                    <a:pt x="100" y="506"/>
                  </a:cubicBezTo>
                  <a:cubicBezTo>
                    <a:pt x="98" y="505"/>
                    <a:pt x="99" y="506"/>
                    <a:pt x="98" y="505"/>
                  </a:cubicBezTo>
                  <a:cubicBezTo>
                    <a:pt x="118" y="512"/>
                    <a:pt x="112" y="512"/>
                    <a:pt x="131" y="518"/>
                  </a:cubicBezTo>
                  <a:cubicBezTo>
                    <a:pt x="131" y="518"/>
                    <a:pt x="130" y="518"/>
                    <a:pt x="130" y="518"/>
                  </a:cubicBezTo>
                  <a:cubicBezTo>
                    <a:pt x="134" y="519"/>
                    <a:pt x="138" y="519"/>
                    <a:pt x="141" y="520"/>
                  </a:cubicBezTo>
                  <a:cubicBezTo>
                    <a:pt x="166" y="523"/>
                    <a:pt x="168" y="527"/>
                    <a:pt x="183" y="530"/>
                  </a:cubicBezTo>
                  <a:cubicBezTo>
                    <a:pt x="179" y="530"/>
                    <a:pt x="179" y="530"/>
                    <a:pt x="179" y="530"/>
                  </a:cubicBezTo>
                  <a:cubicBezTo>
                    <a:pt x="189" y="533"/>
                    <a:pt x="219" y="534"/>
                    <a:pt x="227" y="535"/>
                  </a:cubicBezTo>
                  <a:cubicBezTo>
                    <a:pt x="217" y="533"/>
                    <a:pt x="224" y="534"/>
                    <a:pt x="216" y="532"/>
                  </a:cubicBezTo>
                  <a:cubicBezTo>
                    <a:pt x="207" y="531"/>
                    <a:pt x="209" y="534"/>
                    <a:pt x="194" y="531"/>
                  </a:cubicBezTo>
                  <a:cubicBezTo>
                    <a:pt x="196" y="530"/>
                    <a:pt x="216" y="531"/>
                    <a:pt x="220" y="530"/>
                  </a:cubicBezTo>
                  <a:cubicBezTo>
                    <a:pt x="228" y="530"/>
                    <a:pt x="234" y="533"/>
                    <a:pt x="235" y="534"/>
                  </a:cubicBezTo>
                  <a:cubicBezTo>
                    <a:pt x="256" y="535"/>
                    <a:pt x="268" y="536"/>
                    <a:pt x="295" y="535"/>
                  </a:cubicBezTo>
                  <a:cubicBezTo>
                    <a:pt x="304" y="534"/>
                    <a:pt x="311" y="530"/>
                    <a:pt x="333" y="532"/>
                  </a:cubicBezTo>
                  <a:cubicBezTo>
                    <a:pt x="332" y="532"/>
                    <a:pt x="332" y="532"/>
                    <a:pt x="332" y="532"/>
                  </a:cubicBezTo>
                  <a:cubicBezTo>
                    <a:pt x="334" y="531"/>
                    <a:pt x="343" y="532"/>
                    <a:pt x="347" y="531"/>
                  </a:cubicBezTo>
                  <a:cubicBezTo>
                    <a:pt x="339" y="530"/>
                    <a:pt x="356" y="529"/>
                    <a:pt x="347" y="528"/>
                  </a:cubicBezTo>
                  <a:cubicBezTo>
                    <a:pt x="360" y="527"/>
                    <a:pt x="362" y="529"/>
                    <a:pt x="363" y="531"/>
                  </a:cubicBezTo>
                  <a:cubicBezTo>
                    <a:pt x="372" y="528"/>
                    <a:pt x="389" y="530"/>
                    <a:pt x="408" y="527"/>
                  </a:cubicBezTo>
                  <a:cubicBezTo>
                    <a:pt x="405" y="528"/>
                    <a:pt x="383" y="530"/>
                    <a:pt x="392" y="531"/>
                  </a:cubicBezTo>
                  <a:cubicBezTo>
                    <a:pt x="401" y="529"/>
                    <a:pt x="409" y="528"/>
                    <a:pt x="417" y="526"/>
                  </a:cubicBezTo>
                  <a:cubicBezTo>
                    <a:pt x="406" y="527"/>
                    <a:pt x="406" y="527"/>
                    <a:pt x="406" y="527"/>
                  </a:cubicBezTo>
                  <a:cubicBezTo>
                    <a:pt x="425" y="523"/>
                    <a:pt x="430" y="524"/>
                    <a:pt x="441" y="524"/>
                  </a:cubicBezTo>
                  <a:cubicBezTo>
                    <a:pt x="444" y="524"/>
                    <a:pt x="437" y="525"/>
                    <a:pt x="431" y="526"/>
                  </a:cubicBezTo>
                  <a:cubicBezTo>
                    <a:pt x="437" y="525"/>
                    <a:pt x="446" y="524"/>
                    <a:pt x="454" y="522"/>
                  </a:cubicBezTo>
                  <a:cubicBezTo>
                    <a:pt x="459" y="520"/>
                    <a:pt x="479" y="517"/>
                    <a:pt x="487" y="514"/>
                  </a:cubicBezTo>
                  <a:cubicBezTo>
                    <a:pt x="490" y="513"/>
                    <a:pt x="490" y="513"/>
                    <a:pt x="490" y="513"/>
                  </a:cubicBezTo>
                  <a:cubicBezTo>
                    <a:pt x="490" y="514"/>
                    <a:pt x="489" y="514"/>
                    <a:pt x="489" y="514"/>
                  </a:cubicBezTo>
                  <a:cubicBezTo>
                    <a:pt x="490" y="514"/>
                    <a:pt x="492" y="513"/>
                    <a:pt x="493" y="513"/>
                  </a:cubicBezTo>
                  <a:cubicBezTo>
                    <a:pt x="503" y="512"/>
                    <a:pt x="503" y="512"/>
                    <a:pt x="503" y="512"/>
                  </a:cubicBezTo>
                  <a:cubicBezTo>
                    <a:pt x="501" y="512"/>
                    <a:pt x="501" y="512"/>
                    <a:pt x="501" y="512"/>
                  </a:cubicBezTo>
                  <a:cubicBezTo>
                    <a:pt x="505" y="511"/>
                    <a:pt x="505" y="511"/>
                    <a:pt x="505" y="511"/>
                  </a:cubicBezTo>
                  <a:cubicBezTo>
                    <a:pt x="515" y="510"/>
                    <a:pt x="515" y="510"/>
                    <a:pt x="515" y="510"/>
                  </a:cubicBezTo>
                  <a:cubicBezTo>
                    <a:pt x="520" y="508"/>
                    <a:pt x="520" y="508"/>
                    <a:pt x="520" y="508"/>
                  </a:cubicBezTo>
                  <a:cubicBezTo>
                    <a:pt x="518" y="509"/>
                    <a:pt x="518" y="509"/>
                    <a:pt x="518" y="509"/>
                  </a:cubicBezTo>
                  <a:cubicBezTo>
                    <a:pt x="518" y="507"/>
                    <a:pt x="530" y="503"/>
                    <a:pt x="545" y="500"/>
                  </a:cubicBezTo>
                  <a:cubicBezTo>
                    <a:pt x="544" y="500"/>
                    <a:pt x="536" y="501"/>
                    <a:pt x="525" y="503"/>
                  </a:cubicBezTo>
                  <a:cubicBezTo>
                    <a:pt x="529" y="502"/>
                    <a:pt x="529" y="502"/>
                    <a:pt x="529" y="502"/>
                  </a:cubicBezTo>
                  <a:cubicBezTo>
                    <a:pt x="545" y="499"/>
                    <a:pt x="560" y="496"/>
                    <a:pt x="574" y="492"/>
                  </a:cubicBezTo>
                  <a:cubicBezTo>
                    <a:pt x="569" y="494"/>
                    <a:pt x="564" y="495"/>
                    <a:pt x="558" y="497"/>
                  </a:cubicBezTo>
                  <a:cubicBezTo>
                    <a:pt x="573" y="495"/>
                    <a:pt x="596" y="486"/>
                    <a:pt x="603" y="486"/>
                  </a:cubicBezTo>
                  <a:cubicBezTo>
                    <a:pt x="581" y="495"/>
                    <a:pt x="569" y="496"/>
                    <a:pt x="545" y="503"/>
                  </a:cubicBezTo>
                  <a:cubicBezTo>
                    <a:pt x="532" y="504"/>
                    <a:pt x="561" y="498"/>
                    <a:pt x="561" y="497"/>
                  </a:cubicBezTo>
                  <a:cubicBezTo>
                    <a:pt x="557" y="498"/>
                    <a:pt x="552" y="499"/>
                    <a:pt x="547" y="500"/>
                  </a:cubicBezTo>
                  <a:cubicBezTo>
                    <a:pt x="549" y="500"/>
                    <a:pt x="520" y="507"/>
                    <a:pt x="528" y="507"/>
                  </a:cubicBezTo>
                  <a:cubicBezTo>
                    <a:pt x="559" y="501"/>
                    <a:pt x="589" y="494"/>
                    <a:pt x="615" y="485"/>
                  </a:cubicBezTo>
                  <a:cubicBezTo>
                    <a:pt x="608" y="492"/>
                    <a:pt x="601" y="498"/>
                    <a:pt x="593" y="505"/>
                  </a:cubicBezTo>
                  <a:cubicBezTo>
                    <a:pt x="593" y="505"/>
                    <a:pt x="593" y="505"/>
                    <a:pt x="592" y="506"/>
                  </a:cubicBezTo>
                  <a:cubicBezTo>
                    <a:pt x="593" y="505"/>
                    <a:pt x="593" y="505"/>
                    <a:pt x="593" y="505"/>
                  </a:cubicBezTo>
                  <a:cubicBezTo>
                    <a:pt x="593" y="504"/>
                    <a:pt x="588" y="506"/>
                    <a:pt x="582" y="508"/>
                  </a:cubicBezTo>
                  <a:cubicBezTo>
                    <a:pt x="583" y="507"/>
                    <a:pt x="584" y="506"/>
                    <a:pt x="577" y="508"/>
                  </a:cubicBezTo>
                  <a:cubicBezTo>
                    <a:pt x="563" y="511"/>
                    <a:pt x="555" y="516"/>
                    <a:pt x="545" y="518"/>
                  </a:cubicBezTo>
                  <a:cubicBezTo>
                    <a:pt x="548" y="517"/>
                    <a:pt x="548" y="517"/>
                    <a:pt x="548" y="517"/>
                  </a:cubicBezTo>
                  <a:cubicBezTo>
                    <a:pt x="538" y="519"/>
                    <a:pt x="525" y="522"/>
                    <a:pt x="518" y="524"/>
                  </a:cubicBezTo>
                  <a:cubicBezTo>
                    <a:pt x="509" y="524"/>
                    <a:pt x="546" y="517"/>
                    <a:pt x="530" y="519"/>
                  </a:cubicBezTo>
                  <a:cubicBezTo>
                    <a:pt x="541" y="517"/>
                    <a:pt x="557" y="512"/>
                    <a:pt x="565" y="510"/>
                  </a:cubicBezTo>
                  <a:cubicBezTo>
                    <a:pt x="551" y="513"/>
                    <a:pt x="538" y="513"/>
                    <a:pt x="542" y="511"/>
                  </a:cubicBezTo>
                  <a:cubicBezTo>
                    <a:pt x="512" y="520"/>
                    <a:pt x="543" y="516"/>
                    <a:pt x="517" y="523"/>
                  </a:cubicBezTo>
                  <a:cubicBezTo>
                    <a:pt x="498" y="526"/>
                    <a:pt x="498" y="526"/>
                    <a:pt x="498" y="526"/>
                  </a:cubicBezTo>
                  <a:cubicBezTo>
                    <a:pt x="492" y="529"/>
                    <a:pt x="492" y="529"/>
                    <a:pt x="492" y="529"/>
                  </a:cubicBezTo>
                  <a:cubicBezTo>
                    <a:pt x="481" y="531"/>
                    <a:pt x="499" y="526"/>
                    <a:pt x="482" y="529"/>
                  </a:cubicBezTo>
                  <a:cubicBezTo>
                    <a:pt x="477" y="531"/>
                    <a:pt x="466" y="532"/>
                    <a:pt x="463" y="533"/>
                  </a:cubicBezTo>
                  <a:cubicBezTo>
                    <a:pt x="463" y="532"/>
                    <a:pt x="463" y="532"/>
                    <a:pt x="454" y="533"/>
                  </a:cubicBezTo>
                  <a:cubicBezTo>
                    <a:pt x="454" y="534"/>
                    <a:pt x="455" y="534"/>
                    <a:pt x="448" y="535"/>
                  </a:cubicBezTo>
                  <a:cubicBezTo>
                    <a:pt x="443" y="534"/>
                    <a:pt x="465" y="532"/>
                    <a:pt x="457" y="531"/>
                  </a:cubicBezTo>
                  <a:cubicBezTo>
                    <a:pt x="436" y="534"/>
                    <a:pt x="446" y="535"/>
                    <a:pt x="441" y="537"/>
                  </a:cubicBezTo>
                  <a:cubicBezTo>
                    <a:pt x="442" y="536"/>
                    <a:pt x="443" y="536"/>
                    <a:pt x="446" y="536"/>
                  </a:cubicBezTo>
                  <a:cubicBezTo>
                    <a:pt x="445" y="537"/>
                    <a:pt x="437" y="537"/>
                    <a:pt x="438" y="538"/>
                  </a:cubicBezTo>
                  <a:cubicBezTo>
                    <a:pt x="441" y="538"/>
                    <a:pt x="445" y="537"/>
                    <a:pt x="448" y="536"/>
                  </a:cubicBezTo>
                  <a:cubicBezTo>
                    <a:pt x="442" y="538"/>
                    <a:pt x="458" y="537"/>
                    <a:pt x="464" y="536"/>
                  </a:cubicBezTo>
                  <a:cubicBezTo>
                    <a:pt x="477" y="533"/>
                    <a:pt x="505" y="528"/>
                    <a:pt x="524" y="524"/>
                  </a:cubicBezTo>
                  <a:cubicBezTo>
                    <a:pt x="522" y="524"/>
                    <a:pt x="519" y="525"/>
                    <a:pt x="521" y="525"/>
                  </a:cubicBezTo>
                  <a:cubicBezTo>
                    <a:pt x="548" y="519"/>
                    <a:pt x="559" y="518"/>
                    <a:pt x="589" y="509"/>
                  </a:cubicBezTo>
                  <a:cubicBezTo>
                    <a:pt x="592" y="506"/>
                    <a:pt x="592" y="506"/>
                    <a:pt x="592" y="506"/>
                  </a:cubicBezTo>
                  <a:cubicBezTo>
                    <a:pt x="618" y="498"/>
                    <a:pt x="603" y="498"/>
                    <a:pt x="609" y="495"/>
                  </a:cubicBezTo>
                  <a:cubicBezTo>
                    <a:pt x="615" y="494"/>
                    <a:pt x="619" y="491"/>
                    <a:pt x="625" y="490"/>
                  </a:cubicBezTo>
                  <a:cubicBezTo>
                    <a:pt x="622" y="492"/>
                    <a:pt x="622" y="492"/>
                    <a:pt x="622" y="492"/>
                  </a:cubicBezTo>
                  <a:cubicBezTo>
                    <a:pt x="638" y="486"/>
                    <a:pt x="627" y="488"/>
                    <a:pt x="641" y="484"/>
                  </a:cubicBezTo>
                  <a:cubicBezTo>
                    <a:pt x="652" y="478"/>
                    <a:pt x="631" y="487"/>
                    <a:pt x="638" y="483"/>
                  </a:cubicBezTo>
                  <a:cubicBezTo>
                    <a:pt x="653" y="478"/>
                    <a:pt x="646" y="477"/>
                    <a:pt x="670" y="469"/>
                  </a:cubicBezTo>
                  <a:cubicBezTo>
                    <a:pt x="669" y="470"/>
                    <a:pt x="673" y="470"/>
                    <a:pt x="660" y="476"/>
                  </a:cubicBezTo>
                  <a:cubicBezTo>
                    <a:pt x="664" y="475"/>
                    <a:pt x="669" y="473"/>
                    <a:pt x="673" y="472"/>
                  </a:cubicBezTo>
                  <a:cubicBezTo>
                    <a:pt x="658" y="479"/>
                    <a:pt x="667" y="475"/>
                    <a:pt x="651" y="481"/>
                  </a:cubicBezTo>
                  <a:cubicBezTo>
                    <a:pt x="644" y="485"/>
                    <a:pt x="646" y="486"/>
                    <a:pt x="640" y="490"/>
                  </a:cubicBezTo>
                  <a:cubicBezTo>
                    <a:pt x="646" y="487"/>
                    <a:pt x="644" y="486"/>
                    <a:pt x="654" y="483"/>
                  </a:cubicBezTo>
                  <a:cubicBezTo>
                    <a:pt x="665" y="479"/>
                    <a:pt x="652" y="484"/>
                    <a:pt x="651" y="485"/>
                  </a:cubicBezTo>
                  <a:cubicBezTo>
                    <a:pt x="665" y="478"/>
                    <a:pt x="668" y="481"/>
                    <a:pt x="681" y="474"/>
                  </a:cubicBezTo>
                  <a:cubicBezTo>
                    <a:pt x="677" y="473"/>
                    <a:pt x="680" y="472"/>
                    <a:pt x="670" y="474"/>
                  </a:cubicBezTo>
                  <a:cubicBezTo>
                    <a:pt x="679" y="470"/>
                    <a:pt x="691" y="466"/>
                    <a:pt x="691" y="468"/>
                  </a:cubicBezTo>
                  <a:cubicBezTo>
                    <a:pt x="692" y="466"/>
                    <a:pt x="692" y="466"/>
                    <a:pt x="692" y="466"/>
                  </a:cubicBezTo>
                  <a:cubicBezTo>
                    <a:pt x="695" y="466"/>
                    <a:pt x="702" y="462"/>
                    <a:pt x="702" y="462"/>
                  </a:cubicBezTo>
                  <a:cubicBezTo>
                    <a:pt x="705" y="460"/>
                    <a:pt x="705" y="460"/>
                    <a:pt x="705" y="460"/>
                  </a:cubicBezTo>
                  <a:cubicBezTo>
                    <a:pt x="698" y="462"/>
                    <a:pt x="692" y="464"/>
                    <a:pt x="681" y="469"/>
                  </a:cubicBezTo>
                  <a:cubicBezTo>
                    <a:pt x="685" y="467"/>
                    <a:pt x="674" y="470"/>
                    <a:pt x="688" y="463"/>
                  </a:cubicBezTo>
                  <a:cubicBezTo>
                    <a:pt x="695" y="460"/>
                    <a:pt x="690" y="464"/>
                    <a:pt x="690" y="464"/>
                  </a:cubicBezTo>
                  <a:cubicBezTo>
                    <a:pt x="723" y="447"/>
                    <a:pt x="725" y="451"/>
                    <a:pt x="750" y="436"/>
                  </a:cubicBezTo>
                  <a:cubicBezTo>
                    <a:pt x="744" y="440"/>
                    <a:pt x="728" y="448"/>
                    <a:pt x="716" y="455"/>
                  </a:cubicBezTo>
                  <a:cubicBezTo>
                    <a:pt x="724" y="452"/>
                    <a:pt x="732" y="446"/>
                    <a:pt x="739" y="442"/>
                  </a:cubicBezTo>
                  <a:cubicBezTo>
                    <a:pt x="733" y="446"/>
                    <a:pt x="732" y="448"/>
                    <a:pt x="740" y="444"/>
                  </a:cubicBezTo>
                  <a:cubicBezTo>
                    <a:pt x="743" y="441"/>
                    <a:pt x="743" y="441"/>
                    <a:pt x="743" y="441"/>
                  </a:cubicBezTo>
                  <a:cubicBezTo>
                    <a:pt x="747" y="439"/>
                    <a:pt x="755" y="434"/>
                    <a:pt x="756" y="434"/>
                  </a:cubicBezTo>
                  <a:cubicBezTo>
                    <a:pt x="756" y="434"/>
                    <a:pt x="754" y="435"/>
                    <a:pt x="749" y="437"/>
                  </a:cubicBezTo>
                  <a:cubicBezTo>
                    <a:pt x="760" y="430"/>
                    <a:pt x="780" y="416"/>
                    <a:pt x="799" y="403"/>
                  </a:cubicBezTo>
                  <a:cubicBezTo>
                    <a:pt x="799" y="406"/>
                    <a:pt x="773" y="422"/>
                    <a:pt x="788" y="415"/>
                  </a:cubicBezTo>
                  <a:cubicBezTo>
                    <a:pt x="795" y="409"/>
                    <a:pt x="800" y="403"/>
                    <a:pt x="813" y="394"/>
                  </a:cubicBezTo>
                  <a:cubicBezTo>
                    <a:pt x="809" y="399"/>
                    <a:pt x="820" y="390"/>
                    <a:pt x="820" y="391"/>
                  </a:cubicBezTo>
                  <a:cubicBezTo>
                    <a:pt x="826" y="385"/>
                    <a:pt x="831" y="379"/>
                    <a:pt x="836" y="374"/>
                  </a:cubicBezTo>
                  <a:cubicBezTo>
                    <a:pt x="844" y="366"/>
                    <a:pt x="853" y="357"/>
                    <a:pt x="859" y="348"/>
                  </a:cubicBezTo>
                  <a:cubicBezTo>
                    <a:pt x="857" y="351"/>
                    <a:pt x="854" y="355"/>
                    <a:pt x="850" y="359"/>
                  </a:cubicBezTo>
                  <a:cubicBezTo>
                    <a:pt x="858" y="345"/>
                    <a:pt x="870" y="337"/>
                    <a:pt x="879" y="319"/>
                  </a:cubicBezTo>
                  <a:cubicBezTo>
                    <a:pt x="875" y="328"/>
                    <a:pt x="875" y="328"/>
                    <a:pt x="875" y="328"/>
                  </a:cubicBezTo>
                  <a:cubicBezTo>
                    <a:pt x="883" y="315"/>
                    <a:pt x="888" y="304"/>
                    <a:pt x="892" y="292"/>
                  </a:cubicBezTo>
                  <a:cubicBezTo>
                    <a:pt x="893" y="293"/>
                    <a:pt x="893" y="293"/>
                    <a:pt x="893" y="293"/>
                  </a:cubicBezTo>
                  <a:cubicBezTo>
                    <a:pt x="893" y="291"/>
                    <a:pt x="900" y="266"/>
                    <a:pt x="900" y="260"/>
                  </a:cubicBezTo>
                  <a:cubicBezTo>
                    <a:pt x="892" y="296"/>
                    <a:pt x="890" y="290"/>
                    <a:pt x="875" y="322"/>
                  </a:cubicBezTo>
                  <a:cubicBezTo>
                    <a:pt x="880" y="310"/>
                    <a:pt x="884" y="301"/>
                    <a:pt x="888" y="287"/>
                  </a:cubicBezTo>
                  <a:cubicBezTo>
                    <a:pt x="890" y="282"/>
                    <a:pt x="891" y="280"/>
                    <a:pt x="891" y="280"/>
                  </a:cubicBezTo>
                  <a:cubicBezTo>
                    <a:pt x="892" y="275"/>
                    <a:pt x="891" y="273"/>
                    <a:pt x="893" y="265"/>
                  </a:cubicBezTo>
                  <a:cubicBezTo>
                    <a:pt x="894" y="263"/>
                    <a:pt x="894" y="263"/>
                    <a:pt x="894" y="263"/>
                  </a:cubicBezTo>
                  <a:cubicBezTo>
                    <a:pt x="900" y="239"/>
                    <a:pt x="895" y="241"/>
                    <a:pt x="896" y="219"/>
                  </a:cubicBezTo>
                  <a:cubicBezTo>
                    <a:pt x="898" y="214"/>
                    <a:pt x="899" y="238"/>
                    <a:pt x="897" y="253"/>
                  </a:cubicBezTo>
                  <a:cubicBezTo>
                    <a:pt x="901" y="242"/>
                    <a:pt x="894" y="275"/>
                    <a:pt x="898" y="263"/>
                  </a:cubicBezTo>
                  <a:cubicBezTo>
                    <a:pt x="899" y="256"/>
                    <a:pt x="899" y="256"/>
                    <a:pt x="899" y="256"/>
                  </a:cubicBezTo>
                  <a:cubicBezTo>
                    <a:pt x="900" y="249"/>
                    <a:pt x="901" y="250"/>
                    <a:pt x="900" y="254"/>
                  </a:cubicBezTo>
                  <a:cubicBezTo>
                    <a:pt x="901" y="245"/>
                    <a:pt x="901" y="247"/>
                    <a:pt x="901" y="243"/>
                  </a:cubicBezTo>
                  <a:cubicBezTo>
                    <a:pt x="902" y="206"/>
                    <a:pt x="905" y="248"/>
                    <a:pt x="905" y="211"/>
                  </a:cubicBezTo>
                  <a:cubicBezTo>
                    <a:pt x="905" y="215"/>
                    <a:pt x="906" y="225"/>
                    <a:pt x="907" y="223"/>
                  </a:cubicBezTo>
                  <a:cubicBezTo>
                    <a:pt x="907" y="230"/>
                    <a:pt x="906" y="237"/>
                    <a:pt x="905" y="243"/>
                  </a:cubicBezTo>
                  <a:cubicBezTo>
                    <a:pt x="907" y="244"/>
                    <a:pt x="907" y="244"/>
                    <a:pt x="907" y="244"/>
                  </a:cubicBezTo>
                  <a:cubicBezTo>
                    <a:pt x="910" y="218"/>
                    <a:pt x="905" y="203"/>
                    <a:pt x="900" y="193"/>
                  </a:cubicBezTo>
                  <a:close/>
                  <a:moveTo>
                    <a:pt x="568" y="512"/>
                  </a:moveTo>
                  <a:cubicBezTo>
                    <a:pt x="578" y="510"/>
                    <a:pt x="578" y="510"/>
                    <a:pt x="578" y="510"/>
                  </a:cubicBezTo>
                  <a:cubicBezTo>
                    <a:pt x="574" y="511"/>
                    <a:pt x="571" y="512"/>
                    <a:pt x="568" y="512"/>
                  </a:cubicBezTo>
                  <a:close/>
                  <a:moveTo>
                    <a:pt x="443" y="18"/>
                  </a:moveTo>
                  <a:cubicBezTo>
                    <a:pt x="465" y="12"/>
                    <a:pt x="465" y="12"/>
                    <a:pt x="465" y="12"/>
                  </a:cubicBezTo>
                  <a:cubicBezTo>
                    <a:pt x="454" y="13"/>
                    <a:pt x="452" y="16"/>
                    <a:pt x="438" y="18"/>
                  </a:cubicBezTo>
                  <a:cubicBezTo>
                    <a:pt x="439" y="16"/>
                    <a:pt x="438" y="15"/>
                    <a:pt x="453" y="12"/>
                  </a:cubicBezTo>
                  <a:cubicBezTo>
                    <a:pt x="466" y="11"/>
                    <a:pt x="452" y="13"/>
                    <a:pt x="459" y="13"/>
                  </a:cubicBezTo>
                  <a:cubicBezTo>
                    <a:pt x="469" y="9"/>
                    <a:pt x="472" y="13"/>
                    <a:pt x="483" y="10"/>
                  </a:cubicBezTo>
                  <a:cubicBezTo>
                    <a:pt x="496" y="9"/>
                    <a:pt x="492" y="11"/>
                    <a:pt x="496" y="11"/>
                  </a:cubicBezTo>
                  <a:cubicBezTo>
                    <a:pt x="483" y="12"/>
                    <a:pt x="502" y="12"/>
                    <a:pt x="486" y="14"/>
                  </a:cubicBezTo>
                  <a:cubicBezTo>
                    <a:pt x="499" y="14"/>
                    <a:pt x="495" y="11"/>
                    <a:pt x="506" y="11"/>
                  </a:cubicBezTo>
                  <a:cubicBezTo>
                    <a:pt x="508" y="13"/>
                    <a:pt x="508" y="13"/>
                    <a:pt x="508" y="13"/>
                  </a:cubicBezTo>
                  <a:cubicBezTo>
                    <a:pt x="518" y="13"/>
                    <a:pt x="540" y="14"/>
                    <a:pt x="553" y="12"/>
                  </a:cubicBezTo>
                  <a:cubicBezTo>
                    <a:pt x="542" y="11"/>
                    <a:pt x="560" y="11"/>
                    <a:pt x="558" y="10"/>
                  </a:cubicBezTo>
                  <a:cubicBezTo>
                    <a:pt x="556" y="12"/>
                    <a:pt x="540" y="11"/>
                    <a:pt x="541" y="10"/>
                  </a:cubicBezTo>
                  <a:cubicBezTo>
                    <a:pt x="548" y="9"/>
                    <a:pt x="565" y="9"/>
                    <a:pt x="573" y="10"/>
                  </a:cubicBezTo>
                  <a:cubicBezTo>
                    <a:pt x="560" y="8"/>
                    <a:pt x="560" y="8"/>
                    <a:pt x="560" y="8"/>
                  </a:cubicBezTo>
                  <a:cubicBezTo>
                    <a:pt x="566" y="8"/>
                    <a:pt x="588" y="7"/>
                    <a:pt x="589" y="7"/>
                  </a:cubicBezTo>
                  <a:cubicBezTo>
                    <a:pt x="596" y="8"/>
                    <a:pt x="606" y="8"/>
                    <a:pt x="609" y="10"/>
                  </a:cubicBezTo>
                  <a:cubicBezTo>
                    <a:pt x="605" y="9"/>
                    <a:pt x="601" y="10"/>
                    <a:pt x="597" y="10"/>
                  </a:cubicBezTo>
                  <a:cubicBezTo>
                    <a:pt x="592" y="9"/>
                    <a:pt x="592" y="9"/>
                    <a:pt x="592" y="9"/>
                  </a:cubicBezTo>
                  <a:cubicBezTo>
                    <a:pt x="585" y="10"/>
                    <a:pt x="585" y="10"/>
                    <a:pt x="585" y="10"/>
                  </a:cubicBezTo>
                  <a:cubicBezTo>
                    <a:pt x="593" y="11"/>
                    <a:pt x="610" y="13"/>
                    <a:pt x="614" y="15"/>
                  </a:cubicBezTo>
                  <a:cubicBezTo>
                    <a:pt x="595" y="13"/>
                    <a:pt x="565" y="12"/>
                    <a:pt x="530" y="16"/>
                  </a:cubicBezTo>
                  <a:cubicBezTo>
                    <a:pt x="530" y="16"/>
                    <a:pt x="530" y="16"/>
                    <a:pt x="532" y="16"/>
                  </a:cubicBezTo>
                  <a:cubicBezTo>
                    <a:pt x="514" y="16"/>
                    <a:pt x="512" y="16"/>
                    <a:pt x="498" y="17"/>
                  </a:cubicBezTo>
                  <a:cubicBezTo>
                    <a:pt x="502" y="16"/>
                    <a:pt x="502" y="16"/>
                    <a:pt x="502" y="16"/>
                  </a:cubicBezTo>
                  <a:cubicBezTo>
                    <a:pt x="500" y="15"/>
                    <a:pt x="488" y="17"/>
                    <a:pt x="476" y="18"/>
                  </a:cubicBezTo>
                  <a:cubicBezTo>
                    <a:pt x="473" y="19"/>
                    <a:pt x="466" y="20"/>
                    <a:pt x="461" y="20"/>
                  </a:cubicBezTo>
                  <a:cubicBezTo>
                    <a:pt x="463" y="19"/>
                    <a:pt x="463" y="19"/>
                    <a:pt x="463" y="19"/>
                  </a:cubicBezTo>
                  <a:cubicBezTo>
                    <a:pt x="460" y="19"/>
                    <a:pt x="449" y="20"/>
                    <a:pt x="436" y="22"/>
                  </a:cubicBezTo>
                  <a:cubicBezTo>
                    <a:pt x="441" y="20"/>
                    <a:pt x="441" y="20"/>
                    <a:pt x="441" y="20"/>
                  </a:cubicBezTo>
                  <a:cubicBezTo>
                    <a:pt x="444" y="19"/>
                    <a:pt x="448" y="18"/>
                    <a:pt x="453" y="17"/>
                  </a:cubicBezTo>
                  <a:cubicBezTo>
                    <a:pt x="450" y="18"/>
                    <a:pt x="447" y="18"/>
                    <a:pt x="443" y="18"/>
                  </a:cubicBezTo>
                  <a:close/>
                  <a:moveTo>
                    <a:pt x="598" y="486"/>
                  </a:moveTo>
                  <a:cubicBezTo>
                    <a:pt x="594" y="487"/>
                    <a:pt x="592" y="488"/>
                    <a:pt x="591" y="488"/>
                  </a:cubicBezTo>
                  <a:cubicBezTo>
                    <a:pt x="599" y="486"/>
                    <a:pt x="599" y="486"/>
                    <a:pt x="599" y="486"/>
                  </a:cubicBezTo>
                  <a:lnTo>
                    <a:pt x="598" y="486"/>
                  </a:lnTo>
                  <a:close/>
                  <a:moveTo>
                    <a:pt x="620" y="481"/>
                  </a:moveTo>
                  <a:cubicBezTo>
                    <a:pt x="617" y="481"/>
                    <a:pt x="616" y="481"/>
                    <a:pt x="615" y="481"/>
                  </a:cubicBezTo>
                  <a:cubicBezTo>
                    <a:pt x="622" y="479"/>
                    <a:pt x="622" y="479"/>
                    <a:pt x="622" y="479"/>
                  </a:cubicBezTo>
                  <a:lnTo>
                    <a:pt x="620" y="481"/>
                  </a:lnTo>
                  <a:close/>
                  <a:moveTo>
                    <a:pt x="679" y="440"/>
                  </a:moveTo>
                  <a:cubicBezTo>
                    <a:pt x="679" y="440"/>
                    <a:pt x="671" y="444"/>
                    <a:pt x="660" y="449"/>
                  </a:cubicBezTo>
                  <a:cubicBezTo>
                    <a:pt x="660" y="448"/>
                    <a:pt x="660" y="448"/>
                    <a:pt x="660" y="448"/>
                  </a:cubicBezTo>
                  <a:cubicBezTo>
                    <a:pt x="661" y="448"/>
                    <a:pt x="661" y="448"/>
                    <a:pt x="661" y="447"/>
                  </a:cubicBezTo>
                  <a:cubicBezTo>
                    <a:pt x="664" y="446"/>
                    <a:pt x="665" y="446"/>
                    <a:pt x="666" y="446"/>
                  </a:cubicBezTo>
                  <a:cubicBezTo>
                    <a:pt x="672" y="441"/>
                    <a:pt x="662" y="445"/>
                    <a:pt x="651" y="450"/>
                  </a:cubicBezTo>
                  <a:cubicBezTo>
                    <a:pt x="648" y="452"/>
                    <a:pt x="648" y="452"/>
                    <a:pt x="648" y="452"/>
                  </a:cubicBezTo>
                  <a:cubicBezTo>
                    <a:pt x="638" y="455"/>
                    <a:pt x="632" y="456"/>
                    <a:pt x="619" y="461"/>
                  </a:cubicBezTo>
                  <a:cubicBezTo>
                    <a:pt x="590" y="476"/>
                    <a:pt x="590" y="476"/>
                    <a:pt x="590" y="476"/>
                  </a:cubicBezTo>
                  <a:cubicBezTo>
                    <a:pt x="581" y="479"/>
                    <a:pt x="581" y="479"/>
                    <a:pt x="581" y="479"/>
                  </a:cubicBezTo>
                  <a:cubicBezTo>
                    <a:pt x="577" y="479"/>
                    <a:pt x="563" y="483"/>
                    <a:pt x="568" y="480"/>
                  </a:cubicBezTo>
                  <a:cubicBezTo>
                    <a:pt x="566" y="480"/>
                    <a:pt x="571" y="478"/>
                    <a:pt x="577" y="477"/>
                  </a:cubicBezTo>
                  <a:cubicBezTo>
                    <a:pt x="578" y="477"/>
                    <a:pt x="577" y="477"/>
                    <a:pt x="578" y="477"/>
                  </a:cubicBezTo>
                  <a:cubicBezTo>
                    <a:pt x="579" y="476"/>
                    <a:pt x="579" y="475"/>
                    <a:pt x="572" y="476"/>
                  </a:cubicBezTo>
                  <a:cubicBezTo>
                    <a:pt x="579" y="474"/>
                    <a:pt x="580" y="474"/>
                    <a:pt x="585" y="472"/>
                  </a:cubicBezTo>
                  <a:cubicBezTo>
                    <a:pt x="578" y="474"/>
                    <a:pt x="578" y="474"/>
                    <a:pt x="578" y="474"/>
                  </a:cubicBezTo>
                  <a:cubicBezTo>
                    <a:pt x="589" y="471"/>
                    <a:pt x="605" y="463"/>
                    <a:pt x="605" y="462"/>
                  </a:cubicBezTo>
                  <a:cubicBezTo>
                    <a:pt x="602" y="465"/>
                    <a:pt x="594" y="466"/>
                    <a:pt x="588" y="467"/>
                  </a:cubicBezTo>
                  <a:cubicBezTo>
                    <a:pt x="593" y="465"/>
                    <a:pt x="602" y="461"/>
                    <a:pt x="595" y="464"/>
                  </a:cubicBezTo>
                  <a:cubicBezTo>
                    <a:pt x="592" y="465"/>
                    <a:pt x="572" y="472"/>
                    <a:pt x="587" y="468"/>
                  </a:cubicBezTo>
                  <a:cubicBezTo>
                    <a:pt x="581" y="471"/>
                    <a:pt x="573" y="474"/>
                    <a:pt x="566" y="475"/>
                  </a:cubicBezTo>
                  <a:cubicBezTo>
                    <a:pt x="574" y="472"/>
                    <a:pt x="568" y="473"/>
                    <a:pt x="570" y="471"/>
                  </a:cubicBezTo>
                  <a:cubicBezTo>
                    <a:pt x="563" y="474"/>
                    <a:pt x="564" y="475"/>
                    <a:pt x="563" y="476"/>
                  </a:cubicBezTo>
                  <a:cubicBezTo>
                    <a:pt x="541" y="480"/>
                    <a:pt x="532" y="479"/>
                    <a:pt x="509" y="485"/>
                  </a:cubicBezTo>
                  <a:cubicBezTo>
                    <a:pt x="506" y="486"/>
                    <a:pt x="523" y="482"/>
                    <a:pt x="521" y="483"/>
                  </a:cubicBezTo>
                  <a:cubicBezTo>
                    <a:pt x="504" y="489"/>
                    <a:pt x="498" y="486"/>
                    <a:pt x="483" y="489"/>
                  </a:cubicBezTo>
                  <a:cubicBezTo>
                    <a:pt x="488" y="490"/>
                    <a:pt x="488" y="490"/>
                    <a:pt x="488" y="490"/>
                  </a:cubicBezTo>
                  <a:cubicBezTo>
                    <a:pt x="483" y="492"/>
                    <a:pt x="472" y="494"/>
                    <a:pt x="466" y="495"/>
                  </a:cubicBezTo>
                  <a:cubicBezTo>
                    <a:pt x="464" y="494"/>
                    <a:pt x="448" y="496"/>
                    <a:pt x="460" y="493"/>
                  </a:cubicBezTo>
                  <a:cubicBezTo>
                    <a:pt x="434" y="496"/>
                    <a:pt x="437" y="500"/>
                    <a:pt x="407" y="504"/>
                  </a:cubicBezTo>
                  <a:cubicBezTo>
                    <a:pt x="421" y="502"/>
                    <a:pt x="423" y="502"/>
                    <a:pt x="434" y="501"/>
                  </a:cubicBezTo>
                  <a:cubicBezTo>
                    <a:pt x="422" y="503"/>
                    <a:pt x="432" y="502"/>
                    <a:pt x="431" y="503"/>
                  </a:cubicBezTo>
                  <a:cubicBezTo>
                    <a:pt x="424" y="503"/>
                    <a:pt x="401" y="507"/>
                    <a:pt x="417" y="503"/>
                  </a:cubicBezTo>
                  <a:cubicBezTo>
                    <a:pt x="407" y="505"/>
                    <a:pt x="388" y="506"/>
                    <a:pt x="384" y="507"/>
                  </a:cubicBezTo>
                  <a:cubicBezTo>
                    <a:pt x="392" y="507"/>
                    <a:pt x="392" y="507"/>
                    <a:pt x="392" y="507"/>
                  </a:cubicBezTo>
                  <a:cubicBezTo>
                    <a:pt x="379" y="508"/>
                    <a:pt x="366" y="510"/>
                    <a:pt x="360" y="512"/>
                  </a:cubicBezTo>
                  <a:cubicBezTo>
                    <a:pt x="377" y="511"/>
                    <a:pt x="376" y="508"/>
                    <a:pt x="398" y="507"/>
                  </a:cubicBezTo>
                  <a:cubicBezTo>
                    <a:pt x="421" y="506"/>
                    <a:pt x="392" y="508"/>
                    <a:pt x="408" y="509"/>
                  </a:cubicBezTo>
                  <a:cubicBezTo>
                    <a:pt x="424" y="506"/>
                    <a:pt x="424" y="506"/>
                    <a:pt x="424" y="506"/>
                  </a:cubicBezTo>
                  <a:cubicBezTo>
                    <a:pt x="416" y="506"/>
                    <a:pt x="416" y="506"/>
                    <a:pt x="416" y="506"/>
                  </a:cubicBezTo>
                  <a:cubicBezTo>
                    <a:pt x="419" y="504"/>
                    <a:pt x="442" y="503"/>
                    <a:pt x="439" y="501"/>
                  </a:cubicBezTo>
                  <a:cubicBezTo>
                    <a:pt x="456" y="501"/>
                    <a:pt x="461" y="499"/>
                    <a:pt x="480" y="498"/>
                  </a:cubicBezTo>
                  <a:cubicBezTo>
                    <a:pt x="484" y="496"/>
                    <a:pt x="477" y="497"/>
                    <a:pt x="472" y="498"/>
                  </a:cubicBezTo>
                  <a:cubicBezTo>
                    <a:pt x="481" y="497"/>
                    <a:pt x="481" y="494"/>
                    <a:pt x="494" y="493"/>
                  </a:cubicBezTo>
                  <a:cubicBezTo>
                    <a:pt x="500" y="492"/>
                    <a:pt x="495" y="491"/>
                    <a:pt x="485" y="493"/>
                  </a:cubicBezTo>
                  <a:cubicBezTo>
                    <a:pt x="494" y="492"/>
                    <a:pt x="503" y="490"/>
                    <a:pt x="513" y="488"/>
                  </a:cubicBezTo>
                  <a:cubicBezTo>
                    <a:pt x="502" y="489"/>
                    <a:pt x="502" y="489"/>
                    <a:pt x="502" y="489"/>
                  </a:cubicBezTo>
                  <a:cubicBezTo>
                    <a:pt x="513" y="487"/>
                    <a:pt x="513" y="487"/>
                    <a:pt x="513" y="487"/>
                  </a:cubicBezTo>
                  <a:cubicBezTo>
                    <a:pt x="504" y="487"/>
                    <a:pt x="504" y="487"/>
                    <a:pt x="504" y="487"/>
                  </a:cubicBezTo>
                  <a:cubicBezTo>
                    <a:pt x="524" y="483"/>
                    <a:pt x="548" y="478"/>
                    <a:pt x="559" y="477"/>
                  </a:cubicBezTo>
                  <a:cubicBezTo>
                    <a:pt x="541" y="483"/>
                    <a:pt x="512" y="489"/>
                    <a:pt x="502" y="493"/>
                  </a:cubicBezTo>
                  <a:cubicBezTo>
                    <a:pt x="506" y="493"/>
                    <a:pt x="516" y="489"/>
                    <a:pt x="521" y="490"/>
                  </a:cubicBezTo>
                  <a:cubicBezTo>
                    <a:pt x="527" y="487"/>
                    <a:pt x="527" y="487"/>
                    <a:pt x="527" y="487"/>
                  </a:cubicBezTo>
                  <a:cubicBezTo>
                    <a:pt x="533" y="485"/>
                    <a:pt x="547" y="482"/>
                    <a:pt x="549" y="483"/>
                  </a:cubicBezTo>
                  <a:cubicBezTo>
                    <a:pt x="532" y="487"/>
                    <a:pt x="527" y="490"/>
                    <a:pt x="519" y="493"/>
                  </a:cubicBezTo>
                  <a:cubicBezTo>
                    <a:pt x="519" y="493"/>
                    <a:pt x="518" y="494"/>
                    <a:pt x="515" y="494"/>
                  </a:cubicBezTo>
                  <a:cubicBezTo>
                    <a:pt x="515" y="494"/>
                    <a:pt x="515" y="494"/>
                    <a:pt x="515" y="494"/>
                  </a:cubicBezTo>
                  <a:cubicBezTo>
                    <a:pt x="515" y="494"/>
                    <a:pt x="515" y="494"/>
                    <a:pt x="515" y="494"/>
                  </a:cubicBezTo>
                  <a:cubicBezTo>
                    <a:pt x="510" y="495"/>
                    <a:pt x="501" y="497"/>
                    <a:pt x="497" y="498"/>
                  </a:cubicBezTo>
                  <a:cubicBezTo>
                    <a:pt x="490" y="499"/>
                    <a:pt x="495" y="497"/>
                    <a:pt x="495" y="497"/>
                  </a:cubicBezTo>
                  <a:cubicBezTo>
                    <a:pt x="474" y="499"/>
                    <a:pt x="460" y="505"/>
                    <a:pt x="438" y="507"/>
                  </a:cubicBezTo>
                  <a:cubicBezTo>
                    <a:pt x="437" y="506"/>
                    <a:pt x="420" y="508"/>
                    <a:pt x="425" y="507"/>
                  </a:cubicBezTo>
                  <a:cubicBezTo>
                    <a:pt x="412" y="508"/>
                    <a:pt x="405" y="510"/>
                    <a:pt x="397" y="512"/>
                  </a:cubicBezTo>
                  <a:cubicBezTo>
                    <a:pt x="395" y="511"/>
                    <a:pt x="377" y="513"/>
                    <a:pt x="384" y="512"/>
                  </a:cubicBezTo>
                  <a:cubicBezTo>
                    <a:pt x="372" y="514"/>
                    <a:pt x="372" y="514"/>
                    <a:pt x="372" y="514"/>
                  </a:cubicBezTo>
                  <a:cubicBezTo>
                    <a:pt x="363" y="514"/>
                    <a:pt x="346" y="516"/>
                    <a:pt x="343" y="515"/>
                  </a:cubicBezTo>
                  <a:cubicBezTo>
                    <a:pt x="334" y="516"/>
                    <a:pt x="341" y="517"/>
                    <a:pt x="328" y="517"/>
                  </a:cubicBezTo>
                  <a:cubicBezTo>
                    <a:pt x="329" y="517"/>
                    <a:pt x="328" y="517"/>
                    <a:pt x="331" y="517"/>
                  </a:cubicBezTo>
                  <a:cubicBezTo>
                    <a:pt x="325" y="516"/>
                    <a:pt x="311" y="517"/>
                    <a:pt x="305" y="518"/>
                  </a:cubicBezTo>
                  <a:cubicBezTo>
                    <a:pt x="314" y="518"/>
                    <a:pt x="307" y="518"/>
                    <a:pt x="318" y="518"/>
                  </a:cubicBezTo>
                  <a:cubicBezTo>
                    <a:pt x="318" y="519"/>
                    <a:pt x="306" y="520"/>
                    <a:pt x="294" y="519"/>
                  </a:cubicBezTo>
                  <a:cubicBezTo>
                    <a:pt x="310" y="518"/>
                    <a:pt x="281" y="518"/>
                    <a:pt x="289" y="517"/>
                  </a:cubicBezTo>
                  <a:cubicBezTo>
                    <a:pt x="263" y="517"/>
                    <a:pt x="248" y="519"/>
                    <a:pt x="226" y="520"/>
                  </a:cubicBezTo>
                  <a:cubicBezTo>
                    <a:pt x="201" y="519"/>
                    <a:pt x="170" y="514"/>
                    <a:pt x="151" y="511"/>
                  </a:cubicBezTo>
                  <a:cubicBezTo>
                    <a:pt x="153" y="512"/>
                    <a:pt x="153" y="512"/>
                    <a:pt x="153" y="512"/>
                  </a:cubicBezTo>
                  <a:cubicBezTo>
                    <a:pt x="142" y="510"/>
                    <a:pt x="142" y="510"/>
                    <a:pt x="142" y="510"/>
                  </a:cubicBezTo>
                  <a:cubicBezTo>
                    <a:pt x="135" y="508"/>
                    <a:pt x="142" y="508"/>
                    <a:pt x="132" y="506"/>
                  </a:cubicBezTo>
                  <a:cubicBezTo>
                    <a:pt x="136" y="505"/>
                    <a:pt x="150" y="510"/>
                    <a:pt x="160" y="511"/>
                  </a:cubicBezTo>
                  <a:cubicBezTo>
                    <a:pt x="143" y="506"/>
                    <a:pt x="177" y="513"/>
                    <a:pt x="166" y="509"/>
                  </a:cubicBezTo>
                  <a:cubicBezTo>
                    <a:pt x="158" y="512"/>
                    <a:pt x="128" y="502"/>
                    <a:pt x="113" y="497"/>
                  </a:cubicBezTo>
                  <a:cubicBezTo>
                    <a:pt x="99" y="491"/>
                    <a:pt x="120" y="498"/>
                    <a:pt x="113" y="495"/>
                  </a:cubicBezTo>
                  <a:cubicBezTo>
                    <a:pt x="108" y="495"/>
                    <a:pt x="108" y="495"/>
                    <a:pt x="108" y="495"/>
                  </a:cubicBezTo>
                  <a:cubicBezTo>
                    <a:pt x="102" y="492"/>
                    <a:pt x="101" y="491"/>
                    <a:pt x="101" y="490"/>
                  </a:cubicBezTo>
                  <a:cubicBezTo>
                    <a:pt x="87" y="484"/>
                    <a:pt x="71" y="475"/>
                    <a:pt x="60" y="467"/>
                  </a:cubicBezTo>
                  <a:cubicBezTo>
                    <a:pt x="74" y="477"/>
                    <a:pt x="54" y="465"/>
                    <a:pt x="68" y="475"/>
                  </a:cubicBezTo>
                  <a:cubicBezTo>
                    <a:pt x="63" y="473"/>
                    <a:pt x="54" y="466"/>
                    <a:pt x="47" y="459"/>
                  </a:cubicBezTo>
                  <a:cubicBezTo>
                    <a:pt x="54" y="465"/>
                    <a:pt x="39" y="448"/>
                    <a:pt x="54" y="464"/>
                  </a:cubicBezTo>
                  <a:cubicBezTo>
                    <a:pt x="53" y="460"/>
                    <a:pt x="46" y="456"/>
                    <a:pt x="40" y="448"/>
                  </a:cubicBezTo>
                  <a:cubicBezTo>
                    <a:pt x="42" y="450"/>
                    <a:pt x="44" y="452"/>
                    <a:pt x="47" y="454"/>
                  </a:cubicBezTo>
                  <a:cubicBezTo>
                    <a:pt x="35" y="443"/>
                    <a:pt x="25" y="419"/>
                    <a:pt x="23" y="415"/>
                  </a:cubicBezTo>
                  <a:cubicBezTo>
                    <a:pt x="18" y="406"/>
                    <a:pt x="13" y="390"/>
                    <a:pt x="12" y="376"/>
                  </a:cubicBezTo>
                  <a:cubicBezTo>
                    <a:pt x="12" y="363"/>
                    <a:pt x="13" y="348"/>
                    <a:pt x="17" y="333"/>
                  </a:cubicBezTo>
                  <a:cubicBezTo>
                    <a:pt x="17" y="336"/>
                    <a:pt x="17" y="336"/>
                    <a:pt x="17" y="336"/>
                  </a:cubicBezTo>
                  <a:cubicBezTo>
                    <a:pt x="19" y="327"/>
                    <a:pt x="22" y="314"/>
                    <a:pt x="27" y="303"/>
                  </a:cubicBezTo>
                  <a:cubicBezTo>
                    <a:pt x="29" y="300"/>
                    <a:pt x="29" y="300"/>
                    <a:pt x="29" y="300"/>
                  </a:cubicBezTo>
                  <a:cubicBezTo>
                    <a:pt x="32" y="292"/>
                    <a:pt x="39" y="277"/>
                    <a:pt x="45" y="265"/>
                  </a:cubicBezTo>
                  <a:cubicBezTo>
                    <a:pt x="45" y="265"/>
                    <a:pt x="39" y="276"/>
                    <a:pt x="41" y="270"/>
                  </a:cubicBezTo>
                  <a:cubicBezTo>
                    <a:pt x="38" y="276"/>
                    <a:pt x="35" y="281"/>
                    <a:pt x="37" y="280"/>
                  </a:cubicBezTo>
                  <a:cubicBezTo>
                    <a:pt x="34" y="286"/>
                    <a:pt x="33" y="285"/>
                    <a:pt x="30" y="290"/>
                  </a:cubicBezTo>
                  <a:cubicBezTo>
                    <a:pt x="34" y="282"/>
                    <a:pt x="37" y="274"/>
                    <a:pt x="41" y="266"/>
                  </a:cubicBezTo>
                  <a:cubicBezTo>
                    <a:pt x="42" y="265"/>
                    <a:pt x="43" y="264"/>
                    <a:pt x="43" y="264"/>
                  </a:cubicBezTo>
                  <a:cubicBezTo>
                    <a:pt x="43" y="262"/>
                    <a:pt x="43" y="262"/>
                    <a:pt x="43" y="262"/>
                  </a:cubicBezTo>
                  <a:cubicBezTo>
                    <a:pt x="46" y="256"/>
                    <a:pt x="48" y="254"/>
                    <a:pt x="47" y="255"/>
                  </a:cubicBezTo>
                  <a:cubicBezTo>
                    <a:pt x="55" y="243"/>
                    <a:pt x="56" y="237"/>
                    <a:pt x="66" y="225"/>
                  </a:cubicBezTo>
                  <a:cubicBezTo>
                    <a:pt x="63" y="231"/>
                    <a:pt x="61" y="235"/>
                    <a:pt x="55" y="244"/>
                  </a:cubicBezTo>
                  <a:cubicBezTo>
                    <a:pt x="58" y="239"/>
                    <a:pt x="62" y="234"/>
                    <a:pt x="65" y="230"/>
                  </a:cubicBezTo>
                  <a:cubicBezTo>
                    <a:pt x="61" y="237"/>
                    <a:pt x="44" y="262"/>
                    <a:pt x="49" y="259"/>
                  </a:cubicBezTo>
                  <a:cubicBezTo>
                    <a:pt x="58" y="242"/>
                    <a:pt x="74" y="218"/>
                    <a:pt x="84" y="205"/>
                  </a:cubicBezTo>
                  <a:cubicBezTo>
                    <a:pt x="92" y="199"/>
                    <a:pt x="100" y="188"/>
                    <a:pt x="111" y="178"/>
                  </a:cubicBezTo>
                  <a:cubicBezTo>
                    <a:pt x="113" y="177"/>
                    <a:pt x="116" y="174"/>
                    <a:pt x="115" y="176"/>
                  </a:cubicBezTo>
                  <a:cubicBezTo>
                    <a:pt x="112" y="179"/>
                    <a:pt x="112" y="179"/>
                    <a:pt x="112" y="179"/>
                  </a:cubicBezTo>
                  <a:cubicBezTo>
                    <a:pt x="126" y="166"/>
                    <a:pt x="144" y="151"/>
                    <a:pt x="157" y="140"/>
                  </a:cubicBezTo>
                  <a:cubicBezTo>
                    <a:pt x="166" y="136"/>
                    <a:pt x="166" y="136"/>
                    <a:pt x="166" y="136"/>
                  </a:cubicBezTo>
                  <a:cubicBezTo>
                    <a:pt x="192" y="120"/>
                    <a:pt x="159" y="137"/>
                    <a:pt x="186" y="120"/>
                  </a:cubicBezTo>
                  <a:cubicBezTo>
                    <a:pt x="193" y="117"/>
                    <a:pt x="220" y="102"/>
                    <a:pt x="222" y="103"/>
                  </a:cubicBezTo>
                  <a:cubicBezTo>
                    <a:pt x="227" y="101"/>
                    <a:pt x="229" y="100"/>
                    <a:pt x="230" y="99"/>
                  </a:cubicBezTo>
                  <a:cubicBezTo>
                    <a:pt x="225" y="100"/>
                    <a:pt x="214" y="106"/>
                    <a:pt x="220" y="102"/>
                  </a:cubicBezTo>
                  <a:cubicBezTo>
                    <a:pt x="229" y="97"/>
                    <a:pt x="234" y="96"/>
                    <a:pt x="242" y="93"/>
                  </a:cubicBezTo>
                  <a:cubicBezTo>
                    <a:pt x="242" y="93"/>
                    <a:pt x="236" y="96"/>
                    <a:pt x="239" y="95"/>
                  </a:cubicBezTo>
                  <a:cubicBezTo>
                    <a:pt x="258" y="86"/>
                    <a:pt x="295" y="75"/>
                    <a:pt x="314" y="69"/>
                  </a:cubicBezTo>
                  <a:cubicBezTo>
                    <a:pt x="307" y="71"/>
                    <a:pt x="306" y="72"/>
                    <a:pt x="296" y="74"/>
                  </a:cubicBezTo>
                  <a:cubicBezTo>
                    <a:pt x="296" y="73"/>
                    <a:pt x="301" y="72"/>
                    <a:pt x="303" y="71"/>
                  </a:cubicBezTo>
                  <a:cubicBezTo>
                    <a:pt x="302" y="70"/>
                    <a:pt x="294" y="74"/>
                    <a:pt x="283" y="76"/>
                  </a:cubicBezTo>
                  <a:cubicBezTo>
                    <a:pt x="289" y="74"/>
                    <a:pt x="294" y="72"/>
                    <a:pt x="300" y="70"/>
                  </a:cubicBezTo>
                  <a:cubicBezTo>
                    <a:pt x="290" y="71"/>
                    <a:pt x="290" y="71"/>
                    <a:pt x="290" y="71"/>
                  </a:cubicBezTo>
                  <a:cubicBezTo>
                    <a:pt x="303" y="66"/>
                    <a:pt x="315" y="63"/>
                    <a:pt x="328" y="59"/>
                  </a:cubicBezTo>
                  <a:cubicBezTo>
                    <a:pt x="322" y="60"/>
                    <a:pt x="316" y="61"/>
                    <a:pt x="311" y="63"/>
                  </a:cubicBezTo>
                  <a:cubicBezTo>
                    <a:pt x="312" y="61"/>
                    <a:pt x="315" y="59"/>
                    <a:pt x="307" y="61"/>
                  </a:cubicBezTo>
                  <a:cubicBezTo>
                    <a:pt x="327" y="54"/>
                    <a:pt x="325" y="51"/>
                    <a:pt x="348" y="47"/>
                  </a:cubicBezTo>
                  <a:cubicBezTo>
                    <a:pt x="348" y="47"/>
                    <a:pt x="348" y="47"/>
                    <a:pt x="348" y="47"/>
                  </a:cubicBezTo>
                  <a:cubicBezTo>
                    <a:pt x="357" y="44"/>
                    <a:pt x="357" y="44"/>
                    <a:pt x="357" y="44"/>
                  </a:cubicBezTo>
                  <a:cubicBezTo>
                    <a:pt x="371" y="41"/>
                    <a:pt x="371" y="41"/>
                    <a:pt x="371" y="41"/>
                  </a:cubicBezTo>
                  <a:cubicBezTo>
                    <a:pt x="363" y="45"/>
                    <a:pt x="353" y="47"/>
                    <a:pt x="346" y="49"/>
                  </a:cubicBezTo>
                  <a:cubicBezTo>
                    <a:pt x="363" y="48"/>
                    <a:pt x="367" y="42"/>
                    <a:pt x="386" y="38"/>
                  </a:cubicBezTo>
                  <a:cubicBezTo>
                    <a:pt x="402" y="38"/>
                    <a:pt x="367" y="44"/>
                    <a:pt x="368" y="46"/>
                  </a:cubicBezTo>
                  <a:cubicBezTo>
                    <a:pt x="372" y="44"/>
                    <a:pt x="382" y="43"/>
                    <a:pt x="381" y="44"/>
                  </a:cubicBezTo>
                  <a:cubicBezTo>
                    <a:pt x="363" y="47"/>
                    <a:pt x="370" y="48"/>
                    <a:pt x="351" y="51"/>
                  </a:cubicBezTo>
                  <a:cubicBezTo>
                    <a:pt x="360" y="48"/>
                    <a:pt x="349" y="50"/>
                    <a:pt x="351" y="49"/>
                  </a:cubicBezTo>
                  <a:cubicBezTo>
                    <a:pt x="348" y="50"/>
                    <a:pt x="331" y="55"/>
                    <a:pt x="318" y="58"/>
                  </a:cubicBezTo>
                  <a:cubicBezTo>
                    <a:pt x="315" y="61"/>
                    <a:pt x="329" y="57"/>
                    <a:pt x="337" y="55"/>
                  </a:cubicBezTo>
                  <a:cubicBezTo>
                    <a:pt x="352" y="50"/>
                    <a:pt x="368" y="49"/>
                    <a:pt x="380" y="45"/>
                  </a:cubicBezTo>
                  <a:cubicBezTo>
                    <a:pt x="396" y="41"/>
                    <a:pt x="381" y="46"/>
                    <a:pt x="382" y="46"/>
                  </a:cubicBezTo>
                  <a:cubicBezTo>
                    <a:pt x="397" y="44"/>
                    <a:pt x="388" y="43"/>
                    <a:pt x="393" y="42"/>
                  </a:cubicBezTo>
                  <a:cubicBezTo>
                    <a:pt x="415" y="37"/>
                    <a:pt x="418" y="39"/>
                    <a:pt x="434" y="37"/>
                  </a:cubicBezTo>
                  <a:cubicBezTo>
                    <a:pt x="447" y="34"/>
                    <a:pt x="480" y="30"/>
                    <a:pt x="503" y="29"/>
                  </a:cubicBezTo>
                  <a:cubicBezTo>
                    <a:pt x="500" y="30"/>
                    <a:pt x="503" y="31"/>
                    <a:pt x="505" y="31"/>
                  </a:cubicBezTo>
                  <a:cubicBezTo>
                    <a:pt x="518" y="27"/>
                    <a:pt x="514" y="29"/>
                    <a:pt x="531" y="27"/>
                  </a:cubicBezTo>
                  <a:cubicBezTo>
                    <a:pt x="516" y="26"/>
                    <a:pt x="516" y="26"/>
                    <a:pt x="516" y="26"/>
                  </a:cubicBezTo>
                  <a:cubicBezTo>
                    <a:pt x="528" y="26"/>
                    <a:pt x="537" y="24"/>
                    <a:pt x="548" y="25"/>
                  </a:cubicBezTo>
                  <a:cubicBezTo>
                    <a:pt x="534" y="23"/>
                    <a:pt x="567" y="23"/>
                    <a:pt x="575" y="23"/>
                  </a:cubicBezTo>
                  <a:cubicBezTo>
                    <a:pt x="587" y="24"/>
                    <a:pt x="599" y="23"/>
                    <a:pt x="605" y="25"/>
                  </a:cubicBezTo>
                  <a:cubicBezTo>
                    <a:pt x="604" y="25"/>
                    <a:pt x="604" y="25"/>
                    <a:pt x="604" y="25"/>
                  </a:cubicBezTo>
                  <a:cubicBezTo>
                    <a:pt x="621" y="27"/>
                    <a:pt x="621" y="27"/>
                    <a:pt x="621" y="27"/>
                  </a:cubicBezTo>
                  <a:cubicBezTo>
                    <a:pt x="619" y="29"/>
                    <a:pt x="619" y="29"/>
                    <a:pt x="619" y="29"/>
                  </a:cubicBezTo>
                  <a:cubicBezTo>
                    <a:pt x="630" y="31"/>
                    <a:pt x="645" y="31"/>
                    <a:pt x="641" y="30"/>
                  </a:cubicBezTo>
                  <a:cubicBezTo>
                    <a:pt x="653" y="32"/>
                    <a:pt x="646" y="31"/>
                    <a:pt x="648" y="33"/>
                  </a:cubicBezTo>
                  <a:cubicBezTo>
                    <a:pt x="641" y="33"/>
                    <a:pt x="625" y="33"/>
                    <a:pt x="621" y="31"/>
                  </a:cubicBezTo>
                  <a:cubicBezTo>
                    <a:pt x="622" y="31"/>
                    <a:pt x="625" y="31"/>
                    <a:pt x="626" y="31"/>
                  </a:cubicBezTo>
                  <a:cubicBezTo>
                    <a:pt x="594" y="27"/>
                    <a:pt x="615" y="33"/>
                    <a:pt x="599" y="32"/>
                  </a:cubicBezTo>
                  <a:cubicBezTo>
                    <a:pt x="607" y="33"/>
                    <a:pt x="613" y="35"/>
                    <a:pt x="622" y="35"/>
                  </a:cubicBezTo>
                  <a:cubicBezTo>
                    <a:pt x="626" y="35"/>
                    <a:pt x="643" y="36"/>
                    <a:pt x="652" y="36"/>
                  </a:cubicBezTo>
                  <a:cubicBezTo>
                    <a:pt x="640" y="36"/>
                    <a:pt x="634" y="34"/>
                    <a:pt x="625" y="33"/>
                  </a:cubicBezTo>
                  <a:cubicBezTo>
                    <a:pt x="633" y="34"/>
                    <a:pt x="634" y="32"/>
                    <a:pt x="641" y="34"/>
                  </a:cubicBezTo>
                  <a:cubicBezTo>
                    <a:pt x="639" y="34"/>
                    <a:pt x="639" y="34"/>
                    <a:pt x="639" y="34"/>
                  </a:cubicBezTo>
                  <a:cubicBezTo>
                    <a:pt x="647" y="34"/>
                    <a:pt x="647" y="34"/>
                    <a:pt x="647" y="34"/>
                  </a:cubicBezTo>
                  <a:cubicBezTo>
                    <a:pt x="648" y="36"/>
                    <a:pt x="670" y="39"/>
                    <a:pt x="657" y="38"/>
                  </a:cubicBezTo>
                  <a:cubicBezTo>
                    <a:pt x="669" y="40"/>
                    <a:pt x="661" y="37"/>
                    <a:pt x="672" y="39"/>
                  </a:cubicBezTo>
                  <a:cubicBezTo>
                    <a:pt x="651" y="35"/>
                    <a:pt x="651" y="35"/>
                    <a:pt x="651" y="35"/>
                  </a:cubicBezTo>
                  <a:cubicBezTo>
                    <a:pt x="652" y="33"/>
                    <a:pt x="652" y="33"/>
                    <a:pt x="652" y="33"/>
                  </a:cubicBezTo>
                  <a:cubicBezTo>
                    <a:pt x="660" y="34"/>
                    <a:pt x="661" y="35"/>
                    <a:pt x="669" y="36"/>
                  </a:cubicBezTo>
                  <a:cubicBezTo>
                    <a:pt x="669" y="34"/>
                    <a:pt x="669" y="34"/>
                    <a:pt x="669" y="34"/>
                  </a:cubicBezTo>
                  <a:cubicBezTo>
                    <a:pt x="683" y="38"/>
                    <a:pt x="683" y="38"/>
                    <a:pt x="683" y="38"/>
                  </a:cubicBezTo>
                  <a:cubicBezTo>
                    <a:pt x="682" y="37"/>
                    <a:pt x="694" y="39"/>
                    <a:pt x="696" y="40"/>
                  </a:cubicBezTo>
                  <a:cubicBezTo>
                    <a:pt x="703" y="42"/>
                    <a:pt x="698" y="44"/>
                    <a:pt x="711" y="46"/>
                  </a:cubicBezTo>
                  <a:cubicBezTo>
                    <a:pt x="710" y="45"/>
                    <a:pt x="710" y="45"/>
                    <a:pt x="710" y="45"/>
                  </a:cubicBezTo>
                  <a:cubicBezTo>
                    <a:pt x="718" y="47"/>
                    <a:pt x="723" y="48"/>
                    <a:pt x="733" y="52"/>
                  </a:cubicBezTo>
                  <a:cubicBezTo>
                    <a:pt x="732" y="52"/>
                    <a:pt x="730" y="51"/>
                    <a:pt x="728" y="51"/>
                  </a:cubicBezTo>
                  <a:cubicBezTo>
                    <a:pt x="743" y="57"/>
                    <a:pt x="766" y="65"/>
                    <a:pt x="771" y="71"/>
                  </a:cubicBezTo>
                  <a:cubicBezTo>
                    <a:pt x="770" y="71"/>
                    <a:pt x="764" y="68"/>
                    <a:pt x="763" y="69"/>
                  </a:cubicBezTo>
                  <a:cubicBezTo>
                    <a:pt x="743" y="57"/>
                    <a:pt x="747" y="64"/>
                    <a:pt x="721" y="53"/>
                  </a:cubicBezTo>
                  <a:cubicBezTo>
                    <a:pt x="721" y="49"/>
                    <a:pt x="698" y="48"/>
                    <a:pt x="694" y="44"/>
                  </a:cubicBezTo>
                  <a:cubicBezTo>
                    <a:pt x="704" y="47"/>
                    <a:pt x="719" y="49"/>
                    <a:pt x="717" y="48"/>
                  </a:cubicBezTo>
                  <a:cubicBezTo>
                    <a:pt x="708" y="46"/>
                    <a:pt x="693" y="42"/>
                    <a:pt x="687" y="41"/>
                  </a:cubicBezTo>
                  <a:cubicBezTo>
                    <a:pt x="693" y="43"/>
                    <a:pt x="691" y="44"/>
                    <a:pt x="686" y="44"/>
                  </a:cubicBezTo>
                  <a:cubicBezTo>
                    <a:pt x="701" y="46"/>
                    <a:pt x="730" y="57"/>
                    <a:pt x="751" y="67"/>
                  </a:cubicBezTo>
                  <a:cubicBezTo>
                    <a:pt x="749" y="64"/>
                    <a:pt x="749" y="64"/>
                    <a:pt x="749" y="64"/>
                  </a:cubicBezTo>
                  <a:cubicBezTo>
                    <a:pt x="768" y="71"/>
                    <a:pt x="746" y="65"/>
                    <a:pt x="760" y="71"/>
                  </a:cubicBezTo>
                  <a:cubicBezTo>
                    <a:pt x="767" y="73"/>
                    <a:pt x="767" y="73"/>
                    <a:pt x="767" y="73"/>
                  </a:cubicBezTo>
                  <a:cubicBezTo>
                    <a:pt x="768" y="74"/>
                    <a:pt x="768" y="74"/>
                    <a:pt x="768" y="74"/>
                  </a:cubicBezTo>
                  <a:cubicBezTo>
                    <a:pt x="771" y="75"/>
                    <a:pt x="775" y="76"/>
                    <a:pt x="779" y="78"/>
                  </a:cubicBezTo>
                  <a:cubicBezTo>
                    <a:pt x="772" y="73"/>
                    <a:pt x="774" y="77"/>
                    <a:pt x="767" y="72"/>
                  </a:cubicBezTo>
                  <a:cubicBezTo>
                    <a:pt x="760" y="68"/>
                    <a:pt x="768" y="71"/>
                    <a:pt x="770" y="71"/>
                  </a:cubicBezTo>
                  <a:cubicBezTo>
                    <a:pt x="775" y="73"/>
                    <a:pt x="791" y="83"/>
                    <a:pt x="781" y="78"/>
                  </a:cubicBezTo>
                  <a:cubicBezTo>
                    <a:pt x="787" y="81"/>
                    <a:pt x="793" y="84"/>
                    <a:pt x="799" y="88"/>
                  </a:cubicBezTo>
                  <a:cubicBezTo>
                    <a:pt x="799" y="88"/>
                    <a:pt x="795" y="86"/>
                    <a:pt x="793" y="85"/>
                  </a:cubicBezTo>
                  <a:cubicBezTo>
                    <a:pt x="797" y="88"/>
                    <a:pt x="801" y="91"/>
                    <a:pt x="805" y="94"/>
                  </a:cubicBezTo>
                  <a:cubicBezTo>
                    <a:pt x="805" y="94"/>
                    <a:pt x="805" y="94"/>
                    <a:pt x="805" y="94"/>
                  </a:cubicBezTo>
                  <a:cubicBezTo>
                    <a:pt x="815" y="100"/>
                    <a:pt x="827" y="112"/>
                    <a:pt x="835" y="118"/>
                  </a:cubicBezTo>
                  <a:cubicBezTo>
                    <a:pt x="821" y="102"/>
                    <a:pt x="843" y="124"/>
                    <a:pt x="842" y="122"/>
                  </a:cubicBezTo>
                  <a:cubicBezTo>
                    <a:pt x="847" y="128"/>
                    <a:pt x="846" y="132"/>
                    <a:pt x="835" y="121"/>
                  </a:cubicBezTo>
                  <a:cubicBezTo>
                    <a:pt x="832" y="117"/>
                    <a:pt x="824" y="110"/>
                    <a:pt x="818" y="105"/>
                  </a:cubicBezTo>
                  <a:cubicBezTo>
                    <a:pt x="825" y="112"/>
                    <a:pt x="828" y="114"/>
                    <a:pt x="833" y="120"/>
                  </a:cubicBezTo>
                  <a:cubicBezTo>
                    <a:pt x="829" y="116"/>
                    <a:pt x="840" y="128"/>
                    <a:pt x="839" y="129"/>
                  </a:cubicBezTo>
                  <a:cubicBezTo>
                    <a:pt x="837" y="128"/>
                    <a:pt x="835" y="127"/>
                    <a:pt x="828" y="119"/>
                  </a:cubicBezTo>
                  <a:cubicBezTo>
                    <a:pt x="818" y="108"/>
                    <a:pt x="828" y="117"/>
                    <a:pt x="825" y="114"/>
                  </a:cubicBezTo>
                  <a:cubicBezTo>
                    <a:pt x="823" y="109"/>
                    <a:pt x="809" y="100"/>
                    <a:pt x="802" y="94"/>
                  </a:cubicBezTo>
                  <a:cubicBezTo>
                    <a:pt x="801" y="93"/>
                    <a:pt x="804" y="95"/>
                    <a:pt x="805" y="95"/>
                  </a:cubicBezTo>
                  <a:cubicBezTo>
                    <a:pt x="799" y="91"/>
                    <a:pt x="784" y="81"/>
                    <a:pt x="782" y="82"/>
                  </a:cubicBezTo>
                  <a:cubicBezTo>
                    <a:pt x="789" y="85"/>
                    <a:pt x="794" y="89"/>
                    <a:pt x="800" y="92"/>
                  </a:cubicBezTo>
                  <a:cubicBezTo>
                    <a:pt x="803" y="95"/>
                    <a:pt x="794" y="90"/>
                    <a:pt x="799" y="94"/>
                  </a:cubicBezTo>
                  <a:cubicBezTo>
                    <a:pt x="803" y="96"/>
                    <a:pt x="807" y="99"/>
                    <a:pt x="811" y="103"/>
                  </a:cubicBezTo>
                  <a:cubicBezTo>
                    <a:pt x="810" y="103"/>
                    <a:pt x="810" y="103"/>
                    <a:pt x="810" y="103"/>
                  </a:cubicBezTo>
                  <a:cubicBezTo>
                    <a:pt x="819" y="111"/>
                    <a:pt x="832" y="124"/>
                    <a:pt x="841" y="135"/>
                  </a:cubicBezTo>
                  <a:cubicBezTo>
                    <a:pt x="845" y="135"/>
                    <a:pt x="851" y="140"/>
                    <a:pt x="856" y="143"/>
                  </a:cubicBezTo>
                  <a:cubicBezTo>
                    <a:pt x="867" y="161"/>
                    <a:pt x="876" y="182"/>
                    <a:pt x="879" y="203"/>
                  </a:cubicBezTo>
                  <a:cubicBezTo>
                    <a:pt x="879" y="203"/>
                    <a:pt x="880" y="203"/>
                    <a:pt x="880" y="204"/>
                  </a:cubicBezTo>
                  <a:cubicBezTo>
                    <a:pt x="881" y="210"/>
                    <a:pt x="882" y="222"/>
                    <a:pt x="880" y="221"/>
                  </a:cubicBezTo>
                  <a:cubicBezTo>
                    <a:pt x="883" y="228"/>
                    <a:pt x="882" y="247"/>
                    <a:pt x="883" y="244"/>
                  </a:cubicBezTo>
                  <a:cubicBezTo>
                    <a:pt x="883" y="246"/>
                    <a:pt x="883" y="246"/>
                    <a:pt x="883" y="246"/>
                  </a:cubicBezTo>
                  <a:cubicBezTo>
                    <a:pt x="880" y="254"/>
                    <a:pt x="877" y="266"/>
                    <a:pt x="868" y="286"/>
                  </a:cubicBezTo>
                  <a:cubicBezTo>
                    <a:pt x="867" y="290"/>
                    <a:pt x="867" y="291"/>
                    <a:pt x="869" y="291"/>
                  </a:cubicBezTo>
                  <a:cubicBezTo>
                    <a:pt x="867" y="295"/>
                    <a:pt x="864" y="298"/>
                    <a:pt x="862" y="302"/>
                  </a:cubicBezTo>
                  <a:cubicBezTo>
                    <a:pt x="863" y="299"/>
                    <a:pt x="863" y="297"/>
                    <a:pt x="866" y="291"/>
                  </a:cubicBezTo>
                  <a:cubicBezTo>
                    <a:pt x="861" y="301"/>
                    <a:pt x="855" y="311"/>
                    <a:pt x="849" y="320"/>
                  </a:cubicBezTo>
                  <a:cubicBezTo>
                    <a:pt x="850" y="318"/>
                    <a:pt x="850" y="318"/>
                    <a:pt x="850" y="318"/>
                  </a:cubicBezTo>
                  <a:cubicBezTo>
                    <a:pt x="842" y="329"/>
                    <a:pt x="842" y="329"/>
                    <a:pt x="842" y="329"/>
                  </a:cubicBezTo>
                  <a:cubicBezTo>
                    <a:pt x="847" y="323"/>
                    <a:pt x="854" y="313"/>
                    <a:pt x="853" y="317"/>
                  </a:cubicBezTo>
                  <a:cubicBezTo>
                    <a:pt x="845" y="330"/>
                    <a:pt x="839" y="336"/>
                    <a:pt x="831" y="347"/>
                  </a:cubicBezTo>
                  <a:cubicBezTo>
                    <a:pt x="829" y="345"/>
                    <a:pt x="826" y="348"/>
                    <a:pt x="828" y="344"/>
                  </a:cubicBezTo>
                  <a:cubicBezTo>
                    <a:pt x="828" y="343"/>
                    <a:pt x="829" y="343"/>
                    <a:pt x="829" y="343"/>
                  </a:cubicBezTo>
                  <a:cubicBezTo>
                    <a:pt x="831" y="338"/>
                    <a:pt x="837" y="329"/>
                    <a:pt x="841" y="323"/>
                  </a:cubicBezTo>
                  <a:cubicBezTo>
                    <a:pt x="823" y="344"/>
                    <a:pt x="828" y="339"/>
                    <a:pt x="810" y="356"/>
                  </a:cubicBezTo>
                  <a:cubicBezTo>
                    <a:pt x="807" y="357"/>
                    <a:pt x="825" y="339"/>
                    <a:pt x="820" y="342"/>
                  </a:cubicBezTo>
                  <a:cubicBezTo>
                    <a:pt x="826" y="337"/>
                    <a:pt x="831" y="331"/>
                    <a:pt x="836" y="325"/>
                  </a:cubicBezTo>
                  <a:cubicBezTo>
                    <a:pt x="833" y="328"/>
                    <a:pt x="833" y="329"/>
                    <a:pt x="832" y="331"/>
                  </a:cubicBezTo>
                  <a:cubicBezTo>
                    <a:pt x="841" y="318"/>
                    <a:pt x="846" y="314"/>
                    <a:pt x="850" y="303"/>
                  </a:cubicBezTo>
                  <a:cubicBezTo>
                    <a:pt x="855" y="297"/>
                    <a:pt x="845" y="313"/>
                    <a:pt x="850" y="306"/>
                  </a:cubicBezTo>
                  <a:cubicBezTo>
                    <a:pt x="847" y="313"/>
                    <a:pt x="844" y="319"/>
                    <a:pt x="843" y="323"/>
                  </a:cubicBezTo>
                  <a:cubicBezTo>
                    <a:pt x="854" y="308"/>
                    <a:pt x="847" y="313"/>
                    <a:pt x="855" y="300"/>
                  </a:cubicBezTo>
                  <a:cubicBezTo>
                    <a:pt x="861" y="290"/>
                    <a:pt x="861" y="290"/>
                    <a:pt x="861" y="290"/>
                  </a:cubicBezTo>
                  <a:cubicBezTo>
                    <a:pt x="864" y="284"/>
                    <a:pt x="859" y="292"/>
                    <a:pt x="859" y="292"/>
                  </a:cubicBezTo>
                  <a:cubicBezTo>
                    <a:pt x="862" y="285"/>
                    <a:pt x="864" y="282"/>
                    <a:pt x="866" y="276"/>
                  </a:cubicBezTo>
                  <a:cubicBezTo>
                    <a:pt x="865" y="278"/>
                    <a:pt x="863" y="281"/>
                    <a:pt x="863" y="280"/>
                  </a:cubicBezTo>
                  <a:cubicBezTo>
                    <a:pt x="868" y="271"/>
                    <a:pt x="870" y="261"/>
                    <a:pt x="874" y="252"/>
                  </a:cubicBezTo>
                  <a:cubicBezTo>
                    <a:pt x="872" y="257"/>
                    <a:pt x="873" y="246"/>
                    <a:pt x="873" y="241"/>
                  </a:cubicBezTo>
                  <a:cubicBezTo>
                    <a:pt x="872" y="248"/>
                    <a:pt x="869" y="254"/>
                    <a:pt x="867" y="260"/>
                  </a:cubicBezTo>
                  <a:cubicBezTo>
                    <a:pt x="861" y="283"/>
                    <a:pt x="853" y="297"/>
                    <a:pt x="838" y="320"/>
                  </a:cubicBezTo>
                  <a:cubicBezTo>
                    <a:pt x="839" y="318"/>
                    <a:pt x="839" y="318"/>
                    <a:pt x="839" y="318"/>
                  </a:cubicBezTo>
                  <a:cubicBezTo>
                    <a:pt x="810" y="350"/>
                    <a:pt x="819" y="348"/>
                    <a:pt x="790" y="373"/>
                  </a:cubicBezTo>
                  <a:cubicBezTo>
                    <a:pt x="788" y="373"/>
                    <a:pt x="775" y="384"/>
                    <a:pt x="775" y="382"/>
                  </a:cubicBezTo>
                  <a:cubicBezTo>
                    <a:pt x="785" y="375"/>
                    <a:pt x="782" y="376"/>
                    <a:pt x="779" y="377"/>
                  </a:cubicBezTo>
                  <a:cubicBezTo>
                    <a:pt x="774" y="381"/>
                    <a:pt x="771" y="386"/>
                    <a:pt x="760" y="392"/>
                  </a:cubicBezTo>
                  <a:cubicBezTo>
                    <a:pt x="763" y="388"/>
                    <a:pt x="753" y="394"/>
                    <a:pt x="763" y="387"/>
                  </a:cubicBezTo>
                  <a:cubicBezTo>
                    <a:pt x="748" y="396"/>
                    <a:pt x="741" y="402"/>
                    <a:pt x="733" y="407"/>
                  </a:cubicBezTo>
                  <a:cubicBezTo>
                    <a:pt x="709" y="423"/>
                    <a:pt x="725" y="410"/>
                    <a:pt x="700" y="424"/>
                  </a:cubicBezTo>
                  <a:cubicBezTo>
                    <a:pt x="703" y="421"/>
                    <a:pt x="703" y="421"/>
                    <a:pt x="703" y="421"/>
                  </a:cubicBezTo>
                  <a:cubicBezTo>
                    <a:pt x="687" y="430"/>
                    <a:pt x="687" y="430"/>
                    <a:pt x="687" y="430"/>
                  </a:cubicBezTo>
                  <a:cubicBezTo>
                    <a:pt x="693" y="428"/>
                    <a:pt x="693" y="428"/>
                    <a:pt x="693" y="428"/>
                  </a:cubicBezTo>
                  <a:cubicBezTo>
                    <a:pt x="687" y="432"/>
                    <a:pt x="680" y="435"/>
                    <a:pt x="674" y="438"/>
                  </a:cubicBezTo>
                  <a:cubicBezTo>
                    <a:pt x="662" y="444"/>
                    <a:pt x="679" y="437"/>
                    <a:pt x="678" y="439"/>
                  </a:cubicBezTo>
                  <a:cubicBezTo>
                    <a:pt x="681" y="435"/>
                    <a:pt x="681" y="435"/>
                    <a:pt x="681" y="435"/>
                  </a:cubicBezTo>
                  <a:cubicBezTo>
                    <a:pt x="690" y="432"/>
                    <a:pt x="700" y="425"/>
                    <a:pt x="702" y="426"/>
                  </a:cubicBezTo>
                  <a:cubicBezTo>
                    <a:pt x="689" y="432"/>
                    <a:pt x="693" y="432"/>
                    <a:pt x="688" y="435"/>
                  </a:cubicBezTo>
                  <a:cubicBezTo>
                    <a:pt x="700" y="428"/>
                    <a:pt x="700" y="428"/>
                    <a:pt x="700" y="428"/>
                  </a:cubicBezTo>
                  <a:cubicBezTo>
                    <a:pt x="704" y="427"/>
                    <a:pt x="704" y="427"/>
                    <a:pt x="704" y="427"/>
                  </a:cubicBezTo>
                  <a:cubicBezTo>
                    <a:pt x="717" y="422"/>
                    <a:pt x="726" y="416"/>
                    <a:pt x="732" y="412"/>
                  </a:cubicBezTo>
                  <a:cubicBezTo>
                    <a:pt x="727" y="414"/>
                    <a:pt x="725" y="417"/>
                    <a:pt x="720" y="419"/>
                  </a:cubicBezTo>
                  <a:cubicBezTo>
                    <a:pt x="725" y="413"/>
                    <a:pt x="740" y="406"/>
                    <a:pt x="752" y="396"/>
                  </a:cubicBezTo>
                  <a:cubicBezTo>
                    <a:pt x="753" y="397"/>
                    <a:pt x="757" y="394"/>
                    <a:pt x="756" y="395"/>
                  </a:cubicBezTo>
                  <a:cubicBezTo>
                    <a:pt x="755" y="396"/>
                    <a:pt x="753" y="397"/>
                    <a:pt x="752" y="398"/>
                  </a:cubicBezTo>
                  <a:cubicBezTo>
                    <a:pt x="753" y="398"/>
                    <a:pt x="746" y="403"/>
                    <a:pt x="759" y="396"/>
                  </a:cubicBezTo>
                  <a:cubicBezTo>
                    <a:pt x="755" y="400"/>
                    <a:pt x="747" y="408"/>
                    <a:pt x="747" y="408"/>
                  </a:cubicBezTo>
                  <a:cubicBezTo>
                    <a:pt x="740" y="413"/>
                    <a:pt x="729" y="419"/>
                    <a:pt x="723" y="422"/>
                  </a:cubicBezTo>
                  <a:cubicBezTo>
                    <a:pt x="723" y="422"/>
                    <a:pt x="723" y="422"/>
                    <a:pt x="723" y="422"/>
                  </a:cubicBezTo>
                  <a:cubicBezTo>
                    <a:pt x="716" y="426"/>
                    <a:pt x="702" y="433"/>
                    <a:pt x="700" y="433"/>
                  </a:cubicBezTo>
                  <a:cubicBezTo>
                    <a:pt x="696" y="435"/>
                    <a:pt x="684" y="441"/>
                    <a:pt x="697" y="436"/>
                  </a:cubicBezTo>
                  <a:cubicBezTo>
                    <a:pt x="690" y="440"/>
                    <a:pt x="684" y="443"/>
                    <a:pt x="677" y="446"/>
                  </a:cubicBezTo>
                  <a:cubicBezTo>
                    <a:pt x="679" y="443"/>
                    <a:pt x="660" y="450"/>
                    <a:pt x="679" y="440"/>
                  </a:cubicBezTo>
                  <a:close/>
                  <a:moveTo>
                    <a:pt x="708" y="446"/>
                  </a:moveTo>
                  <a:cubicBezTo>
                    <a:pt x="708" y="448"/>
                    <a:pt x="694" y="455"/>
                    <a:pt x="690" y="458"/>
                  </a:cubicBezTo>
                  <a:cubicBezTo>
                    <a:pt x="687" y="460"/>
                    <a:pt x="670" y="467"/>
                    <a:pt x="673" y="465"/>
                  </a:cubicBezTo>
                  <a:cubicBezTo>
                    <a:pt x="685" y="460"/>
                    <a:pt x="683" y="457"/>
                    <a:pt x="694" y="455"/>
                  </a:cubicBezTo>
                  <a:cubicBezTo>
                    <a:pt x="695" y="453"/>
                    <a:pt x="693" y="454"/>
                    <a:pt x="688" y="455"/>
                  </a:cubicBezTo>
                  <a:cubicBezTo>
                    <a:pt x="690" y="454"/>
                    <a:pt x="690" y="454"/>
                    <a:pt x="690" y="454"/>
                  </a:cubicBezTo>
                  <a:cubicBezTo>
                    <a:pt x="695" y="452"/>
                    <a:pt x="698" y="450"/>
                    <a:pt x="702" y="448"/>
                  </a:cubicBezTo>
                  <a:cubicBezTo>
                    <a:pt x="706" y="447"/>
                    <a:pt x="709" y="445"/>
                    <a:pt x="708" y="446"/>
                  </a:cubicBezTo>
                  <a:close/>
                  <a:moveTo>
                    <a:pt x="751" y="423"/>
                  </a:moveTo>
                  <a:cubicBezTo>
                    <a:pt x="740" y="429"/>
                    <a:pt x="729" y="436"/>
                    <a:pt x="722" y="439"/>
                  </a:cubicBezTo>
                  <a:cubicBezTo>
                    <a:pt x="725" y="437"/>
                    <a:pt x="725" y="437"/>
                    <a:pt x="725" y="437"/>
                  </a:cubicBezTo>
                  <a:cubicBezTo>
                    <a:pt x="776" y="409"/>
                    <a:pt x="753" y="418"/>
                    <a:pt x="722" y="432"/>
                  </a:cubicBezTo>
                  <a:cubicBezTo>
                    <a:pt x="738" y="423"/>
                    <a:pt x="756" y="414"/>
                    <a:pt x="772" y="403"/>
                  </a:cubicBezTo>
                  <a:cubicBezTo>
                    <a:pt x="770" y="403"/>
                    <a:pt x="770" y="403"/>
                    <a:pt x="770" y="403"/>
                  </a:cubicBezTo>
                  <a:cubicBezTo>
                    <a:pt x="775" y="400"/>
                    <a:pt x="779" y="397"/>
                    <a:pt x="782" y="395"/>
                  </a:cubicBezTo>
                  <a:cubicBezTo>
                    <a:pt x="783" y="396"/>
                    <a:pt x="759" y="417"/>
                    <a:pt x="751" y="423"/>
                  </a:cubicBezTo>
                  <a:close/>
                  <a:moveTo>
                    <a:pt x="787" y="400"/>
                  </a:moveTo>
                  <a:cubicBezTo>
                    <a:pt x="788" y="399"/>
                    <a:pt x="787" y="399"/>
                    <a:pt x="785" y="400"/>
                  </a:cubicBezTo>
                  <a:cubicBezTo>
                    <a:pt x="795" y="393"/>
                    <a:pt x="795" y="393"/>
                    <a:pt x="795" y="393"/>
                  </a:cubicBezTo>
                  <a:cubicBezTo>
                    <a:pt x="794" y="394"/>
                    <a:pt x="796" y="393"/>
                    <a:pt x="787" y="400"/>
                  </a:cubicBezTo>
                  <a:close/>
                  <a:moveTo>
                    <a:pt x="881" y="298"/>
                  </a:moveTo>
                  <a:cubicBezTo>
                    <a:pt x="879" y="305"/>
                    <a:pt x="871" y="317"/>
                    <a:pt x="870" y="318"/>
                  </a:cubicBezTo>
                  <a:cubicBezTo>
                    <a:pt x="871" y="321"/>
                    <a:pt x="857" y="340"/>
                    <a:pt x="851" y="347"/>
                  </a:cubicBezTo>
                  <a:cubicBezTo>
                    <a:pt x="836" y="364"/>
                    <a:pt x="840" y="356"/>
                    <a:pt x="826" y="371"/>
                  </a:cubicBezTo>
                  <a:cubicBezTo>
                    <a:pt x="832" y="367"/>
                    <a:pt x="832" y="367"/>
                    <a:pt x="832" y="367"/>
                  </a:cubicBezTo>
                  <a:cubicBezTo>
                    <a:pt x="819" y="380"/>
                    <a:pt x="813" y="385"/>
                    <a:pt x="797" y="396"/>
                  </a:cubicBezTo>
                  <a:cubicBezTo>
                    <a:pt x="794" y="397"/>
                    <a:pt x="805" y="391"/>
                    <a:pt x="808" y="388"/>
                  </a:cubicBezTo>
                  <a:cubicBezTo>
                    <a:pt x="805" y="389"/>
                    <a:pt x="802" y="391"/>
                    <a:pt x="799" y="392"/>
                  </a:cubicBezTo>
                  <a:cubicBezTo>
                    <a:pt x="803" y="390"/>
                    <a:pt x="808" y="383"/>
                    <a:pt x="809" y="385"/>
                  </a:cubicBezTo>
                  <a:cubicBezTo>
                    <a:pt x="809" y="384"/>
                    <a:pt x="813" y="379"/>
                    <a:pt x="804" y="387"/>
                  </a:cubicBezTo>
                  <a:cubicBezTo>
                    <a:pt x="810" y="381"/>
                    <a:pt x="810" y="381"/>
                    <a:pt x="810" y="381"/>
                  </a:cubicBezTo>
                  <a:cubicBezTo>
                    <a:pt x="809" y="381"/>
                    <a:pt x="809" y="381"/>
                    <a:pt x="809" y="381"/>
                  </a:cubicBezTo>
                  <a:cubicBezTo>
                    <a:pt x="815" y="376"/>
                    <a:pt x="815" y="376"/>
                    <a:pt x="815" y="376"/>
                  </a:cubicBezTo>
                  <a:cubicBezTo>
                    <a:pt x="818" y="374"/>
                    <a:pt x="823" y="370"/>
                    <a:pt x="827" y="367"/>
                  </a:cubicBezTo>
                  <a:cubicBezTo>
                    <a:pt x="828" y="367"/>
                    <a:pt x="824" y="371"/>
                    <a:pt x="821" y="373"/>
                  </a:cubicBezTo>
                  <a:cubicBezTo>
                    <a:pt x="828" y="368"/>
                    <a:pt x="834" y="363"/>
                    <a:pt x="837" y="359"/>
                  </a:cubicBezTo>
                  <a:cubicBezTo>
                    <a:pt x="827" y="368"/>
                    <a:pt x="832" y="363"/>
                    <a:pt x="829" y="364"/>
                  </a:cubicBezTo>
                  <a:cubicBezTo>
                    <a:pt x="834" y="358"/>
                    <a:pt x="843" y="348"/>
                    <a:pt x="846" y="344"/>
                  </a:cubicBezTo>
                  <a:cubicBezTo>
                    <a:pt x="854" y="336"/>
                    <a:pt x="860" y="329"/>
                    <a:pt x="857" y="336"/>
                  </a:cubicBezTo>
                  <a:cubicBezTo>
                    <a:pt x="860" y="330"/>
                    <a:pt x="866" y="324"/>
                    <a:pt x="868" y="316"/>
                  </a:cubicBezTo>
                  <a:cubicBezTo>
                    <a:pt x="862" y="329"/>
                    <a:pt x="866" y="315"/>
                    <a:pt x="857" y="331"/>
                  </a:cubicBezTo>
                  <a:cubicBezTo>
                    <a:pt x="852" y="334"/>
                    <a:pt x="865" y="318"/>
                    <a:pt x="870" y="310"/>
                  </a:cubicBezTo>
                  <a:cubicBezTo>
                    <a:pt x="868" y="315"/>
                    <a:pt x="871" y="311"/>
                    <a:pt x="870" y="313"/>
                  </a:cubicBezTo>
                  <a:cubicBezTo>
                    <a:pt x="877" y="300"/>
                    <a:pt x="872" y="305"/>
                    <a:pt x="867" y="313"/>
                  </a:cubicBezTo>
                  <a:cubicBezTo>
                    <a:pt x="869" y="309"/>
                    <a:pt x="871" y="304"/>
                    <a:pt x="873" y="299"/>
                  </a:cubicBezTo>
                  <a:cubicBezTo>
                    <a:pt x="873" y="300"/>
                    <a:pt x="873" y="300"/>
                    <a:pt x="873" y="300"/>
                  </a:cubicBezTo>
                  <a:cubicBezTo>
                    <a:pt x="875" y="295"/>
                    <a:pt x="877" y="290"/>
                    <a:pt x="879" y="285"/>
                  </a:cubicBezTo>
                  <a:cubicBezTo>
                    <a:pt x="881" y="284"/>
                    <a:pt x="882" y="284"/>
                    <a:pt x="880" y="288"/>
                  </a:cubicBezTo>
                  <a:cubicBezTo>
                    <a:pt x="882" y="285"/>
                    <a:pt x="883" y="283"/>
                    <a:pt x="885" y="280"/>
                  </a:cubicBezTo>
                  <a:cubicBezTo>
                    <a:pt x="883" y="284"/>
                    <a:pt x="882" y="288"/>
                    <a:pt x="880" y="293"/>
                  </a:cubicBezTo>
                  <a:cubicBezTo>
                    <a:pt x="884" y="288"/>
                    <a:pt x="886" y="279"/>
                    <a:pt x="888" y="272"/>
                  </a:cubicBezTo>
                  <a:cubicBezTo>
                    <a:pt x="891" y="265"/>
                    <a:pt x="884" y="290"/>
                    <a:pt x="881" y="298"/>
                  </a:cubicBezTo>
                  <a:close/>
                  <a:moveTo>
                    <a:pt x="889" y="232"/>
                  </a:moveTo>
                  <a:cubicBezTo>
                    <a:pt x="889" y="226"/>
                    <a:pt x="889" y="220"/>
                    <a:pt x="888" y="215"/>
                  </a:cubicBezTo>
                  <a:cubicBezTo>
                    <a:pt x="889" y="213"/>
                    <a:pt x="889" y="213"/>
                    <a:pt x="889" y="213"/>
                  </a:cubicBezTo>
                  <a:cubicBezTo>
                    <a:pt x="887" y="186"/>
                    <a:pt x="878" y="168"/>
                    <a:pt x="864" y="143"/>
                  </a:cubicBezTo>
                  <a:cubicBezTo>
                    <a:pt x="867" y="146"/>
                    <a:pt x="872" y="156"/>
                    <a:pt x="871" y="154"/>
                  </a:cubicBezTo>
                  <a:cubicBezTo>
                    <a:pt x="863" y="139"/>
                    <a:pt x="862" y="143"/>
                    <a:pt x="854" y="128"/>
                  </a:cubicBezTo>
                  <a:cubicBezTo>
                    <a:pt x="868" y="148"/>
                    <a:pt x="845" y="116"/>
                    <a:pt x="859" y="133"/>
                  </a:cubicBezTo>
                  <a:cubicBezTo>
                    <a:pt x="841" y="109"/>
                    <a:pt x="817" y="86"/>
                    <a:pt x="800" y="75"/>
                  </a:cubicBezTo>
                  <a:cubicBezTo>
                    <a:pt x="804" y="79"/>
                    <a:pt x="793" y="72"/>
                    <a:pt x="792" y="72"/>
                  </a:cubicBezTo>
                  <a:cubicBezTo>
                    <a:pt x="788" y="69"/>
                    <a:pt x="790" y="69"/>
                    <a:pt x="793" y="72"/>
                  </a:cubicBezTo>
                  <a:cubicBezTo>
                    <a:pt x="785" y="66"/>
                    <a:pt x="784" y="64"/>
                    <a:pt x="786" y="64"/>
                  </a:cubicBezTo>
                  <a:cubicBezTo>
                    <a:pt x="792" y="67"/>
                    <a:pt x="798" y="71"/>
                    <a:pt x="804" y="75"/>
                  </a:cubicBezTo>
                  <a:cubicBezTo>
                    <a:pt x="798" y="71"/>
                    <a:pt x="796" y="68"/>
                    <a:pt x="791" y="65"/>
                  </a:cubicBezTo>
                  <a:cubicBezTo>
                    <a:pt x="791" y="65"/>
                    <a:pt x="791" y="65"/>
                    <a:pt x="791" y="65"/>
                  </a:cubicBezTo>
                  <a:cubicBezTo>
                    <a:pt x="791" y="65"/>
                    <a:pt x="791" y="65"/>
                    <a:pt x="791" y="65"/>
                  </a:cubicBezTo>
                  <a:cubicBezTo>
                    <a:pt x="789" y="63"/>
                    <a:pt x="786" y="62"/>
                    <a:pt x="783" y="60"/>
                  </a:cubicBezTo>
                  <a:cubicBezTo>
                    <a:pt x="780" y="59"/>
                    <a:pt x="780" y="60"/>
                    <a:pt x="780" y="60"/>
                  </a:cubicBezTo>
                  <a:cubicBezTo>
                    <a:pt x="773" y="58"/>
                    <a:pt x="765" y="55"/>
                    <a:pt x="755" y="52"/>
                  </a:cubicBezTo>
                  <a:cubicBezTo>
                    <a:pt x="756" y="52"/>
                    <a:pt x="756" y="52"/>
                    <a:pt x="756" y="52"/>
                  </a:cubicBezTo>
                  <a:cubicBezTo>
                    <a:pt x="749" y="49"/>
                    <a:pt x="741" y="46"/>
                    <a:pt x="734" y="44"/>
                  </a:cubicBezTo>
                  <a:cubicBezTo>
                    <a:pt x="737" y="44"/>
                    <a:pt x="737" y="44"/>
                    <a:pt x="737" y="44"/>
                  </a:cubicBezTo>
                  <a:cubicBezTo>
                    <a:pt x="733" y="43"/>
                    <a:pt x="729" y="42"/>
                    <a:pt x="724" y="41"/>
                  </a:cubicBezTo>
                  <a:cubicBezTo>
                    <a:pt x="725" y="39"/>
                    <a:pt x="720" y="39"/>
                    <a:pt x="722" y="38"/>
                  </a:cubicBezTo>
                  <a:cubicBezTo>
                    <a:pt x="714" y="33"/>
                    <a:pt x="693" y="31"/>
                    <a:pt x="675" y="27"/>
                  </a:cubicBezTo>
                  <a:cubicBezTo>
                    <a:pt x="678" y="27"/>
                    <a:pt x="678" y="27"/>
                    <a:pt x="678" y="27"/>
                  </a:cubicBezTo>
                  <a:cubicBezTo>
                    <a:pt x="668" y="27"/>
                    <a:pt x="644" y="21"/>
                    <a:pt x="628" y="20"/>
                  </a:cubicBezTo>
                  <a:cubicBezTo>
                    <a:pt x="629" y="19"/>
                    <a:pt x="629" y="19"/>
                    <a:pt x="629" y="19"/>
                  </a:cubicBezTo>
                  <a:cubicBezTo>
                    <a:pt x="638" y="20"/>
                    <a:pt x="640" y="19"/>
                    <a:pt x="636" y="18"/>
                  </a:cubicBezTo>
                  <a:cubicBezTo>
                    <a:pt x="639" y="18"/>
                    <a:pt x="644" y="18"/>
                    <a:pt x="648" y="18"/>
                  </a:cubicBezTo>
                  <a:cubicBezTo>
                    <a:pt x="653" y="19"/>
                    <a:pt x="668" y="21"/>
                    <a:pt x="669" y="23"/>
                  </a:cubicBezTo>
                  <a:cubicBezTo>
                    <a:pt x="658" y="21"/>
                    <a:pt x="659" y="21"/>
                    <a:pt x="664" y="23"/>
                  </a:cubicBezTo>
                  <a:cubicBezTo>
                    <a:pt x="675" y="24"/>
                    <a:pt x="695" y="28"/>
                    <a:pt x="694" y="25"/>
                  </a:cubicBezTo>
                  <a:cubicBezTo>
                    <a:pt x="709" y="29"/>
                    <a:pt x="699" y="27"/>
                    <a:pt x="709" y="30"/>
                  </a:cubicBezTo>
                  <a:cubicBezTo>
                    <a:pt x="710" y="31"/>
                    <a:pt x="707" y="31"/>
                    <a:pt x="703" y="30"/>
                  </a:cubicBezTo>
                  <a:cubicBezTo>
                    <a:pt x="717" y="34"/>
                    <a:pt x="732" y="38"/>
                    <a:pt x="746" y="43"/>
                  </a:cubicBezTo>
                  <a:cubicBezTo>
                    <a:pt x="748" y="42"/>
                    <a:pt x="719" y="32"/>
                    <a:pt x="734" y="35"/>
                  </a:cubicBezTo>
                  <a:cubicBezTo>
                    <a:pt x="738" y="36"/>
                    <a:pt x="738" y="34"/>
                    <a:pt x="753" y="40"/>
                  </a:cubicBezTo>
                  <a:cubicBezTo>
                    <a:pt x="753" y="40"/>
                    <a:pt x="751" y="40"/>
                    <a:pt x="750" y="39"/>
                  </a:cubicBezTo>
                  <a:cubicBezTo>
                    <a:pt x="757" y="42"/>
                    <a:pt x="757" y="43"/>
                    <a:pt x="764" y="46"/>
                  </a:cubicBezTo>
                  <a:cubicBezTo>
                    <a:pt x="766" y="49"/>
                    <a:pt x="755" y="43"/>
                    <a:pt x="750" y="42"/>
                  </a:cubicBezTo>
                  <a:cubicBezTo>
                    <a:pt x="755" y="44"/>
                    <a:pt x="760" y="46"/>
                    <a:pt x="765" y="48"/>
                  </a:cubicBezTo>
                  <a:cubicBezTo>
                    <a:pt x="764" y="48"/>
                    <a:pt x="764" y="48"/>
                    <a:pt x="764" y="48"/>
                  </a:cubicBezTo>
                  <a:cubicBezTo>
                    <a:pt x="769" y="50"/>
                    <a:pt x="773" y="53"/>
                    <a:pt x="778" y="55"/>
                  </a:cubicBezTo>
                  <a:cubicBezTo>
                    <a:pt x="785" y="57"/>
                    <a:pt x="767" y="49"/>
                    <a:pt x="767" y="48"/>
                  </a:cubicBezTo>
                  <a:cubicBezTo>
                    <a:pt x="770" y="49"/>
                    <a:pt x="773" y="51"/>
                    <a:pt x="777" y="52"/>
                  </a:cubicBezTo>
                  <a:cubicBezTo>
                    <a:pt x="788" y="56"/>
                    <a:pt x="815" y="73"/>
                    <a:pt x="822" y="83"/>
                  </a:cubicBezTo>
                  <a:cubicBezTo>
                    <a:pt x="832" y="92"/>
                    <a:pt x="829" y="87"/>
                    <a:pt x="832" y="88"/>
                  </a:cubicBezTo>
                  <a:cubicBezTo>
                    <a:pt x="839" y="93"/>
                    <a:pt x="844" y="100"/>
                    <a:pt x="850" y="105"/>
                  </a:cubicBezTo>
                  <a:cubicBezTo>
                    <a:pt x="851" y="104"/>
                    <a:pt x="857" y="112"/>
                    <a:pt x="858" y="111"/>
                  </a:cubicBezTo>
                  <a:cubicBezTo>
                    <a:pt x="861" y="115"/>
                    <a:pt x="864" y="119"/>
                    <a:pt x="866" y="122"/>
                  </a:cubicBezTo>
                  <a:cubicBezTo>
                    <a:pt x="873" y="127"/>
                    <a:pt x="857" y="109"/>
                    <a:pt x="855" y="106"/>
                  </a:cubicBezTo>
                  <a:cubicBezTo>
                    <a:pt x="852" y="99"/>
                    <a:pt x="862" y="113"/>
                    <a:pt x="860" y="109"/>
                  </a:cubicBezTo>
                  <a:cubicBezTo>
                    <a:pt x="853" y="101"/>
                    <a:pt x="851" y="101"/>
                    <a:pt x="847" y="98"/>
                  </a:cubicBezTo>
                  <a:cubicBezTo>
                    <a:pt x="843" y="93"/>
                    <a:pt x="841" y="91"/>
                    <a:pt x="842" y="90"/>
                  </a:cubicBezTo>
                  <a:cubicBezTo>
                    <a:pt x="853" y="103"/>
                    <a:pt x="850" y="95"/>
                    <a:pt x="859" y="106"/>
                  </a:cubicBezTo>
                  <a:cubicBezTo>
                    <a:pt x="859" y="107"/>
                    <a:pt x="859" y="107"/>
                    <a:pt x="859" y="107"/>
                  </a:cubicBezTo>
                  <a:cubicBezTo>
                    <a:pt x="860" y="106"/>
                    <a:pt x="872" y="122"/>
                    <a:pt x="876" y="128"/>
                  </a:cubicBezTo>
                  <a:cubicBezTo>
                    <a:pt x="883" y="142"/>
                    <a:pt x="868" y="119"/>
                    <a:pt x="867" y="120"/>
                  </a:cubicBezTo>
                  <a:cubicBezTo>
                    <a:pt x="871" y="125"/>
                    <a:pt x="875" y="130"/>
                    <a:pt x="878" y="135"/>
                  </a:cubicBezTo>
                  <a:cubicBezTo>
                    <a:pt x="873" y="129"/>
                    <a:pt x="877" y="136"/>
                    <a:pt x="870" y="128"/>
                  </a:cubicBezTo>
                  <a:cubicBezTo>
                    <a:pt x="876" y="137"/>
                    <a:pt x="876" y="139"/>
                    <a:pt x="882" y="148"/>
                  </a:cubicBezTo>
                  <a:cubicBezTo>
                    <a:pt x="874" y="138"/>
                    <a:pt x="887" y="162"/>
                    <a:pt x="886" y="164"/>
                  </a:cubicBezTo>
                  <a:cubicBezTo>
                    <a:pt x="882" y="153"/>
                    <a:pt x="872" y="134"/>
                    <a:pt x="872" y="134"/>
                  </a:cubicBezTo>
                  <a:cubicBezTo>
                    <a:pt x="871" y="132"/>
                    <a:pt x="864" y="121"/>
                    <a:pt x="861" y="117"/>
                  </a:cubicBezTo>
                  <a:cubicBezTo>
                    <a:pt x="854" y="111"/>
                    <a:pt x="854" y="111"/>
                    <a:pt x="854" y="111"/>
                  </a:cubicBezTo>
                  <a:cubicBezTo>
                    <a:pt x="860" y="119"/>
                    <a:pt x="868" y="129"/>
                    <a:pt x="865" y="127"/>
                  </a:cubicBezTo>
                  <a:cubicBezTo>
                    <a:pt x="868" y="130"/>
                    <a:pt x="870" y="134"/>
                    <a:pt x="873" y="138"/>
                  </a:cubicBezTo>
                  <a:cubicBezTo>
                    <a:pt x="864" y="127"/>
                    <a:pt x="864" y="128"/>
                    <a:pt x="855" y="119"/>
                  </a:cubicBezTo>
                  <a:cubicBezTo>
                    <a:pt x="869" y="140"/>
                    <a:pt x="882" y="156"/>
                    <a:pt x="887" y="176"/>
                  </a:cubicBezTo>
                  <a:cubicBezTo>
                    <a:pt x="886" y="173"/>
                    <a:pt x="886" y="173"/>
                    <a:pt x="886" y="173"/>
                  </a:cubicBezTo>
                  <a:cubicBezTo>
                    <a:pt x="898" y="213"/>
                    <a:pt x="892" y="224"/>
                    <a:pt x="889" y="232"/>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lt"/>
                <a:cs typeface="+mn-ea"/>
                <a:sym typeface="+mn-lt"/>
              </a:endParaRPr>
            </a:p>
          </p:txBody>
        </p:sp>
        <p:sp>
          <p:nvSpPr>
            <p:cNvPr id="39" name="矩形 38"/>
            <p:cNvSpPr/>
            <p:nvPr/>
          </p:nvSpPr>
          <p:spPr>
            <a:xfrm>
              <a:off x="1308508" y="4610888"/>
              <a:ext cx="811705" cy="830997"/>
            </a:xfrm>
            <a:prstGeom prst="rect">
              <a:avLst/>
            </a:prstGeom>
          </p:spPr>
          <p:txBody>
            <a:bodyPr wrap="square">
              <a:spAutoFit/>
            </a:bodyPr>
            <a:lstStyle/>
            <a:p>
              <a:pPr algn="ctr"/>
              <a:r>
                <a:rPr lang="zh-CN" altLang="en-US" sz="2400" dirty="0">
                  <a:solidFill>
                    <a:schemeClr val="tx1">
                      <a:lumMod val="75000"/>
                      <a:lumOff val="25000"/>
                    </a:schemeClr>
                  </a:solidFill>
                  <a:latin typeface="+mj-lt"/>
                  <a:cs typeface="+mn-ea"/>
                  <a:sym typeface="+mn-lt"/>
                </a:rPr>
                <a:t>循序渐进</a:t>
              </a:r>
            </a:p>
          </p:txBody>
        </p:sp>
      </p:grpSp>
      <p:grpSp>
        <p:nvGrpSpPr>
          <p:cNvPr id="40" name="组合 39"/>
          <p:cNvGrpSpPr/>
          <p:nvPr/>
        </p:nvGrpSpPr>
        <p:grpSpPr>
          <a:xfrm>
            <a:off x="8937857" y="3185935"/>
            <a:ext cx="1557902" cy="1315602"/>
            <a:chOff x="941693" y="4368586"/>
            <a:chExt cx="1557902" cy="1315602"/>
          </a:xfrm>
        </p:grpSpPr>
        <p:sp>
          <p:nvSpPr>
            <p:cNvPr id="41" name="Freeform 376"/>
            <p:cNvSpPr>
              <a:spLocks noEditPoints="1"/>
            </p:cNvSpPr>
            <p:nvPr/>
          </p:nvSpPr>
          <p:spPr bwMode="auto">
            <a:xfrm rot="12101646">
              <a:off x="941693" y="4368586"/>
              <a:ext cx="1557902" cy="1315602"/>
            </a:xfrm>
            <a:custGeom>
              <a:avLst/>
              <a:gdLst>
                <a:gd name="T0" fmla="*/ 715 w 910"/>
                <a:gd name="T1" fmla="*/ 20 h 538"/>
                <a:gd name="T2" fmla="*/ 489 w 910"/>
                <a:gd name="T3" fmla="*/ 6 h 538"/>
                <a:gd name="T4" fmla="*/ 372 w 910"/>
                <a:gd name="T5" fmla="*/ 17 h 538"/>
                <a:gd name="T6" fmla="*/ 263 w 910"/>
                <a:gd name="T7" fmla="*/ 50 h 538"/>
                <a:gd name="T8" fmla="*/ 193 w 910"/>
                <a:gd name="T9" fmla="*/ 77 h 538"/>
                <a:gd name="T10" fmla="*/ 195 w 910"/>
                <a:gd name="T11" fmla="*/ 82 h 538"/>
                <a:gd name="T12" fmla="*/ 286 w 910"/>
                <a:gd name="T13" fmla="*/ 51 h 538"/>
                <a:gd name="T14" fmla="*/ 157 w 910"/>
                <a:gd name="T15" fmla="*/ 110 h 538"/>
                <a:gd name="T16" fmla="*/ 257 w 910"/>
                <a:gd name="T17" fmla="*/ 78 h 538"/>
                <a:gd name="T18" fmla="*/ 283 w 910"/>
                <a:gd name="T19" fmla="*/ 68 h 538"/>
                <a:gd name="T20" fmla="*/ 290 w 910"/>
                <a:gd name="T21" fmla="*/ 68 h 538"/>
                <a:gd name="T22" fmla="*/ 84 w 910"/>
                <a:gd name="T23" fmla="*/ 191 h 538"/>
                <a:gd name="T24" fmla="*/ 32 w 910"/>
                <a:gd name="T25" fmla="*/ 456 h 538"/>
                <a:gd name="T26" fmla="*/ 227 w 910"/>
                <a:gd name="T27" fmla="*/ 535 h 538"/>
                <a:gd name="T28" fmla="*/ 392 w 910"/>
                <a:gd name="T29" fmla="*/ 531 h 538"/>
                <a:gd name="T30" fmla="*/ 505 w 910"/>
                <a:gd name="T31" fmla="*/ 511 h 538"/>
                <a:gd name="T32" fmla="*/ 547 w 910"/>
                <a:gd name="T33" fmla="*/ 500 h 538"/>
                <a:gd name="T34" fmla="*/ 565 w 910"/>
                <a:gd name="T35" fmla="*/ 510 h 538"/>
                <a:gd name="T36" fmla="*/ 438 w 910"/>
                <a:gd name="T37" fmla="*/ 538 h 538"/>
                <a:gd name="T38" fmla="*/ 670 w 910"/>
                <a:gd name="T39" fmla="*/ 469 h 538"/>
                <a:gd name="T40" fmla="*/ 705 w 910"/>
                <a:gd name="T41" fmla="*/ 460 h 538"/>
                <a:gd name="T42" fmla="*/ 788 w 910"/>
                <a:gd name="T43" fmla="*/ 415 h 538"/>
                <a:gd name="T44" fmla="*/ 888 w 910"/>
                <a:gd name="T45" fmla="*/ 287 h 538"/>
                <a:gd name="T46" fmla="*/ 905 w 910"/>
                <a:gd name="T47" fmla="*/ 243 h 538"/>
                <a:gd name="T48" fmla="*/ 496 w 910"/>
                <a:gd name="T49" fmla="*/ 11 h 538"/>
                <a:gd name="T50" fmla="*/ 592 w 910"/>
                <a:gd name="T51" fmla="*/ 9 h 538"/>
                <a:gd name="T52" fmla="*/ 453 w 910"/>
                <a:gd name="T53" fmla="*/ 17 h 538"/>
                <a:gd name="T54" fmla="*/ 660 w 910"/>
                <a:gd name="T55" fmla="*/ 448 h 538"/>
                <a:gd name="T56" fmla="*/ 585 w 910"/>
                <a:gd name="T57" fmla="*/ 472 h 538"/>
                <a:gd name="T58" fmla="*/ 488 w 910"/>
                <a:gd name="T59" fmla="*/ 490 h 538"/>
                <a:gd name="T60" fmla="*/ 424 w 910"/>
                <a:gd name="T61" fmla="*/ 506 h 538"/>
                <a:gd name="T62" fmla="*/ 502 w 910"/>
                <a:gd name="T63" fmla="*/ 493 h 538"/>
                <a:gd name="T64" fmla="*/ 397 w 910"/>
                <a:gd name="T65" fmla="*/ 512 h 538"/>
                <a:gd name="T66" fmla="*/ 153 w 910"/>
                <a:gd name="T67" fmla="*/ 512 h 538"/>
                <a:gd name="T68" fmla="*/ 54 w 910"/>
                <a:gd name="T69" fmla="*/ 464 h 538"/>
                <a:gd name="T70" fmla="*/ 30 w 910"/>
                <a:gd name="T71" fmla="*/ 290 h 538"/>
                <a:gd name="T72" fmla="*/ 112 w 910"/>
                <a:gd name="T73" fmla="*/ 179 h 538"/>
                <a:gd name="T74" fmla="*/ 283 w 910"/>
                <a:gd name="T75" fmla="*/ 76 h 538"/>
                <a:gd name="T76" fmla="*/ 368 w 910"/>
                <a:gd name="T77" fmla="*/ 46 h 538"/>
                <a:gd name="T78" fmla="*/ 531 w 910"/>
                <a:gd name="T79" fmla="*/ 27 h 538"/>
                <a:gd name="T80" fmla="*/ 599 w 910"/>
                <a:gd name="T81" fmla="*/ 32 h 538"/>
                <a:gd name="T82" fmla="*/ 669 w 910"/>
                <a:gd name="T83" fmla="*/ 34 h 538"/>
                <a:gd name="T84" fmla="*/ 687 w 910"/>
                <a:gd name="T85" fmla="*/ 41 h 538"/>
                <a:gd name="T86" fmla="*/ 793 w 910"/>
                <a:gd name="T87" fmla="*/ 85 h 538"/>
                <a:gd name="T88" fmla="*/ 805 w 910"/>
                <a:gd name="T89" fmla="*/ 95 h 538"/>
                <a:gd name="T90" fmla="*/ 883 w 910"/>
                <a:gd name="T91" fmla="*/ 246 h 538"/>
                <a:gd name="T92" fmla="*/ 841 w 910"/>
                <a:gd name="T93" fmla="*/ 323 h 538"/>
                <a:gd name="T94" fmla="*/ 863 w 910"/>
                <a:gd name="T95" fmla="*/ 280 h 538"/>
                <a:gd name="T96" fmla="*/ 700 w 910"/>
                <a:gd name="T97" fmla="*/ 424 h 538"/>
                <a:gd name="T98" fmla="*/ 720 w 910"/>
                <a:gd name="T99" fmla="*/ 419 h 538"/>
                <a:gd name="T100" fmla="*/ 708 w 910"/>
                <a:gd name="T101" fmla="*/ 446 h 538"/>
                <a:gd name="T102" fmla="*/ 772 w 910"/>
                <a:gd name="T103" fmla="*/ 403 h 538"/>
                <a:gd name="T104" fmla="*/ 832 w 910"/>
                <a:gd name="T105" fmla="*/ 367 h 538"/>
                <a:gd name="T106" fmla="*/ 829 w 910"/>
                <a:gd name="T107" fmla="*/ 364 h 538"/>
                <a:gd name="T108" fmla="*/ 885 w 910"/>
                <a:gd name="T109" fmla="*/ 280 h 538"/>
                <a:gd name="T110" fmla="*/ 792 w 910"/>
                <a:gd name="T111" fmla="*/ 72 h 538"/>
                <a:gd name="T112" fmla="*/ 737 w 910"/>
                <a:gd name="T113" fmla="*/ 44 h 538"/>
                <a:gd name="T114" fmla="*/ 709 w 910"/>
                <a:gd name="T115" fmla="*/ 30 h 538"/>
                <a:gd name="T116" fmla="*/ 777 w 910"/>
                <a:gd name="T117" fmla="*/ 52 h 538"/>
                <a:gd name="T118" fmla="*/ 876 w 910"/>
                <a:gd name="T119" fmla="*/ 128 h 538"/>
                <a:gd name="T120" fmla="*/ 887 w 910"/>
                <a:gd name="T121" fmla="*/ 17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0" h="538">
                  <a:moveTo>
                    <a:pt x="900" y="193"/>
                  </a:moveTo>
                  <a:cubicBezTo>
                    <a:pt x="905" y="215"/>
                    <a:pt x="899" y="195"/>
                    <a:pt x="900" y="207"/>
                  </a:cubicBezTo>
                  <a:cubicBezTo>
                    <a:pt x="899" y="203"/>
                    <a:pt x="899" y="199"/>
                    <a:pt x="899" y="196"/>
                  </a:cubicBezTo>
                  <a:cubicBezTo>
                    <a:pt x="898" y="195"/>
                    <a:pt x="895" y="184"/>
                    <a:pt x="895" y="185"/>
                  </a:cubicBezTo>
                  <a:cubicBezTo>
                    <a:pt x="899" y="179"/>
                    <a:pt x="879" y="134"/>
                    <a:pt x="886" y="143"/>
                  </a:cubicBezTo>
                  <a:cubicBezTo>
                    <a:pt x="882" y="129"/>
                    <a:pt x="854" y="95"/>
                    <a:pt x="830" y="77"/>
                  </a:cubicBezTo>
                  <a:cubicBezTo>
                    <a:pt x="832" y="79"/>
                    <a:pt x="835" y="80"/>
                    <a:pt x="837" y="82"/>
                  </a:cubicBezTo>
                  <a:cubicBezTo>
                    <a:pt x="815" y="59"/>
                    <a:pt x="813" y="67"/>
                    <a:pt x="798" y="58"/>
                  </a:cubicBezTo>
                  <a:cubicBezTo>
                    <a:pt x="812" y="65"/>
                    <a:pt x="787" y="49"/>
                    <a:pt x="782" y="45"/>
                  </a:cubicBezTo>
                  <a:cubicBezTo>
                    <a:pt x="768" y="40"/>
                    <a:pt x="757" y="37"/>
                    <a:pt x="739" y="30"/>
                  </a:cubicBezTo>
                  <a:cubicBezTo>
                    <a:pt x="736" y="27"/>
                    <a:pt x="736" y="25"/>
                    <a:pt x="724" y="21"/>
                  </a:cubicBezTo>
                  <a:cubicBezTo>
                    <a:pt x="715" y="20"/>
                    <a:pt x="715" y="20"/>
                    <a:pt x="715" y="20"/>
                  </a:cubicBezTo>
                  <a:cubicBezTo>
                    <a:pt x="703" y="16"/>
                    <a:pt x="686" y="14"/>
                    <a:pt x="678" y="12"/>
                  </a:cubicBezTo>
                  <a:cubicBezTo>
                    <a:pt x="680" y="12"/>
                    <a:pt x="680" y="12"/>
                    <a:pt x="680" y="12"/>
                  </a:cubicBezTo>
                  <a:cubicBezTo>
                    <a:pt x="666" y="9"/>
                    <a:pt x="666" y="11"/>
                    <a:pt x="676" y="13"/>
                  </a:cubicBezTo>
                  <a:cubicBezTo>
                    <a:pt x="663" y="12"/>
                    <a:pt x="663" y="12"/>
                    <a:pt x="663" y="12"/>
                  </a:cubicBezTo>
                  <a:cubicBezTo>
                    <a:pt x="663" y="11"/>
                    <a:pt x="663" y="11"/>
                    <a:pt x="663" y="11"/>
                  </a:cubicBezTo>
                  <a:cubicBezTo>
                    <a:pt x="645" y="9"/>
                    <a:pt x="629" y="10"/>
                    <a:pt x="601" y="8"/>
                  </a:cubicBezTo>
                  <a:cubicBezTo>
                    <a:pt x="609" y="7"/>
                    <a:pt x="581" y="4"/>
                    <a:pt x="606" y="5"/>
                  </a:cubicBezTo>
                  <a:cubicBezTo>
                    <a:pt x="598" y="5"/>
                    <a:pt x="610" y="7"/>
                    <a:pt x="611" y="8"/>
                  </a:cubicBezTo>
                  <a:cubicBezTo>
                    <a:pt x="620" y="9"/>
                    <a:pt x="628" y="8"/>
                    <a:pt x="632" y="8"/>
                  </a:cubicBezTo>
                  <a:cubicBezTo>
                    <a:pt x="629" y="7"/>
                    <a:pt x="632" y="6"/>
                    <a:pt x="637" y="5"/>
                  </a:cubicBezTo>
                  <a:cubicBezTo>
                    <a:pt x="619" y="5"/>
                    <a:pt x="569" y="0"/>
                    <a:pt x="565" y="4"/>
                  </a:cubicBezTo>
                  <a:cubicBezTo>
                    <a:pt x="542" y="4"/>
                    <a:pt x="514" y="5"/>
                    <a:pt x="489" y="6"/>
                  </a:cubicBezTo>
                  <a:cubicBezTo>
                    <a:pt x="490" y="6"/>
                    <a:pt x="492" y="6"/>
                    <a:pt x="491" y="7"/>
                  </a:cubicBezTo>
                  <a:cubicBezTo>
                    <a:pt x="469" y="6"/>
                    <a:pt x="469" y="6"/>
                    <a:pt x="469" y="6"/>
                  </a:cubicBezTo>
                  <a:cubicBezTo>
                    <a:pt x="474" y="6"/>
                    <a:pt x="474" y="6"/>
                    <a:pt x="474" y="6"/>
                  </a:cubicBezTo>
                  <a:cubicBezTo>
                    <a:pt x="469" y="6"/>
                    <a:pt x="465" y="6"/>
                    <a:pt x="460" y="6"/>
                  </a:cubicBezTo>
                  <a:cubicBezTo>
                    <a:pt x="458" y="6"/>
                    <a:pt x="464" y="4"/>
                    <a:pt x="470" y="3"/>
                  </a:cubicBezTo>
                  <a:cubicBezTo>
                    <a:pt x="473" y="3"/>
                    <a:pt x="476" y="3"/>
                    <a:pt x="473" y="4"/>
                  </a:cubicBezTo>
                  <a:cubicBezTo>
                    <a:pt x="488" y="1"/>
                    <a:pt x="460" y="4"/>
                    <a:pt x="470" y="2"/>
                  </a:cubicBezTo>
                  <a:cubicBezTo>
                    <a:pt x="474" y="2"/>
                    <a:pt x="479" y="1"/>
                    <a:pt x="481" y="1"/>
                  </a:cubicBezTo>
                  <a:cubicBezTo>
                    <a:pt x="464" y="1"/>
                    <a:pt x="456" y="5"/>
                    <a:pt x="445" y="4"/>
                  </a:cubicBezTo>
                  <a:cubicBezTo>
                    <a:pt x="436" y="6"/>
                    <a:pt x="420" y="10"/>
                    <a:pt x="404" y="12"/>
                  </a:cubicBezTo>
                  <a:cubicBezTo>
                    <a:pt x="410" y="10"/>
                    <a:pt x="387" y="15"/>
                    <a:pt x="394" y="12"/>
                  </a:cubicBezTo>
                  <a:cubicBezTo>
                    <a:pt x="388" y="14"/>
                    <a:pt x="374" y="15"/>
                    <a:pt x="372" y="17"/>
                  </a:cubicBezTo>
                  <a:cubicBezTo>
                    <a:pt x="374" y="16"/>
                    <a:pt x="381" y="14"/>
                    <a:pt x="386" y="14"/>
                  </a:cubicBezTo>
                  <a:cubicBezTo>
                    <a:pt x="379" y="16"/>
                    <a:pt x="379" y="17"/>
                    <a:pt x="371" y="18"/>
                  </a:cubicBezTo>
                  <a:cubicBezTo>
                    <a:pt x="370" y="19"/>
                    <a:pt x="370" y="18"/>
                    <a:pt x="370" y="18"/>
                  </a:cubicBezTo>
                  <a:cubicBezTo>
                    <a:pt x="360" y="21"/>
                    <a:pt x="368" y="22"/>
                    <a:pt x="350" y="26"/>
                  </a:cubicBezTo>
                  <a:cubicBezTo>
                    <a:pt x="303" y="38"/>
                    <a:pt x="355" y="21"/>
                    <a:pt x="349" y="22"/>
                  </a:cubicBezTo>
                  <a:cubicBezTo>
                    <a:pt x="347" y="23"/>
                    <a:pt x="327" y="29"/>
                    <a:pt x="317" y="31"/>
                  </a:cubicBezTo>
                  <a:cubicBezTo>
                    <a:pt x="319" y="30"/>
                    <a:pt x="319" y="30"/>
                    <a:pt x="319" y="30"/>
                  </a:cubicBezTo>
                  <a:cubicBezTo>
                    <a:pt x="315" y="31"/>
                    <a:pt x="308" y="34"/>
                    <a:pt x="303" y="34"/>
                  </a:cubicBezTo>
                  <a:cubicBezTo>
                    <a:pt x="300" y="37"/>
                    <a:pt x="295" y="39"/>
                    <a:pt x="292" y="41"/>
                  </a:cubicBezTo>
                  <a:cubicBezTo>
                    <a:pt x="272" y="48"/>
                    <a:pt x="272" y="48"/>
                    <a:pt x="272" y="48"/>
                  </a:cubicBezTo>
                  <a:cubicBezTo>
                    <a:pt x="276" y="46"/>
                    <a:pt x="276" y="46"/>
                    <a:pt x="276" y="46"/>
                  </a:cubicBezTo>
                  <a:cubicBezTo>
                    <a:pt x="271" y="48"/>
                    <a:pt x="267" y="49"/>
                    <a:pt x="263" y="50"/>
                  </a:cubicBezTo>
                  <a:cubicBezTo>
                    <a:pt x="261" y="50"/>
                    <a:pt x="267" y="48"/>
                    <a:pt x="273" y="46"/>
                  </a:cubicBezTo>
                  <a:cubicBezTo>
                    <a:pt x="269" y="46"/>
                    <a:pt x="265" y="47"/>
                    <a:pt x="261" y="50"/>
                  </a:cubicBezTo>
                  <a:cubicBezTo>
                    <a:pt x="263" y="49"/>
                    <a:pt x="263" y="49"/>
                    <a:pt x="263" y="49"/>
                  </a:cubicBezTo>
                  <a:cubicBezTo>
                    <a:pt x="258" y="51"/>
                    <a:pt x="239" y="59"/>
                    <a:pt x="255" y="54"/>
                  </a:cubicBezTo>
                  <a:cubicBezTo>
                    <a:pt x="244" y="59"/>
                    <a:pt x="239" y="59"/>
                    <a:pt x="232" y="62"/>
                  </a:cubicBezTo>
                  <a:cubicBezTo>
                    <a:pt x="231" y="61"/>
                    <a:pt x="238" y="59"/>
                    <a:pt x="234" y="59"/>
                  </a:cubicBezTo>
                  <a:cubicBezTo>
                    <a:pt x="226" y="62"/>
                    <a:pt x="221" y="63"/>
                    <a:pt x="215" y="66"/>
                  </a:cubicBezTo>
                  <a:cubicBezTo>
                    <a:pt x="221" y="64"/>
                    <a:pt x="214" y="68"/>
                    <a:pt x="223" y="65"/>
                  </a:cubicBezTo>
                  <a:cubicBezTo>
                    <a:pt x="220" y="66"/>
                    <a:pt x="210" y="70"/>
                    <a:pt x="211" y="70"/>
                  </a:cubicBezTo>
                  <a:cubicBezTo>
                    <a:pt x="214" y="69"/>
                    <a:pt x="216" y="68"/>
                    <a:pt x="221" y="67"/>
                  </a:cubicBezTo>
                  <a:cubicBezTo>
                    <a:pt x="211" y="70"/>
                    <a:pt x="201" y="75"/>
                    <a:pt x="190" y="78"/>
                  </a:cubicBezTo>
                  <a:cubicBezTo>
                    <a:pt x="191" y="78"/>
                    <a:pt x="192" y="77"/>
                    <a:pt x="193" y="77"/>
                  </a:cubicBezTo>
                  <a:cubicBezTo>
                    <a:pt x="180" y="83"/>
                    <a:pt x="160" y="91"/>
                    <a:pt x="152" y="97"/>
                  </a:cubicBezTo>
                  <a:cubicBezTo>
                    <a:pt x="156" y="96"/>
                    <a:pt x="156" y="96"/>
                    <a:pt x="156" y="96"/>
                  </a:cubicBezTo>
                  <a:cubicBezTo>
                    <a:pt x="159" y="94"/>
                    <a:pt x="165" y="91"/>
                    <a:pt x="168" y="90"/>
                  </a:cubicBezTo>
                  <a:cubicBezTo>
                    <a:pt x="158" y="95"/>
                    <a:pt x="175" y="89"/>
                    <a:pt x="165" y="94"/>
                  </a:cubicBezTo>
                  <a:cubicBezTo>
                    <a:pt x="151" y="101"/>
                    <a:pt x="138" y="105"/>
                    <a:pt x="131" y="110"/>
                  </a:cubicBezTo>
                  <a:cubicBezTo>
                    <a:pt x="144" y="104"/>
                    <a:pt x="163" y="97"/>
                    <a:pt x="168" y="94"/>
                  </a:cubicBezTo>
                  <a:cubicBezTo>
                    <a:pt x="160" y="98"/>
                    <a:pt x="160" y="98"/>
                    <a:pt x="160" y="98"/>
                  </a:cubicBezTo>
                  <a:cubicBezTo>
                    <a:pt x="166" y="94"/>
                    <a:pt x="172" y="90"/>
                    <a:pt x="179" y="87"/>
                  </a:cubicBezTo>
                  <a:cubicBezTo>
                    <a:pt x="180" y="87"/>
                    <a:pt x="197" y="79"/>
                    <a:pt x="197" y="81"/>
                  </a:cubicBezTo>
                  <a:cubicBezTo>
                    <a:pt x="190" y="84"/>
                    <a:pt x="184" y="86"/>
                    <a:pt x="178" y="89"/>
                  </a:cubicBezTo>
                  <a:cubicBezTo>
                    <a:pt x="180" y="89"/>
                    <a:pt x="197" y="81"/>
                    <a:pt x="205" y="79"/>
                  </a:cubicBezTo>
                  <a:cubicBezTo>
                    <a:pt x="195" y="82"/>
                    <a:pt x="195" y="82"/>
                    <a:pt x="195" y="82"/>
                  </a:cubicBezTo>
                  <a:cubicBezTo>
                    <a:pt x="211" y="74"/>
                    <a:pt x="233" y="67"/>
                    <a:pt x="249" y="60"/>
                  </a:cubicBezTo>
                  <a:cubicBezTo>
                    <a:pt x="236" y="66"/>
                    <a:pt x="266" y="55"/>
                    <a:pt x="256" y="60"/>
                  </a:cubicBezTo>
                  <a:cubicBezTo>
                    <a:pt x="252" y="62"/>
                    <a:pt x="245" y="64"/>
                    <a:pt x="247" y="63"/>
                  </a:cubicBezTo>
                  <a:cubicBezTo>
                    <a:pt x="246" y="65"/>
                    <a:pt x="257" y="60"/>
                    <a:pt x="260" y="60"/>
                  </a:cubicBezTo>
                  <a:cubicBezTo>
                    <a:pt x="262" y="58"/>
                    <a:pt x="279" y="53"/>
                    <a:pt x="268" y="55"/>
                  </a:cubicBezTo>
                  <a:cubicBezTo>
                    <a:pt x="274" y="54"/>
                    <a:pt x="286" y="49"/>
                    <a:pt x="293" y="47"/>
                  </a:cubicBezTo>
                  <a:cubicBezTo>
                    <a:pt x="291" y="46"/>
                    <a:pt x="307" y="42"/>
                    <a:pt x="310" y="41"/>
                  </a:cubicBezTo>
                  <a:cubicBezTo>
                    <a:pt x="313" y="40"/>
                    <a:pt x="316" y="40"/>
                    <a:pt x="318" y="39"/>
                  </a:cubicBezTo>
                  <a:cubicBezTo>
                    <a:pt x="312" y="42"/>
                    <a:pt x="303" y="45"/>
                    <a:pt x="295" y="48"/>
                  </a:cubicBezTo>
                  <a:cubicBezTo>
                    <a:pt x="295" y="48"/>
                    <a:pt x="295" y="48"/>
                    <a:pt x="295" y="48"/>
                  </a:cubicBezTo>
                  <a:cubicBezTo>
                    <a:pt x="291" y="49"/>
                    <a:pt x="284" y="51"/>
                    <a:pt x="286" y="50"/>
                  </a:cubicBezTo>
                  <a:cubicBezTo>
                    <a:pt x="286" y="51"/>
                    <a:pt x="286" y="51"/>
                    <a:pt x="286" y="51"/>
                  </a:cubicBezTo>
                  <a:cubicBezTo>
                    <a:pt x="269" y="58"/>
                    <a:pt x="252" y="65"/>
                    <a:pt x="244" y="69"/>
                  </a:cubicBezTo>
                  <a:cubicBezTo>
                    <a:pt x="248" y="66"/>
                    <a:pt x="248" y="66"/>
                    <a:pt x="248" y="66"/>
                  </a:cubicBezTo>
                  <a:cubicBezTo>
                    <a:pt x="235" y="73"/>
                    <a:pt x="221" y="76"/>
                    <a:pt x="209" y="82"/>
                  </a:cubicBezTo>
                  <a:cubicBezTo>
                    <a:pt x="209" y="82"/>
                    <a:pt x="211" y="81"/>
                    <a:pt x="208" y="82"/>
                  </a:cubicBezTo>
                  <a:cubicBezTo>
                    <a:pt x="192" y="88"/>
                    <a:pt x="186" y="93"/>
                    <a:pt x="173" y="97"/>
                  </a:cubicBezTo>
                  <a:cubicBezTo>
                    <a:pt x="174" y="96"/>
                    <a:pt x="174" y="96"/>
                    <a:pt x="174" y="96"/>
                  </a:cubicBezTo>
                  <a:cubicBezTo>
                    <a:pt x="173" y="96"/>
                    <a:pt x="166" y="100"/>
                    <a:pt x="168" y="100"/>
                  </a:cubicBezTo>
                  <a:cubicBezTo>
                    <a:pt x="178" y="95"/>
                    <a:pt x="180" y="95"/>
                    <a:pt x="190" y="91"/>
                  </a:cubicBezTo>
                  <a:cubicBezTo>
                    <a:pt x="186" y="93"/>
                    <a:pt x="178" y="97"/>
                    <a:pt x="172" y="100"/>
                  </a:cubicBezTo>
                  <a:cubicBezTo>
                    <a:pt x="171" y="101"/>
                    <a:pt x="171" y="101"/>
                    <a:pt x="171" y="101"/>
                  </a:cubicBezTo>
                  <a:cubicBezTo>
                    <a:pt x="164" y="106"/>
                    <a:pt x="155" y="108"/>
                    <a:pt x="147" y="113"/>
                  </a:cubicBezTo>
                  <a:cubicBezTo>
                    <a:pt x="157" y="110"/>
                    <a:pt x="157" y="110"/>
                    <a:pt x="157" y="110"/>
                  </a:cubicBezTo>
                  <a:cubicBezTo>
                    <a:pt x="157" y="110"/>
                    <a:pt x="156" y="110"/>
                    <a:pt x="156" y="111"/>
                  </a:cubicBezTo>
                  <a:cubicBezTo>
                    <a:pt x="160" y="109"/>
                    <a:pt x="163" y="107"/>
                    <a:pt x="164" y="106"/>
                  </a:cubicBezTo>
                  <a:cubicBezTo>
                    <a:pt x="178" y="99"/>
                    <a:pt x="187" y="98"/>
                    <a:pt x="189" y="98"/>
                  </a:cubicBezTo>
                  <a:cubicBezTo>
                    <a:pt x="196" y="96"/>
                    <a:pt x="187" y="101"/>
                    <a:pt x="189" y="101"/>
                  </a:cubicBezTo>
                  <a:cubicBezTo>
                    <a:pt x="199" y="97"/>
                    <a:pt x="198" y="95"/>
                    <a:pt x="209" y="91"/>
                  </a:cubicBezTo>
                  <a:cubicBezTo>
                    <a:pt x="212" y="90"/>
                    <a:pt x="211" y="90"/>
                    <a:pt x="210" y="91"/>
                  </a:cubicBezTo>
                  <a:cubicBezTo>
                    <a:pt x="217" y="87"/>
                    <a:pt x="217" y="87"/>
                    <a:pt x="217" y="87"/>
                  </a:cubicBezTo>
                  <a:cubicBezTo>
                    <a:pt x="217" y="88"/>
                    <a:pt x="236" y="81"/>
                    <a:pt x="225" y="86"/>
                  </a:cubicBezTo>
                  <a:cubicBezTo>
                    <a:pt x="224" y="87"/>
                    <a:pt x="221" y="88"/>
                    <a:pt x="218" y="89"/>
                  </a:cubicBezTo>
                  <a:cubicBezTo>
                    <a:pt x="230" y="85"/>
                    <a:pt x="248" y="80"/>
                    <a:pt x="256" y="78"/>
                  </a:cubicBezTo>
                  <a:cubicBezTo>
                    <a:pt x="254" y="79"/>
                    <a:pt x="254" y="79"/>
                    <a:pt x="255" y="79"/>
                  </a:cubicBezTo>
                  <a:cubicBezTo>
                    <a:pt x="256" y="79"/>
                    <a:pt x="256" y="78"/>
                    <a:pt x="257" y="78"/>
                  </a:cubicBezTo>
                  <a:cubicBezTo>
                    <a:pt x="259" y="77"/>
                    <a:pt x="261" y="77"/>
                    <a:pt x="261" y="78"/>
                  </a:cubicBezTo>
                  <a:cubicBezTo>
                    <a:pt x="269" y="75"/>
                    <a:pt x="267" y="75"/>
                    <a:pt x="280" y="72"/>
                  </a:cubicBezTo>
                  <a:cubicBezTo>
                    <a:pt x="284" y="70"/>
                    <a:pt x="282" y="69"/>
                    <a:pt x="285" y="68"/>
                  </a:cubicBezTo>
                  <a:cubicBezTo>
                    <a:pt x="288" y="67"/>
                    <a:pt x="291" y="66"/>
                    <a:pt x="293" y="65"/>
                  </a:cubicBezTo>
                  <a:cubicBezTo>
                    <a:pt x="292" y="66"/>
                    <a:pt x="292" y="66"/>
                    <a:pt x="292" y="66"/>
                  </a:cubicBezTo>
                  <a:cubicBezTo>
                    <a:pt x="300" y="63"/>
                    <a:pt x="300" y="63"/>
                    <a:pt x="300" y="63"/>
                  </a:cubicBezTo>
                  <a:cubicBezTo>
                    <a:pt x="297" y="64"/>
                    <a:pt x="292" y="65"/>
                    <a:pt x="287" y="67"/>
                  </a:cubicBezTo>
                  <a:cubicBezTo>
                    <a:pt x="289" y="66"/>
                    <a:pt x="291" y="65"/>
                    <a:pt x="293" y="64"/>
                  </a:cubicBezTo>
                  <a:cubicBezTo>
                    <a:pt x="282" y="67"/>
                    <a:pt x="282" y="67"/>
                    <a:pt x="282" y="67"/>
                  </a:cubicBezTo>
                  <a:cubicBezTo>
                    <a:pt x="279" y="68"/>
                    <a:pt x="277" y="69"/>
                    <a:pt x="275" y="70"/>
                  </a:cubicBezTo>
                  <a:cubicBezTo>
                    <a:pt x="287" y="66"/>
                    <a:pt x="287" y="66"/>
                    <a:pt x="287" y="66"/>
                  </a:cubicBezTo>
                  <a:cubicBezTo>
                    <a:pt x="285" y="67"/>
                    <a:pt x="284" y="67"/>
                    <a:pt x="283" y="68"/>
                  </a:cubicBezTo>
                  <a:cubicBezTo>
                    <a:pt x="279" y="69"/>
                    <a:pt x="275" y="70"/>
                    <a:pt x="273" y="71"/>
                  </a:cubicBezTo>
                  <a:cubicBezTo>
                    <a:pt x="275" y="71"/>
                    <a:pt x="278" y="70"/>
                    <a:pt x="281" y="69"/>
                  </a:cubicBezTo>
                  <a:cubicBezTo>
                    <a:pt x="280" y="70"/>
                    <a:pt x="280" y="70"/>
                    <a:pt x="279" y="71"/>
                  </a:cubicBezTo>
                  <a:cubicBezTo>
                    <a:pt x="261" y="77"/>
                    <a:pt x="255" y="77"/>
                    <a:pt x="245" y="80"/>
                  </a:cubicBezTo>
                  <a:cubicBezTo>
                    <a:pt x="251" y="77"/>
                    <a:pt x="261" y="73"/>
                    <a:pt x="257" y="73"/>
                  </a:cubicBezTo>
                  <a:cubicBezTo>
                    <a:pt x="266" y="72"/>
                    <a:pt x="267" y="69"/>
                    <a:pt x="278" y="67"/>
                  </a:cubicBezTo>
                  <a:cubicBezTo>
                    <a:pt x="276" y="68"/>
                    <a:pt x="276" y="68"/>
                    <a:pt x="276" y="68"/>
                  </a:cubicBezTo>
                  <a:cubicBezTo>
                    <a:pt x="284" y="64"/>
                    <a:pt x="286" y="65"/>
                    <a:pt x="293" y="62"/>
                  </a:cubicBezTo>
                  <a:cubicBezTo>
                    <a:pt x="292" y="62"/>
                    <a:pt x="293" y="62"/>
                    <a:pt x="294" y="62"/>
                  </a:cubicBezTo>
                  <a:cubicBezTo>
                    <a:pt x="310" y="56"/>
                    <a:pt x="289" y="62"/>
                    <a:pt x="305" y="56"/>
                  </a:cubicBezTo>
                  <a:cubicBezTo>
                    <a:pt x="319" y="53"/>
                    <a:pt x="310" y="57"/>
                    <a:pt x="314" y="57"/>
                  </a:cubicBezTo>
                  <a:cubicBezTo>
                    <a:pt x="291" y="65"/>
                    <a:pt x="315" y="59"/>
                    <a:pt x="290" y="68"/>
                  </a:cubicBezTo>
                  <a:cubicBezTo>
                    <a:pt x="290" y="68"/>
                    <a:pt x="290" y="68"/>
                    <a:pt x="291" y="68"/>
                  </a:cubicBezTo>
                  <a:cubicBezTo>
                    <a:pt x="279" y="72"/>
                    <a:pt x="269" y="76"/>
                    <a:pt x="256" y="80"/>
                  </a:cubicBezTo>
                  <a:cubicBezTo>
                    <a:pt x="260" y="78"/>
                    <a:pt x="256" y="79"/>
                    <a:pt x="255" y="79"/>
                  </a:cubicBezTo>
                  <a:cubicBezTo>
                    <a:pt x="247" y="82"/>
                    <a:pt x="237" y="86"/>
                    <a:pt x="233" y="89"/>
                  </a:cubicBezTo>
                  <a:cubicBezTo>
                    <a:pt x="220" y="95"/>
                    <a:pt x="220" y="95"/>
                    <a:pt x="220" y="95"/>
                  </a:cubicBezTo>
                  <a:cubicBezTo>
                    <a:pt x="220" y="94"/>
                    <a:pt x="224" y="90"/>
                    <a:pt x="237" y="85"/>
                  </a:cubicBezTo>
                  <a:cubicBezTo>
                    <a:pt x="192" y="104"/>
                    <a:pt x="161" y="126"/>
                    <a:pt x="123" y="156"/>
                  </a:cubicBezTo>
                  <a:cubicBezTo>
                    <a:pt x="121" y="157"/>
                    <a:pt x="128" y="152"/>
                    <a:pt x="125" y="154"/>
                  </a:cubicBezTo>
                  <a:cubicBezTo>
                    <a:pt x="120" y="158"/>
                    <a:pt x="114" y="164"/>
                    <a:pt x="113" y="165"/>
                  </a:cubicBezTo>
                  <a:cubicBezTo>
                    <a:pt x="113" y="165"/>
                    <a:pt x="114" y="164"/>
                    <a:pt x="117" y="161"/>
                  </a:cubicBezTo>
                  <a:cubicBezTo>
                    <a:pt x="98" y="179"/>
                    <a:pt x="87" y="187"/>
                    <a:pt x="77" y="200"/>
                  </a:cubicBezTo>
                  <a:cubicBezTo>
                    <a:pt x="76" y="200"/>
                    <a:pt x="85" y="190"/>
                    <a:pt x="84" y="191"/>
                  </a:cubicBezTo>
                  <a:cubicBezTo>
                    <a:pt x="66" y="209"/>
                    <a:pt x="60" y="221"/>
                    <a:pt x="46" y="242"/>
                  </a:cubicBezTo>
                  <a:cubicBezTo>
                    <a:pt x="50" y="235"/>
                    <a:pt x="42" y="246"/>
                    <a:pt x="38" y="252"/>
                  </a:cubicBezTo>
                  <a:cubicBezTo>
                    <a:pt x="27" y="270"/>
                    <a:pt x="8" y="310"/>
                    <a:pt x="5" y="342"/>
                  </a:cubicBezTo>
                  <a:cubicBezTo>
                    <a:pt x="2" y="333"/>
                    <a:pt x="1" y="376"/>
                    <a:pt x="0" y="379"/>
                  </a:cubicBezTo>
                  <a:cubicBezTo>
                    <a:pt x="0" y="386"/>
                    <a:pt x="2" y="397"/>
                    <a:pt x="3" y="398"/>
                  </a:cubicBezTo>
                  <a:cubicBezTo>
                    <a:pt x="2" y="394"/>
                    <a:pt x="2" y="384"/>
                    <a:pt x="2" y="386"/>
                  </a:cubicBezTo>
                  <a:cubicBezTo>
                    <a:pt x="3" y="396"/>
                    <a:pt x="7" y="411"/>
                    <a:pt x="9" y="412"/>
                  </a:cubicBezTo>
                  <a:cubicBezTo>
                    <a:pt x="10" y="416"/>
                    <a:pt x="11" y="420"/>
                    <a:pt x="12" y="424"/>
                  </a:cubicBezTo>
                  <a:cubicBezTo>
                    <a:pt x="13" y="425"/>
                    <a:pt x="16" y="428"/>
                    <a:pt x="19" y="434"/>
                  </a:cubicBezTo>
                  <a:cubicBezTo>
                    <a:pt x="25" y="449"/>
                    <a:pt x="19" y="432"/>
                    <a:pt x="30" y="451"/>
                  </a:cubicBezTo>
                  <a:cubicBezTo>
                    <a:pt x="26" y="448"/>
                    <a:pt x="23" y="444"/>
                    <a:pt x="22" y="443"/>
                  </a:cubicBezTo>
                  <a:cubicBezTo>
                    <a:pt x="27" y="452"/>
                    <a:pt x="27" y="451"/>
                    <a:pt x="32" y="456"/>
                  </a:cubicBezTo>
                  <a:cubicBezTo>
                    <a:pt x="33" y="459"/>
                    <a:pt x="25" y="452"/>
                    <a:pt x="20" y="445"/>
                  </a:cubicBezTo>
                  <a:cubicBezTo>
                    <a:pt x="23" y="449"/>
                    <a:pt x="25" y="453"/>
                    <a:pt x="28" y="457"/>
                  </a:cubicBezTo>
                  <a:cubicBezTo>
                    <a:pt x="38" y="467"/>
                    <a:pt x="56" y="481"/>
                    <a:pt x="74" y="492"/>
                  </a:cubicBezTo>
                  <a:cubicBezTo>
                    <a:pt x="71" y="491"/>
                    <a:pt x="65" y="488"/>
                    <a:pt x="69" y="492"/>
                  </a:cubicBezTo>
                  <a:cubicBezTo>
                    <a:pt x="77" y="496"/>
                    <a:pt x="89" y="500"/>
                    <a:pt x="100" y="506"/>
                  </a:cubicBezTo>
                  <a:cubicBezTo>
                    <a:pt x="98" y="505"/>
                    <a:pt x="99" y="506"/>
                    <a:pt x="98" y="505"/>
                  </a:cubicBezTo>
                  <a:cubicBezTo>
                    <a:pt x="118" y="512"/>
                    <a:pt x="112" y="512"/>
                    <a:pt x="131" y="518"/>
                  </a:cubicBezTo>
                  <a:cubicBezTo>
                    <a:pt x="131" y="518"/>
                    <a:pt x="130" y="518"/>
                    <a:pt x="130" y="518"/>
                  </a:cubicBezTo>
                  <a:cubicBezTo>
                    <a:pt x="134" y="519"/>
                    <a:pt x="138" y="519"/>
                    <a:pt x="141" y="520"/>
                  </a:cubicBezTo>
                  <a:cubicBezTo>
                    <a:pt x="166" y="523"/>
                    <a:pt x="168" y="527"/>
                    <a:pt x="183" y="530"/>
                  </a:cubicBezTo>
                  <a:cubicBezTo>
                    <a:pt x="179" y="530"/>
                    <a:pt x="179" y="530"/>
                    <a:pt x="179" y="530"/>
                  </a:cubicBezTo>
                  <a:cubicBezTo>
                    <a:pt x="189" y="533"/>
                    <a:pt x="219" y="534"/>
                    <a:pt x="227" y="535"/>
                  </a:cubicBezTo>
                  <a:cubicBezTo>
                    <a:pt x="217" y="533"/>
                    <a:pt x="224" y="534"/>
                    <a:pt x="216" y="532"/>
                  </a:cubicBezTo>
                  <a:cubicBezTo>
                    <a:pt x="207" y="531"/>
                    <a:pt x="209" y="534"/>
                    <a:pt x="194" y="531"/>
                  </a:cubicBezTo>
                  <a:cubicBezTo>
                    <a:pt x="196" y="530"/>
                    <a:pt x="216" y="531"/>
                    <a:pt x="220" y="530"/>
                  </a:cubicBezTo>
                  <a:cubicBezTo>
                    <a:pt x="228" y="530"/>
                    <a:pt x="234" y="533"/>
                    <a:pt x="235" y="534"/>
                  </a:cubicBezTo>
                  <a:cubicBezTo>
                    <a:pt x="256" y="535"/>
                    <a:pt x="268" y="536"/>
                    <a:pt x="295" y="535"/>
                  </a:cubicBezTo>
                  <a:cubicBezTo>
                    <a:pt x="304" y="534"/>
                    <a:pt x="311" y="530"/>
                    <a:pt x="333" y="532"/>
                  </a:cubicBezTo>
                  <a:cubicBezTo>
                    <a:pt x="332" y="532"/>
                    <a:pt x="332" y="532"/>
                    <a:pt x="332" y="532"/>
                  </a:cubicBezTo>
                  <a:cubicBezTo>
                    <a:pt x="334" y="531"/>
                    <a:pt x="343" y="532"/>
                    <a:pt x="347" y="531"/>
                  </a:cubicBezTo>
                  <a:cubicBezTo>
                    <a:pt x="339" y="530"/>
                    <a:pt x="356" y="529"/>
                    <a:pt x="347" y="528"/>
                  </a:cubicBezTo>
                  <a:cubicBezTo>
                    <a:pt x="360" y="527"/>
                    <a:pt x="362" y="529"/>
                    <a:pt x="363" y="531"/>
                  </a:cubicBezTo>
                  <a:cubicBezTo>
                    <a:pt x="372" y="528"/>
                    <a:pt x="389" y="530"/>
                    <a:pt x="408" y="527"/>
                  </a:cubicBezTo>
                  <a:cubicBezTo>
                    <a:pt x="405" y="528"/>
                    <a:pt x="383" y="530"/>
                    <a:pt x="392" y="531"/>
                  </a:cubicBezTo>
                  <a:cubicBezTo>
                    <a:pt x="401" y="529"/>
                    <a:pt x="409" y="528"/>
                    <a:pt x="417" y="526"/>
                  </a:cubicBezTo>
                  <a:cubicBezTo>
                    <a:pt x="406" y="527"/>
                    <a:pt x="406" y="527"/>
                    <a:pt x="406" y="527"/>
                  </a:cubicBezTo>
                  <a:cubicBezTo>
                    <a:pt x="425" y="523"/>
                    <a:pt x="430" y="524"/>
                    <a:pt x="441" y="524"/>
                  </a:cubicBezTo>
                  <a:cubicBezTo>
                    <a:pt x="444" y="524"/>
                    <a:pt x="437" y="525"/>
                    <a:pt x="431" y="526"/>
                  </a:cubicBezTo>
                  <a:cubicBezTo>
                    <a:pt x="437" y="525"/>
                    <a:pt x="446" y="524"/>
                    <a:pt x="454" y="522"/>
                  </a:cubicBezTo>
                  <a:cubicBezTo>
                    <a:pt x="459" y="520"/>
                    <a:pt x="479" y="517"/>
                    <a:pt x="487" y="514"/>
                  </a:cubicBezTo>
                  <a:cubicBezTo>
                    <a:pt x="490" y="513"/>
                    <a:pt x="490" y="513"/>
                    <a:pt x="490" y="513"/>
                  </a:cubicBezTo>
                  <a:cubicBezTo>
                    <a:pt x="490" y="514"/>
                    <a:pt x="489" y="514"/>
                    <a:pt x="489" y="514"/>
                  </a:cubicBezTo>
                  <a:cubicBezTo>
                    <a:pt x="490" y="514"/>
                    <a:pt x="492" y="513"/>
                    <a:pt x="493" y="513"/>
                  </a:cubicBezTo>
                  <a:cubicBezTo>
                    <a:pt x="503" y="512"/>
                    <a:pt x="503" y="512"/>
                    <a:pt x="503" y="512"/>
                  </a:cubicBezTo>
                  <a:cubicBezTo>
                    <a:pt x="501" y="512"/>
                    <a:pt x="501" y="512"/>
                    <a:pt x="501" y="512"/>
                  </a:cubicBezTo>
                  <a:cubicBezTo>
                    <a:pt x="505" y="511"/>
                    <a:pt x="505" y="511"/>
                    <a:pt x="505" y="511"/>
                  </a:cubicBezTo>
                  <a:cubicBezTo>
                    <a:pt x="515" y="510"/>
                    <a:pt x="515" y="510"/>
                    <a:pt x="515" y="510"/>
                  </a:cubicBezTo>
                  <a:cubicBezTo>
                    <a:pt x="520" y="508"/>
                    <a:pt x="520" y="508"/>
                    <a:pt x="520" y="508"/>
                  </a:cubicBezTo>
                  <a:cubicBezTo>
                    <a:pt x="518" y="509"/>
                    <a:pt x="518" y="509"/>
                    <a:pt x="518" y="509"/>
                  </a:cubicBezTo>
                  <a:cubicBezTo>
                    <a:pt x="518" y="507"/>
                    <a:pt x="530" y="503"/>
                    <a:pt x="545" y="500"/>
                  </a:cubicBezTo>
                  <a:cubicBezTo>
                    <a:pt x="544" y="500"/>
                    <a:pt x="536" y="501"/>
                    <a:pt x="525" y="503"/>
                  </a:cubicBezTo>
                  <a:cubicBezTo>
                    <a:pt x="529" y="502"/>
                    <a:pt x="529" y="502"/>
                    <a:pt x="529" y="502"/>
                  </a:cubicBezTo>
                  <a:cubicBezTo>
                    <a:pt x="545" y="499"/>
                    <a:pt x="560" y="496"/>
                    <a:pt x="574" y="492"/>
                  </a:cubicBezTo>
                  <a:cubicBezTo>
                    <a:pt x="569" y="494"/>
                    <a:pt x="564" y="495"/>
                    <a:pt x="558" y="497"/>
                  </a:cubicBezTo>
                  <a:cubicBezTo>
                    <a:pt x="573" y="495"/>
                    <a:pt x="596" y="486"/>
                    <a:pt x="603" y="486"/>
                  </a:cubicBezTo>
                  <a:cubicBezTo>
                    <a:pt x="581" y="495"/>
                    <a:pt x="569" y="496"/>
                    <a:pt x="545" y="503"/>
                  </a:cubicBezTo>
                  <a:cubicBezTo>
                    <a:pt x="532" y="504"/>
                    <a:pt x="561" y="498"/>
                    <a:pt x="561" y="497"/>
                  </a:cubicBezTo>
                  <a:cubicBezTo>
                    <a:pt x="557" y="498"/>
                    <a:pt x="552" y="499"/>
                    <a:pt x="547" y="500"/>
                  </a:cubicBezTo>
                  <a:cubicBezTo>
                    <a:pt x="549" y="500"/>
                    <a:pt x="520" y="507"/>
                    <a:pt x="528" y="507"/>
                  </a:cubicBezTo>
                  <a:cubicBezTo>
                    <a:pt x="559" y="501"/>
                    <a:pt x="589" y="494"/>
                    <a:pt x="615" y="485"/>
                  </a:cubicBezTo>
                  <a:cubicBezTo>
                    <a:pt x="608" y="492"/>
                    <a:pt x="601" y="498"/>
                    <a:pt x="593" y="505"/>
                  </a:cubicBezTo>
                  <a:cubicBezTo>
                    <a:pt x="593" y="505"/>
                    <a:pt x="593" y="505"/>
                    <a:pt x="592" y="506"/>
                  </a:cubicBezTo>
                  <a:cubicBezTo>
                    <a:pt x="593" y="505"/>
                    <a:pt x="593" y="505"/>
                    <a:pt x="593" y="505"/>
                  </a:cubicBezTo>
                  <a:cubicBezTo>
                    <a:pt x="593" y="504"/>
                    <a:pt x="588" y="506"/>
                    <a:pt x="582" y="508"/>
                  </a:cubicBezTo>
                  <a:cubicBezTo>
                    <a:pt x="583" y="507"/>
                    <a:pt x="584" y="506"/>
                    <a:pt x="577" y="508"/>
                  </a:cubicBezTo>
                  <a:cubicBezTo>
                    <a:pt x="563" y="511"/>
                    <a:pt x="555" y="516"/>
                    <a:pt x="545" y="518"/>
                  </a:cubicBezTo>
                  <a:cubicBezTo>
                    <a:pt x="548" y="517"/>
                    <a:pt x="548" y="517"/>
                    <a:pt x="548" y="517"/>
                  </a:cubicBezTo>
                  <a:cubicBezTo>
                    <a:pt x="538" y="519"/>
                    <a:pt x="525" y="522"/>
                    <a:pt x="518" y="524"/>
                  </a:cubicBezTo>
                  <a:cubicBezTo>
                    <a:pt x="509" y="524"/>
                    <a:pt x="546" y="517"/>
                    <a:pt x="530" y="519"/>
                  </a:cubicBezTo>
                  <a:cubicBezTo>
                    <a:pt x="541" y="517"/>
                    <a:pt x="557" y="512"/>
                    <a:pt x="565" y="510"/>
                  </a:cubicBezTo>
                  <a:cubicBezTo>
                    <a:pt x="551" y="513"/>
                    <a:pt x="538" y="513"/>
                    <a:pt x="542" y="511"/>
                  </a:cubicBezTo>
                  <a:cubicBezTo>
                    <a:pt x="512" y="520"/>
                    <a:pt x="543" y="516"/>
                    <a:pt x="517" y="523"/>
                  </a:cubicBezTo>
                  <a:cubicBezTo>
                    <a:pt x="498" y="526"/>
                    <a:pt x="498" y="526"/>
                    <a:pt x="498" y="526"/>
                  </a:cubicBezTo>
                  <a:cubicBezTo>
                    <a:pt x="492" y="529"/>
                    <a:pt x="492" y="529"/>
                    <a:pt x="492" y="529"/>
                  </a:cubicBezTo>
                  <a:cubicBezTo>
                    <a:pt x="481" y="531"/>
                    <a:pt x="499" y="526"/>
                    <a:pt x="482" y="529"/>
                  </a:cubicBezTo>
                  <a:cubicBezTo>
                    <a:pt x="477" y="531"/>
                    <a:pt x="466" y="532"/>
                    <a:pt x="463" y="533"/>
                  </a:cubicBezTo>
                  <a:cubicBezTo>
                    <a:pt x="463" y="532"/>
                    <a:pt x="463" y="532"/>
                    <a:pt x="454" y="533"/>
                  </a:cubicBezTo>
                  <a:cubicBezTo>
                    <a:pt x="454" y="534"/>
                    <a:pt x="455" y="534"/>
                    <a:pt x="448" y="535"/>
                  </a:cubicBezTo>
                  <a:cubicBezTo>
                    <a:pt x="443" y="534"/>
                    <a:pt x="465" y="532"/>
                    <a:pt x="457" y="531"/>
                  </a:cubicBezTo>
                  <a:cubicBezTo>
                    <a:pt x="436" y="534"/>
                    <a:pt x="446" y="535"/>
                    <a:pt x="441" y="537"/>
                  </a:cubicBezTo>
                  <a:cubicBezTo>
                    <a:pt x="442" y="536"/>
                    <a:pt x="443" y="536"/>
                    <a:pt x="446" y="536"/>
                  </a:cubicBezTo>
                  <a:cubicBezTo>
                    <a:pt x="445" y="537"/>
                    <a:pt x="437" y="537"/>
                    <a:pt x="438" y="538"/>
                  </a:cubicBezTo>
                  <a:cubicBezTo>
                    <a:pt x="441" y="538"/>
                    <a:pt x="445" y="537"/>
                    <a:pt x="448" y="536"/>
                  </a:cubicBezTo>
                  <a:cubicBezTo>
                    <a:pt x="442" y="538"/>
                    <a:pt x="458" y="537"/>
                    <a:pt x="464" y="536"/>
                  </a:cubicBezTo>
                  <a:cubicBezTo>
                    <a:pt x="477" y="533"/>
                    <a:pt x="505" y="528"/>
                    <a:pt x="524" y="524"/>
                  </a:cubicBezTo>
                  <a:cubicBezTo>
                    <a:pt x="522" y="524"/>
                    <a:pt x="519" y="525"/>
                    <a:pt x="521" y="525"/>
                  </a:cubicBezTo>
                  <a:cubicBezTo>
                    <a:pt x="548" y="519"/>
                    <a:pt x="559" y="518"/>
                    <a:pt x="589" y="509"/>
                  </a:cubicBezTo>
                  <a:cubicBezTo>
                    <a:pt x="592" y="506"/>
                    <a:pt x="592" y="506"/>
                    <a:pt x="592" y="506"/>
                  </a:cubicBezTo>
                  <a:cubicBezTo>
                    <a:pt x="618" y="498"/>
                    <a:pt x="603" y="498"/>
                    <a:pt x="609" y="495"/>
                  </a:cubicBezTo>
                  <a:cubicBezTo>
                    <a:pt x="615" y="494"/>
                    <a:pt x="619" y="491"/>
                    <a:pt x="625" y="490"/>
                  </a:cubicBezTo>
                  <a:cubicBezTo>
                    <a:pt x="622" y="492"/>
                    <a:pt x="622" y="492"/>
                    <a:pt x="622" y="492"/>
                  </a:cubicBezTo>
                  <a:cubicBezTo>
                    <a:pt x="638" y="486"/>
                    <a:pt x="627" y="488"/>
                    <a:pt x="641" y="484"/>
                  </a:cubicBezTo>
                  <a:cubicBezTo>
                    <a:pt x="652" y="478"/>
                    <a:pt x="631" y="487"/>
                    <a:pt x="638" y="483"/>
                  </a:cubicBezTo>
                  <a:cubicBezTo>
                    <a:pt x="653" y="478"/>
                    <a:pt x="646" y="477"/>
                    <a:pt x="670" y="469"/>
                  </a:cubicBezTo>
                  <a:cubicBezTo>
                    <a:pt x="669" y="470"/>
                    <a:pt x="673" y="470"/>
                    <a:pt x="660" y="476"/>
                  </a:cubicBezTo>
                  <a:cubicBezTo>
                    <a:pt x="664" y="475"/>
                    <a:pt x="669" y="473"/>
                    <a:pt x="673" y="472"/>
                  </a:cubicBezTo>
                  <a:cubicBezTo>
                    <a:pt x="658" y="479"/>
                    <a:pt x="667" y="475"/>
                    <a:pt x="651" y="481"/>
                  </a:cubicBezTo>
                  <a:cubicBezTo>
                    <a:pt x="644" y="485"/>
                    <a:pt x="646" y="486"/>
                    <a:pt x="640" y="490"/>
                  </a:cubicBezTo>
                  <a:cubicBezTo>
                    <a:pt x="646" y="487"/>
                    <a:pt x="644" y="486"/>
                    <a:pt x="654" y="483"/>
                  </a:cubicBezTo>
                  <a:cubicBezTo>
                    <a:pt x="665" y="479"/>
                    <a:pt x="652" y="484"/>
                    <a:pt x="651" y="485"/>
                  </a:cubicBezTo>
                  <a:cubicBezTo>
                    <a:pt x="665" y="478"/>
                    <a:pt x="668" y="481"/>
                    <a:pt x="681" y="474"/>
                  </a:cubicBezTo>
                  <a:cubicBezTo>
                    <a:pt x="677" y="473"/>
                    <a:pt x="680" y="472"/>
                    <a:pt x="670" y="474"/>
                  </a:cubicBezTo>
                  <a:cubicBezTo>
                    <a:pt x="679" y="470"/>
                    <a:pt x="691" y="466"/>
                    <a:pt x="691" y="468"/>
                  </a:cubicBezTo>
                  <a:cubicBezTo>
                    <a:pt x="692" y="466"/>
                    <a:pt x="692" y="466"/>
                    <a:pt x="692" y="466"/>
                  </a:cubicBezTo>
                  <a:cubicBezTo>
                    <a:pt x="695" y="466"/>
                    <a:pt x="702" y="462"/>
                    <a:pt x="702" y="462"/>
                  </a:cubicBezTo>
                  <a:cubicBezTo>
                    <a:pt x="705" y="460"/>
                    <a:pt x="705" y="460"/>
                    <a:pt x="705" y="460"/>
                  </a:cubicBezTo>
                  <a:cubicBezTo>
                    <a:pt x="698" y="462"/>
                    <a:pt x="692" y="464"/>
                    <a:pt x="681" y="469"/>
                  </a:cubicBezTo>
                  <a:cubicBezTo>
                    <a:pt x="685" y="467"/>
                    <a:pt x="674" y="470"/>
                    <a:pt x="688" y="463"/>
                  </a:cubicBezTo>
                  <a:cubicBezTo>
                    <a:pt x="695" y="460"/>
                    <a:pt x="690" y="464"/>
                    <a:pt x="690" y="464"/>
                  </a:cubicBezTo>
                  <a:cubicBezTo>
                    <a:pt x="723" y="447"/>
                    <a:pt x="725" y="451"/>
                    <a:pt x="750" y="436"/>
                  </a:cubicBezTo>
                  <a:cubicBezTo>
                    <a:pt x="744" y="440"/>
                    <a:pt x="728" y="448"/>
                    <a:pt x="716" y="455"/>
                  </a:cubicBezTo>
                  <a:cubicBezTo>
                    <a:pt x="724" y="452"/>
                    <a:pt x="732" y="446"/>
                    <a:pt x="739" y="442"/>
                  </a:cubicBezTo>
                  <a:cubicBezTo>
                    <a:pt x="733" y="446"/>
                    <a:pt x="732" y="448"/>
                    <a:pt x="740" y="444"/>
                  </a:cubicBezTo>
                  <a:cubicBezTo>
                    <a:pt x="743" y="441"/>
                    <a:pt x="743" y="441"/>
                    <a:pt x="743" y="441"/>
                  </a:cubicBezTo>
                  <a:cubicBezTo>
                    <a:pt x="747" y="439"/>
                    <a:pt x="755" y="434"/>
                    <a:pt x="756" y="434"/>
                  </a:cubicBezTo>
                  <a:cubicBezTo>
                    <a:pt x="756" y="434"/>
                    <a:pt x="754" y="435"/>
                    <a:pt x="749" y="437"/>
                  </a:cubicBezTo>
                  <a:cubicBezTo>
                    <a:pt x="760" y="430"/>
                    <a:pt x="780" y="416"/>
                    <a:pt x="799" y="403"/>
                  </a:cubicBezTo>
                  <a:cubicBezTo>
                    <a:pt x="799" y="406"/>
                    <a:pt x="773" y="422"/>
                    <a:pt x="788" y="415"/>
                  </a:cubicBezTo>
                  <a:cubicBezTo>
                    <a:pt x="795" y="409"/>
                    <a:pt x="800" y="403"/>
                    <a:pt x="813" y="394"/>
                  </a:cubicBezTo>
                  <a:cubicBezTo>
                    <a:pt x="809" y="399"/>
                    <a:pt x="820" y="390"/>
                    <a:pt x="820" y="391"/>
                  </a:cubicBezTo>
                  <a:cubicBezTo>
                    <a:pt x="826" y="385"/>
                    <a:pt x="831" y="379"/>
                    <a:pt x="836" y="374"/>
                  </a:cubicBezTo>
                  <a:cubicBezTo>
                    <a:pt x="844" y="366"/>
                    <a:pt x="853" y="357"/>
                    <a:pt x="859" y="348"/>
                  </a:cubicBezTo>
                  <a:cubicBezTo>
                    <a:pt x="857" y="351"/>
                    <a:pt x="854" y="355"/>
                    <a:pt x="850" y="359"/>
                  </a:cubicBezTo>
                  <a:cubicBezTo>
                    <a:pt x="858" y="345"/>
                    <a:pt x="870" y="337"/>
                    <a:pt x="879" y="319"/>
                  </a:cubicBezTo>
                  <a:cubicBezTo>
                    <a:pt x="875" y="328"/>
                    <a:pt x="875" y="328"/>
                    <a:pt x="875" y="328"/>
                  </a:cubicBezTo>
                  <a:cubicBezTo>
                    <a:pt x="883" y="315"/>
                    <a:pt x="888" y="304"/>
                    <a:pt x="892" y="292"/>
                  </a:cubicBezTo>
                  <a:cubicBezTo>
                    <a:pt x="893" y="293"/>
                    <a:pt x="893" y="293"/>
                    <a:pt x="893" y="293"/>
                  </a:cubicBezTo>
                  <a:cubicBezTo>
                    <a:pt x="893" y="291"/>
                    <a:pt x="900" y="266"/>
                    <a:pt x="900" y="260"/>
                  </a:cubicBezTo>
                  <a:cubicBezTo>
                    <a:pt x="892" y="296"/>
                    <a:pt x="890" y="290"/>
                    <a:pt x="875" y="322"/>
                  </a:cubicBezTo>
                  <a:cubicBezTo>
                    <a:pt x="880" y="310"/>
                    <a:pt x="884" y="301"/>
                    <a:pt x="888" y="287"/>
                  </a:cubicBezTo>
                  <a:cubicBezTo>
                    <a:pt x="890" y="282"/>
                    <a:pt x="891" y="280"/>
                    <a:pt x="891" y="280"/>
                  </a:cubicBezTo>
                  <a:cubicBezTo>
                    <a:pt x="892" y="275"/>
                    <a:pt x="891" y="273"/>
                    <a:pt x="893" y="265"/>
                  </a:cubicBezTo>
                  <a:cubicBezTo>
                    <a:pt x="894" y="263"/>
                    <a:pt x="894" y="263"/>
                    <a:pt x="894" y="263"/>
                  </a:cubicBezTo>
                  <a:cubicBezTo>
                    <a:pt x="900" y="239"/>
                    <a:pt x="895" y="241"/>
                    <a:pt x="896" y="219"/>
                  </a:cubicBezTo>
                  <a:cubicBezTo>
                    <a:pt x="898" y="214"/>
                    <a:pt x="899" y="238"/>
                    <a:pt x="897" y="253"/>
                  </a:cubicBezTo>
                  <a:cubicBezTo>
                    <a:pt x="901" y="242"/>
                    <a:pt x="894" y="275"/>
                    <a:pt x="898" y="263"/>
                  </a:cubicBezTo>
                  <a:cubicBezTo>
                    <a:pt x="899" y="256"/>
                    <a:pt x="899" y="256"/>
                    <a:pt x="899" y="256"/>
                  </a:cubicBezTo>
                  <a:cubicBezTo>
                    <a:pt x="900" y="249"/>
                    <a:pt x="901" y="250"/>
                    <a:pt x="900" y="254"/>
                  </a:cubicBezTo>
                  <a:cubicBezTo>
                    <a:pt x="901" y="245"/>
                    <a:pt x="901" y="247"/>
                    <a:pt x="901" y="243"/>
                  </a:cubicBezTo>
                  <a:cubicBezTo>
                    <a:pt x="902" y="206"/>
                    <a:pt x="905" y="248"/>
                    <a:pt x="905" y="211"/>
                  </a:cubicBezTo>
                  <a:cubicBezTo>
                    <a:pt x="905" y="215"/>
                    <a:pt x="906" y="225"/>
                    <a:pt x="907" y="223"/>
                  </a:cubicBezTo>
                  <a:cubicBezTo>
                    <a:pt x="907" y="230"/>
                    <a:pt x="906" y="237"/>
                    <a:pt x="905" y="243"/>
                  </a:cubicBezTo>
                  <a:cubicBezTo>
                    <a:pt x="907" y="244"/>
                    <a:pt x="907" y="244"/>
                    <a:pt x="907" y="244"/>
                  </a:cubicBezTo>
                  <a:cubicBezTo>
                    <a:pt x="910" y="218"/>
                    <a:pt x="905" y="203"/>
                    <a:pt x="900" y="193"/>
                  </a:cubicBezTo>
                  <a:close/>
                  <a:moveTo>
                    <a:pt x="568" y="512"/>
                  </a:moveTo>
                  <a:cubicBezTo>
                    <a:pt x="578" y="510"/>
                    <a:pt x="578" y="510"/>
                    <a:pt x="578" y="510"/>
                  </a:cubicBezTo>
                  <a:cubicBezTo>
                    <a:pt x="574" y="511"/>
                    <a:pt x="571" y="512"/>
                    <a:pt x="568" y="512"/>
                  </a:cubicBezTo>
                  <a:close/>
                  <a:moveTo>
                    <a:pt x="443" y="18"/>
                  </a:moveTo>
                  <a:cubicBezTo>
                    <a:pt x="465" y="12"/>
                    <a:pt x="465" y="12"/>
                    <a:pt x="465" y="12"/>
                  </a:cubicBezTo>
                  <a:cubicBezTo>
                    <a:pt x="454" y="13"/>
                    <a:pt x="452" y="16"/>
                    <a:pt x="438" y="18"/>
                  </a:cubicBezTo>
                  <a:cubicBezTo>
                    <a:pt x="439" y="16"/>
                    <a:pt x="438" y="15"/>
                    <a:pt x="453" y="12"/>
                  </a:cubicBezTo>
                  <a:cubicBezTo>
                    <a:pt x="466" y="11"/>
                    <a:pt x="452" y="13"/>
                    <a:pt x="459" y="13"/>
                  </a:cubicBezTo>
                  <a:cubicBezTo>
                    <a:pt x="469" y="9"/>
                    <a:pt x="472" y="13"/>
                    <a:pt x="483" y="10"/>
                  </a:cubicBezTo>
                  <a:cubicBezTo>
                    <a:pt x="496" y="9"/>
                    <a:pt x="492" y="11"/>
                    <a:pt x="496" y="11"/>
                  </a:cubicBezTo>
                  <a:cubicBezTo>
                    <a:pt x="483" y="12"/>
                    <a:pt x="502" y="12"/>
                    <a:pt x="486" y="14"/>
                  </a:cubicBezTo>
                  <a:cubicBezTo>
                    <a:pt x="499" y="14"/>
                    <a:pt x="495" y="11"/>
                    <a:pt x="506" y="11"/>
                  </a:cubicBezTo>
                  <a:cubicBezTo>
                    <a:pt x="508" y="13"/>
                    <a:pt x="508" y="13"/>
                    <a:pt x="508" y="13"/>
                  </a:cubicBezTo>
                  <a:cubicBezTo>
                    <a:pt x="518" y="13"/>
                    <a:pt x="540" y="14"/>
                    <a:pt x="553" y="12"/>
                  </a:cubicBezTo>
                  <a:cubicBezTo>
                    <a:pt x="542" y="11"/>
                    <a:pt x="560" y="11"/>
                    <a:pt x="558" y="10"/>
                  </a:cubicBezTo>
                  <a:cubicBezTo>
                    <a:pt x="556" y="12"/>
                    <a:pt x="540" y="11"/>
                    <a:pt x="541" y="10"/>
                  </a:cubicBezTo>
                  <a:cubicBezTo>
                    <a:pt x="548" y="9"/>
                    <a:pt x="565" y="9"/>
                    <a:pt x="573" y="10"/>
                  </a:cubicBezTo>
                  <a:cubicBezTo>
                    <a:pt x="560" y="8"/>
                    <a:pt x="560" y="8"/>
                    <a:pt x="560" y="8"/>
                  </a:cubicBezTo>
                  <a:cubicBezTo>
                    <a:pt x="566" y="8"/>
                    <a:pt x="588" y="7"/>
                    <a:pt x="589" y="7"/>
                  </a:cubicBezTo>
                  <a:cubicBezTo>
                    <a:pt x="596" y="8"/>
                    <a:pt x="606" y="8"/>
                    <a:pt x="609" y="10"/>
                  </a:cubicBezTo>
                  <a:cubicBezTo>
                    <a:pt x="605" y="9"/>
                    <a:pt x="601" y="10"/>
                    <a:pt x="597" y="10"/>
                  </a:cubicBezTo>
                  <a:cubicBezTo>
                    <a:pt x="592" y="9"/>
                    <a:pt x="592" y="9"/>
                    <a:pt x="592" y="9"/>
                  </a:cubicBezTo>
                  <a:cubicBezTo>
                    <a:pt x="585" y="10"/>
                    <a:pt x="585" y="10"/>
                    <a:pt x="585" y="10"/>
                  </a:cubicBezTo>
                  <a:cubicBezTo>
                    <a:pt x="593" y="11"/>
                    <a:pt x="610" y="13"/>
                    <a:pt x="614" y="15"/>
                  </a:cubicBezTo>
                  <a:cubicBezTo>
                    <a:pt x="595" y="13"/>
                    <a:pt x="565" y="12"/>
                    <a:pt x="530" y="16"/>
                  </a:cubicBezTo>
                  <a:cubicBezTo>
                    <a:pt x="530" y="16"/>
                    <a:pt x="530" y="16"/>
                    <a:pt x="532" y="16"/>
                  </a:cubicBezTo>
                  <a:cubicBezTo>
                    <a:pt x="514" y="16"/>
                    <a:pt x="512" y="16"/>
                    <a:pt x="498" y="17"/>
                  </a:cubicBezTo>
                  <a:cubicBezTo>
                    <a:pt x="502" y="16"/>
                    <a:pt x="502" y="16"/>
                    <a:pt x="502" y="16"/>
                  </a:cubicBezTo>
                  <a:cubicBezTo>
                    <a:pt x="500" y="15"/>
                    <a:pt x="488" y="17"/>
                    <a:pt x="476" y="18"/>
                  </a:cubicBezTo>
                  <a:cubicBezTo>
                    <a:pt x="473" y="19"/>
                    <a:pt x="466" y="20"/>
                    <a:pt x="461" y="20"/>
                  </a:cubicBezTo>
                  <a:cubicBezTo>
                    <a:pt x="463" y="19"/>
                    <a:pt x="463" y="19"/>
                    <a:pt x="463" y="19"/>
                  </a:cubicBezTo>
                  <a:cubicBezTo>
                    <a:pt x="460" y="19"/>
                    <a:pt x="449" y="20"/>
                    <a:pt x="436" y="22"/>
                  </a:cubicBezTo>
                  <a:cubicBezTo>
                    <a:pt x="441" y="20"/>
                    <a:pt x="441" y="20"/>
                    <a:pt x="441" y="20"/>
                  </a:cubicBezTo>
                  <a:cubicBezTo>
                    <a:pt x="444" y="19"/>
                    <a:pt x="448" y="18"/>
                    <a:pt x="453" y="17"/>
                  </a:cubicBezTo>
                  <a:cubicBezTo>
                    <a:pt x="450" y="18"/>
                    <a:pt x="447" y="18"/>
                    <a:pt x="443" y="18"/>
                  </a:cubicBezTo>
                  <a:close/>
                  <a:moveTo>
                    <a:pt x="598" y="486"/>
                  </a:moveTo>
                  <a:cubicBezTo>
                    <a:pt x="594" y="487"/>
                    <a:pt x="592" y="488"/>
                    <a:pt x="591" y="488"/>
                  </a:cubicBezTo>
                  <a:cubicBezTo>
                    <a:pt x="599" y="486"/>
                    <a:pt x="599" y="486"/>
                    <a:pt x="599" y="486"/>
                  </a:cubicBezTo>
                  <a:lnTo>
                    <a:pt x="598" y="486"/>
                  </a:lnTo>
                  <a:close/>
                  <a:moveTo>
                    <a:pt x="620" y="481"/>
                  </a:moveTo>
                  <a:cubicBezTo>
                    <a:pt x="617" y="481"/>
                    <a:pt x="616" y="481"/>
                    <a:pt x="615" y="481"/>
                  </a:cubicBezTo>
                  <a:cubicBezTo>
                    <a:pt x="622" y="479"/>
                    <a:pt x="622" y="479"/>
                    <a:pt x="622" y="479"/>
                  </a:cubicBezTo>
                  <a:lnTo>
                    <a:pt x="620" y="481"/>
                  </a:lnTo>
                  <a:close/>
                  <a:moveTo>
                    <a:pt x="679" y="440"/>
                  </a:moveTo>
                  <a:cubicBezTo>
                    <a:pt x="679" y="440"/>
                    <a:pt x="671" y="444"/>
                    <a:pt x="660" y="449"/>
                  </a:cubicBezTo>
                  <a:cubicBezTo>
                    <a:pt x="660" y="448"/>
                    <a:pt x="660" y="448"/>
                    <a:pt x="660" y="448"/>
                  </a:cubicBezTo>
                  <a:cubicBezTo>
                    <a:pt x="661" y="448"/>
                    <a:pt x="661" y="448"/>
                    <a:pt x="661" y="447"/>
                  </a:cubicBezTo>
                  <a:cubicBezTo>
                    <a:pt x="664" y="446"/>
                    <a:pt x="665" y="446"/>
                    <a:pt x="666" y="446"/>
                  </a:cubicBezTo>
                  <a:cubicBezTo>
                    <a:pt x="672" y="441"/>
                    <a:pt x="662" y="445"/>
                    <a:pt x="651" y="450"/>
                  </a:cubicBezTo>
                  <a:cubicBezTo>
                    <a:pt x="648" y="452"/>
                    <a:pt x="648" y="452"/>
                    <a:pt x="648" y="452"/>
                  </a:cubicBezTo>
                  <a:cubicBezTo>
                    <a:pt x="638" y="455"/>
                    <a:pt x="632" y="456"/>
                    <a:pt x="619" y="461"/>
                  </a:cubicBezTo>
                  <a:cubicBezTo>
                    <a:pt x="590" y="476"/>
                    <a:pt x="590" y="476"/>
                    <a:pt x="590" y="476"/>
                  </a:cubicBezTo>
                  <a:cubicBezTo>
                    <a:pt x="581" y="479"/>
                    <a:pt x="581" y="479"/>
                    <a:pt x="581" y="479"/>
                  </a:cubicBezTo>
                  <a:cubicBezTo>
                    <a:pt x="577" y="479"/>
                    <a:pt x="563" y="483"/>
                    <a:pt x="568" y="480"/>
                  </a:cubicBezTo>
                  <a:cubicBezTo>
                    <a:pt x="566" y="480"/>
                    <a:pt x="571" y="478"/>
                    <a:pt x="577" y="477"/>
                  </a:cubicBezTo>
                  <a:cubicBezTo>
                    <a:pt x="578" y="477"/>
                    <a:pt x="577" y="477"/>
                    <a:pt x="578" y="477"/>
                  </a:cubicBezTo>
                  <a:cubicBezTo>
                    <a:pt x="579" y="476"/>
                    <a:pt x="579" y="475"/>
                    <a:pt x="572" y="476"/>
                  </a:cubicBezTo>
                  <a:cubicBezTo>
                    <a:pt x="579" y="474"/>
                    <a:pt x="580" y="474"/>
                    <a:pt x="585" y="472"/>
                  </a:cubicBezTo>
                  <a:cubicBezTo>
                    <a:pt x="578" y="474"/>
                    <a:pt x="578" y="474"/>
                    <a:pt x="578" y="474"/>
                  </a:cubicBezTo>
                  <a:cubicBezTo>
                    <a:pt x="589" y="471"/>
                    <a:pt x="605" y="463"/>
                    <a:pt x="605" y="462"/>
                  </a:cubicBezTo>
                  <a:cubicBezTo>
                    <a:pt x="602" y="465"/>
                    <a:pt x="594" y="466"/>
                    <a:pt x="588" y="467"/>
                  </a:cubicBezTo>
                  <a:cubicBezTo>
                    <a:pt x="593" y="465"/>
                    <a:pt x="602" y="461"/>
                    <a:pt x="595" y="464"/>
                  </a:cubicBezTo>
                  <a:cubicBezTo>
                    <a:pt x="592" y="465"/>
                    <a:pt x="572" y="472"/>
                    <a:pt x="587" y="468"/>
                  </a:cubicBezTo>
                  <a:cubicBezTo>
                    <a:pt x="581" y="471"/>
                    <a:pt x="573" y="474"/>
                    <a:pt x="566" y="475"/>
                  </a:cubicBezTo>
                  <a:cubicBezTo>
                    <a:pt x="574" y="472"/>
                    <a:pt x="568" y="473"/>
                    <a:pt x="570" y="471"/>
                  </a:cubicBezTo>
                  <a:cubicBezTo>
                    <a:pt x="563" y="474"/>
                    <a:pt x="564" y="475"/>
                    <a:pt x="563" y="476"/>
                  </a:cubicBezTo>
                  <a:cubicBezTo>
                    <a:pt x="541" y="480"/>
                    <a:pt x="532" y="479"/>
                    <a:pt x="509" y="485"/>
                  </a:cubicBezTo>
                  <a:cubicBezTo>
                    <a:pt x="506" y="486"/>
                    <a:pt x="523" y="482"/>
                    <a:pt x="521" y="483"/>
                  </a:cubicBezTo>
                  <a:cubicBezTo>
                    <a:pt x="504" y="489"/>
                    <a:pt x="498" y="486"/>
                    <a:pt x="483" y="489"/>
                  </a:cubicBezTo>
                  <a:cubicBezTo>
                    <a:pt x="488" y="490"/>
                    <a:pt x="488" y="490"/>
                    <a:pt x="488" y="490"/>
                  </a:cubicBezTo>
                  <a:cubicBezTo>
                    <a:pt x="483" y="492"/>
                    <a:pt x="472" y="494"/>
                    <a:pt x="466" y="495"/>
                  </a:cubicBezTo>
                  <a:cubicBezTo>
                    <a:pt x="464" y="494"/>
                    <a:pt x="448" y="496"/>
                    <a:pt x="460" y="493"/>
                  </a:cubicBezTo>
                  <a:cubicBezTo>
                    <a:pt x="434" y="496"/>
                    <a:pt x="437" y="500"/>
                    <a:pt x="407" y="504"/>
                  </a:cubicBezTo>
                  <a:cubicBezTo>
                    <a:pt x="421" y="502"/>
                    <a:pt x="423" y="502"/>
                    <a:pt x="434" y="501"/>
                  </a:cubicBezTo>
                  <a:cubicBezTo>
                    <a:pt x="422" y="503"/>
                    <a:pt x="432" y="502"/>
                    <a:pt x="431" y="503"/>
                  </a:cubicBezTo>
                  <a:cubicBezTo>
                    <a:pt x="424" y="503"/>
                    <a:pt x="401" y="507"/>
                    <a:pt x="417" y="503"/>
                  </a:cubicBezTo>
                  <a:cubicBezTo>
                    <a:pt x="407" y="505"/>
                    <a:pt x="388" y="506"/>
                    <a:pt x="384" y="507"/>
                  </a:cubicBezTo>
                  <a:cubicBezTo>
                    <a:pt x="392" y="507"/>
                    <a:pt x="392" y="507"/>
                    <a:pt x="392" y="507"/>
                  </a:cubicBezTo>
                  <a:cubicBezTo>
                    <a:pt x="379" y="508"/>
                    <a:pt x="366" y="510"/>
                    <a:pt x="360" y="512"/>
                  </a:cubicBezTo>
                  <a:cubicBezTo>
                    <a:pt x="377" y="511"/>
                    <a:pt x="376" y="508"/>
                    <a:pt x="398" y="507"/>
                  </a:cubicBezTo>
                  <a:cubicBezTo>
                    <a:pt x="421" y="506"/>
                    <a:pt x="392" y="508"/>
                    <a:pt x="408" y="509"/>
                  </a:cubicBezTo>
                  <a:cubicBezTo>
                    <a:pt x="424" y="506"/>
                    <a:pt x="424" y="506"/>
                    <a:pt x="424" y="506"/>
                  </a:cubicBezTo>
                  <a:cubicBezTo>
                    <a:pt x="416" y="506"/>
                    <a:pt x="416" y="506"/>
                    <a:pt x="416" y="506"/>
                  </a:cubicBezTo>
                  <a:cubicBezTo>
                    <a:pt x="419" y="504"/>
                    <a:pt x="442" y="503"/>
                    <a:pt x="439" y="501"/>
                  </a:cubicBezTo>
                  <a:cubicBezTo>
                    <a:pt x="456" y="501"/>
                    <a:pt x="461" y="499"/>
                    <a:pt x="480" y="498"/>
                  </a:cubicBezTo>
                  <a:cubicBezTo>
                    <a:pt x="484" y="496"/>
                    <a:pt x="477" y="497"/>
                    <a:pt x="472" y="498"/>
                  </a:cubicBezTo>
                  <a:cubicBezTo>
                    <a:pt x="481" y="497"/>
                    <a:pt x="481" y="494"/>
                    <a:pt x="494" y="493"/>
                  </a:cubicBezTo>
                  <a:cubicBezTo>
                    <a:pt x="500" y="492"/>
                    <a:pt x="495" y="491"/>
                    <a:pt x="485" y="493"/>
                  </a:cubicBezTo>
                  <a:cubicBezTo>
                    <a:pt x="494" y="492"/>
                    <a:pt x="503" y="490"/>
                    <a:pt x="513" y="488"/>
                  </a:cubicBezTo>
                  <a:cubicBezTo>
                    <a:pt x="502" y="489"/>
                    <a:pt x="502" y="489"/>
                    <a:pt x="502" y="489"/>
                  </a:cubicBezTo>
                  <a:cubicBezTo>
                    <a:pt x="513" y="487"/>
                    <a:pt x="513" y="487"/>
                    <a:pt x="513" y="487"/>
                  </a:cubicBezTo>
                  <a:cubicBezTo>
                    <a:pt x="504" y="487"/>
                    <a:pt x="504" y="487"/>
                    <a:pt x="504" y="487"/>
                  </a:cubicBezTo>
                  <a:cubicBezTo>
                    <a:pt x="524" y="483"/>
                    <a:pt x="548" y="478"/>
                    <a:pt x="559" y="477"/>
                  </a:cubicBezTo>
                  <a:cubicBezTo>
                    <a:pt x="541" y="483"/>
                    <a:pt x="512" y="489"/>
                    <a:pt x="502" y="493"/>
                  </a:cubicBezTo>
                  <a:cubicBezTo>
                    <a:pt x="506" y="493"/>
                    <a:pt x="516" y="489"/>
                    <a:pt x="521" y="490"/>
                  </a:cubicBezTo>
                  <a:cubicBezTo>
                    <a:pt x="527" y="487"/>
                    <a:pt x="527" y="487"/>
                    <a:pt x="527" y="487"/>
                  </a:cubicBezTo>
                  <a:cubicBezTo>
                    <a:pt x="533" y="485"/>
                    <a:pt x="547" y="482"/>
                    <a:pt x="549" y="483"/>
                  </a:cubicBezTo>
                  <a:cubicBezTo>
                    <a:pt x="532" y="487"/>
                    <a:pt x="527" y="490"/>
                    <a:pt x="519" y="493"/>
                  </a:cubicBezTo>
                  <a:cubicBezTo>
                    <a:pt x="519" y="493"/>
                    <a:pt x="518" y="494"/>
                    <a:pt x="515" y="494"/>
                  </a:cubicBezTo>
                  <a:cubicBezTo>
                    <a:pt x="515" y="494"/>
                    <a:pt x="515" y="494"/>
                    <a:pt x="515" y="494"/>
                  </a:cubicBezTo>
                  <a:cubicBezTo>
                    <a:pt x="515" y="494"/>
                    <a:pt x="515" y="494"/>
                    <a:pt x="515" y="494"/>
                  </a:cubicBezTo>
                  <a:cubicBezTo>
                    <a:pt x="510" y="495"/>
                    <a:pt x="501" y="497"/>
                    <a:pt x="497" y="498"/>
                  </a:cubicBezTo>
                  <a:cubicBezTo>
                    <a:pt x="490" y="499"/>
                    <a:pt x="495" y="497"/>
                    <a:pt x="495" y="497"/>
                  </a:cubicBezTo>
                  <a:cubicBezTo>
                    <a:pt x="474" y="499"/>
                    <a:pt x="460" y="505"/>
                    <a:pt x="438" y="507"/>
                  </a:cubicBezTo>
                  <a:cubicBezTo>
                    <a:pt x="437" y="506"/>
                    <a:pt x="420" y="508"/>
                    <a:pt x="425" y="507"/>
                  </a:cubicBezTo>
                  <a:cubicBezTo>
                    <a:pt x="412" y="508"/>
                    <a:pt x="405" y="510"/>
                    <a:pt x="397" y="512"/>
                  </a:cubicBezTo>
                  <a:cubicBezTo>
                    <a:pt x="395" y="511"/>
                    <a:pt x="377" y="513"/>
                    <a:pt x="384" y="512"/>
                  </a:cubicBezTo>
                  <a:cubicBezTo>
                    <a:pt x="372" y="514"/>
                    <a:pt x="372" y="514"/>
                    <a:pt x="372" y="514"/>
                  </a:cubicBezTo>
                  <a:cubicBezTo>
                    <a:pt x="363" y="514"/>
                    <a:pt x="346" y="516"/>
                    <a:pt x="343" y="515"/>
                  </a:cubicBezTo>
                  <a:cubicBezTo>
                    <a:pt x="334" y="516"/>
                    <a:pt x="341" y="517"/>
                    <a:pt x="328" y="517"/>
                  </a:cubicBezTo>
                  <a:cubicBezTo>
                    <a:pt x="329" y="517"/>
                    <a:pt x="328" y="517"/>
                    <a:pt x="331" y="517"/>
                  </a:cubicBezTo>
                  <a:cubicBezTo>
                    <a:pt x="325" y="516"/>
                    <a:pt x="311" y="517"/>
                    <a:pt x="305" y="518"/>
                  </a:cubicBezTo>
                  <a:cubicBezTo>
                    <a:pt x="314" y="518"/>
                    <a:pt x="307" y="518"/>
                    <a:pt x="318" y="518"/>
                  </a:cubicBezTo>
                  <a:cubicBezTo>
                    <a:pt x="318" y="519"/>
                    <a:pt x="306" y="520"/>
                    <a:pt x="294" y="519"/>
                  </a:cubicBezTo>
                  <a:cubicBezTo>
                    <a:pt x="310" y="518"/>
                    <a:pt x="281" y="518"/>
                    <a:pt x="289" y="517"/>
                  </a:cubicBezTo>
                  <a:cubicBezTo>
                    <a:pt x="263" y="517"/>
                    <a:pt x="248" y="519"/>
                    <a:pt x="226" y="520"/>
                  </a:cubicBezTo>
                  <a:cubicBezTo>
                    <a:pt x="201" y="519"/>
                    <a:pt x="170" y="514"/>
                    <a:pt x="151" y="511"/>
                  </a:cubicBezTo>
                  <a:cubicBezTo>
                    <a:pt x="153" y="512"/>
                    <a:pt x="153" y="512"/>
                    <a:pt x="153" y="512"/>
                  </a:cubicBezTo>
                  <a:cubicBezTo>
                    <a:pt x="142" y="510"/>
                    <a:pt x="142" y="510"/>
                    <a:pt x="142" y="510"/>
                  </a:cubicBezTo>
                  <a:cubicBezTo>
                    <a:pt x="135" y="508"/>
                    <a:pt x="142" y="508"/>
                    <a:pt x="132" y="506"/>
                  </a:cubicBezTo>
                  <a:cubicBezTo>
                    <a:pt x="136" y="505"/>
                    <a:pt x="150" y="510"/>
                    <a:pt x="160" y="511"/>
                  </a:cubicBezTo>
                  <a:cubicBezTo>
                    <a:pt x="143" y="506"/>
                    <a:pt x="177" y="513"/>
                    <a:pt x="166" y="509"/>
                  </a:cubicBezTo>
                  <a:cubicBezTo>
                    <a:pt x="158" y="512"/>
                    <a:pt x="128" y="502"/>
                    <a:pt x="113" y="497"/>
                  </a:cubicBezTo>
                  <a:cubicBezTo>
                    <a:pt x="99" y="491"/>
                    <a:pt x="120" y="498"/>
                    <a:pt x="113" y="495"/>
                  </a:cubicBezTo>
                  <a:cubicBezTo>
                    <a:pt x="108" y="495"/>
                    <a:pt x="108" y="495"/>
                    <a:pt x="108" y="495"/>
                  </a:cubicBezTo>
                  <a:cubicBezTo>
                    <a:pt x="102" y="492"/>
                    <a:pt x="101" y="491"/>
                    <a:pt x="101" y="490"/>
                  </a:cubicBezTo>
                  <a:cubicBezTo>
                    <a:pt x="87" y="484"/>
                    <a:pt x="71" y="475"/>
                    <a:pt x="60" y="467"/>
                  </a:cubicBezTo>
                  <a:cubicBezTo>
                    <a:pt x="74" y="477"/>
                    <a:pt x="54" y="465"/>
                    <a:pt x="68" y="475"/>
                  </a:cubicBezTo>
                  <a:cubicBezTo>
                    <a:pt x="63" y="473"/>
                    <a:pt x="54" y="466"/>
                    <a:pt x="47" y="459"/>
                  </a:cubicBezTo>
                  <a:cubicBezTo>
                    <a:pt x="54" y="465"/>
                    <a:pt x="39" y="448"/>
                    <a:pt x="54" y="464"/>
                  </a:cubicBezTo>
                  <a:cubicBezTo>
                    <a:pt x="53" y="460"/>
                    <a:pt x="46" y="456"/>
                    <a:pt x="40" y="448"/>
                  </a:cubicBezTo>
                  <a:cubicBezTo>
                    <a:pt x="42" y="450"/>
                    <a:pt x="44" y="452"/>
                    <a:pt x="47" y="454"/>
                  </a:cubicBezTo>
                  <a:cubicBezTo>
                    <a:pt x="35" y="443"/>
                    <a:pt x="25" y="419"/>
                    <a:pt x="23" y="415"/>
                  </a:cubicBezTo>
                  <a:cubicBezTo>
                    <a:pt x="18" y="406"/>
                    <a:pt x="13" y="390"/>
                    <a:pt x="12" y="376"/>
                  </a:cubicBezTo>
                  <a:cubicBezTo>
                    <a:pt x="12" y="363"/>
                    <a:pt x="13" y="348"/>
                    <a:pt x="17" y="333"/>
                  </a:cubicBezTo>
                  <a:cubicBezTo>
                    <a:pt x="17" y="336"/>
                    <a:pt x="17" y="336"/>
                    <a:pt x="17" y="336"/>
                  </a:cubicBezTo>
                  <a:cubicBezTo>
                    <a:pt x="19" y="327"/>
                    <a:pt x="22" y="314"/>
                    <a:pt x="27" y="303"/>
                  </a:cubicBezTo>
                  <a:cubicBezTo>
                    <a:pt x="29" y="300"/>
                    <a:pt x="29" y="300"/>
                    <a:pt x="29" y="300"/>
                  </a:cubicBezTo>
                  <a:cubicBezTo>
                    <a:pt x="32" y="292"/>
                    <a:pt x="39" y="277"/>
                    <a:pt x="45" y="265"/>
                  </a:cubicBezTo>
                  <a:cubicBezTo>
                    <a:pt x="45" y="265"/>
                    <a:pt x="39" y="276"/>
                    <a:pt x="41" y="270"/>
                  </a:cubicBezTo>
                  <a:cubicBezTo>
                    <a:pt x="38" y="276"/>
                    <a:pt x="35" y="281"/>
                    <a:pt x="37" y="280"/>
                  </a:cubicBezTo>
                  <a:cubicBezTo>
                    <a:pt x="34" y="286"/>
                    <a:pt x="33" y="285"/>
                    <a:pt x="30" y="290"/>
                  </a:cubicBezTo>
                  <a:cubicBezTo>
                    <a:pt x="34" y="282"/>
                    <a:pt x="37" y="274"/>
                    <a:pt x="41" y="266"/>
                  </a:cubicBezTo>
                  <a:cubicBezTo>
                    <a:pt x="42" y="265"/>
                    <a:pt x="43" y="264"/>
                    <a:pt x="43" y="264"/>
                  </a:cubicBezTo>
                  <a:cubicBezTo>
                    <a:pt x="43" y="262"/>
                    <a:pt x="43" y="262"/>
                    <a:pt x="43" y="262"/>
                  </a:cubicBezTo>
                  <a:cubicBezTo>
                    <a:pt x="46" y="256"/>
                    <a:pt x="48" y="254"/>
                    <a:pt x="47" y="255"/>
                  </a:cubicBezTo>
                  <a:cubicBezTo>
                    <a:pt x="55" y="243"/>
                    <a:pt x="56" y="237"/>
                    <a:pt x="66" y="225"/>
                  </a:cubicBezTo>
                  <a:cubicBezTo>
                    <a:pt x="63" y="231"/>
                    <a:pt x="61" y="235"/>
                    <a:pt x="55" y="244"/>
                  </a:cubicBezTo>
                  <a:cubicBezTo>
                    <a:pt x="58" y="239"/>
                    <a:pt x="62" y="234"/>
                    <a:pt x="65" y="230"/>
                  </a:cubicBezTo>
                  <a:cubicBezTo>
                    <a:pt x="61" y="237"/>
                    <a:pt x="44" y="262"/>
                    <a:pt x="49" y="259"/>
                  </a:cubicBezTo>
                  <a:cubicBezTo>
                    <a:pt x="58" y="242"/>
                    <a:pt x="74" y="218"/>
                    <a:pt x="84" y="205"/>
                  </a:cubicBezTo>
                  <a:cubicBezTo>
                    <a:pt x="92" y="199"/>
                    <a:pt x="100" y="188"/>
                    <a:pt x="111" y="178"/>
                  </a:cubicBezTo>
                  <a:cubicBezTo>
                    <a:pt x="113" y="177"/>
                    <a:pt x="116" y="174"/>
                    <a:pt x="115" y="176"/>
                  </a:cubicBezTo>
                  <a:cubicBezTo>
                    <a:pt x="112" y="179"/>
                    <a:pt x="112" y="179"/>
                    <a:pt x="112" y="179"/>
                  </a:cubicBezTo>
                  <a:cubicBezTo>
                    <a:pt x="126" y="166"/>
                    <a:pt x="144" y="151"/>
                    <a:pt x="157" y="140"/>
                  </a:cubicBezTo>
                  <a:cubicBezTo>
                    <a:pt x="166" y="136"/>
                    <a:pt x="166" y="136"/>
                    <a:pt x="166" y="136"/>
                  </a:cubicBezTo>
                  <a:cubicBezTo>
                    <a:pt x="192" y="120"/>
                    <a:pt x="159" y="137"/>
                    <a:pt x="186" y="120"/>
                  </a:cubicBezTo>
                  <a:cubicBezTo>
                    <a:pt x="193" y="117"/>
                    <a:pt x="220" y="102"/>
                    <a:pt x="222" y="103"/>
                  </a:cubicBezTo>
                  <a:cubicBezTo>
                    <a:pt x="227" y="101"/>
                    <a:pt x="229" y="100"/>
                    <a:pt x="230" y="99"/>
                  </a:cubicBezTo>
                  <a:cubicBezTo>
                    <a:pt x="225" y="100"/>
                    <a:pt x="214" y="106"/>
                    <a:pt x="220" y="102"/>
                  </a:cubicBezTo>
                  <a:cubicBezTo>
                    <a:pt x="229" y="97"/>
                    <a:pt x="234" y="96"/>
                    <a:pt x="242" y="93"/>
                  </a:cubicBezTo>
                  <a:cubicBezTo>
                    <a:pt x="242" y="93"/>
                    <a:pt x="236" y="96"/>
                    <a:pt x="239" y="95"/>
                  </a:cubicBezTo>
                  <a:cubicBezTo>
                    <a:pt x="258" y="86"/>
                    <a:pt x="295" y="75"/>
                    <a:pt x="314" y="69"/>
                  </a:cubicBezTo>
                  <a:cubicBezTo>
                    <a:pt x="307" y="71"/>
                    <a:pt x="306" y="72"/>
                    <a:pt x="296" y="74"/>
                  </a:cubicBezTo>
                  <a:cubicBezTo>
                    <a:pt x="296" y="73"/>
                    <a:pt x="301" y="72"/>
                    <a:pt x="303" y="71"/>
                  </a:cubicBezTo>
                  <a:cubicBezTo>
                    <a:pt x="302" y="70"/>
                    <a:pt x="294" y="74"/>
                    <a:pt x="283" y="76"/>
                  </a:cubicBezTo>
                  <a:cubicBezTo>
                    <a:pt x="289" y="74"/>
                    <a:pt x="294" y="72"/>
                    <a:pt x="300" y="70"/>
                  </a:cubicBezTo>
                  <a:cubicBezTo>
                    <a:pt x="290" y="71"/>
                    <a:pt x="290" y="71"/>
                    <a:pt x="290" y="71"/>
                  </a:cubicBezTo>
                  <a:cubicBezTo>
                    <a:pt x="303" y="66"/>
                    <a:pt x="315" y="63"/>
                    <a:pt x="328" y="59"/>
                  </a:cubicBezTo>
                  <a:cubicBezTo>
                    <a:pt x="322" y="60"/>
                    <a:pt x="316" y="61"/>
                    <a:pt x="311" y="63"/>
                  </a:cubicBezTo>
                  <a:cubicBezTo>
                    <a:pt x="312" y="61"/>
                    <a:pt x="315" y="59"/>
                    <a:pt x="307" y="61"/>
                  </a:cubicBezTo>
                  <a:cubicBezTo>
                    <a:pt x="327" y="54"/>
                    <a:pt x="325" y="51"/>
                    <a:pt x="348" y="47"/>
                  </a:cubicBezTo>
                  <a:cubicBezTo>
                    <a:pt x="348" y="47"/>
                    <a:pt x="348" y="47"/>
                    <a:pt x="348" y="47"/>
                  </a:cubicBezTo>
                  <a:cubicBezTo>
                    <a:pt x="357" y="44"/>
                    <a:pt x="357" y="44"/>
                    <a:pt x="357" y="44"/>
                  </a:cubicBezTo>
                  <a:cubicBezTo>
                    <a:pt x="371" y="41"/>
                    <a:pt x="371" y="41"/>
                    <a:pt x="371" y="41"/>
                  </a:cubicBezTo>
                  <a:cubicBezTo>
                    <a:pt x="363" y="45"/>
                    <a:pt x="353" y="47"/>
                    <a:pt x="346" y="49"/>
                  </a:cubicBezTo>
                  <a:cubicBezTo>
                    <a:pt x="363" y="48"/>
                    <a:pt x="367" y="42"/>
                    <a:pt x="386" y="38"/>
                  </a:cubicBezTo>
                  <a:cubicBezTo>
                    <a:pt x="402" y="38"/>
                    <a:pt x="367" y="44"/>
                    <a:pt x="368" y="46"/>
                  </a:cubicBezTo>
                  <a:cubicBezTo>
                    <a:pt x="372" y="44"/>
                    <a:pt x="382" y="43"/>
                    <a:pt x="381" y="44"/>
                  </a:cubicBezTo>
                  <a:cubicBezTo>
                    <a:pt x="363" y="47"/>
                    <a:pt x="370" y="48"/>
                    <a:pt x="351" y="51"/>
                  </a:cubicBezTo>
                  <a:cubicBezTo>
                    <a:pt x="360" y="48"/>
                    <a:pt x="349" y="50"/>
                    <a:pt x="351" y="49"/>
                  </a:cubicBezTo>
                  <a:cubicBezTo>
                    <a:pt x="348" y="50"/>
                    <a:pt x="331" y="55"/>
                    <a:pt x="318" y="58"/>
                  </a:cubicBezTo>
                  <a:cubicBezTo>
                    <a:pt x="315" y="61"/>
                    <a:pt x="329" y="57"/>
                    <a:pt x="337" y="55"/>
                  </a:cubicBezTo>
                  <a:cubicBezTo>
                    <a:pt x="352" y="50"/>
                    <a:pt x="368" y="49"/>
                    <a:pt x="380" y="45"/>
                  </a:cubicBezTo>
                  <a:cubicBezTo>
                    <a:pt x="396" y="41"/>
                    <a:pt x="381" y="46"/>
                    <a:pt x="382" y="46"/>
                  </a:cubicBezTo>
                  <a:cubicBezTo>
                    <a:pt x="397" y="44"/>
                    <a:pt x="388" y="43"/>
                    <a:pt x="393" y="42"/>
                  </a:cubicBezTo>
                  <a:cubicBezTo>
                    <a:pt x="415" y="37"/>
                    <a:pt x="418" y="39"/>
                    <a:pt x="434" y="37"/>
                  </a:cubicBezTo>
                  <a:cubicBezTo>
                    <a:pt x="447" y="34"/>
                    <a:pt x="480" y="30"/>
                    <a:pt x="503" y="29"/>
                  </a:cubicBezTo>
                  <a:cubicBezTo>
                    <a:pt x="500" y="30"/>
                    <a:pt x="503" y="31"/>
                    <a:pt x="505" y="31"/>
                  </a:cubicBezTo>
                  <a:cubicBezTo>
                    <a:pt x="518" y="27"/>
                    <a:pt x="514" y="29"/>
                    <a:pt x="531" y="27"/>
                  </a:cubicBezTo>
                  <a:cubicBezTo>
                    <a:pt x="516" y="26"/>
                    <a:pt x="516" y="26"/>
                    <a:pt x="516" y="26"/>
                  </a:cubicBezTo>
                  <a:cubicBezTo>
                    <a:pt x="528" y="26"/>
                    <a:pt x="537" y="24"/>
                    <a:pt x="548" y="25"/>
                  </a:cubicBezTo>
                  <a:cubicBezTo>
                    <a:pt x="534" y="23"/>
                    <a:pt x="567" y="23"/>
                    <a:pt x="575" y="23"/>
                  </a:cubicBezTo>
                  <a:cubicBezTo>
                    <a:pt x="587" y="24"/>
                    <a:pt x="599" y="23"/>
                    <a:pt x="605" y="25"/>
                  </a:cubicBezTo>
                  <a:cubicBezTo>
                    <a:pt x="604" y="25"/>
                    <a:pt x="604" y="25"/>
                    <a:pt x="604" y="25"/>
                  </a:cubicBezTo>
                  <a:cubicBezTo>
                    <a:pt x="621" y="27"/>
                    <a:pt x="621" y="27"/>
                    <a:pt x="621" y="27"/>
                  </a:cubicBezTo>
                  <a:cubicBezTo>
                    <a:pt x="619" y="29"/>
                    <a:pt x="619" y="29"/>
                    <a:pt x="619" y="29"/>
                  </a:cubicBezTo>
                  <a:cubicBezTo>
                    <a:pt x="630" y="31"/>
                    <a:pt x="645" y="31"/>
                    <a:pt x="641" y="30"/>
                  </a:cubicBezTo>
                  <a:cubicBezTo>
                    <a:pt x="653" y="32"/>
                    <a:pt x="646" y="31"/>
                    <a:pt x="648" y="33"/>
                  </a:cubicBezTo>
                  <a:cubicBezTo>
                    <a:pt x="641" y="33"/>
                    <a:pt x="625" y="33"/>
                    <a:pt x="621" y="31"/>
                  </a:cubicBezTo>
                  <a:cubicBezTo>
                    <a:pt x="622" y="31"/>
                    <a:pt x="625" y="31"/>
                    <a:pt x="626" y="31"/>
                  </a:cubicBezTo>
                  <a:cubicBezTo>
                    <a:pt x="594" y="27"/>
                    <a:pt x="615" y="33"/>
                    <a:pt x="599" y="32"/>
                  </a:cubicBezTo>
                  <a:cubicBezTo>
                    <a:pt x="607" y="33"/>
                    <a:pt x="613" y="35"/>
                    <a:pt x="622" y="35"/>
                  </a:cubicBezTo>
                  <a:cubicBezTo>
                    <a:pt x="626" y="35"/>
                    <a:pt x="643" y="36"/>
                    <a:pt x="652" y="36"/>
                  </a:cubicBezTo>
                  <a:cubicBezTo>
                    <a:pt x="640" y="36"/>
                    <a:pt x="634" y="34"/>
                    <a:pt x="625" y="33"/>
                  </a:cubicBezTo>
                  <a:cubicBezTo>
                    <a:pt x="633" y="34"/>
                    <a:pt x="634" y="32"/>
                    <a:pt x="641" y="34"/>
                  </a:cubicBezTo>
                  <a:cubicBezTo>
                    <a:pt x="639" y="34"/>
                    <a:pt x="639" y="34"/>
                    <a:pt x="639" y="34"/>
                  </a:cubicBezTo>
                  <a:cubicBezTo>
                    <a:pt x="647" y="34"/>
                    <a:pt x="647" y="34"/>
                    <a:pt x="647" y="34"/>
                  </a:cubicBezTo>
                  <a:cubicBezTo>
                    <a:pt x="648" y="36"/>
                    <a:pt x="670" y="39"/>
                    <a:pt x="657" y="38"/>
                  </a:cubicBezTo>
                  <a:cubicBezTo>
                    <a:pt x="669" y="40"/>
                    <a:pt x="661" y="37"/>
                    <a:pt x="672" y="39"/>
                  </a:cubicBezTo>
                  <a:cubicBezTo>
                    <a:pt x="651" y="35"/>
                    <a:pt x="651" y="35"/>
                    <a:pt x="651" y="35"/>
                  </a:cubicBezTo>
                  <a:cubicBezTo>
                    <a:pt x="652" y="33"/>
                    <a:pt x="652" y="33"/>
                    <a:pt x="652" y="33"/>
                  </a:cubicBezTo>
                  <a:cubicBezTo>
                    <a:pt x="660" y="34"/>
                    <a:pt x="661" y="35"/>
                    <a:pt x="669" y="36"/>
                  </a:cubicBezTo>
                  <a:cubicBezTo>
                    <a:pt x="669" y="34"/>
                    <a:pt x="669" y="34"/>
                    <a:pt x="669" y="34"/>
                  </a:cubicBezTo>
                  <a:cubicBezTo>
                    <a:pt x="683" y="38"/>
                    <a:pt x="683" y="38"/>
                    <a:pt x="683" y="38"/>
                  </a:cubicBezTo>
                  <a:cubicBezTo>
                    <a:pt x="682" y="37"/>
                    <a:pt x="694" y="39"/>
                    <a:pt x="696" y="40"/>
                  </a:cubicBezTo>
                  <a:cubicBezTo>
                    <a:pt x="703" y="42"/>
                    <a:pt x="698" y="44"/>
                    <a:pt x="711" y="46"/>
                  </a:cubicBezTo>
                  <a:cubicBezTo>
                    <a:pt x="710" y="45"/>
                    <a:pt x="710" y="45"/>
                    <a:pt x="710" y="45"/>
                  </a:cubicBezTo>
                  <a:cubicBezTo>
                    <a:pt x="718" y="47"/>
                    <a:pt x="723" y="48"/>
                    <a:pt x="733" y="52"/>
                  </a:cubicBezTo>
                  <a:cubicBezTo>
                    <a:pt x="732" y="52"/>
                    <a:pt x="730" y="51"/>
                    <a:pt x="728" y="51"/>
                  </a:cubicBezTo>
                  <a:cubicBezTo>
                    <a:pt x="743" y="57"/>
                    <a:pt x="766" y="65"/>
                    <a:pt x="771" y="71"/>
                  </a:cubicBezTo>
                  <a:cubicBezTo>
                    <a:pt x="770" y="71"/>
                    <a:pt x="764" y="68"/>
                    <a:pt x="763" y="69"/>
                  </a:cubicBezTo>
                  <a:cubicBezTo>
                    <a:pt x="743" y="57"/>
                    <a:pt x="747" y="64"/>
                    <a:pt x="721" y="53"/>
                  </a:cubicBezTo>
                  <a:cubicBezTo>
                    <a:pt x="721" y="49"/>
                    <a:pt x="698" y="48"/>
                    <a:pt x="694" y="44"/>
                  </a:cubicBezTo>
                  <a:cubicBezTo>
                    <a:pt x="704" y="47"/>
                    <a:pt x="719" y="49"/>
                    <a:pt x="717" y="48"/>
                  </a:cubicBezTo>
                  <a:cubicBezTo>
                    <a:pt x="708" y="46"/>
                    <a:pt x="693" y="42"/>
                    <a:pt x="687" y="41"/>
                  </a:cubicBezTo>
                  <a:cubicBezTo>
                    <a:pt x="693" y="43"/>
                    <a:pt x="691" y="44"/>
                    <a:pt x="686" y="44"/>
                  </a:cubicBezTo>
                  <a:cubicBezTo>
                    <a:pt x="701" y="46"/>
                    <a:pt x="730" y="57"/>
                    <a:pt x="751" y="67"/>
                  </a:cubicBezTo>
                  <a:cubicBezTo>
                    <a:pt x="749" y="64"/>
                    <a:pt x="749" y="64"/>
                    <a:pt x="749" y="64"/>
                  </a:cubicBezTo>
                  <a:cubicBezTo>
                    <a:pt x="768" y="71"/>
                    <a:pt x="746" y="65"/>
                    <a:pt x="760" y="71"/>
                  </a:cubicBezTo>
                  <a:cubicBezTo>
                    <a:pt x="767" y="73"/>
                    <a:pt x="767" y="73"/>
                    <a:pt x="767" y="73"/>
                  </a:cubicBezTo>
                  <a:cubicBezTo>
                    <a:pt x="768" y="74"/>
                    <a:pt x="768" y="74"/>
                    <a:pt x="768" y="74"/>
                  </a:cubicBezTo>
                  <a:cubicBezTo>
                    <a:pt x="771" y="75"/>
                    <a:pt x="775" y="76"/>
                    <a:pt x="779" y="78"/>
                  </a:cubicBezTo>
                  <a:cubicBezTo>
                    <a:pt x="772" y="73"/>
                    <a:pt x="774" y="77"/>
                    <a:pt x="767" y="72"/>
                  </a:cubicBezTo>
                  <a:cubicBezTo>
                    <a:pt x="760" y="68"/>
                    <a:pt x="768" y="71"/>
                    <a:pt x="770" y="71"/>
                  </a:cubicBezTo>
                  <a:cubicBezTo>
                    <a:pt x="775" y="73"/>
                    <a:pt x="791" y="83"/>
                    <a:pt x="781" y="78"/>
                  </a:cubicBezTo>
                  <a:cubicBezTo>
                    <a:pt x="787" y="81"/>
                    <a:pt x="793" y="84"/>
                    <a:pt x="799" y="88"/>
                  </a:cubicBezTo>
                  <a:cubicBezTo>
                    <a:pt x="799" y="88"/>
                    <a:pt x="795" y="86"/>
                    <a:pt x="793" y="85"/>
                  </a:cubicBezTo>
                  <a:cubicBezTo>
                    <a:pt x="797" y="88"/>
                    <a:pt x="801" y="91"/>
                    <a:pt x="805" y="94"/>
                  </a:cubicBezTo>
                  <a:cubicBezTo>
                    <a:pt x="805" y="94"/>
                    <a:pt x="805" y="94"/>
                    <a:pt x="805" y="94"/>
                  </a:cubicBezTo>
                  <a:cubicBezTo>
                    <a:pt x="815" y="100"/>
                    <a:pt x="827" y="112"/>
                    <a:pt x="835" y="118"/>
                  </a:cubicBezTo>
                  <a:cubicBezTo>
                    <a:pt x="821" y="102"/>
                    <a:pt x="843" y="124"/>
                    <a:pt x="842" y="122"/>
                  </a:cubicBezTo>
                  <a:cubicBezTo>
                    <a:pt x="847" y="128"/>
                    <a:pt x="846" y="132"/>
                    <a:pt x="835" y="121"/>
                  </a:cubicBezTo>
                  <a:cubicBezTo>
                    <a:pt x="832" y="117"/>
                    <a:pt x="824" y="110"/>
                    <a:pt x="818" y="105"/>
                  </a:cubicBezTo>
                  <a:cubicBezTo>
                    <a:pt x="825" y="112"/>
                    <a:pt x="828" y="114"/>
                    <a:pt x="833" y="120"/>
                  </a:cubicBezTo>
                  <a:cubicBezTo>
                    <a:pt x="829" y="116"/>
                    <a:pt x="840" y="128"/>
                    <a:pt x="839" y="129"/>
                  </a:cubicBezTo>
                  <a:cubicBezTo>
                    <a:pt x="837" y="128"/>
                    <a:pt x="835" y="127"/>
                    <a:pt x="828" y="119"/>
                  </a:cubicBezTo>
                  <a:cubicBezTo>
                    <a:pt x="818" y="108"/>
                    <a:pt x="828" y="117"/>
                    <a:pt x="825" y="114"/>
                  </a:cubicBezTo>
                  <a:cubicBezTo>
                    <a:pt x="823" y="109"/>
                    <a:pt x="809" y="100"/>
                    <a:pt x="802" y="94"/>
                  </a:cubicBezTo>
                  <a:cubicBezTo>
                    <a:pt x="801" y="93"/>
                    <a:pt x="804" y="95"/>
                    <a:pt x="805" y="95"/>
                  </a:cubicBezTo>
                  <a:cubicBezTo>
                    <a:pt x="799" y="91"/>
                    <a:pt x="784" y="81"/>
                    <a:pt x="782" y="82"/>
                  </a:cubicBezTo>
                  <a:cubicBezTo>
                    <a:pt x="789" y="85"/>
                    <a:pt x="794" y="89"/>
                    <a:pt x="800" y="92"/>
                  </a:cubicBezTo>
                  <a:cubicBezTo>
                    <a:pt x="803" y="95"/>
                    <a:pt x="794" y="90"/>
                    <a:pt x="799" y="94"/>
                  </a:cubicBezTo>
                  <a:cubicBezTo>
                    <a:pt x="803" y="96"/>
                    <a:pt x="807" y="99"/>
                    <a:pt x="811" y="103"/>
                  </a:cubicBezTo>
                  <a:cubicBezTo>
                    <a:pt x="810" y="103"/>
                    <a:pt x="810" y="103"/>
                    <a:pt x="810" y="103"/>
                  </a:cubicBezTo>
                  <a:cubicBezTo>
                    <a:pt x="819" y="111"/>
                    <a:pt x="832" y="124"/>
                    <a:pt x="841" y="135"/>
                  </a:cubicBezTo>
                  <a:cubicBezTo>
                    <a:pt x="845" y="135"/>
                    <a:pt x="851" y="140"/>
                    <a:pt x="856" y="143"/>
                  </a:cubicBezTo>
                  <a:cubicBezTo>
                    <a:pt x="867" y="161"/>
                    <a:pt x="876" y="182"/>
                    <a:pt x="879" y="203"/>
                  </a:cubicBezTo>
                  <a:cubicBezTo>
                    <a:pt x="879" y="203"/>
                    <a:pt x="880" y="203"/>
                    <a:pt x="880" y="204"/>
                  </a:cubicBezTo>
                  <a:cubicBezTo>
                    <a:pt x="881" y="210"/>
                    <a:pt x="882" y="222"/>
                    <a:pt x="880" y="221"/>
                  </a:cubicBezTo>
                  <a:cubicBezTo>
                    <a:pt x="883" y="228"/>
                    <a:pt x="882" y="247"/>
                    <a:pt x="883" y="244"/>
                  </a:cubicBezTo>
                  <a:cubicBezTo>
                    <a:pt x="883" y="246"/>
                    <a:pt x="883" y="246"/>
                    <a:pt x="883" y="246"/>
                  </a:cubicBezTo>
                  <a:cubicBezTo>
                    <a:pt x="880" y="254"/>
                    <a:pt x="877" y="266"/>
                    <a:pt x="868" y="286"/>
                  </a:cubicBezTo>
                  <a:cubicBezTo>
                    <a:pt x="867" y="290"/>
                    <a:pt x="867" y="291"/>
                    <a:pt x="869" y="291"/>
                  </a:cubicBezTo>
                  <a:cubicBezTo>
                    <a:pt x="867" y="295"/>
                    <a:pt x="864" y="298"/>
                    <a:pt x="862" y="302"/>
                  </a:cubicBezTo>
                  <a:cubicBezTo>
                    <a:pt x="863" y="299"/>
                    <a:pt x="863" y="297"/>
                    <a:pt x="866" y="291"/>
                  </a:cubicBezTo>
                  <a:cubicBezTo>
                    <a:pt x="861" y="301"/>
                    <a:pt x="855" y="311"/>
                    <a:pt x="849" y="320"/>
                  </a:cubicBezTo>
                  <a:cubicBezTo>
                    <a:pt x="850" y="318"/>
                    <a:pt x="850" y="318"/>
                    <a:pt x="850" y="318"/>
                  </a:cubicBezTo>
                  <a:cubicBezTo>
                    <a:pt x="842" y="329"/>
                    <a:pt x="842" y="329"/>
                    <a:pt x="842" y="329"/>
                  </a:cubicBezTo>
                  <a:cubicBezTo>
                    <a:pt x="847" y="323"/>
                    <a:pt x="854" y="313"/>
                    <a:pt x="853" y="317"/>
                  </a:cubicBezTo>
                  <a:cubicBezTo>
                    <a:pt x="845" y="330"/>
                    <a:pt x="839" y="336"/>
                    <a:pt x="831" y="347"/>
                  </a:cubicBezTo>
                  <a:cubicBezTo>
                    <a:pt x="829" y="345"/>
                    <a:pt x="826" y="348"/>
                    <a:pt x="828" y="344"/>
                  </a:cubicBezTo>
                  <a:cubicBezTo>
                    <a:pt x="828" y="343"/>
                    <a:pt x="829" y="343"/>
                    <a:pt x="829" y="343"/>
                  </a:cubicBezTo>
                  <a:cubicBezTo>
                    <a:pt x="831" y="338"/>
                    <a:pt x="837" y="329"/>
                    <a:pt x="841" y="323"/>
                  </a:cubicBezTo>
                  <a:cubicBezTo>
                    <a:pt x="823" y="344"/>
                    <a:pt x="828" y="339"/>
                    <a:pt x="810" y="356"/>
                  </a:cubicBezTo>
                  <a:cubicBezTo>
                    <a:pt x="807" y="357"/>
                    <a:pt x="825" y="339"/>
                    <a:pt x="820" y="342"/>
                  </a:cubicBezTo>
                  <a:cubicBezTo>
                    <a:pt x="826" y="337"/>
                    <a:pt x="831" y="331"/>
                    <a:pt x="836" y="325"/>
                  </a:cubicBezTo>
                  <a:cubicBezTo>
                    <a:pt x="833" y="328"/>
                    <a:pt x="833" y="329"/>
                    <a:pt x="832" y="331"/>
                  </a:cubicBezTo>
                  <a:cubicBezTo>
                    <a:pt x="841" y="318"/>
                    <a:pt x="846" y="314"/>
                    <a:pt x="850" y="303"/>
                  </a:cubicBezTo>
                  <a:cubicBezTo>
                    <a:pt x="855" y="297"/>
                    <a:pt x="845" y="313"/>
                    <a:pt x="850" y="306"/>
                  </a:cubicBezTo>
                  <a:cubicBezTo>
                    <a:pt x="847" y="313"/>
                    <a:pt x="844" y="319"/>
                    <a:pt x="843" y="323"/>
                  </a:cubicBezTo>
                  <a:cubicBezTo>
                    <a:pt x="854" y="308"/>
                    <a:pt x="847" y="313"/>
                    <a:pt x="855" y="300"/>
                  </a:cubicBezTo>
                  <a:cubicBezTo>
                    <a:pt x="861" y="290"/>
                    <a:pt x="861" y="290"/>
                    <a:pt x="861" y="290"/>
                  </a:cubicBezTo>
                  <a:cubicBezTo>
                    <a:pt x="864" y="284"/>
                    <a:pt x="859" y="292"/>
                    <a:pt x="859" y="292"/>
                  </a:cubicBezTo>
                  <a:cubicBezTo>
                    <a:pt x="862" y="285"/>
                    <a:pt x="864" y="282"/>
                    <a:pt x="866" y="276"/>
                  </a:cubicBezTo>
                  <a:cubicBezTo>
                    <a:pt x="865" y="278"/>
                    <a:pt x="863" y="281"/>
                    <a:pt x="863" y="280"/>
                  </a:cubicBezTo>
                  <a:cubicBezTo>
                    <a:pt x="868" y="271"/>
                    <a:pt x="870" y="261"/>
                    <a:pt x="874" y="252"/>
                  </a:cubicBezTo>
                  <a:cubicBezTo>
                    <a:pt x="872" y="257"/>
                    <a:pt x="873" y="246"/>
                    <a:pt x="873" y="241"/>
                  </a:cubicBezTo>
                  <a:cubicBezTo>
                    <a:pt x="872" y="248"/>
                    <a:pt x="869" y="254"/>
                    <a:pt x="867" y="260"/>
                  </a:cubicBezTo>
                  <a:cubicBezTo>
                    <a:pt x="861" y="283"/>
                    <a:pt x="853" y="297"/>
                    <a:pt x="838" y="320"/>
                  </a:cubicBezTo>
                  <a:cubicBezTo>
                    <a:pt x="839" y="318"/>
                    <a:pt x="839" y="318"/>
                    <a:pt x="839" y="318"/>
                  </a:cubicBezTo>
                  <a:cubicBezTo>
                    <a:pt x="810" y="350"/>
                    <a:pt x="819" y="348"/>
                    <a:pt x="790" y="373"/>
                  </a:cubicBezTo>
                  <a:cubicBezTo>
                    <a:pt x="788" y="373"/>
                    <a:pt x="775" y="384"/>
                    <a:pt x="775" y="382"/>
                  </a:cubicBezTo>
                  <a:cubicBezTo>
                    <a:pt x="785" y="375"/>
                    <a:pt x="782" y="376"/>
                    <a:pt x="779" y="377"/>
                  </a:cubicBezTo>
                  <a:cubicBezTo>
                    <a:pt x="774" y="381"/>
                    <a:pt x="771" y="386"/>
                    <a:pt x="760" y="392"/>
                  </a:cubicBezTo>
                  <a:cubicBezTo>
                    <a:pt x="763" y="388"/>
                    <a:pt x="753" y="394"/>
                    <a:pt x="763" y="387"/>
                  </a:cubicBezTo>
                  <a:cubicBezTo>
                    <a:pt x="748" y="396"/>
                    <a:pt x="741" y="402"/>
                    <a:pt x="733" y="407"/>
                  </a:cubicBezTo>
                  <a:cubicBezTo>
                    <a:pt x="709" y="423"/>
                    <a:pt x="725" y="410"/>
                    <a:pt x="700" y="424"/>
                  </a:cubicBezTo>
                  <a:cubicBezTo>
                    <a:pt x="703" y="421"/>
                    <a:pt x="703" y="421"/>
                    <a:pt x="703" y="421"/>
                  </a:cubicBezTo>
                  <a:cubicBezTo>
                    <a:pt x="687" y="430"/>
                    <a:pt x="687" y="430"/>
                    <a:pt x="687" y="430"/>
                  </a:cubicBezTo>
                  <a:cubicBezTo>
                    <a:pt x="693" y="428"/>
                    <a:pt x="693" y="428"/>
                    <a:pt x="693" y="428"/>
                  </a:cubicBezTo>
                  <a:cubicBezTo>
                    <a:pt x="687" y="432"/>
                    <a:pt x="680" y="435"/>
                    <a:pt x="674" y="438"/>
                  </a:cubicBezTo>
                  <a:cubicBezTo>
                    <a:pt x="662" y="444"/>
                    <a:pt x="679" y="437"/>
                    <a:pt x="678" y="439"/>
                  </a:cubicBezTo>
                  <a:cubicBezTo>
                    <a:pt x="681" y="435"/>
                    <a:pt x="681" y="435"/>
                    <a:pt x="681" y="435"/>
                  </a:cubicBezTo>
                  <a:cubicBezTo>
                    <a:pt x="690" y="432"/>
                    <a:pt x="700" y="425"/>
                    <a:pt x="702" y="426"/>
                  </a:cubicBezTo>
                  <a:cubicBezTo>
                    <a:pt x="689" y="432"/>
                    <a:pt x="693" y="432"/>
                    <a:pt x="688" y="435"/>
                  </a:cubicBezTo>
                  <a:cubicBezTo>
                    <a:pt x="700" y="428"/>
                    <a:pt x="700" y="428"/>
                    <a:pt x="700" y="428"/>
                  </a:cubicBezTo>
                  <a:cubicBezTo>
                    <a:pt x="704" y="427"/>
                    <a:pt x="704" y="427"/>
                    <a:pt x="704" y="427"/>
                  </a:cubicBezTo>
                  <a:cubicBezTo>
                    <a:pt x="717" y="422"/>
                    <a:pt x="726" y="416"/>
                    <a:pt x="732" y="412"/>
                  </a:cubicBezTo>
                  <a:cubicBezTo>
                    <a:pt x="727" y="414"/>
                    <a:pt x="725" y="417"/>
                    <a:pt x="720" y="419"/>
                  </a:cubicBezTo>
                  <a:cubicBezTo>
                    <a:pt x="725" y="413"/>
                    <a:pt x="740" y="406"/>
                    <a:pt x="752" y="396"/>
                  </a:cubicBezTo>
                  <a:cubicBezTo>
                    <a:pt x="753" y="397"/>
                    <a:pt x="757" y="394"/>
                    <a:pt x="756" y="395"/>
                  </a:cubicBezTo>
                  <a:cubicBezTo>
                    <a:pt x="755" y="396"/>
                    <a:pt x="753" y="397"/>
                    <a:pt x="752" y="398"/>
                  </a:cubicBezTo>
                  <a:cubicBezTo>
                    <a:pt x="753" y="398"/>
                    <a:pt x="746" y="403"/>
                    <a:pt x="759" y="396"/>
                  </a:cubicBezTo>
                  <a:cubicBezTo>
                    <a:pt x="755" y="400"/>
                    <a:pt x="747" y="408"/>
                    <a:pt x="747" y="408"/>
                  </a:cubicBezTo>
                  <a:cubicBezTo>
                    <a:pt x="740" y="413"/>
                    <a:pt x="729" y="419"/>
                    <a:pt x="723" y="422"/>
                  </a:cubicBezTo>
                  <a:cubicBezTo>
                    <a:pt x="723" y="422"/>
                    <a:pt x="723" y="422"/>
                    <a:pt x="723" y="422"/>
                  </a:cubicBezTo>
                  <a:cubicBezTo>
                    <a:pt x="716" y="426"/>
                    <a:pt x="702" y="433"/>
                    <a:pt x="700" y="433"/>
                  </a:cubicBezTo>
                  <a:cubicBezTo>
                    <a:pt x="696" y="435"/>
                    <a:pt x="684" y="441"/>
                    <a:pt x="697" y="436"/>
                  </a:cubicBezTo>
                  <a:cubicBezTo>
                    <a:pt x="690" y="440"/>
                    <a:pt x="684" y="443"/>
                    <a:pt x="677" y="446"/>
                  </a:cubicBezTo>
                  <a:cubicBezTo>
                    <a:pt x="679" y="443"/>
                    <a:pt x="660" y="450"/>
                    <a:pt x="679" y="440"/>
                  </a:cubicBezTo>
                  <a:close/>
                  <a:moveTo>
                    <a:pt x="708" y="446"/>
                  </a:moveTo>
                  <a:cubicBezTo>
                    <a:pt x="708" y="448"/>
                    <a:pt x="694" y="455"/>
                    <a:pt x="690" y="458"/>
                  </a:cubicBezTo>
                  <a:cubicBezTo>
                    <a:pt x="687" y="460"/>
                    <a:pt x="670" y="467"/>
                    <a:pt x="673" y="465"/>
                  </a:cubicBezTo>
                  <a:cubicBezTo>
                    <a:pt x="685" y="460"/>
                    <a:pt x="683" y="457"/>
                    <a:pt x="694" y="455"/>
                  </a:cubicBezTo>
                  <a:cubicBezTo>
                    <a:pt x="695" y="453"/>
                    <a:pt x="693" y="454"/>
                    <a:pt x="688" y="455"/>
                  </a:cubicBezTo>
                  <a:cubicBezTo>
                    <a:pt x="690" y="454"/>
                    <a:pt x="690" y="454"/>
                    <a:pt x="690" y="454"/>
                  </a:cubicBezTo>
                  <a:cubicBezTo>
                    <a:pt x="695" y="452"/>
                    <a:pt x="698" y="450"/>
                    <a:pt x="702" y="448"/>
                  </a:cubicBezTo>
                  <a:cubicBezTo>
                    <a:pt x="706" y="447"/>
                    <a:pt x="709" y="445"/>
                    <a:pt x="708" y="446"/>
                  </a:cubicBezTo>
                  <a:close/>
                  <a:moveTo>
                    <a:pt x="751" y="423"/>
                  </a:moveTo>
                  <a:cubicBezTo>
                    <a:pt x="740" y="429"/>
                    <a:pt x="729" y="436"/>
                    <a:pt x="722" y="439"/>
                  </a:cubicBezTo>
                  <a:cubicBezTo>
                    <a:pt x="725" y="437"/>
                    <a:pt x="725" y="437"/>
                    <a:pt x="725" y="437"/>
                  </a:cubicBezTo>
                  <a:cubicBezTo>
                    <a:pt x="776" y="409"/>
                    <a:pt x="753" y="418"/>
                    <a:pt x="722" y="432"/>
                  </a:cubicBezTo>
                  <a:cubicBezTo>
                    <a:pt x="738" y="423"/>
                    <a:pt x="756" y="414"/>
                    <a:pt x="772" y="403"/>
                  </a:cubicBezTo>
                  <a:cubicBezTo>
                    <a:pt x="770" y="403"/>
                    <a:pt x="770" y="403"/>
                    <a:pt x="770" y="403"/>
                  </a:cubicBezTo>
                  <a:cubicBezTo>
                    <a:pt x="775" y="400"/>
                    <a:pt x="779" y="397"/>
                    <a:pt x="782" y="395"/>
                  </a:cubicBezTo>
                  <a:cubicBezTo>
                    <a:pt x="783" y="396"/>
                    <a:pt x="759" y="417"/>
                    <a:pt x="751" y="423"/>
                  </a:cubicBezTo>
                  <a:close/>
                  <a:moveTo>
                    <a:pt x="787" y="400"/>
                  </a:moveTo>
                  <a:cubicBezTo>
                    <a:pt x="788" y="399"/>
                    <a:pt x="787" y="399"/>
                    <a:pt x="785" y="400"/>
                  </a:cubicBezTo>
                  <a:cubicBezTo>
                    <a:pt x="795" y="393"/>
                    <a:pt x="795" y="393"/>
                    <a:pt x="795" y="393"/>
                  </a:cubicBezTo>
                  <a:cubicBezTo>
                    <a:pt x="794" y="394"/>
                    <a:pt x="796" y="393"/>
                    <a:pt x="787" y="400"/>
                  </a:cubicBezTo>
                  <a:close/>
                  <a:moveTo>
                    <a:pt x="881" y="298"/>
                  </a:moveTo>
                  <a:cubicBezTo>
                    <a:pt x="879" y="305"/>
                    <a:pt x="871" y="317"/>
                    <a:pt x="870" y="318"/>
                  </a:cubicBezTo>
                  <a:cubicBezTo>
                    <a:pt x="871" y="321"/>
                    <a:pt x="857" y="340"/>
                    <a:pt x="851" y="347"/>
                  </a:cubicBezTo>
                  <a:cubicBezTo>
                    <a:pt x="836" y="364"/>
                    <a:pt x="840" y="356"/>
                    <a:pt x="826" y="371"/>
                  </a:cubicBezTo>
                  <a:cubicBezTo>
                    <a:pt x="832" y="367"/>
                    <a:pt x="832" y="367"/>
                    <a:pt x="832" y="367"/>
                  </a:cubicBezTo>
                  <a:cubicBezTo>
                    <a:pt x="819" y="380"/>
                    <a:pt x="813" y="385"/>
                    <a:pt x="797" y="396"/>
                  </a:cubicBezTo>
                  <a:cubicBezTo>
                    <a:pt x="794" y="397"/>
                    <a:pt x="805" y="391"/>
                    <a:pt x="808" y="388"/>
                  </a:cubicBezTo>
                  <a:cubicBezTo>
                    <a:pt x="805" y="389"/>
                    <a:pt x="802" y="391"/>
                    <a:pt x="799" y="392"/>
                  </a:cubicBezTo>
                  <a:cubicBezTo>
                    <a:pt x="803" y="390"/>
                    <a:pt x="808" y="383"/>
                    <a:pt x="809" y="385"/>
                  </a:cubicBezTo>
                  <a:cubicBezTo>
                    <a:pt x="809" y="384"/>
                    <a:pt x="813" y="379"/>
                    <a:pt x="804" y="387"/>
                  </a:cubicBezTo>
                  <a:cubicBezTo>
                    <a:pt x="810" y="381"/>
                    <a:pt x="810" y="381"/>
                    <a:pt x="810" y="381"/>
                  </a:cubicBezTo>
                  <a:cubicBezTo>
                    <a:pt x="809" y="381"/>
                    <a:pt x="809" y="381"/>
                    <a:pt x="809" y="381"/>
                  </a:cubicBezTo>
                  <a:cubicBezTo>
                    <a:pt x="815" y="376"/>
                    <a:pt x="815" y="376"/>
                    <a:pt x="815" y="376"/>
                  </a:cubicBezTo>
                  <a:cubicBezTo>
                    <a:pt x="818" y="374"/>
                    <a:pt x="823" y="370"/>
                    <a:pt x="827" y="367"/>
                  </a:cubicBezTo>
                  <a:cubicBezTo>
                    <a:pt x="828" y="367"/>
                    <a:pt x="824" y="371"/>
                    <a:pt x="821" y="373"/>
                  </a:cubicBezTo>
                  <a:cubicBezTo>
                    <a:pt x="828" y="368"/>
                    <a:pt x="834" y="363"/>
                    <a:pt x="837" y="359"/>
                  </a:cubicBezTo>
                  <a:cubicBezTo>
                    <a:pt x="827" y="368"/>
                    <a:pt x="832" y="363"/>
                    <a:pt x="829" y="364"/>
                  </a:cubicBezTo>
                  <a:cubicBezTo>
                    <a:pt x="834" y="358"/>
                    <a:pt x="843" y="348"/>
                    <a:pt x="846" y="344"/>
                  </a:cubicBezTo>
                  <a:cubicBezTo>
                    <a:pt x="854" y="336"/>
                    <a:pt x="860" y="329"/>
                    <a:pt x="857" y="336"/>
                  </a:cubicBezTo>
                  <a:cubicBezTo>
                    <a:pt x="860" y="330"/>
                    <a:pt x="866" y="324"/>
                    <a:pt x="868" y="316"/>
                  </a:cubicBezTo>
                  <a:cubicBezTo>
                    <a:pt x="862" y="329"/>
                    <a:pt x="866" y="315"/>
                    <a:pt x="857" y="331"/>
                  </a:cubicBezTo>
                  <a:cubicBezTo>
                    <a:pt x="852" y="334"/>
                    <a:pt x="865" y="318"/>
                    <a:pt x="870" y="310"/>
                  </a:cubicBezTo>
                  <a:cubicBezTo>
                    <a:pt x="868" y="315"/>
                    <a:pt x="871" y="311"/>
                    <a:pt x="870" y="313"/>
                  </a:cubicBezTo>
                  <a:cubicBezTo>
                    <a:pt x="877" y="300"/>
                    <a:pt x="872" y="305"/>
                    <a:pt x="867" y="313"/>
                  </a:cubicBezTo>
                  <a:cubicBezTo>
                    <a:pt x="869" y="309"/>
                    <a:pt x="871" y="304"/>
                    <a:pt x="873" y="299"/>
                  </a:cubicBezTo>
                  <a:cubicBezTo>
                    <a:pt x="873" y="300"/>
                    <a:pt x="873" y="300"/>
                    <a:pt x="873" y="300"/>
                  </a:cubicBezTo>
                  <a:cubicBezTo>
                    <a:pt x="875" y="295"/>
                    <a:pt x="877" y="290"/>
                    <a:pt x="879" y="285"/>
                  </a:cubicBezTo>
                  <a:cubicBezTo>
                    <a:pt x="881" y="284"/>
                    <a:pt x="882" y="284"/>
                    <a:pt x="880" y="288"/>
                  </a:cubicBezTo>
                  <a:cubicBezTo>
                    <a:pt x="882" y="285"/>
                    <a:pt x="883" y="283"/>
                    <a:pt x="885" y="280"/>
                  </a:cubicBezTo>
                  <a:cubicBezTo>
                    <a:pt x="883" y="284"/>
                    <a:pt x="882" y="288"/>
                    <a:pt x="880" y="293"/>
                  </a:cubicBezTo>
                  <a:cubicBezTo>
                    <a:pt x="884" y="288"/>
                    <a:pt x="886" y="279"/>
                    <a:pt x="888" y="272"/>
                  </a:cubicBezTo>
                  <a:cubicBezTo>
                    <a:pt x="891" y="265"/>
                    <a:pt x="884" y="290"/>
                    <a:pt x="881" y="298"/>
                  </a:cubicBezTo>
                  <a:close/>
                  <a:moveTo>
                    <a:pt x="889" y="232"/>
                  </a:moveTo>
                  <a:cubicBezTo>
                    <a:pt x="889" y="226"/>
                    <a:pt x="889" y="220"/>
                    <a:pt x="888" y="215"/>
                  </a:cubicBezTo>
                  <a:cubicBezTo>
                    <a:pt x="889" y="213"/>
                    <a:pt x="889" y="213"/>
                    <a:pt x="889" y="213"/>
                  </a:cubicBezTo>
                  <a:cubicBezTo>
                    <a:pt x="887" y="186"/>
                    <a:pt x="878" y="168"/>
                    <a:pt x="864" y="143"/>
                  </a:cubicBezTo>
                  <a:cubicBezTo>
                    <a:pt x="867" y="146"/>
                    <a:pt x="872" y="156"/>
                    <a:pt x="871" y="154"/>
                  </a:cubicBezTo>
                  <a:cubicBezTo>
                    <a:pt x="863" y="139"/>
                    <a:pt x="862" y="143"/>
                    <a:pt x="854" y="128"/>
                  </a:cubicBezTo>
                  <a:cubicBezTo>
                    <a:pt x="868" y="148"/>
                    <a:pt x="845" y="116"/>
                    <a:pt x="859" y="133"/>
                  </a:cubicBezTo>
                  <a:cubicBezTo>
                    <a:pt x="841" y="109"/>
                    <a:pt x="817" y="86"/>
                    <a:pt x="800" y="75"/>
                  </a:cubicBezTo>
                  <a:cubicBezTo>
                    <a:pt x="804" y="79"/>
                    <a:pt x="793" y="72"/>
                    <a:pt x="792" y="72"/>
                  </a:cubicBezTo>
                  <a:cubicBezTo>
                    <a:pt x="788" y="69"/>
                    <a:pt x="790" y="69"/>
                    <a:pt x="793" y="72"/>
                  </a:cubicBezTo>
                  <a:cubicBezTo>
                    <a:pt x="785" y="66"/>
                    <a:pt x="784" y="64"/>
                    <a:pt x="786" y="64"/>
                  </a:cubicBezTo>
                  <a:cubicBezTo>
                    <a:pt x="792" y="67"/>
                    <a:pt x="798" y="71"/>
                    <a:pt x="804" y="75"/>
                  </a:cubicBezTo>
                  <a:cubicBezTo>
                    <a:pt x="798" y="71"/>
                    <a:pt x="796" y="68"/>
                    <a:pt x="791" y="65"/>
                  </a:cubicBezTo>
                  <a:cubicBezTo>
                    <a:pt x="791" y="65"/>
                    <a:pt x="791" y="65"/>
                    <a:pt x="791" y="65"/>
                  </a:cubicBezTo>
                  <a:cubicBezTo>
                    <a:pt x="791" y="65"/>
                    <a:pt x="791" y="65"/>
                    <a:pt x="791" y="65"/>
                  </a:cubicBezTo>
                  <a:cubicBezTo>
                    <a:pt x="789" y="63"/>
                    <a:pt x="786" y="62"/>
                    <a:pt x="783" y="60"/>
                  </a:cubicBezTo>
                  <a:cubicBezTo>
                    <a:pt x="780" y="59"/>
                    <a:pt x="780" y="60"/>
                    <a:pt x="780" y="60"/>
                  </a:cubicBezTo>
                  <a:cubicBezTo>
                    <a:pt x="773" y="58"/>
                    <a:pt x="765" y="55"/>
                    <a:pt x="755" y="52"/>
                  </a:cubicBezTo>
                  <a:cubicBezTo>
                    <a:pt x="756" y="52"/>
                    <a:pt x="756" y="52"/>
                    <a:pt x="756" y="52"/>
                  </a:cubicBezTo>
                  <a:cubicBezTo>
                    <a:pt x="749" y="49"/>
                    <a:pt x="741" y="46"/>
                    <a:pt x="734" y="44"/>
                  </a:cubicBezTo>
                  <a:cubicBezTo>
                    <a:pt x="737" y="44"/>
                    <a:pt x="737" y="44"/>
                    <a:pt x="737" y="44"/>
                  </a:cubicBezTo>
                  <a:cubicBezTo>
                    <a:pt x="733" y="43"/>
                    <a:pt x="729" y="42"/>
                    <a:pt x="724" y="41"/>
                  </a:cubicBezTo>
                  <a:cubicBezTo>
                    <a:pt x="725" y="39"/>
                    <a:pt x="720" y="39"/>
                    <a:pt x="722" y="38"/>
                  </a:cubicBezTo>
                  <a:cubicBezTo>
                    <a:pt x="714" y="33"/>
                    <a:pt x="693" y="31"/>
                    <a:pt x="675" y="27"/>
                  </a:cubicBezTo>
                  <a:cubicBezTo>
                    <a:pt x="678" y="27"/>
                    <a:pt x="678" y="27"/>
                    <a:pt x="678" y="27"/>
                  </a:cubicBezTo>
                  <a:cubicBezTo>
                    <a:pt x="668" y="27"/>
                    <a:pt x="644" y="21"/>
                    <a:pt x="628" y="20"/>
                  </a:cubicBezTo>
                  <a:cubicBezTo>
                    <a:pt x="629" y="19"/>
                    <a:pt x="629" y="19"/>
                    <a:pt x="629" y="19"/>
                  </a:cubicBezTo>
                  <a:cubicBezTo>
                    <a:pt x="638" y="20"/>
                    <a:pt x="640" y="19"/>
                    <a:pt x="636" y="18"/>
                  </a:cubicBezTo>
                  <a:cubicBezTo>
                    <a:pt x="639" y="18"/>
                    <a:pt x="644" y="18"/>
                    <a:pt x="648" y="18"/>
                  </a:cubicBezTo>
                  <a:cubicBezTo>
                    <a:pt x="653" y="19"/>
                    <a:pt x="668" y="21"/>
                    <a:pt x="669" y="23"/>
                  </a:cubicBezTo>
                  <a:cubicBezTo>
                    <a:pt x="658" y="21"/>
                    <a:pt x="659" y="21"/>
                    <a:pt x="664" y="23"/>
                  </a:cubicBezTo>
                  <a:cubicBezTo>
                    <a:pt x="675" y="24"/>
                    <a:pt x="695" y="28"/>
                    <a:pt x="694" y="25"/>
                  </a:cubicBezTo>
                  <a:cubicBezTo>
                    <a:pt x="709" y="29"/>
                    <a:pt x="699" y="27"/>
                    <a:pt x="709" y="30"/>
                  </a:cubicBezTo>
                  <a:cubicBezTo>
                    <a:pt x="710" y="31"/>
                    <a:pt x="707" y="31"/>
                    <a:pt x="703" y="30"/>
                  </a:cubicBezTo>
                  <a:cubicBezTo>
                    <a:pt x="717" y="34"/>
                    <a:pt x="732" y="38"/>
                    <a:pt x="746" y="43"/>
                  </a:cubicBezTo>
                  <a:cubicBezTo>
                    <a:pt x="748" y="42"/>
                    <a:pt x="719" y="32"/>
                    <a:pt x="734" y="35"/>
                  </a:cubicBezTo>
                  <a:cubicBezTo>
                    <a:pt x="738" y="36"/>
                    <a:pt x="738" y="34"/>
                    <a:pt x="753" y="40"/>
                  </a:cubicBezTo>
                  <a:cubicBezTo>
                    <a:pt x="753" y="40"/>
                    <a:pt x="751" y="40"/>
                    <a:pt x="750" y="39"/>
                  </a:cubicBezTo>
                  <a:cubicBezTo>
                    <a:pt x="757" y="42"/>
                    <a:pt x="757" y="43"/>
                    <a:pt x="764" y="46"/>
                  </a:cubicBezTo>
                  <a:cubicBezTo>
                    <a:pt x="766" y="49"/>
                    <a:pt x="755" y="43"/>
                    <a:pt x="750" y="42"/>
                  </a:cubicBezTo>
                  <a:cubicBezTo>
                    <a:pt x="755" y="44"/>
                    <a:pt x="760" y="46"/>
                    <a:pt x="765" y="48"/>
                  </a:cubicBezTo>
                  <a:cubicBezTo>
                    <a:pt x="764" y="48"/>
                    <a:pt x="764" y="48"/>
                    <a:pt x="764" y="48"/>
                  </a:cubicBezTo>
                  <a:cubicBezTo>
                    <a:pt x="769" y="50"/>
                    <a:pt x="773" y="53"/>
                    <a:pt x="778" y="55"/>
                  </a:cubicBezTo>
                  <a:cubicBezTo>
                    <a:pt x="785" y="57"/>
                    <a:pt x="767" y="49"/>
                    <a:pt x="767" y="48"/>
                  </a:cubicBezTo>
                  <a:cubicBezTo>
                    <a:pt x="770" y="49"/>
                    <a:pt x="773" y="51"/>
                    <a:pt x="777" y="52"/>
                  </a:cubicBezTo>
                  <a:cubicBezTo>
                    <a:pt x="788" y="56"/>
                    <a:pt x="815" y="73"/>
                    <a:pt x="822" y="83"/>
                  </a:cubicBezTo>
                  <a:cubicBezTo>
                    <a:pt x="832" y="92"/>
                    <a:pt x="829" y="87"/>
                    <a:pt x="832" y="88"/>
                  </a:cubicBezTo>
                  <a:cubicBezTo>
                    <a:pt x="839" y="93"/>
                    <a:pt x="844" y="100"/>
                    <a:pt x="850" y="105"/>
                  </a:cubicBezTo>
                  <a:cubicBezTo>
                    <a:pt x="851" y="104"/>
                    <a:pt x="857" y="112"/>
                    <a:pt x="858" y="111"/>
                  </a:cubicBezTo>
                  <a:cubicBezTo>
                    <a:pt x="861" y="115"/>
                    <a:pt x="864" y="119"/>
                    <a:pt x="866" y="122"/>
                  </a:cubicBezTo>
                  <a:cubicBezTo>
                    <a:pt x="873" y="127"/>
                    <a:pt x="857" y="109"/>
                    <a:pt x="855" y="106"/>
                  </a:cubicBezTo>
                  <a:cubicBezTo>
                    <a:pt x="852" y="99"/>
                    <a:pt x="862" y="113"/>
                    <a:pt x="860" y="109"/>
                  </a:cubicBezTo>
                  <a:cubicBezTo>
                    <a:pt x="853" y="101"/>
                    <a:pt x="851" y="101"/>
                    <a:pt x="847" y="98"/>
                  </a:cubicBezTo>
                  <a:cubicBezTo>
                    <a:pt x="843" y="93"/>
                    <a:pt x="841" y="91"/>
                    <a:pt x="842" y="90"/>
                  </a:cubicBezTo>
                  <a:cubicBezTo>
                    <a:pt x="853" y="103"/>
                    <a:pt x="850" y="95"/>
                    <a:pt x="859" y="106"/>
                  </a:cubicBezTo>
                  <a:cubicBezTo>
                    <a:pt x="859" y="107"/>
                    <a:pt x="859" y="107"/>
                    <a:pt x="859" y="107"/>
                  </a:cubicBezTo>
                  <a:cubicBezTo>
                    <a:pt x="860" y="106"/>
                    <a:pt x="872" y="122"/>
                    <a:pt x="876" y="128"/>
                  </a:cubicBezTo>
                  <a:cubicBezTo>
                    <a:pt x="883" y="142"/>
                    <a:pt x="868" y="119"/>
                    <a:pt x="867" y="120"/>
                  </a:cubicBezTo>
                  <a:cubicBezTo>
                    <a:pt x="871" y="125"/>
                    <a:pt x="875" y="130"/>
                    <a:pt x="878" y="135"/>
                  </a:cubicBezTo>
                  <a:cubicBezTo>
                    <a:pt x="873" y="129"/>
                    <a:pt x="877" y="136"/>
                    <a:pt x="870" y="128"/>
                  </a:cubicBezTo>
                  <a:cubicBezTo>
                    <a:pt x="876" y="137"/>
                    <a:pt x="876" y="139"/>
                    <a:pt x="882" y="148"/>
                  </a:cubicBezTo>
                  <a:cubicBezTo>
                    <a:pt x="874" y="138"/>
                    <a:pt x="887" y="162"/>
                    <a:pt x="886" y="164"/>
                  </a:cubicBezTo>
                  <a:cubicBezTo>
                    <a:pt x="882" y="153"/>
                    <a:pt x="872" y="134"/>
                    <a:pt x="872" y="134"/>
                  </a:cubicBezTo>
                  <a:cubicBezTo>
                    <a:pt x="871" y="132"/>
                    <a:pt x="864" y="121"/>
                    <a:pt x="861" y="117"/>
                  </a:cubicBezTo>
                  <a:cubicBezTo>
                    <a:pt x="854" y="111"/>
                    <a:pt x="854" y="111"/>
                    <a:pt x="854" y="111"/>
                  </a:cubicBezTo>
                  <a:cubicBezTo>
                    <a:pt x="860" y="119"/>
                    <a:pt x="868" y="129"/>
                    <a:pt x="865" y="127"/>
                  </a:cubicBezTo>
                  <a:cubicBezTo>
                    <a:pt x="868" y="130"/>
                    <a:pt x="870" y="134"/>
                    <a:pt x="873" y="138"/>
                  </a:cubicBezTo>
                  <a:cubicBezTo>
                    <a:pt x="864" y="127"/>
                    <a:pt x="864" y="128"/>
                    <a:pt x="855" y="119"/>
                  </a:cubicBezTo>
                  <a:cubicBezTo>
                    <a:pt x="869" y="140"/>
                    <a:pt x="882" y="156"/>
                    <a:pt x="887" y="176"/>
                  </a:cubicBezTo>
                  <a:cubicBezTo>
                    <a:pt x="886" y="173"/>
                    <a:pt x="886" y="173"/>
                    <a:pt x="886" y="173"/>
                  </a:cubicBezTo>
                  <a:cubicBezTo>
                    <a:pt x="898" y="213"/>
                    <a:pt x="892" y="224"/>
                    <a:pt x="889" y="232"/>
                  </a:cubicBezTo>
                  <a:close/>
                </a:path>
              </a:pathLst>
            </a:custGeom>
            <a:solidFill>
              <a:srgbClr val="0F863B"/>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lt"/>
                <a:cs typeface="+mn-ea"/>
                <a:sym typeface="+mn-lt"/>
              </a:endParaRPr>
            </a:p>
          </p:txBody>
        </p:sp>
        <p:sp>
          <p:nvSpPr>
            <p:cNvPr id="42" name="矩形 41"/>
            <p:cNvSpPr/>
            <p:nvPr/>
          </p:nvSpPr>
          <p:spPr>
            <a:xfrm>
              <a:off x="1308508" y="4610888"/>
              <a:ext cx="811705" cy="830997"/>
            </a:xfrm>
            <a:prstGeom prst="rect">
              <a:avLst/>
            </a:prstGeom>
          </p:spPr>
          <p:txBody>
            <a:bodyPr wrap="square">
              <a:spAutoFit/>
            </a:bodyPr>
            <a:lstStyle/>
            <a:p>
              <a:pPr algn="ctr"/>
              <a:r>
                <a:rPr lang="zh-CN" altLang="en-US" sz="2400" dirty="0">
                  <a:solidFill>
                    <a:schemeClr val="tx1">
                      <a:lumMod val="75000"/>
                      <a:lumOff val="25000"/>
                    </a:schemeClr>
                  </a:solidFill>
                  <a:latin typeface="+mj-lt"/>
                  <a:cs typeface="+mn-ea"/>
                  <a:sym typeface="+mn-lt"/>
                </a:rPr>
                <a:t>分层兼顾</a:t>
              </a:r>
            </a:p>
          </p:txBody>
        </p:sp>
      </p:grpSp>
      <p:grpSp>
        <p:nvGrpSpPr>
          <p:cNvPr id="43" name="组合 42"/>
          <p:cNvGrpSpPr/>
          <p:nvPr/>
        </p:nvGrpSpPr>
        <p:grpSpPr>
          <a:xfrm>
            <a:off x="5947231" y="3640254"/>
            <a:ext cx="277960" cy="406961"/>
            <a:chOff x="5895033" y="2825440"/>
            <a:chExt cx="369965" cy="541665"/>
          </a:xfrm>
          <a:solidFill>
            <a:schemeClr val="tx1">
              <a:lumMod val="65000"/>
              <a:lumOff val="35000"/>
            </a:schemeClr>
          </a:solidFill>
        </p:grpSpPr>
        <p:sp>
          <p:nvSpPr>
            <p:cNvPr id="44" name="Freeform 548"/>
            <p:cNvSpPr>
              <a:spLocks noEditPoints="1"/>
            </p:cNvSpPr>
            <p:nvPr/>
          </p:nvSpPr>
          <p:spPr bwMode="auto">
            <a:xfrm rot="16200000">
              <a:off x="5809183" y="3079098"/>
              <a:ext cx="541665" cy="34350"/>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lt"/>
                <a:cs typeface="+mn-ea"/>
                <a:sym typeface="+mn-lt"/>
              </a:endParaRPr>
            </a:p>
          </p:txBody>
        </p:sp>
        <p:sp>
          <p:nvSpPr>
            <p:cNvPr id="45" name="Freeform 548"/>
            <p:cNvSpPr>
              <a:spLocks noEditPoints="1"/>
            </p:cNvSpPr>
            <p:nvPr/>
          </p:nvSpPr>
          <p:spPr bwMode="auto">
            <a:xfrm>
              <a:off x="5895033" y="3079098"/>
              <a:ext cx="369965" cy="34350"/>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lt"/>
                <a:cs typeface="+mn-ea"/>
                <a:sym typeface="+mn-lt"/>
              </a:endParaRPr>
            </a:p>
          </p:txBody>
        </p:sp>
      </p:grpSp>
      <p:grpSp>
        <p:nvGrpSpPr>
          <p:cNvPr id="46" name="组合 45"/>
          <p:cNvGrpSpPr/>
          <p:nvPr/>
        </p:nvGrpSpPr>
        <p:grpSpPr>
          <a:xfrm>
            <a:off x="8347429" y="3640254"/>
            <a:ext cx="277960" cy="406961"/>
            <a:chOff x="5895033" y="2825440"/>
            <a:chExt cx="369965" cy="541665"/>
          </a:xfrm>
          <a:solidFill>
            <a:schemeClr val="tx1">
              <a:lumMod val="65000"/>
              <a:lumOff val="35000"/>
            </a:schemeClr>
          </a:solidFill>
        </p:grpSpPr>
        <p:sp>
          <p:nvSpPr>
            <p:cNvPr id="47" name="Freeform 548"/>
            <p:cNvSpPr>
              <a:spLocks noEditPoints="1"/>
            </p:cNvSpPr>
            <p:nvPr/>
          </p:nvSpPr>
          <p:spPr bwMode="auto">
            <a:xfrm rot="16200000">
              <a:off x="5809183" y="3079098"/>
              <a:ext cx="541665" cy="34350"/>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lt"/>
                <a:cs typeface="+mn-ea"/>
                <a:sym typeface="+mn-lt"/>
              </a:endParaRPr>
            </a:p>
          </p:txBody>
        </p:sp>
        <p:sp>
          <p:nvSpPr>
            <p:cNvPr id="48" name="Freeform 548"/>
            <p:cNvSpPr>
              <a:spLocks noEditPoints="1"/>
            </p:cNvSpPr>
            <p:nvPr/>
          </p:nvSpPr>
          <p:spPr bwMode="auto">
            <a:xfrm>
              <a:off x="5895033" y="3079098"/>
              <a:ext cx="369965" cy="34350"/>
            </a:xfrm>
            <a:custGeom>
              <a:avLst/>
              <a:gdLst>
                <a:gd name="T0" fmla="*/ 480 w 748"/>
                <a:gd name="T1" fmla="*/ 13 h 95"/>
                <a:gd name="T2" fmla="*/ 427 w 748"/>
                <a:gd name="T3" fmla="*/ 8 h 95"/>
                <a:gd name="T4" fmla="*/ 366 w 748"/>
                <a:gd name="T5" fmla="*/ 13 h 95"/>
                <a:gd name="T6" fmla="*/ 311 w 748"/>
                <a:gd name="T7" fmla="*/ 15 h 95"/>
                <a:gd name="T8" fmla="*/ 289 w 748"/>
                <a:gd name="T9" fmla="*/ 1 h 95"/>
                <a:gd name="T10" fmla="*/ 234 w 748"/>
                <a:gd name="T11" fmla="*/ 11 h 95"/>
                <a:gd name="T12" fmla="*/ 205 w 748"/>
                <a:gd name="T13" fmla="*/ 13 h 95"/>
                <a:gd name="T14" fmla="*/ 152 w 748"/>
                <a:gd name="T15" fmla="*/ 18 h 95"/>
                <a:gd name="T16" fmla="*/ 142 w 748"/>
                <a:gd name="T17" fmla="*/ 18 h 95"/>
                <a:gd name="T18" fmla="*/ 126 w 748"/>
                <a:gd name="T19" fmla="*/ 20 h 95"/>
                <a:gd name="T20" fmla="*/ 107 w 748"/>
                <a:gd name="T21" fmla="*/ 1 h 95"/>
                <a:gd name="T22" fmla="*/ 64 w 748"/>
                <a:gd name="T23" fmla="*/ 20 h 95"/>
                <a:gd name="T24" fmla="*/ 17 w 748"/>
                <a:gd name="T25" fmla="*/ 64 h 95"/>
                <a:gd name="T26" fmla="*/ 71 w 748"/>
                <a:gd name="T27" fmla="*/ 69 h 95"/>
                <a:gd name="T28" fmla="*/ 101 w 748"/>
                <a:gd name="T29" fmla="*/ 51 h 95"/>
                <a:gd name="T30" fmla="*/ 90 w 748"/>
                <a:gd name="T31" fmla="*/ 67 h 95"/>
                <a:gd name="T32" fmla="*/ 112 w 748"/>
                <a:gd name="T33" fmla="*/ 63 h 95"/>
                <a:gd name="T34" fmla="*/ 140 w 748"/>
                <a:gd name="T35" fmla="*/ 69 h 95"/>
                <a:gd name="T36" fmla="*/ 151 w 748"/>
                <a:gd name="T37" fmla="*/ 51 h 95"/>
                <a:gd name="T38" fmla="*/ 167 w 748"/>
                <a:gd name="T39" fmla="*/ 62 h 95"/>
                <a:gd name="T40" fmla="*/ 213 w 748"/>
                <a:gd name="T41" fmla="*/ 61 h 95"/>
                <a:gd name="T42" fmla="*/ 244 w 748"/>
                <a:gd name="T43" fmla="*/ 84 h 95"/>
                <a:gd name="T44" fmla="*/ 306 w 748"/>
                <a:gd name="T45" fmla="*/ 77 h 95"/>
                <a:gd name="T46" fmla="*/ 364 w 748"/>
                <a:gd name="T47" fmla="*/ 85 h 95"/>
                <a:gd name="T48" fmla="*/ 566 w 748"/>
                <a:gd name="T49" fmla="*/ 89 h 95"/>
                <a:gd name="T50" fmla="*/ 675 w 748"/>
                <a:gd name="T51" fmla="*/ 85 h 95"/>
                <a:gd name="T52" fmla="*/ 744 w 748"/>
                <a:gd name="T53" fmla="*/ 58 h 95"/>
                <a:gd name="T54" fmla="*/ 725 w 748"/>
                <a:gd name="T55" fmla="*/ 56 h 95"/>
                <a:gd name="T56" fmla="*/ 733 w 748"/>
                <a:gd name="T57" fmla="*/ 32 h 95"/>
                <a:gd name="T58" fmla="*/ 725 w 748"/>
                <a:gd name="T59" fmla="*/ 7 h 95"/>
                <a:gd name="T60" fmla="*/ 672 w 748"/>
                <a:gd name="T61" fmla="*/ 9 h 95"/>
                <a:gd name="T62" fmla="*/ 642 w 748"/>
                <a:gd name="T63" fmla="*/ 9 h 95"/>
                <a:gd name="T64" fmla="*/ 604 w 748"/>
                <a:gd name="T65" fmla="*/ 6 h 95"/>
                <a:gd name="T66" fmla="*/ 227 w 748"/>
                <a:gd name="T67" fmla="*/ 28 h 95"/>
                <a:gd name="T68" fmla="*/ 201 w 748"/>
                <a:gd name="T69" fmla="*/ 36 h 95"/>
                <a:gd name="T70" fmla="*/ 220 w 748"/>
                <a:gd name="T71" fmla="*/ 21 h 95"/>
                <a:gd name="T72" fmla="*/ 196 w 748"/>
                <a:gd name="T73" fmla="*/ 25 h 95"/>
                <a:gd name="T74" fmla="*/ 184 w 748"/>
                <a:gd name="T75" fmla="*/ 11 h 95"/>
                <a:gd name="T76" fmla="*/ 79 w 748"/>
                <a:gd name="T77" fmla="*/ 39 h 95"/>
                <a:gd name="T78" fmla="*/ 54 w 748"/>
                <a:gd name="T79" fmla="*/ 40 h 95"/>
                <a:gd name="T80" fmla="*/ 71 w 748"/>
                <a:gd name="T81" fmla="*/ 38 h 95"/>
                <a:gd name="T82" fmla="*/ 79 w 748"/>
                <a:gd name="T83" fmla="*/ 44 h 95"/>
                <a:gd name="T84" fmla="*/ 60 w 748"/>
                <a:gd name="T85" fmla="*/ 68 h 95"/>
                <a:gd name="T86" fmla="*/ 95 w 748"/>
                <a:gd name="T87" fmla="*/ 48 h 95"/>
                <a:gd name="T88" fmla="*/ 115 w 748"/>
                <a:gd name="T89" fmla="*/ 39 h 95"/>
                <a:gd name="T90" fmla="*/ 132 w 748"/>
                <a:gd name="T91" fmla="*/ 31 h 95"/>
                <a:gd name="T92" fmla="*/ 168 w 748"/>
                <a:gd name="T93" fmla="*/ 26 h 95"/>
                <a:gd name="T94" fmla="*/ 134 w 748"/>
                <a:gd name="T95" fmla="*/ 63 h 95"/>
                <a:gd name="T96" fmla="*/ 174 w 748"/>
                <a:gd name="T97" fmla="*/ 29 h 95"/>
                <a:gd name="T98" fmla="*/ 159 w 748"/>
                <a:gd name="T99" fmla="*/ 58 h 95"/>
                <a:gd name="T100" fmla="*/ 194 w 748"/>
                <a:gd name="T101" fmla="*/ 38 h 95"/>
                <a:gd name="T102" fmla="*/ 201 w 748"/>
                <a:gd name="T103" fmla="*/ 43 h 95"/>
                <a:gd name="T104" fmla="*/ 183 w 748"/>
                <a:gd name="T105" fmla="*/ 66 h 95"/>
                <a:gd name="T106" fmla="*/ 222 w 748"/>
                <a:gd name="T107" fmla="*/ 63 h 95"/>
                <a:gd name="T108" fmla="*/ 227 w 748"/>
                <a:gd name="T109" fmla="*/ 66 h 95"/>
                <a:gd name="T110" fmla="*/ 241 w 748"/>
                <a:gd name="T111" fmla="*/ 73 h 95"/>
                <a:gd name="T112" fmla="*/ 363 w 748"/>
                <a:gd name="T113" fmla="*/ 12 h 95"/>
                <a:gd name="T114" fmla="*/ 717 w 748"/>
                <a:gd name="T115" fmla="*/ 62 h 95"/>
                <a:gd name="T116" fmla="*/ 721 w 748"/>
                <a:gd name="T117"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8" h="95">
                  <a:moveTo>
                    <a:pt x="559" y="11"/>
                  </a:moveTo>
                  <a:cubicBezTo>
                    <a:pt x="559" y="7"/>
                    <a:pt x="557" y="9"/>
                    <a:pt x="557" y="5"/>
                  </a:cubicBezTo>
                  <a:cubicBezTo>
                    <a:pt x="546" y="13"/>
                    <a:pt x="543" y="8"/>
                    <a:pt x="534" y="8"/>
                  </a:cubicBezTo>
                  <a:cubicBezTo>
                    <a:pt x="537" y="7"/>
                    <a:pt x="541" y="7"/>
                    <a:pt x="539" y="3"/>
                  </a:cubicBezTo>
                  <a:cubicBezTo>
                    <a:pt x="529" y="8"/>
                    <a:pt x="508" y="10"/>
                    <a:pt x="498" y="11"/>
                  </a:cubicBezTo>
                  <a:cubicBezTo>
                    <a:pt x="499" y="11"/>
                    <a:pt x="499" y="9"/>
                    <a:pt x="498" y="8"/>
                  </a:cubicBezTo>
                  <a:cubicBezTo>
                    <a:pt x="491" y="10"/>
                    <a:pt x="491" y="13"/>
                    <a:pt x="485" y="9"/>
                  </a:cubicBezTo>
                  <a:cubicBezTo>
                    <a:pt x="483" y="14"/>
                    <a:pt x="481" y="8"/>
                    <a:pt x="480" y="13"/>
                  </a:cubicBezTo>
                  <a:cubicBezTo>
                    <a:pt x="478" y="10"/>
                    <a:pt x="476" y="12"/>
                    <a:pt x="476" y="9"/>
                  </a:cubicBezTo>
                  <a:cubicBezTo>
                    <a:pt x="473" y="9"/>
                    <a:pt x="470" y="11"/>
                    <a:pt x="467" y="8"/>
                  </a:cubicBezTo>
                  <a:cubicBezTo>
                    <a:pt x="463" y="10"/>
                    <a:pt x="469" y="13"/>
                    <a:pt x="465" y="15"/>
                  </a:cubicBezTo>
                  <a:cubicBezTo>
                    <a:pt x="464" y="14"/>
                    <a:pt x="463" y="13"/>
                    <a:pt x="462" y="13"/>
                  </a:cubicBezTo>
                  <a:cubicBezTo>
                    <a:pt x="463" y="12"/>
                    <a:pt x="464" y="10"/>
                    <a:pt x="462" y="9"/>
                  </a:cubicBezTo>
                  <a:cubicBezTo>
                    <a:pt x="461" y="10"/>
                    <a:pt x="459" y="11"/>
                    <a:pt x="458" y="12"/>
                  </a:cubicBezTo>
                  <a:cubicBezTo>
                    <a:pt x="445" y="2"/>
                    <a:pt x="432" y="14"/>
                    <a:pt x="426" y="14"/>
                  </a:cubicBezTo>
                  <a:cubicBezTo>
                    <a:pt x="422" y="9"/>
                    <a:pt x="428" y="10"/>
                    <a:pt x="427" y="8"/>
                  </a:cubicBezTo>
                  <a:cubicBezTo>
                    <a:pt x="420" y="9"/>
                    <a:pt x="412" y="6"/>
                    <a:pt x="410" y="14"/>
                  </a:cubicBezTo>
                  <a:cubicBezTo>
                    <a:pt x="405" y="6"/>
                    <a:pt x="404" y="18"/>
                    <a:pt x="401" y="13"/>
                  </a:cubicBezTo>
                  <a:cubicBezTo>
                    <a:pt x="400" y="11"/>
                    <a:pt x="406" y="9"/>
                    <a:pt x="402" y="7"/>
                  </a:cubicBezTo>
                  <a:cubicBezTo>
                    <a:pt x="397" y="8"/>
                    <a:pt x="397" y="14"/>
                    <a:pt x="392" y="11"/>
                  </a:cubicBezTo>
                  <a:cubicBezTo>
                    <a:pt x="393" y="10"/>
                    <a:pt x="394" y="9"/>
                    <a:pt x="392" y="7"/>
                  </a:cubicBezTo>
                  <a:cubicBezTo>
                    <a:pt x="386" y="13"/>
                    <a:pt x="381" y="11"/>
                    <a:pt x="375" y="13"/>
                  </a:cubicBezTo>
                  <a:cubicBezTo>
                    <a:pt x="376" y="13"/>
                    <a:pt x="376" y="7"/>
                    <a:pt x="374" y="9"/>
                  </a:cubicBezTo>
                  <a:cubicBezTo>
                    <a:pt x="375" y="12"/>
                    <a:pt x="368" y="13"/>
                    <a:pt x="366" y="13"/>
                  </a:cubicBezTo>
                  <a:cubicBezTo>
                    <a:pt x="370" y="11"/>
                    <a:pt x="369" y="8"/>
                    <a:pt x="370" y="5"/>
                  </a:cubicBezTo>
                  <a:cubicBezTo>
                    <a:pt x="365" y="4"/>
                    <a:pt x="369" y="8"/>
                    <a:pt x="365" y="10"/>
                  </a:cubicBezTo>
                  <a:cubicBezTo>
                    <a:pt x="361" y="4"/>
                    <a:pt x="353" y="5"/>
                    <a:pt x="350" y="11"/>
                  </a:cubicBezTo>
                  <a:cubicBezTo>
                    <a:pt x="346" y="10"/>
                    <a:pt x="340" y="11"/>
                    <a:pt x="338" y="8"/>
                  </a:cubicBezTo>
                  <a:cubicBezTo>
                    <a:pt x="336" y="8"/>
                    <a:pt x="326" y="14"/>
                    <a:pt x="322" y="8"/>
                  </a:cubicBezTo>
                  <a:cubicBezTo>
                    <a:pt x="318" y="9"/>
                    <a:pt x="321" y="12"/>
                    <a:pt x="319" y="14"/>
                  </a:cubicBezTo>
                  <a:cubicBezTo>
                    <a:pt x="317" y="11"/>
                    <a:pt x="315" y="8"/>
                    <a:pt x="315" y="6"/>
                  </a:cubicBezTo>
                  <a:cubicBezTo>
                    <a:pt x="310" y="8"/>
                    <a:pt x="314" y="12"/>
                    <a:pt x="311" y="15"/>
                  </a:cubicBezTo>
                  <a:cubicBezTo>
                    <a:pt x="309" y="12"/>
                    <a:pt x="301" y="15"/>
                    <a:pt x="302" y="11"/>
                  </a:cubicBezTo>
                  <a:cubicBezTo>
                    <a:pt x="304" y="12"/>
                    <a:pt x="311" y="14"/>
                    <a:pt x="310" y="8"/>
                  </a:cubicBezTo>
                  <a:cubicBezTo>
                    <a:pt x="305" y="11"/>
                    <a:pt x="302" y="7"/>
                    <a:pt x="298" y="7"/>
                  </a:cubicBezTo>
                  <a:cubicBezTo>
                    <a:pt x="298" y="11"/>
                    <a:pt x="299" y="8"/>
                    <a:pt x="302" y="9"/>
                  </a:cubicBezTo>
                  <a:cubicBezTo>
                    <a:pt x="298" y="10"/>
                    <a:pt x="297" y="14"/>
                    <a:pt x="295" y="13"/>
                  </a:cubicBezTo>
                  <a:cubicBezTo>
                    <a:pt x="292" y="11"/>
                    <a:pt x="295" y="6"/>
                    <a:pt x="292" y="8"/>
                  </a:cubicBezTo>
                  <a:cubicBezTo>
                    <a:pt x="294" y="10"/>
                    <a:pt x="287" y="15"/>
                    <a:pt x="286" y="13"/>
                  </a:cubicBezTo>
                  <a:cubicBezTo>
                    <a:pt x="284" y="8"/>
                    <a:pt x="293" y="5"/>
                    <a:pt x="289" y="1"/>
                  </a:cubicBezTo>
                  <a:cubicBezTo>
                    <a:pt x="285" y="11"/>
                    <a:pt x="272" y="11"/>
                    <a:pt x="263" y="11"/>
                  </a:cubicBezTo>
                  <a:cubicBezTo>
                    <a:pt x="263" y="8"/>
                    <a:pt x="264" y="2"/>
                    <a:pt x="260" y="4"/>
                  </a:cubicBezTo>
                  <a:cubicBezTo>
                    <a:pt x="258" y="8"/>
                    <a:pt x="261" y="7"/>
                    <a:pt x="260" y="9"/>
                  </a:cubicBezTo>
                  <a:cubicBezTo>
                    <a:pt x="257" y="10"/>
                    <a:pt x="256" y="12"/>
                    <a:pt x="253" y="6"/>
                  </a:cubicBezTo>
                  <a:cubicBezTo>
                    <a:pt x="251" y="7"/>
                    <a:pt x="252" y="9"/>
                    <a:pt x="250" y="10"/>
                  </a:cubicBezTo>
                  <a:cubicBezTo>
                    <a:pt x="245" y="1"/>
                    <a:pt x="245" y="12"/>
                    <a:pt x="243" y="10"/>
                  </a:cubicBezTo>
                  <a:cubicBezTo>
                    <a:pt x="238" y="7"/>
                    <a:pt x="247" y="6"/>
                    <a:pt x="242" y="3"/>
                  </a:cubicBezTo>
                  <a:cubicBezTo>
                    <a:pt x="237" y="7"/>
                    <a:pt x="240" y="10"/>
                    <a:pt x="234" y="11"/>
                  </a:cubicBezTo>
                  <a:cubicBezTo>
                    <a:pt x="234" y="8"/>
                    <a:pt x="232" y="6"/>
                    <a:pt x="230" y="6"/>
                  </a:cubicBezTo>
                  <a:cubicBezTo>
                    <a:pt x="229" y="8"/>
                    <a:pt x="227" y="11"/>
                    <a:pt x="226" y="5"/>
                  </a:cubicBezTo>
                  <a:cubicBezTo>
                    <a:pt x="220" y="7"/>
                    <a:pt x="230" y="10"/>
                    <a:pt x="224" y="12"/>
                  </a:cubicBezTo>
                  <a:cubicBezTo>
                    <a:pt x="223" y="11"/>
                    <a:pt x="222" y="10"/>
                    <a:pt x="220" y="10"/>
                  </a:cubicBezTo>
                  <a:cubicBezTo>
                    <a:pt x="223" y="8"/>
                    <a:pt x="223" y="6"/>
                    <a:pt x="221" y="4"/>
                  </a:cubicBezTo>
                  <a:cubicBezTo>
                    <a:pt x="214" y="5"/>
                    <a:pt x="221" y="17"/>
                    <a:pt x="213" y="12"/>
                  </a:cubicBezTo>
                  <a:cubicBezTo>
                    <a:pt x="219" y="11"/>
                    <a:pt x="214" y="9"/>
                    <a:pt x="216" y="4"/>
                  </a:cubicBezTo>
                  <a:cubicBezTo>
                    <a:pt x="212" y="5"/>
                    <a:pt x="207" y="9"/>
                    <a:pt x="205" y="13"/>
                  </a:cubicBezTo>
                  <a:cubicBezTo>
                    <a:pt x="202" y="10"/>
                    <a:pt x="204" y="7"/>
                    <a:pt x="201" y="5"/>
                  </a:cubicBezTo>
                  <a:cubicBezTo>
                    <a:pt x="194" y="9"/>
                    <a:pt x="192" y="14"/>
                    <a:pt x="188" y="12"/>
                  </a:cubicBezTo>
                  <a:cubicBezTo>
                    <a:pt x="191" y="10"/>
                    <a:pt x="183" y="7"/>
                    <a:pt x="188" y="6"/>
                  </a:cubicBezTo>
                  <a:cubicBezTo>
                    <a:pt x="189" y="7"/>
                    <a:pt x="188" y="8"/>
                    <a:pt x="190" y="10"/>
                  </a:cubicBezTo>
                  <a:cubicBezTo>
                    <a:pt x="197" y="2"/>
                    <a:pt x="183" y="7"/>
                    <a:pt x="179" y="4"/>
                  </a:cubicBezTo>
                  <a:cubicBezTo>
                    <a:pt x="174" y="7"/>
                    <a:pt x="174" y="12"/>
                    <a:pt x="169" y="8"/>
                  </a:cubicBezTo>
                  <a:cubicBezTo>
                    <a:pt x="169" y="4"/>
                    <a:pt x="176" y="9"/>
                    <a:pt x="175" y="2"/>
                  </a:cubicBezTo>
                  <a:cubicBezTo>
                    <a:pt x="167" y="6"/>
                    <a:pt x="150" y="5"/>
                    <a:pt x="152" y="18"/>
                  </a:cubicBezTo>
                  <a:cubicBezTo>
                    <a:pt x="155" y="14"/>
                    <a:pt x="157" y="17"/>
                    <a:pt x="160" y="17"/>
                  </a:cubicBezTo>
                  <a:cubicBezTo>
                    <a:pt x="165" y="15"/>
                    <a:pt x="162" y="12"/>
                    <a:pt x="166" y="9"/>
                  </a:cubicBezTo>
                  <a:cubicBezTo>
                    <a:pt x="170" y="13"/>
                    <a:pt x="167" y="16"/>
                    <a:pt x="164" y="19"/>
                  </a:cubicBezTo>
                  <a:cubicBezTo>
                    <a:pt x="159" y="19"/>
                    <a:pt x="153" y="20"/>
                    <a:pt x="148" y="23"/>
                  </a:cubicBezTo>
                  <a:cubicBezTo>
                    <a:pt x="147" y="22"/>
                    <a:pt x="147" y="22"/>
                    <a:pt x="146" y="21"/>
                  </a:cubicBezTo>
                  <a:cubicBezTo>
                    <a:pt x="156" y="14"/>
                    <a:pt x="144" y="12"/>
                    <a:pt x="152" y="7"/>
                  </a:cubicBezTo>
                  <a:cubicBezTo>
                    <a:pt x="146" y="7"/>
                    <a:pt x="146" y="11"/>
                    <a:pt x="140" y="13"/>
                  </a:cubicBezTo>
                  <a:cubicBezTo>
                    <a:pt x="138" y="17"/>
                    <a:pt x="144" y="15"/>
                    <a:pt x="142" y="18"/>
                  </a:cubicBezTo>
                  <a:cubicBezTo>
                    <a:pt x="136" y="18"/>
                    <a:pt x="138" y="21"/>
                    <a:pt x="133" y="25"/>
                  </a:cubicBezTo>
                  <a:cubicBezTo>
                    <a:pt x="131" y="19"/>
                    <a:pt x="127" y="30"/>
                    <a:pt x="125" y="26"/>
                  </a:cubicBezTo>
                  <a:cubicBezTo>
                    <a:pt x="123" y="22"/>
                    <a:pt x="130" y="20"/>
                    <a:pt x="129" y="16"/>
                  </a:cubicBezTo>
                  <a:cubicBezTo>
                    <a:pt x="139" y="21"/>
                    <a:pt x="139" y="4"/>
                    <a:pt x="149" y="6"/>
                  </a:cubicBezTo>
                  <a:cubicBezTo>
                    <a:pt x="143" y="3"/>
                    <a:pt x="136" y="7"/>
                    <a:pt x="130" y="5"/>
                  </a:cubicBezTo>
                  <a:cubicBezTo>
                    <a:pt x="129" y="8"/>
                    <a:pt x="127" y="12"/>
                    <a:pt x="127" y="16"/>
                  </a:cubicBezTo>
                  <a:cubicBezTo>
                    <a:pt x="125" y="14"/>
                    <a:pt x="123" y="14"/>
                    <a:pt x="121" y="15"/>
                  </a:cubicBezTo>
                  <a:cubicBezTo>
                    <a:pt x="119" y="19"/>
                    <a:pt x="128" y="17"/>
                    <a:pt x="126" y="20"/>
                  </a:cubicBezTo>
                  <a:cubicBezTo>
                    <a:pt x="115" y="20"/>
                    <a:pt x="116" y="24"/>
                    <a:pt x="111" y="27"/>
                  </a:cubicBezTo>
                  <a:cubicBezTo>
                    <a:pt x="111" y="22"/>
                    <a:pt x="111" y="17"/>
                    <a:pt x="114" y="13"/>
                  </a:cubicBezTo>
                  <a:cubicBezTo>
                    <a:pt x="118" y="16"/>
                    <a:pt x="116" y="18"/>
                    <a:pt x="119" y="21"/>
                  </a:cubicBezTo>
                  <a:cubicBezTo>
                    <a:pt x="120" y="15"/>
                    <a:pt x="122" y="9"/>
                    <a:pt x="126" y="4"/>
                  </a:cubicBezTo>
                  <a:cubicBezTo>
                    <a:pt x="124" y="1"/>
                    <a:pt x="109" y="1"/>
                    <a:pt x="114" y="8"/>
                  </a:cubicBezTo>
                  <a:cubicBezTo>
                    <a:pt x="114" y="10"/>
                    <a:pt x="109" y="12"/>
                    <a:pt x="106" y="12"/>
                  </a:cubicBezTo>
                  <a:cubicBezTo>
                    <a:pt x="103" y="10"/>
                    <a:pt x="112" y="9"/>
                    <a:pt x="109" y="6"/>
                  </a:cubicBezTo>
                  <a:cubicBezTo>
                    <a:pt x="104" y="8"/>
                    <a:pt x="106" y="3"/>
                    <a:pt x="107" y="1"/>
                  </a:cubicBezTo>
                  <a:cubicBezTo>
                    <a:pt x="103" y="6"/>
                    <a:pt x="93" y="13"/>
                    <a:pt x="86" y="16"/>
                  </a:cubicBezTo>
                  <a:cubicBezTo>
                    <a:pt x="87" y="14"/>
                    <a:pt x="85" y="13"/>
                    <a:pt x="86" y="12"/>
                  </a:cubicBezTo>
                  <a:cubicBezTo>
                    <a:pt x="90" y="7"/>
                    <a:pt x="103" y="8"/>
                    <a:pt x="99" y="0"/>
                  </a:cubicBezTo>
                  <a:cubicBezTo>
                    <a:pt x="94" y="2"/>
                    <a:pt x="96" y="5"/>
                    <a:pt x="92" y="7"/>
                  </a:cubicBezTo>
                  <a:cubicBezTo>
                    <a:pt x="86" y="7"/>
                    <a:pt x="91" y="4"/>
                    <a:pt x="89" y="1"/>
                  </a:cubicBezTo>
                  <a:cubicBezTo>
                    <a:pt x="80" y="5"/>
                    <a:pt x="88" y="11"/>
                    <a:pt x="82" y="15"/>
                  </a:cubicBezTo>
                  <a:cubicBezTo>
                    <a:pt x="78" y="10"/>
                    <a:pt x="73" y="16"/>
                    <a:pt x="70" y="10"/>
                  </a:cubicBezTo>
                  <a:cubicBezTo>
                    <a:pt x="68" y="13"/>
                    <a:pt x="69" y="17"/>
                    <a:pt x="64" y="20"/>
                  </a:cubicBezTo>
                  <a:cubicBezTo>
                    <a:pt x="57" y="12"/>
                    <a:pt x="58" y="16"/>
                    <a:pt x="51" y="12"/>
                  </a:cubicBezTo>
                  <a:cubicBezTo>
                    <a:pt x="52" y="17"/>
                    <a:pt x="49" y="18"/>
                    <a:pt x="44" y="21"/>
                  </a:cubicBezTo>
                  <a:cubicBezTo>
                    <a:pt x="50" y="29"/>
                    <a:pt x="44" y="36"/>
                    <a:pt x="35" y="43"/>
                  </a:cubicBezTo>
                  <a:cubicBezTo>
                    <a:pt x="29" y="38"/>
                    <a:pt x="22" y="43"/>
                    <a:pt x="18" y="49"/>
                  </a:cubicBezTo>
                  <a:cubicBezTo>
                    <a:pt x="13" y="48"/>
                    <a:pt x="18" y="44"/>
                    <a:pt x="12" y="42"/>
                  </a:cubicBezTo>
                  <a:cubicBezTo>
                    <a:pt x="11" y="46"/>
                    <a:pt x="16" y="67"/>
                    <a:pt x="8" y="58"/>
                  </a:cubicBezTo>
                  <a:cubicBezTo>
                    <a:pt x="7" y="60"/>
                    <a:pt x="0" y="62"/>
                    <a:pt x="5" y="64"/>
                  </a:cubicBezTo>
                  <a:cubicBezTo>
                    <a:pt x="9" y="64"/>
                    <a:pt x="13" y="63"/>
                    <a:pt x="17" y="64"/>
                  </a:cubicBezTo>
                  <a:cubicBezTo>
                    <a:pt x="18" y="60"/>
                    <a:pt x="17" y="56"/>
                    <a:pt x="20" y="52"/>
                  </a:cubicBezTo>
                  <a:cubicBezTo>
                    <a:pt x="22" y="53"/>
                    <a:pt x="24" y="53"/>
                    <a:pt x="25" y="56"/>
                  </a:cubicBezTo>
                  <a:cubicBezTo>
                    <a:pt x="27" y="51"/>
                    <a:pt x="30" y="52"/>
                    <a:pt x="34" y="51"/>
                  </a:cubicBezTo>
                  <a:cubicBezTo>
                    <a:pt x="32" y="48"/>
                    <a:pt x="30" y="49"/>
                    <a:pt x="29" y="47"/>
                  </a:cubicBezTo>
                  <a:cubicBezTo>
                    <a:pt x="35" y="41"/>
                    <a:pt x="36" y="47"/>
                    <a:pt x="40" y="40"/>
                  </a:cubicBezTo>
                  <a:cubicBezTo>
                    <a:pt x="43" y="44"/>
                    <a:pt x="49" y="46"/>
                    <a:pt x="56" y="46"/>
                  </a:cubicBezTo>
                  <a:cubicBezTo>
                    <a:pt x="46" y="53"/>
                    <a:pt x="60" y="57"/>
                    <a:pt x="51" y="64"/>
                  </a:cubicBezTo>
                  <a:cubicBezTo>
                    <a:pt x="57" y="73"/>
                    <a:pt x="65" y="66"/>
                    <a:pt x="71" y="69"/>
                  </a:cubicBezTo>
                  <a:cubicBezTo>
                    <a:pt x="69" y="66"/>
                    <a:pt x="67" y="67"/>
                    <a:pt x="65" y="63"/>
                  </a:cubicBezTo>
                  <a:cubicBezTo>
                    <a:pt x="66" y="61"/>
                    <a:pt x="66" y="59"/>
                    <a:pt x="68" y="58"/>
                  </a:cubicBezTo>
                  <a:cubicBezTo>
                    <a:pt x="70" y="60"/>
                    <a:pt x="69" y="62"/>
                    <a:pt x="71" y="63"/>
                  </a:cubicBezTo>
                  <a:cubicBezTo>
                    <a:pt x="72" y="64"/>
                    <a:pt x="78" y="62"/>
                    <a:pt x="76" y="59"/>
                  </a:cubicBezTo>
                  <a:cubicBezTo>
                    <a:pt x="75" y="59"/>
                    <a:pt x="81" y="47"/>
                    <a:pt x="86" y="46"/>
                  </a:cubicBezTo>
                  <a:cubicBezTo>
                    <a:pt x="84" y="48"/>
                    <a:pt x="83" y="50"/>
                    <a:pt x="83" y="52"/>
                  </a:cubicBezTo>
                  <a:cubicBezTo>
                    <a:pt x="86" y="51"/>
                    <a:pt x="92" y="50"/>
                    <a:pt x="91" y="55"/>
                  </a:cubicBezTo>
                  <a:cubicBezTo>
                    <a:pt x="94" y="52"/>
                    <a:pt x="98" y="50"/>
                    <a:pt x="101" y="51"/>
                  </a:cubicBezTo>
                  <a:cubicBezTo>
                    <a:pt x="101" y="52"/>
                    <a:pt x="102" y="53"/>
                    <a:pt x="101" y="54"/>
                  </a:cubicBezTo>
                  <a:cubicBezTo>
                    <a:pt x="96" y="55"/>
                    <a:pt x="91" y="54"/>
                    <a:pt x="85" y="59"/>
                  </a:cubicBezTo>
                  <a:cubicBezTo>
                    <a:pt x="85" y="58"/>
                    <a:pt x="85" y="53"/>
                    <a:pt x="82" y="55"/>
                  </a:cubicBezTo>
                  <a:cubicBezTo>
                    <a:pt x="85" y="62"/>
                    <a:pt x="73" y="61"/>
                    <a:pt x="75" y="69"/>
                  </a:cubicBezTo>
                  <a:cubicBezTo>
                    <a:pt x="79" y="65"/>
                    <a:pt x="82" y="74"/>
                    <a:pt x="86" y="69"/>
                  </a:cubicBezTo>
                  <a:cubicBezTo>
                    <a:pt x="90" y="67"/>
                    <a:pt x="84" y="64"/>
                    <a:pt x="86" y="62"/>
                  </a:cubicBezTo>
                  <a:cubicBezTo>
                    <a:pt x="88" y="61"/>
                    <a:pt x="89" y="60"/>
                    <a:pt x="90" y="61"/>
                  </a:cubicBezTo>
                  <a:cubicBezTo>
                    <a:pt x="93" y="63"/>
                    <a:pt x="88" y="65"/>
                    <a:pt x="90" y="67"/>
                  </a:cubicBezTo>
                  <a:cubicBezTo>
                    <a:pt x="92" y="66"/>
                    <a:pt x="93" y="70"/>
                    <a:pt x="96" y="65"/>
                  </a:cubicBezTo>
                  <a:cubicBezTo>
                    <a:pt x="94" y="64"/>
                    <a:pt x="93" y="62"/>
                    <a:pt x="91" y="60"/>
                  </a:cubicBezTo>
                  <a:cubicBezTo>
                    <a:pt x="93" y="59"/>
                    <a:pt x="93" y="57"/>
                    <a:pt x="94" y="56"/>
                  </a:cubicBezTo>
                  <a:cubicBezTo>
                    <a:pt x="96" y="62"/>
                    <a:pt x="99" y="56"/>
                    <a:pt x="101" y="60"/>
                  </a:cubicBezTo>
                  <a:cubicBezTo>
                    <a:pt x="98" y="64"/>
                    <a:pt x="97" y="57"/>
                    <a:pt x="94" y="61"/>
                  </a:cubicBezTo>
                  <a:cubicBezTo>
                    <a:pt x="100" y="64"/>
                    <a:pt x="97" y="67"/>
                    <a:pt x="98" y="71"/>
                  </a:cubicBezTo>
                  <a:cubicBezTo>
                    <a:pt x="105" y="68"/>
                    <a:pt x="100" y="63"/>
                    <a:pt x="104" y="59"/>
                  </a:cubicBezTo>
                  <a:cubicBezTo>
                    <a:pt x="107" y="57"/>
                    <a:pt x="109" y="64"/>
                    <a:pt x="112" y="63"/>
                  </a:cubicBezTo>
                  <a:cubicBezTo>
                    <a:pt x="114" y="59"/>
                    <a:pt x="118" y="57"/>
                    <a:pt x="112" y="54"/>
                  </a:cubicBezTo>
                  <a:cubicBezTo>
                    <a:pt x="115" y="51"/>
                    <a:pt x="120" y="47"/>
                    <a:pt x="124" y="49"/>
                  </a:cubicBezTo>
                  <a:cubicBezTo>
                    <a:pt x="117" y="54"/>
                    <a:pt x="118" y="60"/>
                    <a:pt x="114" y="66"/>
                  </a:cubicBezTo>
                  <a:cubicBezTo>
                    <a:pt x="111" y="60"/>
                    <a:pt x="96" y="73"/>
                    <a:pt x="104" y="74"/>
                  </a:cubicBezTo>
                  <a:cubicBezTo>
                    <a:pt x="103" y="70"/>
                    <a:pt x="109" y="75"/>
                    <a:pt x="112" y="69"/>
                  </a:cubicBezTo>
                  <a:cubicBezTo>
                    <a:pt x="115" y="75"/>
                    <a:pt x="123" y="71"/>
                    <a:pt x="131" y="76"/>
                  </a:cubicBezTo>
                  <a:cubicBezTo>
                    <a:pt x="136" y="74"/>
                    <a:pt x="133" y="71"/>
                    <a:pt x="134" y="68"/>
                  </a:cubicBezTo>
                  <a:cubicBezTo>
                    <a:pt x="136" y="69"/>
                    <a:pt x="138" y="65"/>
                    <a:pt x="140" y="69"/>
                  </a:cubicBezTo>
                  <a:cubicBezTo>
                    <a:pt x="143" y="65"/>
                    <a:pt x="143" y="65"/>
                    <a:pt x="147" y="64"/>
                  </a:cubicBezTo>
                  <a:cubicBezTo>
                    <a:pt x="145" y="58"/>
                    <a:pt x="142" y="67"/>
                    <a:pt x="140" y="64"/>
                  </a:cubicBezTo>
                  <a:cubicBezTo>
                    <a:pt x="137" y="61"/>
                    <a:pt x="137" y="59"/>
                    <a:pt x="138" y="57"/>
                  </a:cubicBezTo>
                  <a:cubicBezTo>
                    <a:pt x="142" y="56"/>
                    <a:pt x="145" y="61"/>
                    <a:pt x="150" y="56"/>
                  </a:cubicBezTo>
                  <a:cubicBezTo>
                    <a:pt x="146" y="52"/>
                    <a:pt x="148" y="49"/>
                    <a:pt x="151" y="46"/>
                  </a:cubicBezTo>
                  <a:cubicBezTo>
                    <a:pt x="154" y="49"/>
                    <a:pt x="157" y="43"/>
                    <a:pt x="160" y="44"/>
                  </a:cubicBezTo>
                  <a:cubicBezTo>
                    <a:pt x="161" y="45"/>
                    <a:pt x="160" y="47"/>
                    <a:pt x="160" y="48"/>
                  </a:cubicBezTo>
                  <a:cubicBezTo>
                    <a:pt x="157" y="52"/>
                    <a:pt x="154" y="50"/>
                    <a:pt x="151" y="51"/>
                  </a:cubicBezTo>
                  <a:cubicBezTo>
                    <a:pt x="154" y="59"/>
                    <a:pt x="144" y="65"/>
                    <a:pt x="147" y="73"/>
                  </a:cubicBezTo>
                  <a:cubicBezTo>
                    <a:pt x="143" y="73"/>
                    <a:pt x="140" y="68"/>
                    <a:pt x="136" y="72"/>
                  </a:cubicBezTo>
                  <a:cubicBezTo>
                    <a:pt x="140" y="79"/>
                    <a:pt x="149" y="71"/>
                    <a:pt x="150" y="77"/>
                  </a:cubicBezTo>
                  <a:cubicBezTo>
                    <a:pt x="157" y="75"/>
                    <a:pt x="157" y="70"/>
                    <a:pt x="162" y="64"/>
                  </a:cubicBezTo>
                  <a:cubicBezTo>
                    <a:pt x="163" y="66"/>
                    <a:pt x="165" y="65"/>
                    <a:pt x="166" y="67"/>
                  </a:cubicBezTo>
                  <a:cubicBezTo>
                    <a:pt x="165" y="71"/>
                    <a:pt x="161" y="69"/>
                    <a:pt x="161" y="72"/>
                  </a:cubicBezTo>
                  <a:cubicBezTo>
                    <a:pt x="163" y="76"/>
                    <a:pt x="166" y="72"/>
                    <a:pt x="169" y="75"/>
                  </a:cubicBezTo>
                  <a:cubicBezTo>
                    <a:pt x="175" y="71"/>
                    <a:pt x="166" y="64"/>
                    <a:pt x="167" y="62"/>
                  </a:cubicBezTo>
                  <a:cubicBezTo>
                    <a:pt x="169" y="61"/>
                    <a:pt x="170" y="62"/>
                    <a:pt x="171" y="63"/>
                  </a:cubicBezTo>
                  <a:cubicBezTo>
                    <a:pt x="173" y="68"/>
                    <a:pt x="172" y="72"/>
                    <a:pt x="177" y="76"/>
                  </a:cubicBezTo>
                  <a:cubicBezTo>
                    <a:pt x="180" y="76"/>
                    <a:pt x="182" y="72"/>
                    <a:pt x="184" y="78"/>
                  </a:cubicBezTo>
                  <a:cubicBezTo>
                    <a:pt x="187" y="73"/>
                    <a:pt x="190" y="78"/>
                    <a:pt x="189" y="81"/>
                  </a:cubicBezTo>
                  <a:cubicBezTo>
                    <a:pt x="195" y="71"/>
                    <a:pt x="202" y="78"/>
                    <a:pt x="204" y="70"/>
                  </a:cubicBezTo>
                  <a:cubicBezTo>
                    <a:pt x="202" y="67"/>
                    <a:pt x="200" y="69"/>
                    <a:pt x="198" y="65"/>
                  </a:cubicBezTo>
                  <a:cubicBezTo>
                    <a:pt x="204" y="64"/>
                    <a:pt x="201" y="62"/>
                    <a:pt x="204" y="58"/>
                  </a:cubicBezTo>
                  <a:cubicBezTo>
                    <a:pt x="204" y="64"/>
                    <a:pt x="210" y="59"/>
                    <a:pt x="213" y="61"/>
                  </a:cubicBezTo>
                  <a:cubicBezTo>
                    <a:pt x="213" y="64"/>
                    <a:pt x="208" y="64"/>
                    <a:pt x="205" y="64"/>
                  </a:cubicBezTo>
                  <a:cubicBezTo>
                    <a:pt x="207" y="69"/>
                    <a:pt x="203" y="73"/>
                    <a:pt x="203" y="78"/>
                  </a:cubicBezTo>
                  <a:cubicBezTo>
                    <a:pt x="209" y="73"/>
                    <a:pt x="209" y="80"/>
                    <a:pt x="215" y="79"/>
                  </a:cubicBezTo>
                  <a:cubicBezTo>
                    <a:pt x="216" y="75"/>
                    <a:pt x="211" y="77"/>
                    <a:pt x="213" y="75"/>
                  </a:cubicBezTo>
                  <a:cubicBezTo>
                    <a:pt x="216" y="77"/>
                    <a:pt x="219" y="75"/>
                    <a:pt x="221" y="76"/>
                  </a:cubicBezTo>
                  <a:cubicBezTo>
                    <a:pt x="223" y="77"/>
                    <a:pt x="220" y="78"/>
                    <a:pt x="221" y="80"/>
                  </a:cubicBezTo>
                  <a:cubicBezTo>
                    <a:pt x="225" y="82"/>
                    <a:pt x="228" y="76"/>
                    <a:pt x="229" y="77"/>
                  </a:cubicBezTo>
                  <a:cubicBezTo>
                    <a:pt x="229" y="82"/>
                    <a:pt x="244" y="78"/>
                    <a:pt x="244" y="84"/>
                  </a:cubicBezTo>
                  <a:cubicBezTo>
                    <a:pt x="249" y="80"/>
                    <a:pt x="255" y="79"/>
                    <a:pt x="259" y="82"/>
                  </a:cubicBezTo>
                  <a:cubicBezTo>
                    <a:pt x="263" y="79"/>
                    <a:pt x="269" y="76"/>
                    <a:pt x="268" y="72"/>
                  </a:cubicBezTo>
                  <a:cubicBezTo>
                    <a:pt x="268" y="73"/>
                    <a:pt x="269" y="73"/>
                    <a:pt x="270" y="73"/>
                  </a:cubicBezTo>
                  <a:cubicBezTo>
                    <a:pt x="266" y="77"/>
                    <a:pt x="272" y="82"/>
                    <a:pt x="274" y="83"/>
                  </a:cubicBezTo>
                  <a:cubicBezTo>
                    <a:pt x="274" y="79"/>
                    <a:pt x="284" y="87"/>
                    <a:pt x="284" y="79"/>
                  </a:cubicBezTo>
                  <a:cubicBezTo>
                    <a:pt x="289" y="84"/>
                    <a:pt x="296" y="83"/>
                    <a:pt x="302" y="82"/>
                  </a:cubicBezTo>
                  <a:cubicBezTo>
                    <a:pt x="300" y="78"/>
                    <a:pt x="296" y="79"/>
                    <a:pt x="299" y="75"/>
                  </a:cubicBezTo>
                  <a:cubicBezTo>
                    <a:pt x="298" y="81"/>
                    <a:pt x="304" y="77"/>
                    <a:pt x="306" y="77"/>
                  </a:cubicBezTo>
                  <a:cubicBezTo>
                    <a:pt x="303" y="84"/>
                    <a:pt x="321" y="74"/>
                    <a:pt x="318" y="84"/>
                  </a:cubicBezTo>
                  <a:cubicBezTo>
                    <a:pt x="314" y="77"/>
                    <a:pt x="310" y="84"/>
                    <a:pt x="305" y="83"/>
                  </a:cubicBezTo>
                  <a:cubicBezTo>
                    <a:pt x="305" y="84"/>
                    <a:pt x="306" y="84"/>
                    <a:pt x="305" y="85"/>
                  </a:cubicBezTo>
                  <a:cubicBezTo>
                    <a:pt x="305" y="86"/>
                    <a:pt x="305" y="87"/>
                    <a:pt x="305" y="88"/>
                  </a:cubicBezTo>
                  <a:cubicBezTo>
                    <a:pt x="312" y="84"/>
                    <a:pt x="317" y="85"/>
                    <a:pt x="327" y="86"/>
                  </a:cubicBezTo>
                  <a:cubicBezTo>
                    <a:pt x="337" y="86"/>
                    <a:pt x="354" y="90"/>
                    <a:pt x="362" y="87"/>
                  </a:cubicBezTo>
                  <a:cubicBezTo>
                    <a:pt x="364" y="86"/>
                    <a:pt x="364" y="86"/>
                    <a:pt x="364" y="85"/>
                  </a:cubicBezTo>
                  <a:cubicBezTo>
                    <a:pt x="363" y="84"/>
                    <a:pt x="364" y="84"/>
                    <a:pt x="364" y="85"/>
                  </a:cubicBezTo>
                  <a:cubicBezTo>
                    <a:pt x="364" y="85"/>
                    <a:pt x="365" y="86"/>
                    <a:pt x="365" y="86"/>
                  </a:cubicBezTo>
                  <a:cubicBezTo>
                    <a:pt x="372" y="93"/>
                    <a:pt x="389" y="81"/>
                    <a:pt x="387" y="91"/>
                  </a:cubicBezTo>
                  <a:cubicBezTo>
                    <a:pt x="387" y="87"/>
                    <a:pt x="400" y="85"/>
                    <a:pt x="399" y="90"/>
                  </a:cubicBezTo>
                  <a:cubicBezTo>
                    <a:pt x="413" y="85"/>
                    <a:pt x="426" y="87"/>
                    <a:pt x="439" y="90"/>
                  </a:cubicBezTo>
                  <a:cubicBezTo>
                    <a:pt x="448" y="88"/>
                    <a:pt x="461" y="85"/>
                    <a:pt x="465" y="91"/>
                  </a:cubicBezTo>
                  <a:cubicBezTo>
                    <a:pt x="464" y="90"/>
                    <a:pt x="465" y="89"/>
                    <a:pt x="466" y="87"/>
                  </a:cubicBezTo>
                  <a:cubicBezTo>
                    <a:pt x="481" y="89"/>
                    <a:pt x="505" y="89"/>
                    <a:pt x="524" y="92"/>
                  </a:cubicBezTo>
                  <a:cubicBezTo>
                    <a:pt x="539" y="86"/>
                    <a:pt x="551" y="95"/>
                    <a:pt x="566" y="89"/>
                  </a:cubicBezTo>
                  <a:cubicBezTo>
                    <a:pt x="569" y="91"/>
                    <a:pt x="572" y="89"/>
                    <a:pt x="575" y="93"/>
                  </a:cubicBezTo>
                  <a:cubicBezTo>
                    <a:pt x="588" y="85"/>
                    <a:pt x="600" y="94"/>
                    <a:pt x="614" y="87"/>
                  </a:cubicBezTo>
                  <a:cubicBezTo>
                    <a:pt x="615" y="88"/>
                    <a:pt x="616" y="90"/>
                    <a:pt x="616" y="91"/>
                  </a:cubicBezTo>
                  <a:cubicBezTo>
                    <a:pt x="625" y="89"/>
                    <a:pt x="634" y="85"/>
                    <a:pt x="641" y="86"/>
                  </a:cubicBezTo>
                  <a:cubicBezTo>
                    <a:pt x="643" y="86"/>
                    <a:pt x="646" y="89"/>
                    <a:pt x="648" y="89"/>
                  </a:cubicBezTo>
                  <a:cubicBezTo>
                    <a:pt x="652" y="89"/>
                    <a:pt x="655" y="84"/>
                    <a:pt x="659" y="85"/>
                  </a:cubicBezTo>
                  <a:cubicBezTo>
                    <a:pt x="661" y="85"/>
                    <a:pt x="662" y="88"/>
                    <a:pt x="665" y="87"/>
                  </a:cubicBezTo>
                  <a:cubicBezTo>
                    <a:pt x="669" y="87"/>
                    <a:pt x="669" y="86"/>
                    <a:pt x="675" y="85"/>
                  </a:cubicBezTo>
                  <a:cubicBezTo>
                    <a:pt x="687" y="81"/>
                    <a:pt x="703" y="89"/>
                    <a:pt x="708" y="79"/>
                  </a:cubicBezTo>
                  <a:cubicBezTo>
                    <a:pt x="708" y="81"/>
                    <a:pt x="709" y="82"/>
                    <a:pt x="712" y="83"/>
                  </a:cubicBezTo>
                  <a:cubicBezTo>
                    <a:pt x="715" y="79"/>
                    <a:pt x="717" y="79"/>
                    <a:pt x="721" y="74"/>
                  </a:cubicBezTo>
                  <a:cubicBezTo>
                    <a:pt x="722" y="77"/>
                    <a:pt x="720" y="79"/>
                    <a:pt x="721" y="81"/>
                  </a:cubicBezTo>
                  <a:cubicBezTo>
                    <a:pt x="728" y="77"/>
                    <a:pt x="735" y="72"/>
                    <a:pt x="736" y="64"/>
                  </a:cubicBezTo>
                  <a:cubicBezTo>
                    <a:pt x="742" y="66"/>
                    <a:pt x="744" y="59"/>
                    <a:pt x="748" y="58"/>
                  </a:cubicBezTo>
                  <a:cubicBezTo>
                    <a:pt x="745" y="56"/>
                    <a:pt x="748" y="50"/>
                    <a:pt x="743" y="51"/>
                  </a:cubicBezTo>
                  <a:cubicBezTo>
                    <a:pt x="742" y="55"/>
                    <a:pt x="745" y="56"/>
                    <a:pt x="744" y="58"/>
                  </a:cubicBezTo>
                  <a:cubicBezTo>
                    <a:pt x="740" y="59"/>
                    <a:pt x="732" y="63"/>
                    <a:pt x="732" y="56"/>
                  </a:cubicBezTo>
                  <a:cubicBezTo>
                    <a:pt x="731" y="61"/>
                    <a:pt x="726" y="59"/>
                    <a:pt x="726" y="62"/>
                  </a:cubicBezTo>
                  <a:cubicBezTo>
                    <a:pt x="733" y="58"/>
                    <a:pt x="727" y="71"/>
                    <a:pt x="730" y="69"/>
                  </a:cubicBezTo>
                  <a:cubicBezTo>
                    <a:pt x="732" y="68"/>
                    <a:pt x="729" y="62"/>
                    <a:pt x="732" y="65"/>
                  </a:cubicBezTo>
                  <a:cubicBezTo>
                    <a:pt x="733" y="68"/>
                    <a:pt x="731" y="70"/>
                    <a:pt x="728" y="72"/>
                  </a:cubicBezTo>
                  <a:cubicBezTo>
                    <a:pt x="727" y="66"/>
                    <a:pt x="723" y="75"/>
                    <a:pt x="721" y="72"/>
                  </a:cubicBezTo>
                  <a:cubicBezTo>
                    <a:pt x="721" y="71"/>
                    <a:pt x="720" y="70"/>
                    <a:pt x="719" y="70"/>
                  </a:cubicBezTo>
                  <a:cubicBezTo>
                    <a:pt x="726" y="65"/>
                    <a:pt x="720" y="62"/>
                    <a:pt x="725" y="56"/>
                  </a:cubicBezTo>
                  <a:cubicBezTo>
                    <a:pt x="732" y="58"/>
                    <a:pt x="730" y="47"/>
                    <a:pt x="736" y="53"/>
                  </a:cubicBezTo>
                  <a:cubicBezTo>
                    <a:pt x="737" y="50"/>
                    <a:pt x="746" y="41"/>
                    <a:pt x="739" y="40"/>
                  </a:cubicBezTo>
                  <a:cubicBezTo>
                    <a:pt x="741" y="41"/>
                    <a:pt x="734" y="48"/>
                    <a:pt x="733" y="43"/>
                  </a:cubicBezTo>
                  <a:cubicBezTo>
                    <a:pt x="729" y="46"/>
                    <a:pt x="726" y="58"/>
                    <a:pt x="720" y="51"/>
                  </a:cubicBezTo>
                  <a:cubicBezTo>
                    <a:pt x="722" y="47"/>
                    <a:pt x="723" y="47"/>
                    <a:pt x="727" y="47"/>
                  </a:cubicBezTo>
                  <a:cubicBezTo>
                    <a:pt x="723" y="44"/>
                    <a:pt x="729" y="42"/>
                    <a:pt x="728" y="39"/>
                  </a:cubicBezTo>
                  <a:cubicBezTo>
                    <a:pt x="724" y="39"/>
                    <a:pt x="725" y="30"/>
                    <a:pt x="730" y="27"/>
                  </a:cubicBezTo>
                  <a:cubicBezTo>
                    <a:pt x="731" y="29"/>
                    <a:pt x="732" y="30"/>
                    <a:pt x="733" y="32"/>
                  </a:cubicBezTo>
                  <a:cubicBezTo>
                    <a:pt x="734" y="31"/>
                    <a:pt x="735" y="31"/>
                    <a:pt x="736" y="30"/>
                  </a:cubicBezTo>
                  <a:cubicBezTo>
                    <a:pt x="737" y="29"/>
                    <a:pt x="736" y="27"/>
                    <a:pt x="736" y="26"/>
                  </a:cubicBezTo>
                  <a:cubicBezTo>
                    <a:pt x="735" y="27"/>
                    <a:pt x="733" y="28"/>
                    <a:pt x="732" y="26"/>
                  </a:cubicBezTo>
                  <a:cubicBezTo>
                    <a:pt x="734" y="22"/>
                    <a:pt x="738" y="21"/>
                    <a:pt x="736" y="17"/>
                  </a:cubicBezTo>
                  <a:cubicBezTo>
                    <a:pt x="733" y="19"/>
                    <a:pt x="734" y="21"/>
                    <a:pt x="730" y="23"/>
                  </a:cubicBezTo>
                  <a:cubicBezTo>
                    <a:pt x="724" y="22"/>
                    <a:pt x="725" y="19"/>
                    <a:pt x="724" y="13"/>
                  </a:cubicBezTo>
                  <a:cubicBezTo>
                    <a:pt x="728" y="14"/>
                    <a:pt x="731" y="16"/>
                    <a:pt x="735" y="14"/>
                  </a:cubicBezTo>
                  <a:cubicBezTo>
                    <a:pt x="732" y="10"/>
                    <a:pt x="725" y="13"/>
                    <a:pt x="725" y="7"/>
                  </a:cubicBezTo>
                  <a:cubicBezTo>
                    <a:pt x="723" y="9"/>
                    <a:pt x="723" y="10"/>
                    <a:pt x="723" y="11"/>
                  </a:cubicBezTo>
                  <a:cubicBezTo>
                    <a:pt x="715" y="0"/>
                    <a:pt x="704" y="15"/>
                    <a:pt x="697" y="8"/>
                  </a:cubicBezTo>
                  <a:cubicBezTo>
                    <a:pt x="692" y="9"/>
                    <a:pt x="697" y="17"/>
                    <a:pt x="693" y="15"/>
                  </a:cubicBezTo>
                  <a:cubicBezTo>
                    <a:pt x="696" y="11"/>
                    <a:pt x="689" y="17"/>
                    <a:pt x="689" y="12"/>
                  </a:cubicBezTo>
                  <a:cubicBezTo>
                    <a:pt x="692" y="10"/>
                    <a:pt x="695" y="8"/>
                    <a:pt x="693" y="6"/>
                  </a:cubicBezTo>
                  <a:cubicBezTo>
                    <a:pt x="687" y="9"/>
                    <a:pt x="689" y="7"/>
                    <a:pt x="689" y="10"/>
                  </a:cubicBezTo>
                  <a:cubicBezTo>
                    <a:pt x="684" y="9"/>
                    <a:pt x="676" y="11"/>
                    <a:pt x="674" y="13"/>
                  </a:cubicBezTo>
                  <a:cubicBezTo>
                    <a:pt x="672" y="12"/>
                    <a:pt x="672" y="10"/>
                    <a:pt x="672" y="9"/>
                  </a:cubicBezTo>
                  <a:cubicBezTo>
                    <a:pt x="668" y="10"/>
                    <a:pt x="664" y="10"/>
                    <a:pt x="660" y="10"/>
                  </a:cubicBezTo>
                  <a:cubicBezTo>
                    <a:pt x="661" y="11"/>
                    <a:pt x="658" y="13"/>
                    <a:pt x="658" y="15"/>
                  </a:cubicBezTo>
                  <a:cubicBezTo>
                    <a:pt x="658" y="8"/>
                    <a:pt x="656" y="16"/>
                    <a:pt x="654" y="14"/>
                  </a:cubicBezTo>
                  <a:cubicBezTo>
                    <a:pt x="654" y="13"/>
                    <a:pt x="653" y="13"/>
                    <a:pt x="652" y="12"/>
                  </a:cubicBezTo>
                  <a:cubicBezTo>
                    <a:pt x="654" y="11"/>
                    <a:pt x="655" y="12"/>
                    <a:pt x="657" y="10"/>
                  </a:cubicBezTo>
                  <a:cubicBezTo>
                    <a:pt x="653" y="8"/>
                    <a:pt x="643" y="5"/>
                    <a:pt x="644" y="13"/>
                  </a:cubicBezTo>
                  <a:cubicBezTo>
                    <a:pt x="645" y="12"/>
                    <a:pt x="648" y="11"/>
                    <a:pt x="646" y="13"/>
                  </a:cubicBezTo>
                  <a:cubicBezTo>
                    <a:pt x="642" y="15"/>
                    <a:pt x="644" y="12"/>
                    <a:pt x="642" y="9"/>
                  </a:cubicBezTo>
                  <a:cubicBezTo>
                    <a:pt x="638" y="11"/>
                    <a:pt x="631" y="8"/>
                    <a:pt x="630" y="13"/>
                  </a:cubicBezTo>
                  <a:cubicBezTo>
                    <a:pt x="626" y="9"/>
                    <a:pt x="618" y="13"/>
                    <a:pt x="622" y="8"/>
                  </a:cubicBezTo>
                  <a:cubicBezTo>
                    <a:pt x="621" y="9"/>
                    <a:pt x="620" y="8"/>
                    <a:pt x="620" y="7"/>
                  </a:cubicBezTo>
                  <a:cubicBezTo>
                    <a:pt x="617" y="8"/>
                    <a:pt x="619" y="10"/>
                    <a:pt x="618" y="12"/>
                  </a:cubicBezTo>
                  <a:cubicBezTo>
                    <a:pt x="617" y="10"/>
                    <a:pt x="615" y="12"/>
                    <a:pt x="614" y="11"/>
                  </a:cubicBezTo>
                  <a:cubicBezTo>
                    <a:pt x="616" y="10"/>
                    <a:pt x="618" y="8"/>
                    <a:pt x="616" y="6"/>
                  </a:cubicBezTo>
                  <a:cubicBezTo>
                    <a:pt x="611" y="7"/>
                    <a:pt x="607" y="11"/>
                    <a:pt x="600" y="9"/>
                  </a:cubicBezTo>
                  <a:cubicBezTo>
                    <a:pt x="601" y="9"/>
                    <a:pt x="607" y="9"/>
                    <a:pt x="604" y="6"/>
                  </a:cubicBezTo>
                  <a:cubicBezTo>
                    <a:pt x="601" y="6"/>
                    <a:pt x="595" y="6"/>
                    <a:pt x="594" y="11"/>
                  </a:cubicBezTo>
                  <a:cubicBezTo>
                    <a:pt x="589" y="4"/>
                    <a:pt x="584" y="11"/>
                    <a:pt x="580" y="12"/>
                  </a:cubicBezTo>
                  <a:cubicBezTo>
                    <a:pt x="582" y="11"/>
                    <a:pt x="583" y="9"/>
                    <a:pt x="582" y="7"/>
                  </a:cubicBezTo>
                  <a:cubicBezTo>
                    <a:pt x="578" y="12"/>
                    <a:pt x="581" y="4"/>
                    <a:pt x="578" y="7"/>
                  </a:cubicBezTo>
                  <a:cubicBezTo>
                    <a:pt x="576" y="11"/>
                    <a:pt x="574" y="9"/>
                    <a:pt x="571" y="7"/>
                  </a:cubicBezTo>
                  <a:cubicBezTo>
                    <a:pt x="566" y="14"/>
                    <a:pt x="564" y="5"/>
                    <a:pt x="559" y="11"/>
                  </a:cubicBezTo>
                  <a:close/>
                  <a:moveTo>
                    <a:pt x="231" y="32"/>
                  </a:moveTo>
                  <a:cubicBezTo>
                    <a:pt x="227" y="31"/>
                    <a:pt x="230" y="31"/>
                    <a:pt x="227" y="28"/>
                  </a:cubicBezTo>
                  <a:cubicBezTo>
                    <a:pt x="231" y="24"/>
                    <a:pt x="236" y="30"/>
                    <a:pt x="231" y="32"/>
                  </a:cubicBezTo>
                  <a:close/>
                  <a:moveTo>
                    <a:pt x="231" y="21"/>
                  </a:moveTo>
                  <a:cubicBezTo>
                    <a:pt x="230" y="21"/>
                    <a:pt x="222" y="23"/>
                    <a:pt x="227" y="23"/>
                  </a:cubicBezTo>
                  <a:cubicBezTo>
                    <a:pt x="228" y="25"/>
                    <a:pt x="222" y="25"/>
                    <a:pt x="221" y="22"/>
                  </a:cubicBezTo>
                  <a:cubicBezTo>
                    <a:pt x="224" y="23"/>
                    <a:pt x="228" y="16"/>
                    <a:pt x="231" y="21"/>
                  </a:cubicBezTo>
                  <a:close/>
                  <a:moveTo>
                    <a:pt x="201" y="36"/>
                  </a:moveTo>
                  <a:cubicBezTo>
                    <a:pt x="201" y="32"/>
                    <a:pt x="207" y="22"/>
                    <a:pt x="209" y="30"/>
                  </a:cubicBezTo>
                  <a:cubicBezTo>
                    <a:pt x="203" y="27"/>
                    <a:pt x="206" y="33"/>
                    <a:pt x="201" y="36"/>
                  </a:cubicBezTo>
                  <a:close/>
                  <a:moveTo>
                    <a:pt x="211" y="26"/>
                  </a:moveTo>
                  <a:cubicBezTo>
                    <a:pt x="213" y="25"/>
                    <a:pt x="213" y="26"/>
                    <a:pt x="212" y="27"/>
                  </a:cubicBezTo>
                  <a:cubicBezTo>
                    <a:pt x="217" y="29"/>
                    <a:pt x="212" y="22"/>
                    <a:pt x="217" y="23"/>
                  </a:cubicBezTo>
                  <a:cubicBezTo>
                    <a:pt x="216" y="26"/>
                    <a:pt x="217" y="30"/>
                    <a:pt x="213" y="32"/>
                  </a:cubicBezTo>
                  <a:cubicBezTo>
                    <a:pt x="212" y="30"/>
                    <a:pt x="212" y="28"/>
                    <a:pt x="211" y="26"/>
                  </a:cubicBezTo>
                  <a:close/>
                  <a:moveTo>
                    <a:pt x="217" y="16"/>
                  </a:moveTo>
                  <a:cubicBezTo>
                    <a:pt x="216" y="19"/>
                    <a:pt x="217" y="19"/>
                    <a:pt x="219" y="18"/>
                  </a:cubicBezTo>
                  <a:cubicBezTo>
                    <a:pt x="220" y="19"/>
                    <a:pt x="219" y="20"/>
                    <a:pt x="220" y="21"/>
                  </a:cubicBezTo>
                  <a:cubicBezTo>
                    <a:pt x="219" y="21"/>
                    <a:pt x="219" y="22"/>
                    <a:pt x="218" y="23"/>
                  </a:cubicBezTo>
                  <a:cubicBezTo>
                    <a:pt x="216" y="20"/>
                    <a:pt x="215" y="21"/>
                    <a:pt x="213" y="19"/>
                  </a:cubicBezTo>
                  <a:cubicBezTo>
                    <a:pt x="214" y="18"/>
                    <a:pt x="215" y="17"/>
                    <a:pt x="217" y="16"/>
                  </a:cubicBezTo>
                  <a:close/>
                  <a:moveTo>
                    <a:pt x="196" y="25"/>
                  </a:moveTo>
                  <a:cubicBezTo>
                    <a:pt x="193" y="27"/>
                    <a:pt x="196" y="29"/>
                    <a:pt x="195" y="31"/>
                  </a:cubicBezTo>
                  <a:cubicBezTo>
                    <a:pt x="193" y="27"/>
                    <a:pt x="186" y="16"/>
                    <a:pt x="180" y="21"/>
                  </a:cubicBezTo>
                  <a:cubicBezTo>
                    <a:pt x="177" y="18"/>
                    <a:pt x="187" y="17"/>
                    <a:pt x="184" y="14"/>
                  </a:cubicBezTo>
                  <a:cubicBezTo>
                    <a:pt x="187" y="17"/>
                    <a:pt x="191" y="19"/>
                    <a:pt x="196" y="25"/>
                  </a:cubicBezTo>
                  <a:close/>
                  <a:moveTo>
                    <a:pt x="181" y="31"/>
                  </a:moveTo>
                  <a:cubicBezTo>
                    <a:pt x="181" y="30"/>
                    <a:pt x="180" y="28"/>
                    <a:pt x="179" y="26"/>
                  </a:cubicBezTo>
                  <a:cubicBezTo>
                    <a:pt x="180" y="26"/>
                    <a:pt x="182" y="25"/>
                    <a:pt x="184" y="24"/>
                  </a:cubicBezTo>
                  <a:cubicBezTo>
                    <a:pt x="187" y="27"/>
                    <a:pt x="184" y="29"/>
                    <a:pt x="181" y="31"/>
                  </a:cubicBezTo>
                  <a:close/>
                  <a:moveTo>
                    <a:pt x="184" y="11"/>
                  </a:moveTo>
                  <a:cubicBezTo>
                    <a:pt x="181" y="15"/>
                    <a:pt x="179" y="12"/>
                    <a:pt x="177" y="15"/>
                  </a:cubicBezTo>
                  <a:cubicBezTo>
                    <a:pt x="172" y="11"/>
                    <a:pt x="183" y="10"/>
                    <a:pt x="180" y="7"/>
                  </a:cubicBezTo>
                  <a:cubicBezTo>
                    <a:pt x="184" y="5"/>
                    <a:pt x="181" y="10"/>
                    <a:pt x="184" y="11"/>
                  </a:cubicBezTo>
                  <a:close/>
                  <a:moveTo>
                    <a:pt x="88" y="30"/>
                  </a:moveTo>
                  <a:cubicBezTo>
                    <a:pt x="87" y="25"/>
                    <a:pt x="93" y="22"/>
                    <a:pt x="97" y="18"/>
                  </a:cubicBezTo>
                  <a:cubicBezTo>
                    <a:pt x="96" y="17"/>
                    <a:pt x="95" y="16"/>
                    <a:pt x="95" y="16"/>
                  </a:cubicBezTo>
                  <a:cubicBezTo>
                    <a:pt x="101" y="18"/>
                    <a:pt x="102" y="25"/>
                    <a:pt x="88" y="30"/>
                  </a:cubicBezTo>
                  <a:close/>
                  <a:moveTo>
                    <a:pt x="74" y="17"/>
                  </a:moveTo>
                  <a:cubicBezTo>
                    <a:pt x="79" y="24"/>
                    <a:pt x="80" y="13"/>
                    <a:pt x="85" y="18"/>
                  </a:cubicBezTo>
                  <a:cubicBezTo>
                    <a:pt x="87" y="24"/>
                    <a:pt x="81" y="35"/>
                    <a:pt x="85" y="38"/>
                  </a:cubicBezTo>
                  <a:cubicBezTo>
                    <a:pt x="86" y="42"/>
                    <a:pt x="80" y="37"/>
                    <a:pt x="79" y="39"/>
                  </a:cubicBezTo>
                  <a:cubicBezTo>
                    <a:pt x="78" y="34"/>
                    <a:pt x="81" y="30"/>
                    <a:pt x="82" y="25"/>
                  </a:cubicBezTo>
                  <a:cubicBezTo>
                    <a:pt x="78" y="21"/>
                    <a:pt x="71" y="28"/>
                    <a:pt x="66" y="23"/>
                  </a:cubicBezTo>
                  <a:cubicBezTo>
                    <a:pt x="69" y="21"/>
                    <a:pt x="72" y="19"/>
                    <a:pt x="74" y="17"/>
                  </a:cubicBezTo>
                  <a:close/>
                  <a:moveTo>
                    <a:pt x="48" y="23"/>
                  </a:moveTo>
                  <a:cubicBezTo>
                    <a:pt x="52" y="17"/>
                    <a:pt x="55" y="22"/>
                    <a:pt x="59" y="18"/>
                  </a:cubicBezTo>
                  <a:cubicBezTo>
                    <a:pt x="56" y="23"/>
                    <a:pt x="53" y="27"/>
                    <a:pt x="51" y="32"/>
                  </a:cubicBezTo>
                  <a:cubicBezTo>
                    <a:pt x="50" y="29"/>
                    <a:pt x="50" y="26"/>
                    <a:pt x="48" y="23"/>
                  </a:cubicBezTo>
                  <a:close/>
                  <a:moveTo>
                    <a:pt x="54" y="40"/>
                  </a:moveTo>
                  <a:cubicBezTo>
                    <a:pt x="56" y="40"/>
                    <a:pt x="58" y="40"/>
                    <a:pt x="59" y="40"/>
                  </a:cubicBezTo>
                  <a:cubicBezTo>
                    <a:pt x="57" y="51"/>
                    <a:pt x="48" y="41"/>
                    <a:pt x="46" y="36"/>
                  </a:cubicBezTo>
                  <a:cubicBezTo>
                    <a:pt x="55" y="39"/>
                    <a:pt x="57" y="20"/>
                    <a:pt x="66" y="25"/>
                  </a:cubicBezTo>
                  <a:cubicBezTo>
                    <a:pt x="63" y="28"/>
                    <a:pt x="64" y="34"/>
                    <a:pt x="58" y="33"/>
                  </a:cubicBezTo>
                  <a:cubicBezTo>
                    <a:pt x="61" y="36"/>
                    <a:pt x="64" y="37"/>
                    <a:pt x="68" y="35"/>
                  </a:cubicBezTo>
                  <a:cubicBezTo>
                    <a:pt x="71" y="32"/>
                    <a:pt x="65" y="34"/>
                    <a:pt x="65" y="30"/>
                  </a:cubicBezTo>
                  <a:cubicBezTo>
                    <a:pt x="67" y="31"/>
                    <a:pt x="71" y="28"/>
                    <a:pt x="74" y="28"/>
                  </a:cubicBezTo>
                  <a:cubicBezTo>
                    <a:pt x="78" y="32"/>
                    <a:pt x="68" y="34"/>
                    <a:pt x="71" y="38"/>
                  </a:cubicBezTo>
                  <a:cubicBezTo>
                    <a:pt x="66" y="38"/>
                    <a:pt x="57" y="41"/>
                    <a:pt x="56" y="35"/>
                  </a:cubicBezTo>
                  <a:cubicBezTo>
                    <a:pt x="55" y="37"/>
                    <a:pt x="56" y="39"/>
                    <a:pt x="54" y="40"/>
                  </a:cubicBezTo>
                  <a:close/>
                  <a:moveTo>
                    <a:pt x="61" y="55"/>
                  </a:moveTo>
                  <a:cubicBezTo>
                    <a:pt x="59" y="55"/>
                    <a:pt x="57" y="53"/>
                    <a:pt x="56" y="51"/>
                  </a:cubicBezTo>
                  <a:cubicBezTo>
                    <a:pt x="63" y="47"/>
                    <a:pt x="63" y="47"/>
                    <a:pt x="64" y="41"/>
                  </a:cubicBezTo>
                  <a:cubicBezTo>
                    <a:pt x="68" y="42"/>
                    <a:pt x="66" y="45"/>
                    <a:pt x="70" y="48"/>
                  </a:cubicBezTo>
                  <a:cubicBezTo>
                    <a:pt x="72" y="45"/>
                    <a:pt x="71" y="41"/>
                    <a:pt x="76" y="38"/>
                  </a:cubicBezTo>
                  <a:cubicBezTo>
                    <a:pt x="76" y="40"/>
                    <a:pt x="77" y="42"/>
                    <a:pt x="79" y="44"/>
                  </a:cubicBezTo>
                  <a:cubicBezTo>
                    <a:pt x="73" y="47"/>
                    <a:pt x="76" y="52"/>
                    <a:pt x="67" y="56"/>
                  </a:cubicBezTo>
                  <a:cubicBezTo>
                    <a:pt x="65" y="54"/>
                    <a:pt x="66" y="52"/>
                    <a:pt x="64" y="50"/>
                  </a:cubicBezTo>
                  <a:cubicBezTo>
                    <a:pt x="62" y="52"/>
                    <a:pt x="63" y="54"/>
                    <a:pt x="61" y="55"/>
                  </a:cubicBezTo>
                  <a:close/>
                  <a:moveTo>
                    <a:pt x="60" y="68"/>
                  </a:moveTo>
                  <a:cubicBezTo>
                    <a:pt x="56" y="66"/>
                    <a:pt x="58" y="66"/>
                    <a:pt x="55" y="61"/>
                  </a:cubicBezTo>
                  <a:cubicBezTo>
                    <a:pt x="57" y="60"/>
                    <a:pt x="58" y="59"/>
                    <a:pt x="60" y="57"/>
                  </a:cubicBezTo>
                  <a:cubicBezTo>
                    <a:pt x="60" y="59"/>
                    <a:pt x="61" y="62"/>
                    <a:pt x="63" y="60"/>
                  </a:cubicBezTo>
                  <a:cubicBezTo>
                    <a:pt x="61" y="62"/>
                    <a:pt x="62" y="64"/>
                    <a:pt x="60" y="68"/>
                  </a:cubicBezTo>
                  <a:close/>
                  <a:moveTo>
                    <a:pt x="95" y="48"/>
                  </a:moveTo>
                  <a:cubicBezTo>
                    <a:pt x="92" y="46"/>
                    <a:pt x="96" y="44"/>
                    <a:pt x="96" y="42"/>
                  </a:cubicBezTo>
                  <a:cubicBezTo>
                    <a:pt x="91" y="39"/>
                    <a:pt x="92" y="44"/>
                    <a:pt x="88" y="46"/>
                  </a:cubicBezTo>
                  <a:cubicBezTo>
                    <a:pt x="87" y="45"/>
                    <a:pt x="86" y="43"/>
                    <a:pt x="85" y="42"/>
                  </a:cubicBezTo>
                  <a:cubicBezTo>
                    <a:pt x="96" y="36"/>
                    <a:pt x="95" y="29"/>
                    <a:pt x="107" y="20"/>
                  </a:cubicBezTo>
                  <a:cubicBezTo>
                    <a:pt x="111" y="23"/>
                    <a:pt x="104" y="32"/>
                    <a:pt x="100" y="27"/>
                  </a:cubicBezTo>
                  <a:cubicBezTo>
                    <a:pt x="100" y="32"/>
                    <a:pt x="99" y="35"/>
                    <a:pt x="101" y="40"/>
                  </a:cubicBezTo>
                  <a:cubicBezTo>
                    <a:pt x="95" y="42"/>
                    <a:pt x="100" y="46"/>
                    <a:pt x="95" y="48"/>
                  </a:cubicBezTo>
                  <a:close/>
                  <a:moveTo>
                    <a:pt x="104" y="52"/>
                  </a:moveTo>
                  <a:cubicBezTo>
                    <a:pt x="105" y="51"/>
                    <a:pt x="107" y="49"/>
                    <a:pt x="109" y="48"/>
                  </a:cubicBezTo>
                  <a:cubicBezTo>
                    <a:pt x="111" y="50"/>
                    <a:pt x="111" y="51"/>
                    <a:pt x="112" y="53"/>
                  </a:cubicBezTo>
                  <a:cubicBezTo>
                    <a:pt x="109" y="55"/>
                    <a:pt x="106" y="55"/>
                    <a:pt x="104" y="52"/>
                  </a:cubicBezTo>
                  <a:close/>
                  <a:moveTo>
                    <a:pt x="127" y="45"/>
                  </a:moveTo>
                  <a:cubicBezTo>
                    <a:pt x="124" y="42"/>
                    <a:pt x="126" y="39"/>
                    <a:pt x="127" y="36"/>
                  </a:cubicBezTo>
                  <a:cubicBezTo>
                    <a:pt x="124" y="36"/>
                    <a:pt x="121" y="35"/>
                    <a:pt x="119" y="35"/>
                  </a:cubicBezTo>
                  <a:cubicBezTo>
                    <a:pt x="117" y="37"/>
                    <a:pt x="119" y="40"/>
                    <a:pt x="115" y="39"/>
                  </a:cubicBezTo>
                  <a:cubicBezTo>
                    <a:pt x="114" y="38"/>
                    <a:pt x="118" y="36"/>
                    <a:pt x="117" y="35"/>
                  </a:cubicBezTo>
                  <a:cubicBezTo>
                    <a:pt x="116" y="32"/>
                    <a:pt x="113" y="35"/>
                    <a:pt x="112" y="33"/>
                  </a:cubicBezTo>
                  <a:cubicBezTo>
                    <a:pt x="113" y="35"/>
                    <a:pt x="113" y="50"/>
                    <a:pt x="105" y="44"/>
                  </a:cubicBezTo>
                  <a:cubicBezTo>
                    <a:pt x="108" y="43"/>
                    <a:pt x="106" y="40"/>
                    <a:pt x="109" y="39"/>
                  </a:cubicBezTo>
                  <a:cubicBezTo>
                    <a:pt x="107" y="38"/>
                    <a:pt x="105" y="37"/>
                    <a:pt x="103" y="38"/>
                  </a:cubicBezTo>
                  <a:cubicBezTo>
                    <a:pt x="106" y="25"/>
                    <a:pt x="120" y="33"/>
                    <a:pt x="128" y="31"/>
                  </a:cubicBezTo>
                  <a:cubicBezTo>
                    <a:pt x="132" y="36"/>
                    <a:pt x="133" y="41"/>
                    <a:pt x="127" y="45"/>
                  </a:cubicBezTo>
                  <a:close/>
                  <a:moveTo>
                    <a:pt x="132" y="31"/>
                  </a:moveTo>
                  <a:cubicBezTo>
                    <a:pt x="140" y="27"/>
                    <a:pt x="141" y="24"/>
                    <a:pt x="145" y="22"/>
                  </a:cubicBezTo>
                  <a:cubicBezTo>
                    <a:pt x="146" y="25"/>
                    <a:pt x="143" y="34"/>
                    <a:pt x="139" y="30"/>
                  </a:cubicBezTo>
                  <a:cubicBezTo>
                    <a:pt x="134" y="34"/>
                    <a:pt x="139" y="39"/>
                    <a:pt x="136" y="43"/>
                  </a:cubicBezTo>
                  <a:cubicBezTo>
                    <a:pt x="133" y="39"/>
                    <a:pt x="135" y="35"/>
                    <a:pt x="132" y="31"/>
                  </a:cubicBezTo>
                  <a:close/>
                  <a:moveTo>
                    <a:pt x="155" y="26"/>
                  </a:moveTo>
                  <a:cubicBezTo>
                    <a:pt x="161" y="26"/>
                    <a:pt x="164" y="21"/>
                    <a:pt x="171" y="23"/>
                  </a:cubicBezTo>
                  <a:cubicBezTo>
                    <a:pt x="172" y="26"/>
                    <a:pt x="172" y="33"/>
                    <a:pt x="168" y="33"/>
                  </a:cubicBezTo>
                  <a:cubicBezTo>
                    <a:pt x="164" y="30"/>
                    <a:pt x="170" y="28"/>
                    <a:pt x="168" y="26"/>
                  </a:cubicBezTo>
                  <a:cubicBezTo>
                    <a:pt x="167" y="25"/>
                    <a:pt x="166" y="25"/>
                    <a:pt x="165" y="24"/>
                  </a:cubicBezTo>
                  <a:cubicBezTo>
                    <a:pt x="162" y="28"/>
                    <a:pt x="162" y="31"/>
                    <a:pt x="158" y="35"/>
                  </a:cubicBezTo>
                  <a:cubicBezTo>
                    <a:pt x="154" y="31"/>
                    <a:pt x="159" y="29"/>
                    <a:pt x="155" y="26"/>
                  </a:cubicBezTo>
                  <a:close/>
                  <a:moveTo>
                    <a:pt x="149" y="42"/>
                  </a:moveTo>
                  <a:cubicBezTo>
                    <a:pt x="148" y="39"/>
                    <a:pt x="151" y="38"/>
                    <a:pt x="148" y="35"/>
                  </a:cubicBezTo>
                  <a:cubicBezTo>
                    <a:pt x="150" y="34"/>
                    <a:pt x="152" y="35"/>
                    <a:pt x="154" y="33"/>
                  </a:cubicBezTo>
                  <a:cubicBezTo>
                    <a:pt x="157" y="36"/>
                    <a:pt x="153" y="39"/>
                    <a:pt x="149" y="42"/>
                  </a:cubicBezTo>
                  <a:close/>
                  <a:moveTo>
                    <a:pt x="134" y="63"/>
                  </a:moveTo>
                  <a:cubicBezTo>
                    <a:pt x="137" y="68"/>
                    <a:pt x="128" y="66"/>
                    <a:pt x="130" y="70"/>
                  </a:cubicBezTo>
                  <a:cubicBezTo>
                    <a:pt x="126" y="67"/>
                    <a:pt x="126" y="57"/>
                    <a:pt x="127" y="52"/>
                  </a:cubicBezTo>
                  <a:cubicBezTo>
                    <a:pt x="134" y="49"/>
                    <a:pt x="143" y="49"/>
                    <a:pt x="143" y="40"/>
                  </a:cubicBezTo>
                  <a:cubicBezTo>
                    <a:pt x="149" y="41"/>
                    <a:pt x="144" y="47"/>
                    <a:pt x="145" y="50"/>
                  </a:cubicBezTo>
                  <a:cubicBezTo>
                    <a:pt x="138" y="46"/>
                    <a:pt x="123" y="64"/>
                    <a:pt x="134" y="63"/>
                  </a:cubicBezTo>
                  <a:close/>
                  <a:moveTo>
                    <a:pt x="170" y="42"/>
                  </a:moveTo>
                  <a:cubicBezTo>
                    <a:pt x="168" y="40"/>
                    <a:pt x="164" y="38"/>
                    <a:pt x="160" y="41"/>
                  </a:cubicBezTo>
                  <a:cubicBezTo>
                    <a:pt x="158" y="33"/>
                    <a:pt x="172" y="39"/>
                    <a:pt x="174" y="29"/>
                  </a:cubicBezTo>
                  <a:cubicBezTo>
                    <a:pt x="174" y="33"/>
                    <a:pt x="175" y="37"/>
                    <a:pt x="180" y="32"/>
                  </a:cubicBezTo>
                  <a:cubicBezTo>
                    <a:pt x="186" y="42"/>
                    <a:pt x="170" y="33"/>
                    <a:pt x="170" y="42"/>
                  </a:cubicBezTo>
                  <a:close/>
                  <a:moveTo>
                    <a:pt x="189" y="32"/>
                  </a:moveTo>
                  <a:cubicBezTo>
                    <a:pt x="190" y="35"/>
                    <a:pt x="189" y="39"/>
                    <a:pt x="185" y="39"/>
                  </a:cubicBezTo>
                  <a:cubicBezTo>
                    <a:pt x="184" y="36"/>
                    <a:pt x="186" y="32"/>
                    <a:pt x="189" y="32"/>
                  </a:cubicBezTo>
                  <a:close/>
                  <a:moveTo>
                    <a:pt x="159" y="58"/>
                  </a:moveTo>
                  <a:cubicBezTo>
                    <a:pt x="164" y="58"/>
                    <a:pt x="165" y="48"/>
                    <a:pt x="170" y="54"/>
                  </a:cubicBezTo>
                  <a:cubicBezTo>
                    <a:pt x="165" y="53"/>
                    <a:pt x="164" y="65"/>
                    <a:pt x="159" y="58"/>
                  </a:cubicBezTo>
                  <a:close/>
                  <a:moveTo>
                    <a:pt x="173" y="58"/>
                  </a:moveTo>
                  <a:cubicBezTo>
                    <a:pt x="171" y="55"/>
                    <a:pt x="177" y="53"/>
                    <a:pt x="172" y="49"/>
                  </a:cubicBezTo>
                  <a:cubicBezTo>
                    <a:pt x="174" y="48"/>
                    <a:pt x="175" y="47"/>
                    <a:pt x="174" y="46"/>
                  </a:cubicBezTo>
                  <a:cubicBezTo>
                    <a:pt x="176" y="45"/>
                    <a:pt x="176" y="46"/>
                    <a:pt x="175" y="47"/>
                  </a:cubicBezTo>
                  <a:cubicBezTo>
                    <a:pt x="177" y="49"/>
                    <a:pt x="178" y="49"/>
                    <a:pt x="180" y="48"/>
                  </a:cubicBezTo>
                  <a:cubicBezTo>
                    <a:pt x="181" y="50"/>
                    <a:pt x="179" y="50"/>
                    <a:pt x="179" y="49"/>
                  </a:cubicBezTo>
                  <a:cubicBezTo>
                    <a:pt x="174" y="52"/>
                    <a:pt x="178" y="55"/>
                    <a:pt x="173" y="58"/>
                  </a:cubicBezTo>
                  <a:close/>
                  <a:moveTo>
                    <a:pt x="194" y="38"/>
                  </a:moveTo>
                  <a:cubicBezTo>
                    <a:pt x="197" y="42"/>
                    <a:pt x="189" y="43"/>
                    <a:pt x="196" y="45"/>
                  </a:cubicBezTo>
                  <a:cubicBezTo>
                    <a:pt x="193" y="47"/>
                    <a:pt x="192" y="48"/>
                    <a:pt x="194" y="50"/>
                  </a:cubicBezTo>
                  <a:cubicBezTo>
                    <a:pt x="188" y="49"/>
                    <a:pt x="190" y="41"/>
                    <a:pt x="194" y="38"/>
                  </a:cubicBezTo>
                  <a:close/>
                  <a:moveTo>
                    <a:pt x="182" y="60"/>
                  </a:moveTo>
                  <a:cubicBezTo>
                    <a:pt x="180" y="58"/>
                    <a:pt x="181" y="57"/>
                    <a:pt x="180" y="56"/>
                  </a:cubicBezTo>
                  <a:cubicBezTo>
                    <a:pt x="183" y="54"/>
                    <a:pt x="187" y="53"/>
                    <a:pt x="189" y="56"/>
                  </a:cubicBezTo>
                  <a:cubicBezTo>
                    <a:pt x="187" y="59"/>
                    <a:pt x="185" y="56"/>
                    <a:pt x="182" y="60"/>
                  </a:cubicBezTo>
                  <a:close/>
                  <a:moveTo>
                    <a:pt x="201" y="43"/>
                  </a:moveTo>
                  <a:cubicBezTo>
                    <a:pt x="203" y="39"/>
                    <a:pt x="207" y="38"/>
                    <a:pt x="211" y="35"/>
                  </a:cubicBezTo>
                  <a:cubicBezTo>
                    <a:pt x="214" y="42"/>
                    <a:pt x="205" y="42"/>
                    <a:pt x="201" y="43"/>
                  </a:cubicBezTo>
                  <a:close/>
                  <a:moveTo>
                    <a:pt x="197" y="55"/>
                  </a:moveTo>
                  <a:cubicBezTo>
                    <a:pt x="198" y="57"/>
                    <a:pt x="197" y="58"/>
                    <a:pt x="198" y="60"/>
                  </a:cubicBezTo>
                  <a:cubicBezTo>
                    <a:pt x="196" y="61"/>
                    <a:pt x="194" y="58"/>
                    <a:pt x="192" y="61"/>
                  </a:cubicBezTo>
                  <a:cubicBezTo>
                    <a:pt x="190" y="58"/>
                    <a:pt x="194" y="55"/>
                    <a:pt x="197" y="55"/>
                  </a:cubicBezTo>
                  <a:close/>
                  <a:moveTo>
                    <a:pt x="184" y="72"/>
                  </a:moveTo>
                  <a:cubicBezTo>
                    <a:pt x="182" y="70"/>
                    <a:pt x="181" y="68"/>
                    <a:pt x="183" y="66"/>
                  </a:cubicBezTo>
                  <a:cubicBezTo>
                    <a:pt x="188" y="63"/>
                    <a:pt x="191" y="70"/>
                    <a:pt x="196" y="65"/>
                  </a:cubicBezTo>
                  <a:cubicBezTo>
                    <a:pt x="198" y="73"/>
                    <a:pt x="190" y="69"/>
                    <a:pt x="184" y="72"/>
                  </a:cubicBezTo>
                  <a:close/>
                  <a:moveTo>
                    <a:pt x="214" y="36"/>
                  </a:moveTo>
                  <a:cubicBezTo>
                    <a:pt x="216" y="36"/>
                    <a:pt x="218" y="38"/>
                    <a:pt x="217" y="36"/>
                  </a:cubicBezTo>
                  <a:cubicBezTo>
                    <a:pt x="221" y="40"/>
                    <a:pt x="224" y="38"/>
                    <a:pt x="229" y="37"/>
                  </a:cubicBezTo>
                  <a:cubicBezTo>
                    <a:pt x="231" y="43"/>
                    <a:pt x="214" y="41"/>
                    <a:pt x="214" y="36"/>
                  </a:cubicBezTo>
                  <a:close/>
                  <a:moveTo>
                    <a:pt x="225" y="57"/>
                  </a:moveTo>
                  <a:cubicBezTo>
                    <a:pt x="223" y="59"/>
                    <a:pt x="226" y="61"/>
                    <a:pt x="222" y="63"/>
                  </a:cubicBezTo>
                  <a:cubicBezTo>
                    <a:pt x="220" y="61"/>
                    <a:pt x="217" y="62"/>
                    <a:pt x="215" y="59"/>
                  </a:cubicBezTo>
                  <a:cubicBezTo>
                    <a:pt x="218" y="57"/>
                    <a:pt x="214" y="55"/>
                    <a:pt x="218" y="53"/>
                  </a:cubicBezTo>
                  <a:cubicBezTo>
                    <a:pt x="222" y="56"/>
                    <a:pt x="227" y="55"/>
                    <a:pt x="232" y="59"/>
                  </a:cubicBezTo>
                  <a:cubicBezTo>
                    <a:pt x="228" y="61"/>
                    <a:pt x="229" y="58"/>
                    <a:pt x="225" y="57"/>
                  </a:cubicBezTo>
                  <a:close/>
                  <a:moveTo>
                    <a:pt x="224" y="72"/>
                  </a:moveTo>
                  <a:cubicBezTo>
                    <a:pt x="223" y="67"/>
                    <a:pt x="222" y="72"/>
                    <a:pt x="218" y="73"/>
                  </a:cubicBezTo>
                  <a:cubicBezTo>
                    <a:pt x="219" y="67"/>
                    <a:pt x="224" y="66"/>
                    <a:pt x="228" y="63"/>
                  </a:cubicBezTo>
                  <a:cubicBezTo>
                    <a:pt x="229" y="65"/>
                    <a:pt x="228" y="68"/>
                    <a:pt x="227" y="66"/>
                  </a:cubicBezTo>
                  <a:cubicBezTo>
                    <a:pt x="224" y="68"/>
                    <a:pt x="228" y="70"/>
                    <a:pt x="224" y="72"/>
                  </a:cubicBezTo>
                  <a:close/>
                  <a:moveTo>
                    <a:pt x="241" y="73"/>
                  </a:moveTo>
                  <a:cubicBezTo>
                    <a:pt x="240" y="72"/>
                    <a:pt x="242" y="72"/>
                    <a:pt x="242" y="72"/>
                  </a:cubicBezTo>
                  <a:cubicBezTo>
                    <a:pt x="245" y="71"/>
                    <a:pt x="241" y="68"/>
                    <a:pt x="243" y="66"/>
                  </a:cubicBezTo>
                  <a:cubicBezTo>
                    <a:pt x="241" y="65"/>
                    <a:pt x="241" y="68"/>
                    <a:pt x="242" y="69"/>
                  </a:cubicBezTo>
                  <a:cubicBezTo>
                    <a:pt x="239" y="70"/>
                    <a:pt x="239" y="62"/>
                    <a:pt x="242" y="60"/>
                  </a:cubicBezTo>
                  <a:cubicBezTo>
                    <a:pt x="242" y="65"/>
                    <a:pt x="242" y="65"/>
                    <a:pt x="246" y="71"/>
                  </a:cubicBezTo>
                  <a:cubicBezTo>
                    <a:pt x="244" y="73"/>
                    <a:pt x="243" y="72"/>
                    <a:pt x="241" y="73"/>
                  </a:cubicBezTo>
                  <a:close/>
                  <a:moveTo>
                    <a:pt x="251" y="78"/>
                  </a:moveTo>
                  <a:cubicBezTo>
                    <a:pt x="251" y="73"/>
                    <a:pt x="256" y="72"/>
                    <a:pt x="255" y="68"/>
                  </a:cubicBezTo>
                  <a:cubicBezTo>
                    <a:pt x="257" y="68"/>
                    <a:pt x="258" y="76"/>
                    <a:pt x="257" y="79"/>
                  </a:cubicBezTo>
                  <a:cubicBezTo>
                    <a:pt x="254" y="73"/>
                    <a:pt x="255" y="74"/>
                    <a:pt x="251" y="78"/>
                  </a:cubicBezTo>
                  <a:close/>
                  <a:moveTo>
                    <a:pt x="354" y="12"/>
                  </a:moveTo>
                  <a:cubicBezTo>
                    <a:pt x="355" y="11"/>
                    <a:pt x="356" y="13"/>
                    <a:pt x="357" y="13"/>
                  </a:cubicBezTo>
                  <a:cubicBezTo>
                    <a:pt x="359" y="12"/>
                    <a:pt x="358" y="10"/>
                    <a:pt x="361" y="9"/>
                  </a:cubicBezTo>
                  <a:cubicBezTo>
                    <a:pt x="361" y="10"/>
                    <a:pt x="362" y="11"/>
                    <a:pt x="363" y="12"/>
                  </a:cubicBezTo>
                  <a:cubicBezTo>
                    <a:pt x="360" y="13"/>
                    <a:pt x="357" y="15"/>
                    <a:pt x="354" y="12"/>
                  </a:cubicBezTo>
                  <a:close/>
                  <a:moveTo>
                    <a:pt x="716" y="72"/>
                  </a:moveTo>
                  <a:cubicBezTo>
                    <a:pt x="717" y="79"/>
                    <a:pt x="704" y="74"/>
                    <a:pt x="698" y="77"/>
                  </a:cubicBezTo>
                  <a:cubicBezTo>
                    <a:pt x="697" y="72"/>
                    <a:pt x="708" y="74"/>
                    <a:pt x="704" y="69"/>
                  </a:cubicBezTo>
                  <a:cubicBezTo>
                    <a:pt x="707" y="71"/>
                    <a:pt x="711" y="68"/>
                    <a:pt x="714" y="65"/>
                  </a:cubicBezTo>
                  <a:cubicBezTo>
                    <a:pt x="714" y="71"/>
                    <a:pt x="706" y="74"/>
                    <a:pt x="702" y="75"/>
                  </a:cubicBezTo>
                  <a:cubicBezTo>
                    <a:pt x="706" y="77"/>
                    <a:pt x="711" y="73"/>
                    <a:pt x="716" y="72"/>
                  </a:cubicBezTo>
                  <a:close/>
                  <a:moveTo>
                    <a:pt x="717" y="62"/>
                  </a:moveTo>
                  <a:cubicBezTo>
                    <a:pt x="718" y="66"/>
                    <a:pt x="708" y="63"/>
                    <a:pt x="710" y="59"/>
                  </a:cubicBezTo>
                  <a:cubicBezTo>
                    <a:pt x="717" y="63"/>
                    <a:pt x="711" y="54"/>
                    <a:pt x="716" y="51"/>
                  </a:cubicBezTo>
                  <a:cubicBezTo>
                    <a:pt x="722" y="56"/>
                    <a:pt x="711" y="60"/>
                    <a:pt x="717" y="62"/>
                  </a:cubicBezTo>
                  <a:close/>
                  <a:moveTo>
                    <a:pt x="712" y="39"/>
                  </a:moveTo>
                  <a:cubicBezTo>
                    <a:pt x="714" y="43"/>
                    <a:pt x="714" y="33"/>
                    <a:pt x="717" y="39"/>
                  </a:cubicBezTo>
                  <a:cubicBezTo>
                    <a:pt x="712" y="44"/>
                    <a:pt x="711" y="46"/>
                    <a:pt x="706" y="43"/>
                  </a:cubicBezTo>
                  <a:cubicBezTo>
                    <a:pt x="713" y="44"/>
                    <a:pt x="708" y="28"/>
                    <a:pt x="712" y="39"/>
                  </a:cubicBezTo>
                  <a:close/>
                  <a:moveTo>
                    <a:pt x="721" y="30"/>
                  </a:moveTo>
                  <a:cubicBezTo>
                    <a:pt x="717" y="32"/>
                    <a:pt x="712" y="33"/>
                    <a:pt x="708" y="32"/>
                  </a:cubicBezTo>
                  <a:cubicBezTo>
                    <a:pt x="709" y="28"/>
                    <a:pt x="716" y="17"/>
                    <a:pt x="720" y="10"/>
                  </a:cubicBezTo>
                  <a:cubicBezTo>
                    <a:pt x="722" y="17"/>
                    <a:pt x="720" y="21"/>
                    <a:pt x="721" y="30"/>
                  </a:cubicBezTo>
                  <a:close/>
                  <a:moveTo>
                    <a:pt x="716" y="13"/>
                  </a:moveTo>
                  <a:cubicBezTo>
                    <a:pt x="714" y="14"/>
                    <a:pt x="713" y="15"/>
                    <a:pt x="711" y="17"/>
                  </a:cubicBezTo>
                  <a:cubicBezTo>
                    <a:pt x="709" y="11"/>
                    <a:pt x="706" y="17"/>
                    <a:pt x="704" y="13"/>
                  </a:cubicBezTo>
                  <a:cubicBezTo>
                    <a:pt x="708" y="13"/>
                    <a:pt x="713" y="8"/>
                    <a:pt x="716" y="13"/>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lt"/>
                <a:cs typeface="+mn-ea"/>
                <a:sym typeface="+mn-lt"/>
              </a:endParaRPr>
            </a:p>
          </p:txBody>
        </p:sp>
      </p:grpSp>
      <p:sp>
        <p:nvSpPr>
          <p:cNvPr id="110" name="KSO_Shape"/>
          <p:cNvSpPr/>
          <p:nvPr/>
        </p:nvSpPr>
        <p:spPr bwMode="auto">
          <a:xfrm>
            <a:off x="2039287" y="4530432"/>
            <a:ext cx="876487" cy="947554"/>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chemeClr val="tx1">
              <a:lumMod val="65000"/>
              <a:lumOff val="3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1" name="KSO_Shape"/>
          <p:cNvSpPr/>
          <p:nvPr/>
        </p:nvSpPr>
        <p:spPr bwMode="auto">
          <a:xfrm>
            <a:off x="4452438" y="4530432"/>
            <a:ext cx="876487" cy="947554"/>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chemeClr val="tx1">
              <a:lumMod val="65000"/>
              <a:lumOff val="3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2" name="KSO_Shape"/>
          <p:cNvSpPr/>
          <p:nvPr/>
        </p:nvSpPr>
        <p:spPr bwMode="auto">
          <a:xfrm>
            <a:off x="6865590" y="4676764"/>
            <a:ext cx="876487" cy="947554"/>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chemeClr val="tx1">
              <a:lumMod val="65000"/>
              <a:lumOff val="3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3" name="KSO_Shape"/>
          <p:cNvSpPr/>
          <p:nvPr/>
        </p:nvSpPr>
        <p:spPr bwMode="auto">
          <a:xfrm>
            <a:off x="9304672" y="4676764"/>
            <a:ext cx="876487" cy="947554"/>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chemeClr val="tx1">
              <a:lumMod val="65000"/>
              <a:lumOff val="3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19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500"/>
                                        <p:tgtEl>
                                          <p:spTgt spid="110"/>
                                        </p:tgtEl>
                                      </p:cBhvr>
                                    </p:animEffect>
                                  </p:childTnLst>
                                </p:cTn>
                              </p:par>
                            </p:childTnLst>
                          </p:cTn>
                        </p:par>
                        <p:par>
                          <p:cTn id="21" fill="hold">
                            <p:stCondLst>
                              <p:cond delay="2450"/>
                            </p:stCondLst>
                            <p:childTnLst>
                              <p:par>
                                <p:cTn id="22" presetID="22" presetClass="entr" presetSubtype="8"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par>
                          <p:cTn id="25" fill="hold">
                            <p:stCondLst>
                              <p:cond delay="2950"/>
                            </p:stCondLst>
                            <p:childTnLst>
                              <p:par>
                                <p:cTn id="26" presetID="53" presetClass="entr" presetSubtype="16"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childTnLst>
                          </p:cTn>
                        </p:par>
                        <p:par>
                          <p:cTn id="34" fill="hold">
                            <p:stCondLst>
                              <p:cond delay="3450"/>
                            </p:stCondLst>
                            <p:childTnLst>
                              <p:par>
                                <p:cTn id="35" presetID="22" presetClass="entr" presetSubtype="8"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childTnLst>
                          </p:cTn>
                        </p:par>
                        <p:par>
                          <p:cTn id="38" fill="hold">
                            <p:stCondLst>
                              <p:cond delay="3950"/>
                            </p:stCondLst>
                            <p:childTnLst>
                              <p:par>
                                <p:cTn id="39" presetID="53" presetClass="entr" presetSubtype="16"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2"/>
                                        </p:tgtEl>
                                        <p:attrNameLst>
                                          <p:attrName>style.visibility</p:attrName>
                                        </p:attrNameLst>
                                      </p:cBhvr>
                                      <p:to>
                                        <p:strVal val="visible"/>
                                      </p:to>
                                    </p:set>
                                    <p:animEffect transition="in" filter="fade">
                                      <p:cBhvr>
                                        <p:cTn id="46" dur="500"/>
                                        <p:tgtEl>
                                          <p:spTgt spid="112"/>
                                        </p:tgtEl>
                                      </p:cBhvr>
                                    </p:animEffect>
                                  </p:childTnLst>
                                </p:cTn>
                              </p:par>
                            </p:childTnLst>
                          </p:cTn>
                        </p:par>
                        <p:par>
                          <p:cTn id="47" fill="hold">
                            <p:stCondLst>
                              <p:cond delay="4450"/>
                            </p:stCondLst>
                            <p:childTnLst>
                              <p:par>
                                <p:cTn id="48" presetID="22" presetClass="entr" presetSubtype="8"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par>
                          <p:cTn id="51" fill="hold">
                            <p:stCondLst>
                              <p:cond delay="4950"/>
                            </p:stCondLst>
                            <p:childTnLst>
                              <p:par>
                                <p:cTn id="52" presetID="53" presetClass="entr" presetSubtype="16" fill="hold" nodeType="after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p:cTn id="54" dur="500" fill="hold"/>
                                        <p:tgtEl>
                                          <p:spTgt spid="40"/>
                                        </p:tgtEl>
                                        <p:attrNameLst>
                                          <p:attrName>ppt_w</p:attrName>
                                        </p:attrNameLst>
                                      </p:cBhvr>
                                      <p:tavLst>
                                        <p:tav tm="0">
                                          <p:val>
                                            <p:fltVal val="0"/>
                                          </p:val>
                                        </p:tav>
                                        <p:tav tm="100000">
                                          <p:val>
                                            <p:strVal val="#ppt_w"/>
                                          </p:val>
                                        </p:tav>
                                      </p:tavLst>
                                    </p:anim>
                                    <p:anim calcmode="lin" valueType="num">
                                      <p:cBhvr>
                                        <p:cTn id="55" dur="500" fill="hold"/>
                                        <p:tgtEl>
                                          <p:spTgt spid="40"/>
                                        </p:tgtEl>
                                        <p:attrNameLst>
                                          <p:attrName>ppt_h</p:attrName>
                                        </p:attrNameLst>
                                      </p:cBhvr>
                                      <p:tavLst>
                                        <p:tav tm="0">
                                          <p:val>
                                            <p:fltVal val="0"/>
                                          </p:val>
                                        </p:tav>
                                        <p:tav tm="100000">
                                          <p:val>
                                            <p:strVal val="#ppt_h"/>
                                          </p:val>
                                        </p:tav>
                                      </p:tavLst>
                                    </p:anim>
                                    <p:animEffect transition="in" filter="fade">
                                      <p:cBhvr>
                                        <p:cTn id="56" dur="500"/>
                                        <p:tgtEl>
                                          <p:spTgt spid="4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3"/>
                                        </p:tgtEl>
                                        <p:attrNameLst>
                                          <p:attrName>style.visibility</p:attrName>
                                        </p:attrNameLst>
                                      </p:cBhvr>
                                      <p:to>
                                        <p:strVal val="visible"/>
                                      </p:to>
                                    </p:set>
                                    <p:animEffect transition="in" filter="fade">
                                      <p:cBhvr>
                                        <p:cTn id="5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0" grpId="0" animBg="1"/>
      <p:bldP spid="111" grpId="0" animBg="1"/>
      <p:bldP spid="112" grpId="0" animBg="1"/>
      <p:bldP spid="1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19" y="-292"/>
            <a:ext cx="12193057" cy="6858594"/>
          </a:xfrm>
          <a:prstGeom prst="rect">
            <a:avLst/>
          </a:prstGeom>
        </p:spPr>
      </p:pic>
      <p:sp>
        <p:nvSpPr>
          <p:cNvPr id="5" name="椭圆 4"/>
          <p:cNvSpPr/>
          <p:nvPr/>
        </p:nvSpPr>
        <p:spPr>
          <a:xfrm>
            <a:off x="6604001" y="2376479"/>
            <a:ext cx="6045200" cy="60452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4685168" y="1957379"/>
            <a:ext cx="2821683" cy="3323987"/>
          </a:xfrm>
          <a:prstGeom prst="rect">
            <a:avLst/>
          </a:prstGeom>
          <a:noFill/>
        </p:spPr>
        <p:txBody>
          <a:bodyPr wrap="square" rtlCol="0">
            <a:spAutoFit/>
          </a:bodyPr>
          <a:lstStyle/>
          <a:p>
            <a:pPr algn="ctr"/>
            <a:r>
              <a:rPr lang="en-US" altLang="zh-CN" sz="7200" b="1" dirty="0">
                <a:ln>
                  <a:solidFill>
                    <a:srgbClr val="0F863B"/>
                  </a:solidFill>
                </a:ln>
                <a:solidFill>
                  <a:schemeClr val="bg1"/>
                </a:solidFill>
                <a:effectLst>
                  <a:outerShdw blurRad="38100" dist="38100" dir="2700000" algn="tl">
                    <a:srgbClr val="000000">
                      <a:alpha val="43137"/>
                    </a:srgbClr>
                  </a:outerShdw>
                </a:effectLst>
              </a:rPr>
              <a:t>PART</a:t>
            </a:r>
          </a:p>
          <a:p>
            <a:pPr algn="ctr"/>
            <a:r>
              <a:rPr lang="en-US" altLang="zh-CN" sz="13800" b="1" dirty="0">
                <a:ln>
                  <a:solidFill>
                    <a:srgbClr val="0F863B"/>
                  </a:solidFill>
                </a:ln>
                <a:solidFill>
                  <a:schemeClr val="bg1"/>
                </a:solidFill>
                <a:effectLst>
                  <a:outerShdw blurRad="38100" dist="38100" dir="2700000" algn="tl">
                    <a:srgbClr val="000000">
                      <a:alpha val="43137"/>
                    </a:srgbClr>
                  </a:outerShdw>
                </a:effectLst>
              </a:rPr>
              <a:t>03</a:t>
            </a:r>
            <a:endParaRPr lang="zh-CN" altLang="en-US" sz="13800" b="1" dirty="0">
              <a:ln>
                <a:solidFill>
                  <a:srgbClr val="0F863B"/>
                </a:solidFill>
              </a:ln>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7995385" y="3974553"/>
            <a:ext cx="3262432" cy="1015663"/>
          </a:xfrm>
          <a:prstGeom prst="rect">
            <a:avLst/>
          </a:prstGeom>
          <a:noFill/>
        </p:spPr>
        <p:txBody>
          <a:bodyPr wrap="none" rtlCol="0">
            <a:spAutoFit/>
          </a:bodyPr>
          <a:lstStyle>
            <a:defPPr>
              <a:defRPr lang="zh-CN"/>
            </a:defPPr>
            <a:lvl1pPr>
              <a:defRPr sz="6000">
                <a:blipFill>
                  <a:blip r:embed="rId4"/>
                  <a:stretch>
                    <a:fillRect/>
                  </a:stretch>
                </a:blipFill>
                <a:latin typeface="方正综艺简体" panose="02010601030101010101" pitchFamily="2" charset="-122"/>
                <a:ea typeface="方正综艺简体" panose="02010601030101010101" pitchFamily="2" charset="-122"/>
              </a:defRPr>
            </a:lvl1pPr>
          </a:lstStyle>
          <a:p>
            <a:r>
              <a:rPr lang="zh-CN" altLang="en-US" dirty="0">
                <a:ln>
                  <a:solidFill>
                    <a:srgbClr val="0F863B"/>
                  </a:solidFill>
                </a:ln>
              </a:rPr>
              <a:t>研究过程</a:t>
            </a:r>
          </a:p>
        </p:txBody>
      </p:sp>
      <p:sp>
        <p:nvSpPr>
          <p:cNvPr id="8" name="文本框 7"/>
          <p:cNvSpPr txBox="1"/>
          <p:nvPr/>
        </p:nvSpPr>
        <p:spPr>
          <a:xfrm>
            <a:off x="8014575" y="4965138"/>
            <a:ext cx="1548525"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输入标题</a:t>
            </a:r>
          </a:p>
        </p:txBody>
      </p:sp>
      <p:sp>
        <p:nvSpPr>
          <p:cNvPr id="9" name="文本框 8"/>
          <p:cNvSpPr txBox="1"/>
          <p:nvPr/>
        </p:nvSpPr>
        <p:spPr>
          <a:xfrm>
            <a:off x="8014575" y="5460116"/>
            <a:ext cx="1548525"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输入标题</a:t>
            </a:r>
          </a:p>
        </p:txBody>
      </p:sp>
      <p:sp>
        <p:nvSpPr>
          <p:cNvPr id="10" name="文本框 9"/>
          <p:cNvSpPr txBox="1"/>
          <p:nvPr/>
        </p:nvSpPr>
        <p:spPr>
          <a:xfrm>
            <a:off x="9937892" y="4965138"/>
            <a:ext cx="1548525"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输入标题</a:t>
            </a:r>
          </a:p>
        </p:txBody>
      </p:sp>
      <p:sp>
        <p:nvSpPr>
          <p:cNvPr id="11" name="文本框 10"/>
          <p:cNvSpPr txBox="1"/>
          <p:nvPr/>
        </p:nvSpPr>
        <p:spPr>
          <a:xfrm>
            <a:off x="9937892" y="5460116"/>
            <a:ext cx="1548525"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649"/>
                            </p:stCondLst>
                            <p:childTnLst>
                              <p:par>
                                <p:cTn id="20" presetID="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50" fill="hold"/>
                                        <p:tgtEl>
                                          <p:spTgt spid="8"/>
                                        </p:tgtEl>
                                        <p:attrNameLst>
                                          <p:attrName>ppt_x</p:attrName>
                                        </p:attrNameLst>
                                      </p:cBhvr>
                                      <p:tavLst>
                                        <p:tav tm="0">
                                          <p:val>
                                            <p:strVal val="1+#ppt_w/2"/>
                                          </p:val>
                                        </p:tav>
                                        <p:tav tm="100000">
                                          <p:val>
                                            <p:strVal val="#ppt_x"/>
                                          </p:val>
                                        </p:tav>
                                      </p:tavLst>
                                    </p:anim>
                                    <p:anim calcmode="lin" valueType="num">
                                      <p:cBhvr additive="base">
                                        <p:cTn id="23" dur="25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149"/>
                            </p:stCondLst>
                            <p:childTnLst>
                              <p:par>
                                <p:cTn id="25" presetID="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50" fill="hold"/>
                                        <p:tgtEl>
                                          <p:spTgt spid="10"/>
                                        </p:tgtEl>
                                        <p:attrNameLst>
                                          <p:attrName>ppt_x</p:attrName>
                                        </p:attrNameLst>
                                      </p:cBhvr>
                                      <p:tavLst>
                                        <p:tav tm="0">
                                          <p:val>
                                            <p:strVal val="1+#ppt_w/2"/>
                                          </p:val>
                                        </p:tav>
                                        <p:tav tm="100000">
                                          <p:val>
                                            <p:strVal val="#ppt_x"/>
                                          </p:val>
                                        </p:tav>
                                      </p:tavLst>
                                    </p:anim>
                                    <p:anim calcmode="lin" valueType="num">
                                      <p:cBhvr additive="base">
                                        <p:cTn id="28" dur="25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649"/>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1+#ppt_w/2"/>
                                          </p:val>
                                        </p:tav>
                                        <p:tav tm="100000">
                                          <p:val>
                                            <p:strVal val="#ppt_x"/>
                                          </p:val>
                                        </p:tav>
                                      </p:tavLst>
                                    </p:anim>
                                    <p:anim calcmode="lin" valueType="num">
                                      <p:cBhvr additive="base">
                                        <p:cTn id="33" dur="25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149"/>
                            </p:stCondLst>
                            <p:childTnLst>
                              <p:par>
                                <p:cTn id="35" presetID="2" presetClass="entr" presetSubtype="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50" fill="hold"/>
                                        <p:tgtEl>
                                          <p:spTgt spid="11"/>
                                        </p:tgtEl>
                                        <p:attrNameLst>
                                          <p:attrName>ppt_x</p:attrName>
                                        </p:attrNameLst>
                                      </p:cBhvr>
                                      <p:tavLst>
                                        <p:tav tm="0">
                                          <p:val>
                                            <p:strVal val="1+#ppt_w/2"/>
                                          </p:val>
                                        </p:tav>
                                        <p:tav tm="100000">
                                          <p:val>
                                            <p:strVal val="#ppt_x"/>
                                          </p:val>
                                        </p:tav>
                                      </p:tavLst>
                                    </p:anim>
                                    <p:anim calcmode="lin" valueType="num">
                                      <p:cBhvr additive="base">
                                        <p:cTn id="38"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838928" y="2420888"/>
            <a:ext cx="3362636" cy="3080141"/>
            <a:chOff x="2823465" y="3740152"/>
            <a:chExt cx="585788" cy="536576"/>
          </a:xfrm>
        </p:grpSpPr>
        <p:sp>
          <p:nvSpPr>
            <p:cNvPr id="68" name="Freeform 434"/>
            <p:cNvSpPr/>
            <p:nvPr/>
          </p:nvSpPr>
          <p:spPr bwMode="auto">
            <a:xfrm>
              <a:off x="2829815" y="3803652"/>
              <a:ext cx="511175" cy="473075"/>
            </a:xfrm>
            <a:custGeom>
              <a:avLst/>
              <a:gdLst>
                <a:gd name="T0" fmla="*/ 134 w 136"/>
                <a:gd name="T1" fmla="*/ 126 h 126"/>
                <a:gd name="T2" fmla="*/ 132 w 136"/>
                <a:gd name="T3" fmla="*/ 125 h 126"/>
                <a:gd name="T4" fmla="*/ 130 w 136"/>
                <a:gd name="T5" fmla="*/ 92 h 126"/>
                <a:gd name="T6" fmla="*/ 108 w 136"/>
                <a:gd name="T7" fmla="*/ 92 h 126"/>
                <a:gd name="T8" fmla="*/ 107 w 136"/>
                <a:gd name="T9" fmla="*/ 91 h 126"/>
                <a:gd name="T10" fmla="*/ 106 w 136"/>
                <a:gd name="T11" fmla="*/ 76 h 126"/>
                <a:gd name="T12" fmla="*/ 105 w 136"/>
                <a:gd name="T13" fmla="*/ 69 h 126"/>
                <a:gd name="T14" fmla="*/ 81 w 136"/>
                <a:gd name="T15" fmla="*/ 69 h 126"/>
                <a:gd name="T16" fmla="*/ 80 w 136"/>
                <a:gd name="T17" fmla="*/ 69 h 126"/>
                <a:gd name="T18" fmla="*/ 79 w 136"/>
                <a:gd name="T19" fmla="*/ 68 h 126"/>
                <a:gd name="T20" fmla="*/ 79 w 136"/>
                <a:gd name="T21" fmla="*/ 56 h 126"/>
                <a:gd name="T22" fmla="*/ 78 w 136"/>
                <a:gd name="T23" fmla="*/ 45 h 126"/>
                <a:gd name="T24" fmla="*/ 55 w 136"/>
                <a:gd name="T25" fmla="*/ 46 h 126"/>
                <a:gd name="T26" fmla="*/ 54 w 136"/>
                <a:gd name="T27" fmla="*/ 46 h 126"/>
                <a:gd name="T28" fmla="*/ 54 w 136"/>
                <a:gd name="T29" fmla="*/ 45 h 126"/>
                <a:gd name="T30" fmla="*/ 53 w 136"/>
                <a:gd name="T31" fmla="*/ 42 h 126"/>
                <a:gd name="T32" fmla="*/ 52 w 136"/>
                <a:gd name="T33" fmla="*/ 25 h 126"/>
                <a:gd name="T34" fmla="*/ 31 w 136"/>
                <a:gd name="T35" fmla="*/ 24 h 126"/>
                <a:gd name="T36" fmla="*/ 29 w 136"/>
                <a:gd name="T37" fmla="*/ 24 h 126"/>
                <a:gd name="T38" fmla="*/ 29 w 136"/>
                <a:gd name="T39" fmla="*/ 23 h 126"/>
                <a:gd name="T40" fmla="*/ 28 w 136"/>
                <a:gd name="T41" fmla="*/ 9 h 126"/>
                <a:gd name="T42" fmla="*/ 27 w 136"/>
                <a:gd name="T43" fmla="*/ 4 h 126"/>
                <a:gd name="T44" fmla="*/ 12 w 136"/>
                <a:gd name="T45" fmla="*/ 4 h 126"/>
                <a:gd name="T46" fmla="*/ 1 w 136"/>
                <a:gd name="T47" fmla="*/ 4 h 126"/>
                <a:gd name="T48" fmla="*/ 0 w 136"/>
                <a:gd name="T49" fmla="*/ 2 h 126"/>
                <a:gd name="T50" fmla="*/ 1 w 136"/>
                <a:gd name="T51" fmla="*/ 1 h 126"/>
                <a:gd name="T52" fmla="*/ 12 w 136"/>
                <a:gd name="T53" fmla="*/ 0 h 126"/>
                <a:gd name="T54" fmla="*/ 29 w 136"/>
                <a:gd name="T55" fmla="*/ 1 h 126"/>
                <a:gd name="T56" fmla="*/ 30 w 136"/>
                <a:gd name="T57" fmla="*/ 2 h 126"/>
                <a:gd name="T58" fmla="*/ 31 w 136"/>
                <a:gd name="T59" fmla="*/ 9 h 126"/>
                <a:gd name="T60" fmla="*/ 32 w 136"/>
                <a:gd name="T61" fmla="*/ 21 h 126"/>
                <a:gd name="T62" fmla="*/ 55 w 136"/>
                <a:gd name="T63" fmla="*/ 22 h 126"/>
                <a:gd name="T64" fmla="*/ 56 w 136"/>
                <a:gd name="T65" fmla="*/ 24 h 126"/>
                <a:gd name="T66" fmla="*/ 57 w 136"/>
                <a:gd name="T67" fmla="*/ 42 h 126"/>
                <a:gd name="T68" fmla="*/ 57 w 136"/>
                <a:gd name="T69" fmla="*/ 43 h 126"/>
                <a:gd name="T70" fmla="*/ 79 w 136"/>
                <a:gd name="T71" fmla="*/ 42 h 126"/>
                <a:gd name="T72" fmla="*/ 81 w 136"/>
                <a:gd name="T73" fmla="*/ 44 h 126"/>
                <a:gd name="T74" fmla="*/ 82 w 136"/>
                <a:gd name="T75" fmla="*/ 56 h 126"/>
                <a:gd name="T76" fmla="*/ 83 w 136"/>
                <a:gd name="T77" fmla="*/ 66 h 126"/>
                <a:gd name="T78" fmla="*/ 107 w 136"/>
                <a:gd name="T79" fmla="*/ 66 h 126"/>
                <a:gd name="T80" fmla="*/ 108 w 136"/>
                <a:gd name="T81" fmla="*/ 67 h 126"/>
                <a:gd name="T82" fmla="*/ 109 w 136"/>
                <a:gd name="T83" fmla="*/ 76 h 126"/>
                <a:gd name="T84" fmla="*/ 110 w 136"/>
                <a:gd name="T85" fmla="*/ 89 h 126"/>
                <a:gd name="T86" fmla="*/ 131 w 136"/>
                <a:gd name="T87" fmla="*/ 88 h 126"/>
                <a:gd name="T88" fmla="*/ 133 w 136"/>
                <a:gd name="T89" fmla="*/ 90 h 126"/>
                <a:gd name="T90" fmla="*/ 136 w 136"/>
                <a:gd name="T91" fmla="*/ 125 h 126"/>
                <a:gd name="T92" fmla="*/ 134 w 136"/>
                <a:gd name="T93"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26">
                  <a:moveTo>
                    <a:pt x="134" y="126"/>
                  </a:moveTo>
                  <a:cubicBezTo>
                    <a:pt x="133" y="126"/>
                    <a:pt x="132" y="126"/>
                    <a:pt x="132" y="125"/>
                  </a:cubicBezTo>
                  <a:cubicBezTo>
                    <a:pt x="130" y="92"/>
                    <a:pt x="130" y="92"/>
                    <a:pt x="130" y="92"/>
                  </a:cubicBezTo>
                  <a:cubicBezTo>
                    <a:pt x="121" y="92"/>
                    <a:pt x="118" y="92"/>
                    <a:pt x="108" y="92"/>
                  </a:cubicBezTo>
                  <a:cubicBezTo>
                    <a:pt x="107" y="92"/>
                    <a:pt x="107" y="91"/>
                    <a:pt x="107" y="91"/>
                  </a:cubicBezTo>
                  <a:cubicBezTo>
                    <a:pt x="106" y="84"/>
                    <a:pt x="106" y="80"/>
                    <a:pt x="106" y="76"/>
                  </a:cubicBezTo>
                  <a:cubicBezTo>
                    <a:pt x="105" y="74"/>
                    <a:pt x="105" y="72"/>
                    <a:pt x="105" y="69"/>
                  </a:cubicBezTo>
                  <a:cubicBezTo>
                    <a:pt x="95" y="68"/>
                    <a:pt x="92" y="68"/>
                    <a:pt x="81" y="69"/>
                  </a:cubicBezTo>
                  <a:cubicBezTo>
                    <a:pt x="81" y="69"/>
                    <a:pt x="80" y="69"/>
                    <a:pt x="80" y="69"/>
                  </a:cubicBezTo>
                  <a:cubicBezTo>
                    <a:pt x="80" y="69"/>
                    <a:pt x="79" y="68"/>
                    <a:pt x="79" y="68"/>
                  </a:cubicBezTo>
                  <a:cubicBezTo>
                    <a:pt x="79" y="63"/>
                    <a:pt x="79" y="59"/>
                    <a:pt x="79" y="56"/>
                  </a:cubicBezTo>
                  <a:cubicBezTo>
                    <a:pt x="78" y="53"/>
                    <a:pt x="78" y="50"/>
                    <a:pt x="78" y="45"/>
                  </a:cubicBezTo>
                  <a:cubicBezTo>
                    <a:pt x="70" y="45"/>
                    <a:pt x="64" y="45"/>
                    <a:pt x="55" y="46"/>
                  </a:cubicBezTo>
                  <a:cubicBezTo>
                    <a:pt x="55" y="46"/>
                    <a:pt x="55" y="46"/>
                    <a:pt x="54" y="46"/>
                  </a:cubicBezTo>
                  <a:cubicBezTo>
                    <a:pt x="54" y="46"/>
                    <a:pt x="54" y="45"/>
                    <a:pt x="54" y="45"/>
                  </a:cubicBezTo>
                  <a:cubicBezTo>
                    <a:pt x="53" y="42"/>
                    <a:pt x="53" y="42"/>
                    <a:pt x="53" y="42"/>
                  </a:cubicBezTo>
                  <a:cubicBezTo>
                    <a:pt x="52" y="35"/>
                    <a:pt x="52" y="33"/>
                    <a:pt x="52" y="25"/>
                  </a:cubicBezTo>
                  <a:cubicBezTo>
                    <a:pt x="45" y="23"/>
                    <a:pt x="38" y="23"/>
                    <a:pt x="31" y="24"/>
                  </a:cubicBezTo>
                  <a:cubicBezTo>
                    <a:pt x="30" y="24"/>
                    <a:pt x="30" y="24"/>
                    <a:pt x="29" y="24"/>
                  </a:cubicBezTo>
                  <a:cubicBezTo>
                    <a:pt x="29" y="24"/>
                    <a:pt x="29" y="23"/>
                    <a:pt x="29" y="23"/>
                  </a:cubicBezTo>
                  <a:cubicBezTo>
                    <a:pt x="29" y="17"/>
                    <a:pt x="28" y="14"/>
                    <a:pt x="28" y="9"/>
                  </a:cubicBezTo>
                  <a:cubicBezTo>
                    <a:pt x="27" y="8"/>
                    <a:pt x="27" y="6"/>
                    <a:pt x="27" y="4"/>
                  </a:cubicBezTo>
                  <a:cubicBezTo>
                    <a:pt x="22" y="3"/>
                    <a:pt x="17" y="4"/>
                    <a:pt x="12" y="4"/>
                  </a:cubicBezTo>
                  <a:cubicBezTo>
                    <a:pt x="8" y="4"/>
                    <a:pt x="5" y="4"/>
                    <a:pt x="1" y="4"/>
                  </a:cubicBezTo>
                  <a:cubicBezTo>
                    <a:pt x="0" y="4"/>
                    <a:pt x="0" y="3"/>
                    <a:pt x="0" y="2"/>
                  </a:cubicBezTo>
                  <a:cubicBezTo>
                    <a:pt x="0" y="1"/>
                    <a:pt x="0" y="1"/>
                    <a:pt x="1" y="1"/>
                  </a:cubicBezTo>
                  <a:cubicBezTo>
                    <a:pt x="5" y="1"/>
                    <a:pt x="8" y="0"/>
                    <a:pt x="12" y="0"/>
                  </a:cubicBezTo>
                  <a:cubicBezTo>
                    <a:pt x="18" y="0"/>
                    <a:pt x="23" y="0"/>
                    <a:pt x="29" y="1"/>
                  </a:cubicBezTo>
                  <a:cubicBezTo>
                    <a:pt x="29" y="1"/>
                    <a:pt x="30" y="1"/>
                    <a:pt x="30" y="2"/>
                  </a:cubicBezTo>
                  <a:cubicBezTo>
                    <a:pt x="30" y="5"/>
                    <a:pt x="31" y="7"/>
                    <a:pt x="31" y="9"/>
                  </a:cubicBezTo>
                  <a:cubicBezTo>
                    <a:pt x="31" y="13"/>
                    <a:pt x="32" y="16"/>
                    <a:pt x="32" y="21"/>
                  </a:cubicBezTo>
                  <a:cubicBezTo>
                    <a:pt x="40" y="20"/>
                    <a:pt x="46" y="20"/>
                    <a:pt x="55" y="22"/>
                  </a:cubicBezTo>
                  <a:cubicBezTo>
                    <a:pt x="55" y="23"/>
                    <a:pt x="56" y="23"/>
                    <a:pt x="56" y="24"/>
                  </a:cubicBezTo>
                  <a:cubicBezTo>
                    <a:pt x="55" y="33"/>
                    <a:pt x="56" y="35"/>
                    <a:pt x="57" y="42"/>
                  </a:cubicBezTo>
                  <a:cubicBezTo>
                    <a:pt x="57" y="43"/>
                    <a:pt x="57" y="43"/>
                    <a:pt x="57" y="43"/>
                  </a:cubicBezTo>
                  <a:cubicBezTo>
                    <a:pt x="65" y="41"/>
                    <a:pt x="71" y="41"/>
                    <a:pt x="79" y="42"/>
                  </a:cubicBezTo>
                  <a:cubicBezTo>
                    <a:pt x="80" y="42"/>
                    <a:pt x="81" y="43"/>
                    <a:pt x="81" y="44"/>
                  </a:cubicBezTo>
                  <a:cubicBezTo>
                    <a:pt x="81" y="49"/>
                    <a:pt x="81" y="52"/>
                    <a:pt x="82" y="56"/>
                  </a:cubicBezTo>
                  <a:cubicBezTo>
                    <a:pt x="82" y="59"/>
                    <a:pt x="82" y="62"/>
                    <a:pt x="83" y="66"/>
                  </a:cubicBezTo>
                  <a:cubicBezTo>
                    <a:pt x="92" y="65"/>
                    <a:pt x="96" y="65"/>
                    <a:pt x="107" y="66"/>
                  </a:cubicBezTo>
                  <a:cubicBezTo>
                    <a:pt x="108" y="66"/>
                    <a:pt x="108" y="67"/>
                    <a:pt x="108" y="67"/>
                  </a:cubicBezTo>
                  <a:cubicBezTo>
                    <a:pt x="108" y="71"/>
                    <a:pt x="109" y="73"/>
                    <a:pt x="109" y="76"/>
                  </a:cubicBezTo>
                  <a:cubicBezTo>
                    <a:pt x="109" y="80"/>
                    <a:pt x="110" y="83"/>
                    <a:pt x="110" y="89"/>
                  </a:cubicBezTo>
                  <a:cubicBezTo>
                    <a:pt x="119" y="89"/>
                    <a:pt x="122" y="89"/>
                    <a:pt x="131" y="88"/>
                  </a:cubicBezTo>
                  <a:cubicBezTo>
                    <a:pt x="132" y="88"/>
                    <a:pt x="133" y="89"/>
                    <a:pt x="133" y="90"/>
                  </a:cubicBezTo>
                  <a:cubicBezTo>
                    <a:pt x="136" y="125"/>
                    <a:pt x="136" y="125"/>
                    <a:pt x="136" y="125"/>
                  </a:cubicBezTo>
                  <a:cubicBezTo>
                    <a:pt x="136" y="126"/>
                    <a:pt x="135" y="126"/>
                    <a:pt x="134" y="126"/>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35"/>
            <p:cNvSpPr/>
            <p:nvPr/>
          </p:nvSpPr>
          <p:spPr bwMode="auto">
            <a:xfrm>
              <a:off x="2826640" y="3806827"/>
              <a:ext cx="19050" cy="461963"/>
            </a:xfrm>
            <a:custGeom>
              <a:avLst/>
              <a:gdLst>
                <a:gd name="T0" fmla="*/ 2 w 5"/>
                <a:gd name="T1" fmla="*/ 123 h 123"/>
                <a:gd name="T2" fmla="*/ 1 w 5"/>
                <a:gd name="T3" fmla="*/ 122 h 123"/>
                <a:gd name="T4" fmla="*/ 1 w 5"/>
                <a:gd name="T5" fmla="*/ 61 h 123"/>
                <a:gd name="T6" fmla="*/ 1 w 5"/>
                <a:gd name="T7" fmla="*/ 1 h 123"/>
                <a:gd name="T8" fmla="*/ 2 w 5"/>
                <a:gd name="T9" fmla="*/ 0 h 123"/>
                <a:gd name="T10" fmla="*/ 4 w 5"/>
                <a:gd name="T11" fmla="*/ 1 h 123"/>
                <a:gd name="T12" fmla="*/ 4 w 5"/>
                <a:gd name="T13" fmla="*/ 61 h 123"/>
                <a:gd name="T14" fmla="*/ 4 w 5"/>
                <a:gd name="T15" fmla="*/ 122 h 123"/>
                <a:gd name="T16" fmla="*/ 2 w 5"/>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23">
                  <a:moveTo>
                    <a:pt x="2" y="123"/>
                  </a:moveTo>
                  <a:cubicBezTo>
                    <a:pt x="1" y="123"/>
                    <a:pt x="1" y="123"/>
                    <a:pt x="1" y="122"/>
                  </a:cubicBezTo>
                  <a:cubicBezTo>
                    <a:pt x="1" y="97"/>
                    <a:pt x="1" y="79"/>
                    <a:pt x="1" y="61"/>
                  </a:cubicBezTo>
                  <a:cubicBezTo>
                    <a:pt x="0" y="44"/>
                    <a:pt x="0" y="26"/>
                    <a:pt x="1" y="1"/>
                  </a:cubicBezTo>
                  <a:cubicBezTo>
                    <a:pt x="1" y="0"/>
                    <a:pt x="1" y="0"/>
                    <a:pt x="2" y="0"/>
                  </a:cubicBezTo>
                  <a:cubicBezTo>
                    <a:pt x="3" y="0"/>
                    <a:pt x="4" y="0"/>
                    <a:pt x="4" y="1"/>
                  </a:cubicBezTo>
                  <a:cubicBezTo>
                    <a:pt x="3" y="26"/>
                    <a:pt x="4" y="44"/>
                    <a:pt x="4" y="61"/>
                  </a:cubicBezTo>
                  <a:cubicBezTo>
                    <a:pt x="4" y="79"/>
                    <a:pt x="5" y="97"/>
                    <a:pt x="4" y="122"/>
                  </a:cubicBezTo>
                  <a:cubicBezTo>
                    <a:pt x="4" y="123"/>
                    <a:pt x="3" y="123"/>
                    <a:pt x="2" y="123"/>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36"/>
            <p:cNvSpPr/>
            <p:nvPr/>
          </p:nvSpPr>
          <p:spPr bwMode="auto">
            <a:xfrm>
              <a:off x="2823465" y="4254503"/>
              <a:ext cx="528638" cy="22225"/>
            </a:xfrm>
            <a:custGeom>
              <a:avLst/>
              <a:gdLst>
                <a:gd name="T0" fmla="*/ 2 w 141"/>
                <a:gd name="T1" fmla="*/ 6 h 6"/>
                <a:gd name="T2" fmla="*/ 0 w 141"/>
                <a:gd name="T3" fmla="*/ 4 h 6"/>
                <a:gd name="T4" fmla="*/ 2 w 141"/>
                <a:gd name="T5" fmla="*/ 3 h 6"/>
                <a:gd name="T6" fmla="*/ 139 w 141"/>
                <a:gd name="T7" fmla="*/ 2 h 6"/>
                <a:gd name="T8" fmla="*/ 141 w 141"/>
                <a:gd name="T9" fmla="*/ 4 h 6"/>
                <a:gd name="T10" fmla="*/ 139 w 141"/>
                <a:gd name="T11" fmla="*/ 5 h 6"/>
                <a:gd name="T12" fmla="*/ 2 w 14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1" h="6">
                  <a:moveTo>
                    <a:pt x="2" y="6"/>
                  </a:moveTo>
                  <a:cubicBezTo>
                    <a:pt x="1" y="6"/>
                    <a:pt x="0" y="5"/>
                    <a:pt x="0" y="4"/>
                  </a:cubicBezTo>
                  <a:cubicBezTo>
                    <a:pt x="0" y="3"/>
                    <a:pt x="1" y="3"/>
                    <a:pt x="2" y="3"/>
                  </a:cubicBezTo>
                  <a:cubicBezTo>
                    <a:pt x="54" y="0"/>
                    <a:pt x="88" y="0"/>
                    <a:pt x="139" y="2"/>
                  </a:cubicBezTo>
                  <a:cubicBezTo>
                    <a:pt x="140" y="2"/>
                    <a:pt x="141" y="3"/>
                    <a:pt x="141" y="4"/>
                  </a:cubicBezTo>
                  <a:cubicBezTo>
                    <a:pt x="141" y="5"/>
                    <a:pt x="140" y="5"/>
                    <a:pt x="139" y="5"/>
                  </a:cubicBezTo>
                  <a:cubicBezTo>
                    <a:pt x="88" y="3"/>
                    <a:pt x="54" y="3"/>
                    <a:pt x="2" y="6"/>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37"/>
            <p:cNvSpPr/>
            <p:nvPr/>
          </p:nvSpPr>
          <p:spPr bwMode="auto">
            <a:xfrm>
              <a:off x="2829815" y="3740152"/>
              <a:ext cx="196850" cy="77788"/>
            </a:xfrm>
            <a:custGeom>
              <a:avLst/>
              <a:gdLst>
                <a:gd name="T0" fmla="*/ 28 w 52"/>
                <a:gd name="T1" fmla="*/ 21 h 21"/>
                <a:gd name="T2" fmla="*/ 26 w 52"/>
                <a:gd name="T3" fmla="*/ 20 h 21"/>
                <a:gd name="T4" fmla="*/ 27 w 52"/>
                <a:gd name="T5" fmla="*/ 18 h 21"/>
                <a:gd name="T6" fmla="*/ 44 w 52"/>
                <a:gd name="T7" fmla="*/ 4 h 21"/>
                <a:gd name="T8" fmla="*/ 40 w 52"/>
                <a:gd name="T9" fmla="*/ 4 h 21"/>
                <a:gd name="T10" fmla="*/ 25 w 52"/>
                <a:gd name="T11" fmla="*/ 5 h 21"/>
                <a:gd name="T12" fmla="*/ 20 w 52"/>
                <a:gd name="T13" fmla="*/ 8 h 21"/>
                <a:gd name="T14" fmla="*/ 3 w 52"/>
                <a:gd name="T15" fmla="*/ 19 h 21"/>
                <a:gd name="T16" fmla="*/ 0 w 52"/>
                <a:gd name="T17" fmla="*/ 19 h 21"/>
                <a:gd name="T18" fmla="*/ 1 w 52"/>
                <a:gd name="T19" fmla="*/ 16 h 21"/>
                <a:gd name="T20" fmla="*/ 18 w 52"/>
                <a:gd name="T21" fmla="*/ 6 h 21"/>
                <a:gd name="T22" fmla="*/ 24 w 52"/>
                <a:gd name="T23" fmla="*/ 2 h 21"/>
                <a:gd name="T24" fmla="*/ 40 w 52"/>
                <a:gd name="T25" fmla="*/ 1 h 21"/>
                <a:gd name="T26" fmla="*/ 50 w 52"/>
                <a:gd name="T27" fmla="*/ 0 h 21"/>
                <a:gd name="T28" fmla="*/ 52 w 52"/>
                <a:gd name="T29" fmla="*/ 1 h 21"/>
                <a:gd name="T30" fmla="*/ 51 w 52"/>
                <a:gd name="T31" fmla="*/ 3 h 21"/>
                <a:gd name="T32" fmla="*/ 29 w 52"/>
                <a:gd name="T33" fmla="*/ 20 h 21"/>
                <a:gd name="T34" fmla="*/ 28 w 52"/>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21">
                  <a:moveTo>
                    <a:pt x="28" y="21"/>
                  </a:moveTo>
                  <a:cubicBezTo>
                    <a:pt x="27" y="21"/>
                    <a:pt x="27" y="20"/>
                    <a:pt x="26" y="20"/>
                  </a:cubicBezTo>
                  <a:cubicBezTo>
                    <a:pt x="26" y="19"/>
                    <a:pt x="26" y="18"/>
                    <a:pt x="27" y="18"/>
                  </a:cubicBezTo>
                  <a:cubicBezTo>
                    <a:pt x="31" y="14"/>
                    <a:pt x="37" y="9"/>
                    <a:pt x="44" y="4"/>
                  </a:cubicBezTo>
                  <a:cubicBezTo>
                    <a:pt x="43" y="4"/>
                    <a:pt x="41" y="4"/>
                    <a:pt x="40" y="4"/>
                  </a:cubicBezTo>
                  <a:cubicBezTo>
                    <a:pt x="34" y="5"/>
                    <a:pt x="28" y="5"/>
                    <a:pt x="25" y="5"/>
                  </a:cubicBezTo>
                  <a:cubicBezTo>
                    <a:pt x="23" y="6"/>
                    <a:pt x="21" y="7"/>
                    <a:pt x="20" y="8"/>
                  </a:cubicBezTo>
                  <a:cubicBezTo>
                    <a:pt x="3" y="19"/>
                    <a:pt x="3" y="19"/>
                    <a:pt x="3" y="19"/>
                  </a:cubicBezTo>
                  <a:cubicBezTo>
                    <a:pt x="2" y="20"/>
                    <a:pt x="1" y="19"/>
                    <a:pt x="0" y="19"/>
                  </a:cubicBezTo>
                  <a:cubicBezTo>
                    <a:pt x="0" y="18"/>
                    <a:pt x="0" y="17"/>
                    <a:pt x="1" y="16"/>
                  </a:cubicBezTo>
                  <a:cubicBezTo>
                    <a:pt x="18" y="6"/>
                    <a:pt x="18" y="6"/>
                    <a:pt x="18" y="6"/>
                  </a:cubicBezTo>
                  <a:cubicBezTo>
                    <a:pt x="20" y="4"/>
                    <a:pt x="22" y="3"/>
                    <a:pt x="24" y="2"/>
                  </a:cubicBezTo>
                  <a:cubicBezTo>
                    <a:pt x="28" y="2"/>
                    <a:pt x="33" y="1"/>
                    <a:pt x="40" y="1"/>
                  </a:cubicBezTo>
                  <a:cubicBezTo>
                    <a:pt x="43" y="1"/>
                    <a:pt x="47" y="1"/>
                    <a:pt x="50" y="0"/>
                  </a:cubicBezTo>
                  <a:cubicBezTo>
                    <a:pt x="51" y="0"/>
                    <a:pt x="52" y="1"/>
                    <a:pt x="52" y="1"/>
                  </a:cubicBezTo>
                  <a:cubicBezTo>
                    <a:pt x="52" y="2"/>
                    <a:pt x="52" y="3"/>
                    <a:pt x="51" y="3"/>
                  </a:cubicBezTo>
                  <a:cubicBezTo>
                    <a:pt x="42" y="9"/>
                    <a:pt x="34" y="15"/>
                    <a:pt x="29" y="20"/>
                  </a:cubicBezTo>
                  <a:cubicBezTo>
                    <a:pt x="28" y="20"/>
                    <a:pt x="28" y="21"/>
                    <a:pt x="28" y="21"/>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38"/>
            <p:cNvSpPr/>
            <p:nvPr/>
          </p:nvSpPr>
          <p:spPr bwMode="auto">
            <a:xfrm>
              <a:off x="3010790" y="3740152"/>
              <a:ext cx="15875" cy="96838"/>
            </a:xfrm>
            <a:custGeom>
              <a:avLst/>
              <a:gdLst>
                <a:gd name="T0" fmla="*/ 2 w 4"/>
                <a:gd name="T1" fmla="*/ 26 h 26"/>
                <a:gd name="T2" fmla="*/ 0 w 4"/>
                <a:gd name="T3" fmla="*/ 24 h 26"/>
                <a:gd name="T4" fmla="*/ 0 w 4"/>
                <a:gd name="T5" fmla="*/ 14 h 26"/>
                <a:gd name="T6" fmla="*/ 1 w 4"/>
                <a:gd name="T7" fmla="*/ 2 h 26"/>
                <a:gd name="T8" fmla="*/ 2 w 4"/>
                <a:gd name="T9" fmla="*/ 0 h 26"/>
                <a:gd name="T10" fmla="*/ 4 w 4"/>
                <a:gd name="T11" fmla="*/ 2 h 26"/>
                <a:gd name="T12" fmla="*/ 4 w 4"/>
                <a:gd name="T13" fmla="*/ 14 h 26"/>
                <a:gd name="T14" fmla="*/ 3 w 4"/>
                <a:gd name="T15" fmla="*/ 24 h 26"/>
                <a:gd name="T16" fmla="*/ 2 w 4"/>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6">
                  <a:moveTo>
                    <a:pt x="2" y="26"/>
                  </a:moveTo>
                  <a:cubicBezTo>
                    <a:pt x="1" y="26"/>
                    <a:pt x="0" y="25"/>
                    <a:pt x="0" y="24"/>
                  </a:cubicBezTo>
                  <a:cubicBezTo>
                    <a:pt x="0" y="21"/>
                    <a:pt x="0" y="17"/>
                    <a:pt x="0" y="14"/>
                  </a:cubicBezTo>
                  <a:cubicBezTo>
                    <a:pt x="0" y="10"/>
                    <a:pt x="0" y="6"/>
                    <a:pt x="1" y="2"/>
                  </a:cubicBezTo>
                  <a:cubicBezTo>
                    <a:pt x="1" y="1"/>
                    <a:pt x="2" y="0"/>
                    <a:pt x="2" y="0"/>
                  </a:cubicBezTo>
                  <a:cubicBezTo>
                    <a:pt x="3" y="0"/>
                    <a:pt x="4" y="1"/>
                    <a:pt x="4" y="2"/>
                  </a:cubicBezTo>
                  <a:cubicBezTo>
                    <a:pt x="4" y="6"/>
                    <a:pt x="4" y="10"/>
                    <a:pt x="4" y="14"/>
                  </a:cubicBezTo>
                  <a:cubicBezTo>
                    <a:pt x="4" y="17"/>
                    <a:pt x="4" y="21"/>
                    <a:pt x="3" y="24"/>
                  </a:cubicBezTo>
                  <a:cubicBezTo>
                    <a:pt x="3" y="25"/>
                    <a:pt x="3" y="26"/>
                    <a:pt x="2" y="26"/>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39"/>
            <p:cNvSpPr/>
            <p:nvPr/>
          </p:nvSpPr>
          <p:spPr bwMode="auto">
            <a:xfrm>
              <a:off x="3010790" y="3822702"/>
              <a:ext cx="109538" cy="74613"/>
            </a:xfrm>
            <a:custGeom>
              <a:avLst/>
              <a:gdLst>
                <a:gd name="T0" fmla="*/ 7 w 29"/>
                <a:gd name="T1" fmla="*/ 20 h 20"/>
                <a:gd name="T2" fmla="*/ 6 w 29"/>
                <a:gd name="T3" fmla="*/ 19 h 20"/>
                <a:gd name="T4" fmla="*/ 6 w 29"/>
                <a:gd name="T5" fmla="*/ 17 h 20"/>
                <a:gd name="T6" fmla="*/ 12 w 29"/>
                <a:gd name="T7" fmla="*/ 12 h 20"/>
                <a:gd name="T8" fmla="*/ 21 w 29"/>
                <a:gd name="T9" fmla="*/ 3 h 20"/>
                <a:gd name="T10" fmla="*/ 21 w 29"/>
                <a:gd name="T11" fmla="*/ 3 h 20"/>
                <a:gd name="T12" fmla="*/ 2 w 29"/>
                <a:gd name="T13" fmla="*/ 4 h 20"/>
                <a:gd name="T14" fmla="*/ 0 w 29"/>
                <a:gd name="T15" fmla="*/ 2 h 20"/>
                <a:gd name="T16" fmla="*/ 2 w 29"/>
                <a:gd name="T17" fmla="*/ 1 h 20"/>
                <a:gd name="T18" fmla="*/ 20 w 29"/>
                <a:gd name="T19" fmla="*/ 0 h 20"/>
                <a:gd name="T20" fmla="*/ 27 w 29"/>
                <a:gd name="T21" fmla="*/ 0 h 20"/>
                <a:gd name="T22" fmla="*/ 28 w 29"/>
                <a:gd name="T23" fmla="*/ 1 h 20"/>
                <a:gd name="T24" fmla="*/ 28 w 29"/>
                <a:gd name="T25" fmla="*/ 3 h 20"/>
                <a:gd name="T26" fmla="*/ 14 w 29"/>
                <a:gd name="T27" fmla="*/ 14 h 20"/>
                <a:gd name="T28" fmla="*/ 8 w 29"/>
                <a:gd name="T29" fmla="*/ 20 h 20"/>
                <a:gd name="T30" fmla="*/ 7 w 29"/>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0">
                  <a:moveTo>
                    <a:pt x="7" y="20"/>
                  </a:moveTo>
                  <a:cubicBezTo>
                    <a:pt x="7" y="20"/>
                    <a:pt x="6" y="20"/>
                    <a:pt x="6" y="19"/>
                  </a:cubicBezTo>
                  <a:cubicBezTo>
                    <a:pt x="5" y="19"/>
                    <a:pt x="5" y="18"/>
                    <a:pt x="6" y="17"/>
                  </a:cubicBezTo>
                  <a:cubicBezTo>
                    <a:pt x="8" y="15"/>
                    <a:pt x="10" y="13"/>
                    <a:pt x="12" y="12"/>
                  </a:cubicBezTo>
                  <a:cubicBezTo>
                    <a:pt x="15" y="9"/>
                    <a:pt x="18" y="6"/>
                    <a:pt x="21" y="3"/>
                  </a:cubicBezTo>
                  <a:cubicBezTo>
                    <a:pt x="21" y="3"/>
                    <a:pt x="21" y="3"/>
                    <a:pt x="21" y="3"/>
                  </a:cubicBezTo>
                  <a:cubicBezTo>
                    <a:pt x="13" y="4"/>
                    <a:pt x="6" y="4"/>
                    <a:pt x="2" y="4"/>
                  </a:cubicBezTo>
                  <a:cubicBezTo>
                    <a:pt x="1" y="4"/>
                    <a:pt x="0" y="3"/>
                    <a:pt x="0" y="2"/>
                  </a:cubicBezTo>
                  <a:cubicBezTo>
                    <a:pt x="0" y="1"/>
                    <a:pt x="1" y="1"/>
                    <a:pt x="2" y="1"/>
                  </a:cubicBezTo>
                  <a:cubicBezTo>
                    <a:pt x="6" y="1"/>
                    <a:pt x="13" y="1"/>
                    <a:pt x="20" y="0"/>
                  </a:cubicBezTo>
                  <a:cubicBezTo>
                    <a:pt x="23" y="0"/>
                    <a:pt x="25" y="0"/>
                    <a:pt x="27" y="0"/>
                  </a:cubicBezTo>
                  <a:cubicBezTo>
                    <a:pt x="28" y="0"/>
                    <a:pt x="28" y="0"/>
                    <a:pt x="28" y="1"/>
                  </a:cubicBezTo>
                  <a:cubicBezTo>
                    <a:pt x="29" y="2"/>
                    <a:pt x="28" y="3"/>
                    <a:pt x="28" y="3"/>
                  </a:cubicBezTo>
                  <a:cubicBezTo>
                    <a:pt x="22" y="6"/>
                    <a:pt x="18" y="10"/>
                    <a:pt x="14" y="14"/>
                  </a:cubicBezTo>
                  <a:cubicBezTo>
                    <a:pt x="12" y="16"/>
                    <a:pt x="10" y="18"/>
                    <a:pt x="8" y="20"/>
                  </a:cubicBezTo>
                  <a:cubicBezTo>
                    <a:pt x="8" y="20"/>
                    <a:pt x="7" y="20"/>
                    <a:pt x="7" y="20"/>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40"/>
            <p:cNvSpPr/>
            <p:nvPr/>
          </p:nvSpPr>
          <p:spPr bwMode="auto">
            <a:xfrm>
              <a:off x="3104453" y="3822702"/>
              <a:ext cx="15875" cy="96838"/>
            </a:xfrm>
            <a:custGeom>
              <a:avLst/>
              <a:gdLst>
                <a:gd name="T0" fmla="*/ 1 w 4"/>
                <a:gd name="T1" fmla="*/ 26 h 26"/>
                <a:gd name="T2" fmla="*/ 0 w 4"/>
                <a:gd name="T3" fmla="*/ 24 h 26"/>
                <a:gd name="T4" fmla="*/ 0 w 4"/>
                <a:gd name="T5" fmla="*/ 14 h 26"/>
                <a:gd name="T6" fmla="*/ 0 w 4"/>
                <a:gd name="T7" fmla="*/ 1 h 26"/>
                <a:gd name="T8" fmla="*/ 2 w 4"/>
                <a:gd name="T9" fmla="*/ 0 h 26"/>
                <a:gd name="T10" fmla="*/ 3 w 4"/>
                <a:gd name="T11" fmla="*/ 2 h 26"/>
                <a:gd name="T12" fmla="*/ 3 w 4"/>
                <a:gd name="T13" fmla="*/ 14 h 26"/>
                <a:gd name="T14" fmla="*/ 3 w 4"/>
                <a:gd name="T15" fmla="*/ 24 h 26"/>
                <a:gd name="T16" fmla="*/ 1 w 4"/>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6">
                  <a:moveTo>
                    <a:pt x="1" y="26"/>
                  </a:moveTo>
                  <a:cubicBezTo>
                    <a:pt x="0" y="26"/>
                    <a:pt x="0" y="25"/>
                    <a:pt x="0" y="24"/>
                  </a:cubicBezTo>
                  <a:cubicBezTo>
                    <a:pt x="0" y="20"/>
                    <a:pt x="0" y="17"/>
                    <a:pt x="0" y="14"/>
                  </a:cubicBezTo>
                  <a:cubicBezTo>
                    <a:pt x="0" y="9"/>
                    <a:pt x="0" y="5"/>
                    <a:pt x="0" y="1"/>
                  </a:cubicBezTo>
                  <a:cubicBezTo>
                    <a:pt x="0" y="0"/>
                    <a:pt x="1" y="0"/>
                    <a:pt x="2" y="0"/>
                  </a:cubicBezTo>
                  <a:cubicBezTo>
                    <a:pt x="3" y="0"/>
                    <a:pt x="4" y="1"/>
                    <a:pt x="3" y="2"/>
                  </a:cubicBezTo>
                  <a:cubicBezTo>
                    <a:pt x="3" y="5"/>
                    <a:pt x="3" y="9"/>
                    <a:pt x="3" y="14"/>
                  </a:cubicBezTo>
                  <a:cubicBezTo>
                    <a:pt x="3" y="17"/>
                    <a:pt x="3" y="20"/>
                    <a:pt x="3" y="24"/>
                  </a:cubicBezTo>
                  <a:cubicBezTo>
                    <a:pt x="3" y="25"/>
                    <a:pt x="2" y="26"/>
                    <a:pt x="1" y="26"/>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41"/>
            <p:cNvSpPr/>
            <p:nvPr/>
          </p:nvSpPr>
          <p:spPr bwMode="auto">
            <a:xfrm>
              <a:off x="3029840" y="3897315"/>
              <a:ext cx="180975" cy="79375"/>
            </a:xfrm>
            <a:custGeom>
              <a:avLst/>
              <a:gdLst>
                <a:gd name="T0" fmla="*/ 2 w 48"/>
                <a:gd name="T1" fmla="*/ 21 h 21"/>
                <a:gd name="T2" fmla="*/ 1 w 48"/>
                <a:gd name="T3" fmla="*/ 20 h 21"/>
                <a:gd name="T4" fmla="*/ 1 w 48"/>
                <a:gd name="T5" fmla="*/ 18 h 21"/>
                <a:gd name="T6" fmla="*/ 18 w 48"/>
                <a:gd name="T7" fmla="*/ 5 h 21"/>
                <a:gd name="T8" fmla="*/ 23 w 48"/>
                <a:gd name="T9" fmla="*/ 2 h 21"/>
                <a:gd name="T10" fmla="*/ 37 w 48"/>
                <a:gd name="T11" fmla="*/ 1 h 21"/>
                <a:gd name="T12" fmla="*/ 46 w 48"/>
                <a:gd name="T13" fmla="*/ 0 h 21"/>
                <a:gd name="T14" fmla="*/ 48 w 48"/>
                <a:gd name="T15" fmla="*/ 1 h 21"/>
                <a:gd name="T16" fmla="*/ 47 w 48"/>
                <a:gd name="T17" fmla="*/ 3 h 21"/>
                <a:gd name="T18" fmla="*/ 34 w 48"/>
                <a:gd name="T19" fmla="*/ 14 h 21"/>
                <a:gd name="T20" fmla="*/ 28 w 48"/>
                <a:gd name="T21" fmla="*/ 20 h 21"/>
                <a:gd name="T22" fmla="*/ 25 w 48"/>
                <a:gd name="T23" fmla="*/ 20 h 21"/>
                <a:gd name="T24" fmla="*/ 25 w 48"/>
                <a:gd name="T25" fmla="*/ 17 h 21"/>
                <a:gd name="T26" fmla="*/ 31 w 48"/>
                <a:gd name="T27" fmla="*/ 12 h 21"/>
                <a:gd name="T28" fmla="*/ 40 w 48"/>
                <a:gd name="T29" fmla="*/ 4 h 21"/>
                <a:gd name="T30" fmla="*/ 37 w 48"/>
                <a:gd name="T31" fmla="*/ 4 h 21"/>
                <a:gd name="T32" fmla="*/ 24 w 48"/>
                <a:gd name="T33" fmla="*/ 5 h 21"/>
                <a:gd name="T34" fmla="*/ 20 w 48"/>
                <a:gd name="T35" fmla="*/ 7 h 21"/>
                <a:gd name="T36" fmla="*/ 3 w 48"/>
                <a:gd name="T37" fmla="*/ 21 h 21"/>
                <a:gd name="T38" fmla="*/ 2 w 48"/>
                <a:gd name="T3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21">
                  <a:moveTo>
                    <a:pt x="2" y="21"/>
                  </a:moveTo>
                  <a:cubicBezTo>
                    <a:pt x="2" y="21"/>
                    <a:pt x="1" y="21"/>
                    <a:pt x="1" y="20"/>
                  </a:cubicBezTo>
                  <a:cubicBezTo>
                    <a:pt x="0" y="20"/>
                    <a:pt x="1" y="19"/>
                    <a:pt x="1" y="18"/>
                  </a:cubicBezTo>
                  <a:cubicBezTo>
                    <a:pt x="7" y="15"/>
                    <a:pt x="14" y="9"/>
                    <a:pt x="18" y="5"/>
                  </a:cubicBezTo>
                  <a:cubicBezTo>
                    <a:pt x="20" y="3"/>
                    <a:pt x="21" y="3"/>
                    <a:pt x="23" y="2"/>
                  </a:cubicBezTo>
                  <a:cubicBezTo>
                    <a:pt x="26" y="1"/>
                    <a:pt x="32" y="1"/>
                    <a:pt x="37" y="1"/>
                  </a:cubicBezTo>
                  <a:cubicBezTo>
                    <a:pt x="40" y="0"/>
                    <a:pt x="43" y="0"/>
                    <a:pt x="46" y="0"/>
                  </a:cubicBezTo>
                  <a:cubicBezTo>
                    <a:pt x="47" y="0"/>
                    <a:pt x="48" y="0"/>
                    <a:pt x="48" y="1"/>
                  </a:cubicBezTo>
                  <a:cubicBezTo>
                    <a:pt x="48" y="2"/>
                    <a:pt x="48" y="3"/>
                    <a:pt x="47" y="3"/>
                  </a:cubicBezTo>
                  <a:cubicBezTo>
                    <a:pt x="42" y="6"/>
                    <a:pt x="38" y="10"/>
                    <a:pt x="34" y="14"/>
                  </a:cubicBezTo>
                  <a:cubicBezTo>
                    <a:pt x="32" y="16"/>
                    <a:pt x="30" y="18"/>
                    <a:pt x="28" y="20"/>
                  </a:cubicBezTo>
                  <a:cubicBezTo>
                    <a:pt x="27" y="20"/>
                    <a:pt x="26" y="20"/>
                    <a:pt x="25" y="20"/>
                  </a:cubicBezTo>
                  <a:cubicBezTo>
                    <a:pt x="25" y="19"/>
                    <a:pt x="25" y="18"/>
                    <a:pt x="25" y="17"/>
                  </a:cubicBezTo>
                  <a:cubicBezTo>
                    <a:pt x="27" y="15"/>
                    <a:pt x="29" y="14"/>
                    <a:pt x="31" y="12"/>
                  </a:cubicBezTo>
                  <a:cubicBezTo>
                    <a:pt x="34" y="9"/>
                    <a:pt x="37" y="6"/>
                    <a:pt x="40" y="4"/>
                  </a:cubicBezTo>
                  <a:cubicBezTo>
                    <a:pt x="39" y="4"/>
                    <a:pt x="38" y="4"/>
                    <a:pt x="37" y="4"/>
                  </a:cubicBezTo>
                  <a:cubicBezTo>
                    <a:pt x="32" y="4"/>
                    <a:pt x="27" y="4"/>
                    <a:pt x="24" y="5"/>
                  </a:cubicBezTo>
                  <a:cubicBezTo>
                    <a:pt x="22" y="6"/>
                    <a:pt x="21" y="6"/>
                    <a:pt x="20" y="7"/>
                  </a:cubicBezTo>
                  <a:cubicBezTo>
                    <a:pt x="18" y="9"/>
                    <a:pt x="10" y="16"/>
                    <a:pt x="3" y="21"/>
                  </a:cubicBezTo>
                  <a:lnTo>
                    <a:pt x="2" y="21"/>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42"/>
            <p:cNvSpPr/>
            <p:nvPr/>
          </p:nvSpPr>
          <p:spPr bwMode="auto">
            <a:xfrm>
              <a:off x="3194940" y="3897315"/>
              <a:ext cx="15875" cy="104775"/>
            </a:xfrm>
            <a:custGeom>
              <a:avLst/>
              <a:gdLst>
                <a:gd name="T0" fmla="*/ 2 w 4"/>
                <a:gd name="T1" fmla="*/ 28 h 28"/>
                <a:gd name="T2" fmla="*/ 1 w 4"/>
                <a:gd name="T3" fmla="*/ 27 h 28"/>
                <a:gd name="T4" fmla="*/ 1 w 4"/>
                <a:gd name="T5" fmla="*/ 14 h 28"/>
                <a:gd name="T6" fmla="*/ 1 w 4"/>
                <a:gd name="T7" fmla="*/ 1 h 28"/>
                <a:gd name="T8" fmla="*/ 2 w 4"/>
                <a:gd name="T9" fmla="*/ 0 h 28"/>
                <a:gd name="T10" fmla="*/ 4 w 4"/>
                <a:gd name="T11" fmla="*/ 2 h 28"/>
                <a:gd name="T12" fmla="*/ 4 w 4"/>
                <a:gd name="T13" fmla="*/ 14 h 28"/>
                <a:gd name="T14" fmla="*/ 4 w 4"/>
                <a:gd name="T15" fmla="*/ 27 h 28"/>
                <a:gd name="T16" fmla="*/ 2 w 4"/>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8">
                  <a:moveTo>
                    <a:pt x="2" y="28"/>
                  </a:moveTo>
                  <a:cubicBezTo>
                    <a:pt x="1" y="28"/>
                    <a:pt x="1" y="27"/>
                    <a:pt x="1" y="27"/>
                  </a:cubicBezTo>
                  <a:cubicBezTo>
                    <a:pt x="1" y="23"/>
                    <a:pt x="1" y="19"/>
                    <a:pt x="1" y="14"/>
                  </a:cubicBezTo>
                  <a:cubicBezTo>
                    <a:pt x="0" y="10"/>
                    <a:pt x="0" y="5"/>
                    <a:pt x="1" y="1"/>
                  </a:cubicBezTo>
                  <a:cubicBezTo>
                    <a:pt x="1" y="1"/>
                    <a:pt x="2" y="0"/>
                    <a:pt x="2" y="0"/>
                  </a:cubicBezTo>
                  <a:cubicBezTo>
                    <a:pt x="3" y="0"/>
                    <a:pt x="4" y="1"/>
                    <a:pt x="4" y="2"/>
                  </a:cubicBezTo>
                  <a:cubicBezTo>
                    <a:pt x="4" y="5"/>
                    <a:pt x="4" y="10"/>
                    <a:pt x="4" y="14"/>
                  </a:cubicBezTo>
                  <a:cubicBezTo>
                    <a:pt x="4" y="18"/>
                    <a:pt x="4" y="23"/>
                    <a:pt x="4" y="27"/>
                  </a:cubicBezTo>
                  <a:cubicBezTo>
                    <a:pt x="4" y="28"/>
                    <a:pt x="3" y="28"/>
                    <a:pt x="2" y="28"/>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43"/>
            <p:cNvSpPr/>
            <p:nvPr/>
          </p:nvSpPr>
          <p:spPr bwMode="auto">
            <a:xfrm>
              <a:off x="3131440" y="3987802"/>
              <a:ext cx="179388" cy="74613"/>
            </a:xfrm>
            <a:custGeom>
              <a:avLst/>
              <a:gdLst>
                <a:gd name="T0" fmla="*/ 26 w 48"/>
                <a:gd name="T1" fmla="*/ 20 h 20"/>
                <a:gd name="T2" fmla="*/ 25 w 48"/>
                <a:gd name="T3" fmla="*/ 19 h 20"/>
                <a:gd name="T4" fmla="*/ 25 w 48"/>
                <a:gd name="T5" fmla="*/ 17 h 20"/>
                <a:gd name="T6" fmla="*/ 31 w 48"/>
                <a:gd name="T7" fmla="*/ 11 h 20"/>
                <a:gd name="T8" fmla="*/ 40 w 48"/>
                <a:gd name="T9" fmla="*/ 3 h 20"/>
                <a:gd name="T10" fmla="*/ 34 w 48"/>
                <a:gd name="T11" fmla="*/ 3 h 20"/>
                <a:gd name="T12" fmla="*/ 21 w 48"/>
                <a:gd name="T13" fmla="*/ 4 h 20"/>
                <a:gd name="T14" fmla="*/ 14 w 48"/>
                <a:gd name="T15" fmla="*/ 9 h 20"/>
                <a:gd name="T16" fmla="*/ 2 w 48"/>
                <a:gd name="T17" fmla="*/ 19 h 20"/>
                <a:gd name="T18" fmla="*/ 0 w 48"/>
                <a:gd name="T19" fmla="*/ 19 h 20"/>
                <a:gd name="T20" fmla="*/ 1 w 48"/>
                <a:gd name="T21" fmla="*/ 16 h 20"/>
                <a:gd name="T22" fmla="*/ 12 w 48"/>
                <a:gd name="T23" fmla="*/ 7 h 20"/>
                <a:gd name="T24" fmla="*/ 20 w 48"/>
                <a:gd name="T25" fmla="*/ 1 h 20"/>
                <a:gd name="T26" fmla="*/ 34 w 48"/>
                <a:gd name="T27" fmla="*/ 0 h 20"/>
                <a:gd name="T28" fmla="*/ 46 w 48"/>
                <a:gd name="T29" fmla="*/ 0 h 20"/>
                <a:gd name="T30" fmla="*/ 48 w 48"/>
                <a:gd name="T31" fmla="*/ 1 h 20"/>
                <a:gd name="T32" fmla="*/ 47 w 48"/>
                <a:gd name="T33" fmla="*/ 3 h 20"/>
                <a:gd name="T34" fmla="*/ 34 w 48"/>
                <a:gd name="T35" fmla="*/ 14 h 20"/>
                <a:gd name="T36" fmla="*/ 28 w 48"/>
                <a:gd name="T37" fmla="*/ 19 h 20"/>
                <a:gd name="T38" fmla="*/ 26 w 48"/>
                <a:gd name="T3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20">
                  <a:moveTo>
                    <a:pt x="26" y="20"/>
                  </a:moveTo>
                  <a:cubicBezTo>
                    <a:pt x="26" y="20"/>
                    <a:pt x="26" y="20"/>
                    <a:pt x="25" y="19"/>
                  </a:cubicBezTo>
                  <a:cubicBezTo>
                    <a:pt x="25" y="19"/>
                    <a:pt x="25" y="18"/>
                    <a:pt x="25" y="17"/>
                  </a:cubicBezTo>
                  <a:cubicBezTo>
                    <a:pt x="27" y="15"/>
                    <a:pt x="29" y="13"/>
                    <a:pt x="31" y="11"/>
                  </a:cubicBezTo>
                  <a:cubicBezTo>
                    <a:pt x="34" y="9"/>
                    <a:pt x="37" y="6"/>
                    <a:pt x="40" y="3"/>
                  </a:cubicBezTo>
                  <a:cubicBezTo>
                    <a:pt x="38" y="3"/>
                    <a:pt x="36" y="3"/>
                    <a:pt x="34" y="3"/>
                  </a:cubicBezTo>
                  <a:cubicBezTo>
                    <a:pt x="28" y="3"/>
                    <a:pt x="24" y="3"/>
                    <a:pt x="21" y="4"/>
                  </a:cubicBezTo>
                  <a:cubicBezTo>
                    <a:pt x="20" y="4"/>
                    <a:pt x="17" y="7"/>
                    <a:pt x="14" y="9"/>
                  </a:cubicBezTo>
                  <a:cubicBezTo>
                    <a:pt x="10" y="13"/>
                    <a:pt x="6" y="17"/>
                    <a:pt x="2" y="19"/>
                  </a:cubicBezTo>
                  <a:cubicBezTo>
                    <a:pt x="2" y="20"/>
                    <a:pt x="1" y="19"/>
                    <a:pt x="0" y="19"/>
                  </a:cubicBezTo>
                  <a:cubicBezTo>
                    <a:pt x="0" y="18"/>
                    <a:pt x="0" y="17"/>
                    <a:pt x="1" y="16"/>
                  </a:cubicBezTo>
                  <a:cubicBezTo>
                    <a:pt x="4" y="14"/>
                    <a:pt x="8" y="10"/>
                    <a:pt x="12" y="7"/>
                  </a:cubicBezTo>
                  <a:cubicBezTo>
                    <a:pt x="17" y="3"/>
                    <a:pt x="19" y="1"/>
                    <a:pt x="20" y="1"/>
                  </a:cubicBezTo>
                  <a:cubicBezTo>
                    <a:pt x="23" y="0"/>
                    <a:pt x="28" y="0"/>
                    <a:pt x="34" y="0"/>
                  </a:cubicBezTo>
                  <a:cubicBezTo>
                    <a:pt x="38" y="0"/>
                    <a:pt x="42" y="0"/>
                    <a:pt x="46" y="0"/>
                  </a:cubicBezTo>
                  <a:cubicBezTo>
                    <a:pt x="47" y="0"/>
                    <a:pt x="48" y="0"/>
                    <a:pt x="48" y="1"/>
                  </a:cubicBezTo>
                  <a:cubicBezTo>
                    <a:pt x="48" y="2"/>
                    <a:pt x="48" y="2"/>
                    <a:pt x="47" y="3"/>
                  </a:cubicBezTo>
                  <a:cubicBezTo>
                    <a:pt x="42" y="6"/>
                    <a:pt x="38" y="10"/>
                    <a:pt x="34" y="14"/>
                  </a:cubicBezTo>
                  <a:cubicBezTo>
                    <a:pt x="32" y="16"/>
                    <a:pt x="30" y="18"/>
                    <a:pt x="28" y="19"/>
                  </a:cubicBezTo>
                  <a:cubicBezTo>
                    <a:pt x="27" y="20"/>
                    <a:pt x="27" y="20"/>
                    <a:pt x="26" y="20"/>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44"/>
            <p:cNvSpPr/>
            <p:nvPr/>
          </p:nvSpPr>
          <p:spPr bwMode="auto">
            <a:xfrm>
              <a:off x="3296540" y="3987802"/>
              <a:ext cx="14288" cy="93663"/>
            </a:xfrm>
            <a:custGeom>
              <a:avLst/>
              <a:gdLst>
                <a:gd name="T0" fmla="*/ 2 w 4"/>
                <a:gd name="T1" fmla="*/ 25 h 25"/>
                <a:gd name="T2" fmla="*/ 0 w 4"/>
                <a:gd name="T3" fmla="*/ 24 h 25"/>
                <a:gd name="T4" fmla="*/ 0 w 4"/>
                <a:gd name="T5" fmla="*/ 13 h 25"/>
                <a:gd name="T6" fmla="*/ 1 w 4"/>
                <a:gd name="T7" fmla="*/ 1 h 25"/>
                <a:gd name="T8" fmla="*/ 2 w 4"/>
                <a:gd name="T9" fmla="*/ 0 h 25"/>
                <a:gd name="T10" fmla="*/ 4 w 4"/>
                <a:gd name="T11" fmla="*/ 1 h 25"/>
                <a:gd name="T12" fmla="*/ 3 w 4"/>
                <a:gd name="T13" fmla="*/ 13 h 25"/>
                <a:gd name="T14" fmla="*/ 3 w 4"/>
                <a:gd name="T15" fmla="*/ 24 h 25"/>
                <a:gd name="T16" fmla="*/ 2 w 4"/>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5">
                  <a:moveTo>
                    <a:pt x="2" y="25"/>
                  </a:moveTo>
                  <a:cubicBezTo>
                    <a:pt x="1" y="25"/>
                    <a:pt x="0" y="25"/>
                    <a:pt x="0" y="24"/>
                  </a:cubicBezTo>
                  <a:cubicBezTo>
                    <a:pt x="0" y="20"/>
                    <a:pt x="0" y="17"/>
                    <a:pt x="0" y="13"/>
                  </a:cubicBezTo>
                  <a:cubicBezTo>
                    <a:pt x="0" y="9"/>
                    <a:pt x="0" y="5"/>
                    <a:pt x="1" y="1"/>
                  </a:cubicBezTo>
                  <a:cubicBezTo>
                    <a:pt x="1" y="0"/>
                    <a:pt x="1" y="0"/>
                    <a:pt x="2" y="0"/>
                  </a:cubicBezTo>
                  <a:cubicBezTo>
                    <a:pt x="3" y="0"/>
                    <a:pt x="4" y="1"/>
                    <a:pt x="4" y="1"/>
                  </a:cubicBezTo>
                  <a:cubicBezTo>
                    <a:pt x="3" y="5"/>
                    <a:pt x="3" y="9"/>
                    <a:pt x="3" y="13"/>
                  </a:cubicBezTo>
                  <a:cubicBezTo>
                    <a:pt x="4" y="17"/>
                    <a:pt x="4" y="20"/>
                    <a:pt x="3" y="24"/>
                  </a:cubicBezTo>
                  <a:cubicBezTo>
                    <a:pt x="3" y="25"/>
                    <a:pt x="3" y="25"/>
                    <a:pt x="2" y="25"/>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45"/>
            <p:cNvSpPr/>
            <p:nvPr/>
          </p:nvSpPr>
          <p:spPr bwMode="auto">
            <a:xfrm>
              <a:off x="3228278" y="4070352"/>
              <a:ext cx="177800" cy="77788"/>
            </a:xfrm>
            <a:custGeom>
              <a:avLst/>
              <a:gdLst>
                <a:gd name="T0" fmla="*/ 2 w 47"/>
                <a:gd name="T1" fmla="*/ 21 h 21"/>
                <a:gd name="T2" fmla="*/ 0 w 47"/>
                <a:gd name="T3" fmla="*/ 20 h 21"/>
                <a:gd name="T4" fmla="*/ 1 w 47"/>
                <a:gd name="T5" fmla="*/ 18 h 21"/>
                <a:gd name="T6" fmla="*/ 15 w 47"/>
                <a:gd name="T7" fmla="*/ 5 h 21"/>
                <a:gd name="T8" fmla="*/ 17 w 47"/>
                <a:gd name="T9" fmla="*/ 2 h 21"/>
                <a:gd name="T10" fmla="*/ 21 w 47"/>
                <a:gd name="T11" fmla="*/ 1 h 21"/>
                <a:gd name="T12" fmla="*/ 23 w 47"/>
                <a:gd name="T13" fmla="*/ 1 h 21"/>
                <a:gd name="T14" fmla="*/ 24 w 47"/>
                <a:gd name="T15" fmla="*/ 1 h 21"/>
                <a:gd name="T16" fmla="*/ 45 w 47"/>
                <a:gd name="T17" fmla="*/ 0 h 21"/>
                <a:gd name="T18" fmla="*/ 47 w 47"/>
                <a:gd name="T19" fmla="*/ 1 h 21"/>
                <a:gd name="T20" fmla="*/ 46 w 47"/>
                <a:gd name="T21" fmla="*/ 3 h 21"/>
                <a:gd name="T22" fmla="*/ 33 w 47"/>
                <a:gd name="T23" fmla="*/ 14 h 21"/>
                <a:gd name="T24" fmla="*/ 27 w 47"/>
                <a:gd name="T25" fmla="*/ 20 h 21"/>
                <a:gd name="T26" fmla="*/ 24 w 47"/>
                <a:gd name="T27" fmla="*/ 20 h 21"/>
                <a:gd name="T28" fmla="*/ 24 w 47"/>
                <a:gd name="T29" fmla="*/ 17 h 21"/>
                <a:gd name="T30" fmla="*/ 30 w 47"/>
                <a:gd name="T31" fmla="*/ 12 h 21"/>
                <a:gd name="T32" fmla="*/ 39 w 47"/>
                <a:gd name="T33" fmla="*/ 4 h 21"/>
                <a:gd name="T34" fmla="*/ 24 w 47"/>
                <a:gd name="T35" fmla="*/ 4 h 21"/>
                <a:gd name="T36" fmla="*/ 21 w 47"/>
                <a:gd name="T37" fmla="*/ 4 h 21"/>
                <a:gd name="T38" fmla="*/ 20 w 47"/>
                <a:gd name="T39" fmla="*/ 5 h 21"/>
                <a:gd name="T40" fmla="*/ 17 w 47"/>
                <a:gd name="T41" fmla="*/ 7 h 21"/>
                <a:gd name="T42" fmla="*/ 3 w 47"/>
                <a:gd name="T43" fmla="*/ 20 h 21"/>
                <a:gd name="T44" fmla="*/ 2 w 47"/>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1">
                  <a:moveTo>
                    <a:pt x="2" y="21"/>
                  </a:moveTo>
                  <a:cubicBezTo>
                    <a:pt x="1" y="21"/>
                    <a:pt x="1" y="20"/>
                    <a:pt x="0" y="20"/>
                  </a:cubicBezTo>
                  <a:cubicBezTo>
                    <a:pt x="0" y="19"/>
                    <a:pt x="0" y="18"/>
                    <a:pt x="1" y="18"/>
                  </a:cubicBezTo>
                  <a:cubicBezTo>
                    <a:pt x="5" y="15"/>
                    <a:pt x="11" y="9"/>
                    <a:pt x="15" y="5"/>
                  </a:cubicBezTo>
                  <a:cubicBezTo>
                    <a:pt x="16" y="4"/>
                    <a:pt x="17" y="3"/>
                    <a:pt x="17" y="2"/>
                  </a:cubicBezTo>
                  <a:cubicBezTo>
                    <a:pt x="19" y="1"/>
                    <a:pt x="20" y="1"/>
                    <a:pt x="21" y="1"/>
                  </a:cubicBezTo>
                  <a:cubicBezTo>
                    <a:pt x="22" y="1"/>
                    <a:pt x="22" y="1"/>
                    <a:pt x="23" y="1"/>
                  </a:cubicBezTo>
                  <a:cubicBezTo>
                    <a:pt x="24" y="1"/>
                    <a:pt x="24" y="1"/>
                    <a:pt x="24" y="1"/>
                  </a:cubicBezTo>
                  <a:cubicBezTo>
                    <a:pt x="30" y="1"/>
                    <a:pt x="38" y="1"/>
                    <a:pt x="45" y="0"/>
                  </a:cubicBezTo>
                  <a:cubicBezTo>
                    <a:pt x="46" y="0"/>
                    <a:pt x="47" y="1"/>
                    <a:pt x="47" y="1"/>
                  </a:cubicBezTo>
                  <a:cubicBezTo>
                    <a:pt x="47" y="2"/>
                    <a:pt x="47" y="3"/>
                    <a:pt x="46" y="3"/>
                  </a:cubicBezTo>
                  <a:cubicBezTo>
                    <a:pt x="41" y="6"/>
                    <a:pt x="37" y="10"/>
                    <a:pt x="33" y="14"/>
                  </a:cubicBezTo>
                  <a:cubicBezTo>
                    <a:pt x="31" y="16"/>
                    <a:pt x="29" y="18"/>
                    <a:pt x="27" y="20"/>
                  </a:cubicBezTo>
                  <a:cubicBezTo>
                    <a:pt x="26" y="20"/>
                    <a:pt x="25" y="20"/>
                    <a:pt x="24" y="20"/>
                  </a:cubicBezTo>
                  <a:cubicBezTo>
                    <a:pt x="24" y="19"/>
                    <a:pt x="24" y="18"/>
                    <a:pt x="24" y="17"/>
                  </a:cubicBezTo>
                  <a:cubicBezTo>
                    <a:pt x="27" y="16"/>
                    <a:pt x="28" y="14"/>
                    <a:pt x="30" y="12"/>
                  </a:cubicBezTo>
                  <a:cubicBezTo>
                    <a:pt x="33" y="9"/>
                    <a:pt x="36" y="6"/>
                    <a:pt x="39" y="4"/>
                  </a:cubicBezTo>
                  <a:cubicBezTo>
                    <a:pt x="34" y="4"/>
                    <a:pt x="29" y="4"/>
                    <a:pt x="24" y="4"/>
                  </a:cubicBezTo>
                  <a:cubicBezTo>
                    <a:pt x="23" y="4"/>
                    <a:pt x="22" y="4"/>
                    <a:pt x="21" y="4"/>
                  </a:cubicBezTo>
                  <a:cubicBezTo>
                    <a:pt x="20" y="4"/>
                    <a:pt x="20" y="4"/>
                    <a:pt x="20" y="5"/>
                  </a:cubicBezTo>
                  <a:cubicBezTo>
                    <a:pt x="19" y="5"/>
                    <a:pt x="18" y="6"/>
                    <a:pt x="17" y="7"/>
                  </a:cubicBezTo>
                  <a:cubicBezTo>
                    <a:pt x="13" y="11"/>
                    <a:pt x="7" y="17"/>
                    <a:pt x="3" y="20"/>
                  </a:cubicBezTo>
                  <a:lnTo>
                    <a:pt x="2" y="21"/>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46"/>
            <p:cNvSpPr/>
            <p:nvPr/>
          </p:nvSpPr>
          <p:spPr bwMode="auto">
            <a:xfrm>
              <a:off x="3390203" y="4070352"/>
              <a:ext cx="15875" cy="119063"/>
            </a:xfrm>
            <a:custGeom>
              <a:avLst/>
              <a:gdLst>
                <a:gd name="T0" fmla="*/ 2 w 4"/>
                <a:gd name="T1" fmla="*/ 32 h 32"/>
                <a:gd name="T2" fmla="*/ 0 w 4"/>
                <a:gd name="T3" fmla="*/ 30 h 32"/>
                <a:gd name="T4" fmla="*/ 0 w 4"/>
                <a:gd name="T5" fmla="*/ 18 h 32"/>
                <a:gd name="T6" fmla="*/ 1 w 4"/>
                <a:gd name="T7" fmla="*/ 2 h 32"/>
                <a:gd name="T8" fmla="*/ 2 w 4"/>
                <a:gd name="T9" fmla="*/ 0 h 32"/>
                <a:gd name="T10" fmla="*/ 4 w 4"/>
                <a:gd name="T11" fmla="*/ 2 h 32"/>
                <a:gd name="T12" fmla="*/ 4 w 4"/>
                <a:gd name="T13" fmla="*/ 18 h 32"/>
                <a:gd name="T14" fmla="*/ 3 w 4"/>
                <a:gd name="T15" fmla="*/ 30 h 32"/>
                <a:gd name="T16" fmla="*/ 2 w 4"/>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2">
                  <a:moveTo>
                    <a:pt x="2" y="32"/>
                  </a:moveTo>
                  <a:cubicBezTo>
                    <a:pt x="1" y="32"/>
                    <a:pt x="0" y="31"/>
                    <a:pt x="0" y="30"/>
                  </a:cubicBezTo>
                  <a:cubicBezTo>
                    <a:pt x="0" y="26"/>
                    <a:pt x="0" y="22"/>
                    <a:pt x="0" y="18"/>
                  </a:cubicBezTo>
                  <a:cubicBezTo>
                    <a:pt x="0" y="12"/>
                    <a:pt x="0" y="5"/>
                    <a:pt x="1" y="2"/>
                  </a:cubicBezTo>
                  <a:cubicBezTo>
                    <a:pt x="1" y="1"/>
                    <a:pt x="2" y="0"/>
                    <a:pt x="2" y="0"/>
                  </a:cubicBezTo>
                  <a:cubicBezTo>
                    <a:pt x="3" y="0"/>
                    <a:pt x="4" y="1"/>
                    <a:pt x="4" y="2"/>
                  </a:cubicBezTo>
                  <a:cubicBezTo>
                    <a:pt x="4" y="6"/>
                    <a:pt x="4" y="12"/>
                    <a:pt x="4" y="18"/>
                  </a:cubicBezTo>
                  <a:cubicBezTo>
                    <a:pt x="4" y="22"/>
                    <a:pt x="4" y="26"/>
                    <a:pt x="3" y="30"/>
                  </a:cubicBezTo>
                  <a:cubicBezTo>
                    <a:pt x="3" y="31"/>
                    <a:pt x="3" y="32"/>
                    <a:pt x="2" y="32"/>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47"/>
            <p:cNvSpPr/>
            <p:nvPr/>
          </p:nvSpPr>
          <p:spPr bwMode="auto">
            <a:xfrm>
              <a:off x="2939353" y="3825877"/>
              <a:ext cx="87313" cy="68263"/>
            </a:xfrm>
            <a:custGeom>
              <a:avLst/>
              <a:gdLst>
                <a:gd name="T0" fmla="*/ 1 w 23"/>
                <a:gd name="T1" fmla="*/ 18 h 18"/>
                <a:gd name="T2" fmla="*/ 0 w 23"/>
                <a:gd name="T3" fmla="*/ 18 h 18"/>
                <a:gd name="T4" fmla="*/ 0 w 23"/>
                <a:gd name="T5" fmla="*/ 15 h 18"/>
                <a:gd name="T6" fmla="*/ 14 w 23"/>
                <a:gd name="T7" fmla="*/ 4 h 18"/>
                <a:gd name="T8" fmla="*/ 20 w 23"/>
                <a:gd name="T9" fmla="*/ 0 h 18"/>
                <a:gd name="T10" fmla="*/ 22 w 23"/>
                <a:gd name="T11" fmla="*/ 0 h 18"/>
                <a:gd name="T12" fmla="*/ 22 w 23"/>
                <a:gd name="T13" fmla="*/ 3 h 18"/>
                <a:gd name="T14" fmla="*/ 16 w 23"/>
                <a:gd name="T15" fmla="*/ 7 h 18"/>
                <a:gd name="T16" fmla="*/ 2 w 23"/>
                <a:gd name="T17" fmla="*/ 18 h 18"/>
                <a:gd name="T18" fmla="*/ 1 w 23"/>
                <a:gd name="T1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8">
                  <a:moveTo>
                    <a:pt x="1" y="18"/>
                  </a:moveTo>
                  <a:cubicBezTo>
                    <a:pt x="1" y="18"/>
                    <a:pt x="0" y="18"/>
                    <a:pt x="0" y="18"/>
                  </a:cubicBezTo>
                  <a:cubicBezTo>
                    <a:pt x="0" y="17"/>
                    <a:pt x="0" y="16"/>
                    <a:pt x="0" y="15"/>
                  </a:cubicBezTo>
                  <a:cubicBezTo>
                    <a:pt x="4" y="11"/>
                    <a:pt x="9" y="8"/>
                    <a:pt x="14" y="4"/>
                  </a:cubicBezTo>
                  <a:cubicBezTo>
                    <a:pt x="16" y="3"/>
                    <a:pt x="18" y="1"/>
                    <a:pt x="20" y="0"/>
                  </a:cubicBezTo>
                  <a:cubicBezTo>
                    <a:pt x="21" y="0"/>
                    <a:pt x="22" y="0"/>
                    <a:pt x="22" y="0"/>
                  </a:cubicBezTo>
                  <a:cubicBezTo>
                    <a:pt x="23" y="1"/>
                    <a:pt x="23" y="2"/>
                    <a:pt x="22" y="3"/>
                  </a:cubicBezTo>
                  <a:cubicBezTo>
                    <a:pt x="20" y="4"/>
                    <a:pt x="18" y="5"/>
                    <a:pt x="16" y="7"/>
                  </a:cubicBezTo>
                  <a:cubicBezTo>
                    <a:pt x="11" y="10"/>
                    <a:pt x="6" y="14"/>
                    <a:pt x="2" y="18"/>
                  </a:cubicBezTo>
                  <a:cubicBezTo>
                    <a:pt x="2" y="18"/>
                    <a:pt x="2" y="18"/>
                    <a:pt x="1" y="18"/>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48"/>
            <p:cNvSpPr/>
            <p:nvPr/>
          </p:nvSpPr>
          <p:spPr bwMode="auto">
            <a:xfrm>
              <a:off x="3326703" y="4183065"/>
              <a:ext cx="82550" cy="93663"/>
            </a:xfrm>
            <a:custGeom>
              <a:avLst/>
              <a:gdLst>
                <a:gd name="T0" fmla="*/ 2 w 22"/>
                <a:gd name="T1" fmla="*/ 25 h 25"/>
                <a:gd name="T2" fmla="*/ 1 w 22"/>
                <a:gd name="T3" fmla="*/ 25 h 25"/>
                <a:gd name="T4" fmla="*/ 0 w 22"/>
                <a:gd name="T5" fmla="*/ 23 h 25"/>
                <a:gd name="T6" fmla="*/ 1 w 22"/>
                <a:gd name="T7" fmla="*/ 21 h 25"/>
                <a:gd name="T8" fmla="*/ 18 w 22"/>
                <a:gd name="T9" fmla="*/ 1 h 25"/>
                <a:gd name="T10" fmla="*/ 21 w 22"/>
                <a:gd name="T11" fmla="*/ 0 h 25"/>
                <a:gd name="T12" fmla="*/ 21 w 22"/>
                <a:gd name="T13" fmla="*/ 2 h 25"/>
                <a:gd name="T14" fmla="*/ 4 w 22"/>
                <a:gd name="T15" fmla="*/ 23 h 25"/>
                <a:gd name="T16" fmla="*/ 3 w 22"/>
                <a:gd name="T17" fmla="*/ 24 h 25"/>
                <a:gd name="T18" fmla="*/ 2 w 22"/>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5">
                  <a:moveTo>
                    <a:pt x="2" y="25"/>
                  </a:moveTo>
                  <a:cubicBezTo>
                    <a:pt x="1" y="25"/>
                    <a:pt x="1" y="25"/>
                    <a:pt x="1" y="25"/>
                  </a:cubicBezTo>
                  <a:cubicBezTo>
                    <a:pt x="1" y="25"/>
                    <a:pt x="0" y="24"/>
                    <a:pt x="0" y="23"/>
                  </a:cubicBezTo>
                  <a:cubicBezTo>
                    <a:pt x="0" y="22"/>
                    <a:pt x="1" y="22"/>
                    <a:pt x="1" y="21"/>
                  </a:cubicBezTo>
                  <a:cubicBezTo>
                    <a:pt x="7" y="16"/>
                    <a:pt x="12" y="9"/>
                    <a:pt x="18" y="1"/>
                  </a:cubicBezTo>
                  <a:cubicBezTo>
                    <a:pt x="19" y="0"/>
                    <a:pt x="20" y="0"/>
                    <a:pt x="21" y="0"/>
                  </a:cubicBezTo>
                  <a:cubicBezTo>
                    <a:pt x="21" y="1"/>
                    <a:pt x="22" y="2"/>
                    <a:pt x="21" y="2"/>
                  </a:cubicBezTo>
                  <a:cubicBezTo>
                    <a:pt x="15" y="11"/>
                    <a:pt x="10" y="18"/>
                    <a:pt x="4" y="23"/>
                  </a:cubicBezTo>
                  <a:cubicBezTo>
                    <a:pt x="4" y="24"/>
                    <a:pt x="4" y="24"/>
                    <a:pt x="3" y="24"/>
                  </a:cubicBezTo>
                  <a:cubicBezTo>
                    <a:pt x="3" y="25"/>
                    <a:pt x="3" y="25"/>
                    <a:pt x="2" y="25"/>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49"/>
            <p:cNvSpPr>
              <a:spLocks noEditPoints="1"/>
            </p:cNvSpPr>
            <p:nvPr/>
          </p:nvSpPr>
          <p:spPr bwMode="auto">
            <a:xfrm>
              <a:off x="3239390" y="4156078"/>
              <a:ext cx="76200" cy="93663"/>
            </a:xfrm>
            <a:custGeom>
              <a:avLst/>
              <a:gdLst>
                <a:gd name="T0" fmla="*/ 8 w 20"/>
                <a:gd name="T1" fmla="*/ 2 h 25"/>
                <a:gd name="T2" fmla="*/ 13 w 20"/>
                <a:gd name="T3" fmla="*/ 3 h 25"/>
                <a:gd name="T4" fmla="*/ 15 w 20"/>
                <a:gd name="T5" fmla="*/ 3 h 25"/>
                <a:gd name="T6" fmla="*/ 15 w 20"/>
                <a:gd name="T7" fmla="*/ 4 h 25"/>
                <a:gd name="T8" fmla="*/ 14 w 20"/>
                <a:gd name="T9" fmla="*/ 6 h 25"/>
                <a:gd name="T10" fmla="*/ 10 w 20"/>
                <a:gd name="T11" fmla="*/ 6 h 25"/>
                <a:gd name="T12" fmla="*/ 8 w 20"/>
                <a:gd name="T13" fmla="*/ 10 h 25"/>
                <a:gd name="T14" fmla="*/ 9 w 20"/>
                <a:gd name="T15" fmla="*/ 10 h 25"/>
                <a:gd name="T16" fmla="*/ 13 w 20"/>
                <a:gd name="T17" fmla="*/ 21 h 25"/>
                <a:gd name="T18" fmla="*/ 7 w 20"/>
                <a:gd name="T19" fmla="*/ 22 h 25"/>
                <a:gd name="T20" fmla="*/ 3 w 20"/>
                <a:gd name="T21" fmla="*/ 21 h 25"/>
                <a:gd name="T22" fmla="*/ 4 w 20"/>
                <a:gd name="T23" fmla="*/ 19 h 25"/>
                <a:gd name="T24" fmla="*/ 4 w 20"/>
                <a:gd name="T25" fmla="*/ 19 h 25"/>
                <a:gd name="T26" fmla="*/ 8 w 20"/>
                <a:gd name="T27" fmla="*/ 19 h 25"/>
                <a:gd name="T28" fmla="*/ 11 w 20"/>
                <a:gd name="T29" fmla="*/ 13 h 25"/>
                <a:gd name="T30" fmla="*/ 7 w 20"/>
                <a:gd name="T31" fmla="*/ 13 h 25"/>
                <a:gd name="T32" fmla="*/ 4 w 20"/>
                <a:gd name="T33" fmla="*/ 13 h 25"/>
                <a:gd name="T34" fmla="*/ 4 w 20"/>
                <a:gd name="T35" fmla="*/ 4 h 25"/>
                <a:gd name="T36" fmla="*/ 8 w 20"/>
                <a:gd name="T37" fmla="*/ 2 h 25"/>
                <a:gd name="T38" fmla="*/ 8 w 20"/>
                <a:gd name="T39" fmla="*/ 0 h 25"/>
                <a:gd name="T40" fmla="*/ 2 w 20"/>
                <a:gd name="T41" fmla="*/ 4 h 25"/>
                <a:gd name="T42" fmla="*/ 2 w 20"/>
                <a:gd name="T43" fmla="*/ 13 h 25"/>
                <a:gd name="T44" fmla="*/ 3 w 20"/>
                <a:gd name="T45" fmla="*/ 15 h 25"/>
                <a:gd name="T46" fmla="*/ 4 w 20"/>
                <a:gd name="T47" fmla="*/ 15 h 25"/>
                <a:gd name="T48" fmla="*/ 7 w 20"/>
                <a:gd name="T49" fmla="*/ 15 h 25"/>
                <a:gd name="T50" fmla="*/ 9 w 20"/>
                <a:gd name="T51" fmla="*/ 16 h 25"/>
                <a:gd name="T52" fmla="*/ 8 w 20"/>
                <a:gd name="T53" fmla="*/ 16 h 25"/>
                <a:gd name="T54" fmla="*/ 7 w 20"/>
                <a:gd name="T55" fmla="*/ 16 h 25"/>
                <a:gd name="T56" fmla="*/ 4 w 20"/>
                <a:gd name="T57" fmla="*/ 16 h 25"/>
                <a:gd name="T58" fmla="*/ 1 w 20"/>
                <a:gd name="T59" fmla="*/ 18 h 25"/>
                <a:gd name="T60" fmla="*/ 1 w 20"/>
                <a:gd name="T61" fmla="*/ 18 h 25"/>
                <a:gd name="T62" fmla="*/ 0 w 20"/>
                <a:gd name="T63" fmla="*/ 23 h 25"/>
                <a:gd name="T64" fmla="*/ 2 w 20"/>
                <a:gd name="T65" fmla="*/ 24 h 25"/>
                <a:gd name="T66" fmla="*/ 7 w 20"/>
                <a:gd name="T67" fmla="*/ 25 h 25"/>
                <a:gd name="T68" fmla="*/ 14 w 20"/>
                <a:gd name="T69" fmla="*/ 24 h 25"/>
                <a:gd name="T70" fmla="*/ 19 w 20"/>
                <a:gd name="T71" fmla="*/ 14 h 25"/>
                <a:gd name="T72" fmla="*/ 15 w 20"/>
                <a:gd name="T73" fmla="*/ 9 h 25"/>
                <a:gd name="T74" fmla="*/ 17 w 20"/>
                <a:gd name="T75" fmla="*/ 8 h 25"/>
                <a:gd name="T76" fmla="*/ 18 w 20"/>
                <a:gd name="T77" fmla="*/ 5 h 25"/>
                <a:gd name="T78" fmla="*/ 18 w 20"/>
                <a:gd name="T79" fmla="*/ 4 h 25"/>
                <a:gd name="T80" fmla="*/ 15 w 20"/>
                <a:gd name="T81" fmla="*/ 0 h 25"/>
                <a:gd name="T82" fmla="*/ 14 w 20"/>
                <a:gd name="T83" fmla="*/ 0 h 25"/>
                <a:gd name="T84" fmla="*/ 13 w 20"/>
                <a:gd name="T85" fmla="*/ 0 h 25"/>
                <a:gd name="T86" fmla="*/ 12 w 20"/>
                <a:gd name="T87" fmla="*/ 0 h 25"/>
                <a:gd name="T88" fmla="*/ 8 w 20"/>
                <a:gd name="T8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25">
                  <a:moveTo>
                    <a:pt x="8" y="2"/>
                  </a:moveTo>
                  <a:cubicBezTo>
                    <a:pt x="10" y="2"/>
                    <a:pt x="12" y="3"/>
                    <a:pt x="13" y="3"/>
                  </a:cubicBezTo>
                  <a:cubicBezTo>
                    <a:pt x="14" y="3"/>
                    <a:pt x="14" y="3"/>
                    <a:pt x="15" y="3"/>
                  </a:cubicBezTo>
                  <a:cubicBezTo>
                    <a:pt x="15" y="3"/>
                    <a:pt x="15" y="3"/>
                    <a:pt x="15" y="4"/>
                  </a:cubicBezTo>
                  <a:cubicBezTo>
                    <a:pt x="15" y="6"/>
                    <a:pt x="16" y="6"/>
                    <a:pt x="14" y="6"/>
                  </a:cubicBezTo>
                  <a:cubicBezTo>
                    <a:pt x="12" y="6"/>
                    <a:pt x="11" y="6"/>
                    <a:pt x="10" y="6"/>
                  </a:cubicBezTo>
                  <a:cubicBezTo>
                    <a:pt x="8" y="6"/>
                    <a:pt x="8" y="6"/>
                    <a:pt x="8" y="10"/>
                  </a:cubicBezTo>
                  <a:cubicBezTo>
                    <a:pt x="8" y="10"/>
                    <a:pt x="9" y="10"/>
                    <a:pt x="9" y="10"/>
                  </a:cubicBezTo>
                  <a:cubicBezTo>
                    <a:pt x="16" y="10"/>
                    <a:pt x="19" y="18"/>
                    <a:pt x="13" y="21"/>
                  </a:cubicBezTo>
                  <a:cubicBezTo>
                    <a:pt x="11" y="22"/>
                    <a:pt x="9" y="22"/>
                    <a:pt x="7" y="22"/>
                  </a:cubicBezTo>
                  <a:cubicBezTo>
                    <a:pt x="6" y="22"/>
                    <a:pt x="4" y="22"/>
                    <a:pt x="3" y="21"/>
                  </a:cubicBezTo>
                  <a:cubicBezTo>
                    <a:pt x="2" y="21"/>
                    <a:pt x="4" y="19"/>
                    <a:pt x="4" y="19"/>
                  </a:cubicBezTo>
                  <a:cubicBezTo>
                    <a:pt x="4" y="19"/>
                    <a:pt x="4" y="19"/>
                    <a:pt x="4" y="19"/>
                  </a:cubicBezTo>
                  <a:cubicBezTo>
                    <a:pt x="5" y="19"/>
                    <a:pt x="7" y="19"/>
                    <a:pt x="8" y="19"/>
                  </a:cubicBezTo>
                  <a:cubicBezTo>
                    <a:pt x="11" y="19"/>
                    <a:pt x="14" y="15"/>
                    <a:pt x="11" y="13"/>
                  </a:cubicBezTo>
                  <a:cubicBezTo>
                    <a:pt x="10" y="13"/>
                    <a:pt x="8" y="13"/>
                    <a:pt x="7" y="13"/>
                  </a:cubicBezTo>
                  <a:cubicBezTo>
                    <a:pt x="6" y="13"/>
                    <a:pt x="5" y="13"/>
                    <a:pt x="4" y="13"/>
                  </a:cubicBezTo>
                  <a:cubicBezTo>
                    <a:pt x="4" y="10"/>
                    <a:pt x="4" y="7"/>
                    <a:pt x="4" y="4"/>
                  </a:cubicBezTo>
                  <a:cubicBezTo>
                    <a:pt x="4" y="3"/>
                    <a:pt x="6" y="2"/>
                    <a:pt x="8" y="2"/>
                  </a:cubicBezTo>
                  <a:close/>
                  <a:moveTo>
                    <a:pt x="8" y="0"/>
                  </a:moveTo>
                  <a:cubicBezTo>
                    <a:pt x="3" y="0"/>
                    <a:pt x="2" y="2"/>
                    <a:pt x="2" y="4"/>
                  </a:cubicBezTo>
                  <a:cubicBezTo>
                    <a:pt x="2" y="13"/>
                    <a:pt x="2" y="13"/>
                    <a:pt x="2" y="13"/>
                  </a:cubicBezTo>
                  <a:cubicBezTo>
                    <a:pt x="2" y="13"/>
                    <a:pt x="2" y="14"/>
                    <a:pt x="3" y="15"/>
                  </a:cubicBezTo>
                  <a:cubicBezTo>
                    <a:pt x="3" y="15"/>
                    <a:pt x="4" y="15"/>
                    <a:pt x="4" y="15"/>
                  </a:cubicBezTo>
                  <a:cubicBezTo>
                    <a:pt x="5" y="15"/>
                    <a:pt x="6" y="15"/>
                    <a:pt x="7" y="15"/>
                  </a:cubicBezTo>
                  <a:cubicBezTo>
                    <a:pt x="8" y="15"/>
                    <a:pt x="9" y="15"/>
                    <a:pt x="9" y="16"/>
                  </a:cubicBezTo>
                  <a:cubicBezTo>
                    <a:pt x="9" y="16"/>
                    <a:pt x="8" y="16"/>
                    <a:pt x="8" y="16"/>
                  </a:cubicBezTo>
                  <a:cubicBezTo>
                    <a:pt x="7" y="16"/>
                    <a:pt x="7" y="16"/>
                    <a:pt x="7" y="16"/>
                  </a:cubicBezTo>
                  <a:cubicBezTo>
                    <a:pt x="6" y="16"/>
                    <a:pt x="5" y="16"/>
                    <a:pt x="4" y="16"/>
                  </a:cubicBezTo>
                  <a:cubicBezTo>
                    <a:pt x="2" y="16"/>
                    <a:pt x="1" y="17"/>
                    <a:pt x="1" y="18"/>
                  </a:cubicBezTo>
                  <a:cubicBezTo>
                    <a:pt x="1" y="18"/>
                    <a:pt x="1" y="18"/>
                    <a:pt x="1" y="18"/>
                  </a:cubicBezTo>
                  <a:cubicBezTo>
                    <a:pt x="0" y="20"/>
                    <a:pt x="0" y="21"/>
                    <a:pt x="0" y="23"/>
                  </a:cubicBezTo>
                  <a:cubicBezTo>
                    <a:pt x="1" y="23"/>
                    <a:pt x="1" y="24"/>
                    <a:pt x="2" y="24"/>
                  </a:cubicBezTo>
                  <a:cubicBezTo>
                    <a:pt x="3" y="24"/>
                    <a:pt x="5" y="25"/>
                    <a:pt x="7" y="25"/>
                  </a:cubicBezTo>
                  <a:cubicBezTo>
                    <a:pt x="10" y="25"/>
                    <a:pt x="12" y="24"/>
                    <a:pt x="14" y="24"/>
                  </a:cubicBezTo>
                  <a:cubicBezTo>
                    <a:pt x="18" y="22"/>
                    <a:pt x="20" y="18"/>
                    <a:pt x="19" y="14"/>
                  </a:cubicBezTo>
                  <a:cubicBezTo>
                    <a:pt x="18" y="12"/>
                    <a:pt x="17" y="10"/>
                    <a:pt x="15" y="9"/>
                  </a:cubicBezTo>
                  <a:cubicBezTo>
                    <a:pt x="16" y="9"/>
                    <a:pt x="17" y="8"/>
                    <a:pt x="17" y="8"/>
                  </a:cubicBezTo>
                  <a:cubicBezTo>
                    <a:pt x="18" y="7"/>
                    <a:pt x="18" y="5"/>
                    <a:pt x="18" y="5"/>
                  </a:cubicBezTo>
                  <a:cubicBezTo>
                    <a:pt x="18" y="4"/>
                    <a:pt x="18" y="4"/>
                    <a:pt x="18" y="4"/>
                  </a:cubicBezTo>
                  <a:cubicBezTo>
                    <a:pt x="18" y="0"/>
                    <a:pt x="16" y="0"/>
                    <a:pt x="15" y="0"/>
                  </a:cubicBezTo>
                  <a:cubicBezTo>
                    <a:pt x="14" y="0"/>
                    <a:pt x="14" y="0"/>
                    <a:pt x="14" y="0"/>
                  </a:cubicBezTo>
                  <a:cubicBezTo>
                    <a:pt x="13" y="0"/>
                    <a:pt x="13" y="0"/>
                    <a:pt x="13" y="0"/>
                  </a:cubicBezTo>
                  <a:cubicBezTo>
                    <a:pt x="13" y="0"/>
                    <a:pt x="12" y="0"/>
                    <a:pt x="12" y="0"/>
                  </a:cubicBezTo>
                  <a:cubicBezTo>
                    <a:pt x="10" y="0"/>
                    <a:pt x="9" y="0"/>
                    <a:pt x="8" y="0"/>
                  </a:cubicBezTo>
                  <a:close/>
                </a:path>
              </a:pathLst>
            </a:custGeom>
            <a:solidFill>
              <a:srgbClr val="0F8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50"/>
            <p:cNvSpPr>
              <a:spLocks noEditPoints="1"/>
            </p:cNvSpPr>
            <p:nvPr/>
          </p:nvSpPr>
          <p:spPr bwMode="auto">
            <a:xfrm>
              <a:off x="2856803" y="3856040"/>
              <a:ext cx="82550" cy="109538"/>
            </a:xfrm>
            <a:custGeom>
              <a:avLst/>
              <a:gdLst>
                <a:gd name="T0" fmla="*/ 12 w 22"/>
                <a:gd name="T1" fmla="*/ 3 h 29"/>
                <a:gd name="T2" fmla="*/ 13 w 22"/>
                <a:gd name="T3" fmla="*/ 3 h 29"/>
                <a:gd name="T4" fmla="*/ 14 w 22"/>
                <a:gd name="T5" fmla="*/ 5 h 29"/>
                <a:gd name="T6" fmla="*/ 14 w 22"/>
                <a:gd name="T7" fmla="*/ 22 h 29"/>
                <a:gd name="T8" fmla="*/ 17 w 22"/>
                <a:gd name="T9" fmla="*/ 22 h 29"/>
                <a:gd name="T10" fmla="*/ 19 w 22"/>
                <a:gd name="T11" fmla="*/ 22 h 29"/>
                <a:gd name="T12" fmla="*/ 19 w 22"/>
                <a:gd name="T13" fmla="*/ 26 h 29"/>
                <a:gd name="T14" fmla="*/ 19 w 22"/>
                <a:gd name="T15" fmla="*/ 26 h 29"/>
                <a:gd name="T16" fmla="*/ 19 w 22"/>
                <a:gd name="T17" fmla="*/ 26 h 29"/>
                <a:gd name="T18" fmla="*/ 4 w 22"/>
                <a:gd name="T19" fmla="*/ 25 h 29"/>
                <a:gd name="T20" fmla="*/ 4 w 22"/>
                <a:gd name="T21" fmla="*/ 22 h 29"/>
                <a:gd name="T22" fmla="*/ 5 w 22"/>
                <a:gd name="T23" fmla="*/ 22 h 29"/>
                <a:gd name="T24" fmla="*/ 9 w 22"/>
                <a:gd name="T25" fmla="*/ 22 h 29"/>
                <a:gd name="T26" fmla="*/ 10 w 22"/>
                <a:gd name="T27" fmla="*/ 9 h 29"/>
                <a:gd name="T28" fmla="*/ 5 w 22"/>
                <a:gd name="T29" fmla="*/ 13 h 29"/>
                <a:gd name="T30" fmla="*/ 5 w 22"/>
                <a:gd name="T31" fmla="*/ 13 h 29"/>
                <a:gd name="T32" fmla="*/ 5 w 22"/>
                <a:gd name="T33" fmla="*/ 12 h 29"/>
                <a:gd name="T34" fmla="*/ 3 w 22"/>
                <a:gd name="T35" fmla="*/ 8 h 29"/>
                <a:gd name="T36" fmla="*/ 12 w 22"/>
                <a:gd name="T37" fmla="*/ 3 h 29"/>
                <a:gd name="T38" fmla="*/ 12 w 22"/>
                <a:gd name="T39" fmla="*/ 0 h 29"/>
                <a:gd name="T40" fmla="*/ 9 w 22"/>
                <a:gd name="T41" fmla="*/ 2 h 29"/>
                <a:gd name="T42" fmla="*/ 2 w 22"/>
                <a:gd name="T43" fmla="*/ 6 h 29"/>
                <a:gd name="T44" fmla="*/ 0 w 22"/>
                <a:gd name="T45" fmla="*/ 7 h 29"/>
                <a:gd name="T46" fmla="*/ 0 w 22"/>
                <a:gd name="T47" fmla="*/ 10 h 29"/>
                <a:gd name="T48" fmla="*/ 2 w 22"/>
                <a:gd name="T49" fmla="*/ 14 h 29"/>
                <a:gd name="T50" fmla="*/ 4 w 22"/>
                <a:gd name="T51" fmla="*/ 15 h 29"/>
                <a:gd name="T52" fmla="*/ 5 w 22"/>
                <a:gd name="T53" fmla="*/ 15 h 29"/>
                <a:gd name="T54" fmla="*/ 7 w 22"/>
                <a:gd name="T55" fmla="*/ 15 h 29"/>
                <a:gd name="T56" fmla="*/ 7 w 22"/>
                <a:gd name="T57" fmla="*/ 14 h 29"/>
                <a:gd name="T58" fmla="*/ 7 w 22"/>
                <a:gd name="T59" fmla="*/ 16 h 29"/>
                <a:gd name="T60" fmla="*/ 7 w 22"/>
                <a:gd name="T61" fmla="*/ 19 h 29"/>
                <a:gd name="T62" fmla="*/ 5 w 22"/>
                <a:gd name="T63" fmla="*/ 19 h 29"/>
                <a:gd name="T64" fmla="*/ 4 w 22"/>
                <a:gd name="T65" fmla="*/ 19 h 29"/>
                <a:gd name="T66" fmla="*/ 2 w 22"/>
                <a:gd name="T67" fmla="*/ 22 h 29"/>
                <a:gd name="T68" fmla="*/ 2 w 22"/>
                <a:gd name="T69" fmla="*/ 25 h 29"/>
                <a:gd name="T70" fmla="*/ 4 w 22"/>
                <a:gd name="T71" fmla="*/ 28 h 29"/>
                <a:gd name="T72" fmla="*/ 11 w 22"/>
                <a:gd name="T73" fmla="*/ 28 h 29"/>
                <a:gd name="T74" fmla="*/ 19 w 22"/>
                <a:gd name="T75" fmla="*/ 29 h 29"/>
                <a:gd name="T76" fmla="*/ 21 w 22"/>
                <a:gd name="T77" fmla="*/ 28 h 29"/>
                <a:gd name="T78" fmla="*/ 22 w 22"/>
                <a:gd name="T79" fmla="*/ 26 h 29"/>
                <a:gd name="T80" fmla="*/ 22 w 22"/>
                <a:gd name="T81" fmla="*/ 24 h 29"/>
                <a:gd name="T82" fmla="*/ 22 w 22"/>
                <a:gd name="T83" fmla="*/ 22 h 29"/>
                <a:gd name="T84" fmla="*/ 20 w 22"/>
                <a:gd name="T85" fmla="*/ 19 h 29"/>
                <a:gd name="T86" fmla="*/ 17 w 22"/>
                <a:gd name="T87" fmla="*/ 19 h 29"/>
                <a:gd name="T88" fmla="*/ 17 w 22"/>
                <a:gd name="T89" fmla="*/ 5 h 29"/>
                <a:gd name="T90" fmla="*/ 16 w 22"/>
                <a:gd name="T91" fmla="*/ 3 h 29"/>
                <a:gd name="T92" fmla="*/ 15 w 22"/>
                <a:gd name="T93" fmla="*/ 2 h 29"/>
                <a:gd name="T94" fmla="*/ 15 w 22"/>
                <a:gd name="T95" fmla="*/ 1 h 29"/>
                <a:gd name="T96" fmla="*/ 13 w 22"/>
                <a:gd name="T97" fmla="*/ 0 h 29"/>
                <a:gd name="T98" fmla="*/ 12 w 22"/>
                <a:gd name="T9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29">
                  <a:moveTo>
                    <a:pt x="12" y="3"/>
                  </a:moveTo>
                  <a:cubicBezTo>
                    <a:pt x="13" y="3"/>
                    <a:pt x="13" y="3"/>
                    <a:pt x="13" y="3"/>
                  </a:cubicBezTo>
                  <a:cubicBezTo>
                    <a:pt x="13" y="4"/>
                    <a:pt x="14" y="4"/>
                    <a:pt x="14" y="5"/>
                  </a:cubicBezTo>
                  <a:cubicBezTo>
                    <a:pt x="14" y="10"/>
                    <a:pt x="14" y="16"/>
                    <a:pt x="14" y="22"/>
                  </a:cubicBezTo>
                  <a:cubicBezTo>
                    <a:pt x="15" y="22"/>
                    <a:pt x="16" y="22"/>
                    <a:pt x="17" y="22"/>
                  </a:cubicBezTo>
                  <a:cubicBezTo>
                    <a:pt x="18" y="22"/>
                    <a:pt x="19" y="22"/>
                    <a:pt x="19" y="22"/>
                  </a:cubicBezTo>
                  <a:cubicBezTo>
                    <a:pt x="19" y="23"/>
                    <a:pt x="19" y="24"/>
                    <a:pt x="19" y="26"/>
                  </a:cubicBezTo>
                  <a:cubicBezTo>
                    <a:pt x="19" y="26"/>
                    <a:pt x="19" y="26"/>
                    <a:pt x="19" y="26"/>
                  </a:cubicBezTo>
                  <a:cubicBezTo>
                    <a:pt x="19" y="26"/>
                    <a:pt x="19" y="26"/>
                    <a:pt x="19" y="26"/>
                  </a:cubicBezTo>
                  <a:cubicBezTo>
                    <a:pt x="14" y="26"/>
                    <a:pt x="9" y="25"/>
                    <a:pt x="4" y="25"/>
                  </a:cubicBezTo>
                  <a:cubicBezTo>
                    <a:pt x="4" y="24"/>
                    <a:pt x="4" y="23"/>
                    <a:pt x="4" y="22"/>
                  </a:cubicBezTo>
                  <a:cubicBezTo>
                    <a:pt x="5" y="22"/>
                    <a:pt x="5" y="22"/>
                    <a:pt x="5" y="22"/>
                  </a:cubicBezTo>
                  <a:cubicBezTo>
                    <a:pt x="7" y="22"/>
                    <a:pt x="8" y="22"/>
                    <a:pt x="9" y="22"/>
                  </a:cubicBezTo>
                  <a:cubicBezTo>
                    <a:pt x="10" y="18"/>
                    <a:pt x="10" y="14"/>
                    <a:pt x="10" y="9"/>
                  </a:cubicBezTo>
                  <a:cubicBezTo>
                    <a:pt x="9" y="10"/>
                    <a:pt x="7" y="12"/>
                    <a:pt x="5" y="13"/>
                  </a:cubicBezTo>
                  <a:cubicBezTo>
                    <a:pt x="5" y="13"/>
                    <a:pt x="5" y="13"/>
                    <a:pt x="5" y="13"/>
                  </a:cubicBezTo>
                  <a:cubicBezTo>
                    <a:pt x="5" y="12"/>
                    <a:pt x="5" y="12"/>
                    <a:pt x="5" y="12"/>
                  </a:cubicBezTo>
                  <a:cubicBezTo>
                    <a:pt x="4" y="11"/>
                    <a:pt x="3" y="10"/>
                    <a:pt x="3" y="8"/>
                  </a:cubicBezTo>
                  <a:cubicBezTo>
                    <a:pt x="6" y="7"/>
                    <a:pt x="12" y="3"/>
                    <a:pt x="12" y="3"/>
                  </a:cubicBezTo>
                  <a:close/>
                  <a:moveTo>
                    <a:pt x="12" y="0"/>
                  </a:moveTo>
                  <a:cubicBezTo>
                    <a:pt x="11" y="0"/>
                    <a:pt x="11" y="0"/>
                    <a:pt x="9" y="2"/>
                  </a:cubicBezTo>
                  <a:cubicBezTo>
                    <a:pt x="8" y="3"/>
                    <a:pt x="4" y="5"/>
                    <a:pt x="2" y="6"/>
                  </a:cubicBezTo>
                  <a:cubicBezTo>
                    <a:pt x="1" y="6"/>
                    <a:pt x="1" y="7"/>
                    <a:pt x="0" y="7"/>
                  </a:cubicBezTo>
                  <a:cubicBezTo>
                    <a:pt x="0" y="8"/>
                    <a:pt x="0" y="9"/>
                    <a:pt x="0" y="10"/>
                  </a:cubicBezTo>
                  <a:cubicBezTo>
                    <a:pt x="1" y="11"/>
                    <a:pt x="2" y="12"/>
                    <a:pt x="2" y="14"/>
                  </a:cubicBezTo>
                  <a:cubicBezTo>
                    <a:pt x="3" y="14"/>
                    <a:pt x="3" y="15"/>
                    <a:pt x="4" y="15"/>
                  </a:cubicBezTo>
                  <a:cubicBezTo>
                    <a:pt x="4" y="15"/>
                    <a:pt x="5" y="15"/>
                    <a:pt x="5" y="15"/>
                  </a:cubicBezTo>
                  <a:cubicBezTo>
                    <a:pt x="6" y="15"/>
                    <a:pt x="6" y="15"/>
                    <a:pt x="7" y="15"/>
                  </a:cubicBezTo>
                  <a:cubicBezTo>
                    <a:pt x="7" y="14"/>
                    <a:pt x="7" y="14"/>
                    <a:pt x="7" y="14"/>
                  </a:cubicBezTo>
                  <a:cubicBezTo>
                    <a:pt x="7" y="15"/>
                    <a:pt x="7" y="15"/>
                    <a:pt x="7" y="16"/>
                  </a:cubicBezTo>
                  <a:cubicBezTo>
                    <a:pt x="7" y="17"/>
                    <a:pt x="7" y="18"/>
                    <a:pt x="7" y="19"/>
                  </a:cubicBezTo>
                  <a:cubicBezTo>
                    <a:pt x="6" y="19"/>
                    <a:pt x="6" y="19"/>
                    <a:pt x="5" y="19"/>
                  </a:cubicBezTo>
                  <a:cubicBezTo>
                    <a:pt x="4" y="19"/>
                    <a:pt x="4" y="19"/>
                    <a:pt x="4" y="19"/>
                  </a:cubicBezTo>
                  <a:cubicBezTo>
                    <a:pt x="3" y="19"/>
                    <a:pt x="2" y="21"/>
                    <a:pt x="2" y="22"/>
                  </a:cubicBezTo>
                  <a:cubicBezTo>
                    <a:pt x="2" y="25"/>
                    <a:pt x="2" y="25"/>
                    <a:pt x="2" y="25"/>
                  </a:cubicBezTo>
                  <a:cubicBezTo>
                    <a:pt x="2" y="27"/>
                    <a:pt x="3" y="28"/>
                    <a:pt x="4" y="28"/>
                  </a:cubicBezTo>
                  <a:cubicBezTo>
                    <a:pt x="7" y="28"/>
                    <a:pt x="9" y="28"/>
                    <a:pt x="11" y="28"/>
                  </a:cubicBezTo>
                  <a:cubicBezTo>
                    <a:pt x="14" y="29"/>
                    <a:pt x="16" y="29"/>
                    <a:pt x="19" y="29"/>
                  </a:cubicBezTo>
                  <a:cubicBezTo>
                    <a:pt x="20" y="29"/>
                    <a:pt x="20" y="28"/>
                    <a:pt x="21" y="28"/>
                  </a:cubicBezTo>
                  <a:cubicBezTo>
                    <a:pt x="21" y="28"/>
                    <a:pt x="22" y="27"/>
                    <a:pt x="22" y="26"/>
                  </a:cubicBezTo>
                  <a:cubicBezTo>
                    <a:pt x="22" y="24"/>
                    <a:pt x="22" y="24"/>
                    <a:pt x="22" y="24"/>
                  </a:cubicBezTo>
                  <a:cubicBezTo>
                    <a:pt x="22" y="22"/>
                    <a:pt x="22" y="22"/>
                    <a:pt x="22" y="22"/>
                  </a:cubicBezTo>
                  <a:cubicBezTo>
                    <a:pt x="22" y="21"/>
                    <a:pt x="21" y="19"/>
                    <a:pt x="20" y="19"/>
                  </a:cubicBezTo>
                  <a:cubicBezTo>
                    <a:pt x="19" y="19"/>
                    <a:pt x="18" y="19"/>
                    <a:pt x="17" y="19"/>
                  </a:cubicBezTo>
                  <a:cubicBezTo>
                    <a:pt x="17" y="14"/>
                    <a:pt x="17" y="10"/>
                    <a:pt x="17" y="5"/>
                  </a:cubicBezTo>
                  <a:cubicBezTo>
                    <a:pt x="17" y="4"/>
                    <a:pt x="17" y="3"/>
                    <a:pt x="16" y="3"/>
                  </a:cubicBezTo>
                  <a:cubicBezTo>
                    <a:pt x="15" y="2"/>
                    <a:pt x="15" y="2"/>
                    <a:pt x="15" y="2"/>
                  </a:cubicBezTo>
                  <a:cubicBezTo>
                    <a:pt x="15" y="1"/>
                    <a:pt x="15" y="1"/>
                    <a:pt x="15" y="1"/>
                  </a:cubicBezTo>
                  <a:cubicBezTo>
                    <a:pt x="14" y="1"/>
                    <a:pt x="14" y="0"/>
                    <a:pt x="13" y="0"/>
                  </a:cubicBezTo>
                  <a:lnTo>
                    <a:pt x="12" y="0"/>
                  </a:lnTo>
                  <a:close/>
                </a:path>
              </a:pathLst>
            </a:custGeom>
            <a:solidFill>
              <a:srgbClr val="0F8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51"/>
            <p:cNvSpPr>
              <a:spLocks noEditPoints="1"/>
            </p:cNvSpPr>
            <p:nvPr/>
          </p:nvSpPr>
          <p:spPr bwMode="auto">
            <a:xfrm>
              <a:off x="2947290" y="3919540"/>
              <a:ext cx="79375" cy="109538"/>
            </a:xfrm>
            <a:custGeom>
              <a:avLst/>
              <a:gdLst>
                <a:gd name="T0" fmla="*/ 19 w 21"/>
                <a:gd name="T1" fmla="*/ 29 h 29"/>
                <a:gd name="T2" fmla="*/ 3 w 21"/>
                <a:gd name="T3" fmla="*/ 28 h 29"/>
                <a:gd name="T4" fmla="*/ 2 w 21"/>
                <a:gd name="T5" fmla="*/ 28 h 29"/>
                <a:gd name="T6" fmla="*/ 2 w 21"/>
                <a:gd name="T7" fmla="*/ 27 h 29"/>
                <a:gd name="T8" fmla="*/ 2 w 21"/>
                <a:gd name="T9" fmla="*/ 23 h 29"/>
                <a:gd name="T10" fmla="*/ 2 w 21"/>
                <a:gd name="T11" fmla="*/ 21 h 29"/>
                <a:gd name="T12" fmla="*/ 3 w 21"/>
                <a:gd name="T13" fmla="*/ 20 h 29"/>
                <a:gd name="T14" fmla="*/ 9 w 21"/>
                <a:gd name="T15" fmla="*/ 14 h 29"/>
                <a:gd name="T16" fmla="*/ 10 w 21"/>
                <a:gd name="T17" fmla="*/ 12 h 29"/>
                <a:gd name="T18" fmla="*/ 9 w 21"/>
                <a:gd name="T19" fmla="*/ 10 h 29"/>
                <a:gd name="T20" fmla="*/ 8 w 21"/>
                <a:gd name="T21" fmla="*/ 10 h 29"/>
                <a:gd name="T22" fmla="*/ 4 w 21"/>
                <a:gd name="T23" fmla="*/ 11 h 29"/>
                <a:gd name="T24" fmla="*/ 3 w 21"/>
                <a:gd name="T25" fmla="*/ 11 h 29"/>
                <a:gd name="T26" fmla="*/ 2 w 21"/>
                <a:gd name="T27" fmla="*/ 10 h 29"/>
                <a:gd name="T28" fmla="*/ 1 w 21"/>
                <a:gd name="T29" fmla="*/ 4 h 29"/>
                <a:gd name="T30" fmla="*/ 1 w 21"/>
                <a:gd name="T31" fmla="*/ 3 h 29"/>
                <a:gd name="T32" fmla="*/ 10 w 21"/>
                <a:gd name="T33" fmla="*/ 0 h 29"/>
                <a:gd name="T34" fmla="*/ 18 w 21"/>
                <a:gd name="T35" fmla="*/ 5 h 29"/>
                <a:gd name="T36" fmla="*/ 14 w 21"/>
                <a:gd name="T37" fmla="*/ 20 h 29"/>
                <a:gd name="T38" fmla="*/ 19 w 21"/>
                <a:gd name="T39" fmla="*/ 20 h 29"/>
                <a:gd name="T40" fmla="*/ 20 w 21"/>
                <a:gd name="T41" fmla="*/ 21 h 29"/>
                <a:gd name="T42" fmla="*/ 21 w 21"/>
                <a:gd name="T43" fmla="*/ 22 h 29"/>
                <a:gd name="T44" fmla="*/ 21 w 21"/>
                <a:gd name="T45" fmla="*/ 27 h 29"/>
                <a:gd name="T46" fmla="*/ 21 w 21"/>
                <a:gd name="T47" fmla="*/ 27 h 29"/>
                <a:gd name="T48" fmla="*/ 19 w 21"/>
                <a:gd name="T49" fmla="*/ 29 h 29"/>
                <a:gd name="T50" fmla="*/ 9 w 21"/>
                <a:gd name="T51" fmla="*/ 26 h 29"/>
                <a:gd name="T52" fmla="*/ 18 w 21"/>
                <a:gd name="T53" fmla="*/ 26 h 29"/>
                <a:gd name="T54" fmla="*/ 18 w 21"/>
                <a:gd name="T55" fmla="*/ 23 h 29"/>
                <a:gd name="T56" fmla="*/ 11 w 21"/>
                <a:gd name="T57" fmla="*/ 23 h 29"/>
                <a:gd name="T58" fmla="*/ 10 w 21"/>
                <a:gd name="T59" fmla="*/ 22 h 29"/>
                <a:gd name="T60" fmla="*/ 10 w 21"/>
                <a:gd name="T61" fmla="*/ 20 h 29"/>
                <a:gd name="T62" fmla="*/ 15 w 21"/>
                <a:gd name="T63" fmla="*/ 6 h 29"/>
                <a:gd name="T64" fmla="*/ 10 w 21"/>
                <a:gd name="T65" fmla="*/ 3 h 29"/>
                <a:gd name="T66" fmla="*/ 3 w 21"/>
                <a:gd name="T67" fmla="*/ 5 h 29"/>
                <a:gd name="T68" fmla="*/ 4 w 21"/>
                <a:gd name="T69" fmla="*/ 8 h 29"/>
                <a:gd name="T70" fmla="*/ 8 w 21"/>
                <a:gd name="T71" fmla="*/ 7 h 29"/>
                <a:gd name="T72" fmla="*/ 10 w 21"/>
                <a:gd name="T73" fmla="*/ 8 h 29"/>
                <a:gd name="T74" fmla="*/ 13 w 21"/>
                <a:gd name="T75" fmla="*/ 12 h 29"/>
                <a:gd name="T76" fmla="*/ 11 w 21"/>
                <a:gd name="T77" fmla="*/ 16 h 29"/>
                <a:gd name="T78" fmla="*/ 5 w 21"/>
                <a:gd name="T79" fmla="*/ 22 h 29"/>
                <a:gd name="T80" fmla="*/ 4 w 21"/>
                <a:gd name="T81" fmla="*/ 22 h 29"/>
                <a:gd name="T82" fmla="*/ 4 w 21"/>
                <a:gd name="T83" fmla="*/ 23 h 29"/>
                <a:gd name="T84" fmla="*/ 4 w 21"/>
                <a:gd name="T85" fmla="*/ 26 h 29"/>
                <a:gd name="T86" fmla="*/ 9 w 21"/>
                <a:gd name="T87"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29">
                  <a:moveTo>
                    <a:pt x="19" y="29"/>
                  </a:moveTo>
                  <a:cubicBezTo>
                    <a:pt x="14" y="28"/>
                    <a:pt x="8" y="28"/>
                    <a:pt x="3" y="28"/>
                  </a:cubicBezTo>
                  <a:cubicBezTo>
                    <a:pt x="2" y="28"/>
                    <a:pt x="2" y="28"/>
                    <a:pt x="2" y="28"/>
                  </a:cubicBezTo>
                  <a:cubicBezTo>
                    <a:pt x="2" y="28"/>
                    <a:pt x="2" y="27"/>
                    <a:pt x="2" y="27"/>
                  </a:cubicBezTo>
                  <a:cubicBezTo>
                    <a:pt x="2" y="23"/>
                    <a:pt x="2" y="23"/>
                    <a:pt x="2" y="23"/>
                  </a:cubicBezTo>
                  <a:cubicBezTo>
                    <a:pt x="2" y="22"/>
                    <a:pt x="2" y="21"/>
                    <a:pt x="2" y="21"/>
                  </a:cubicBezTo>
                  <a:cubicBezTo>
                    <a:pt x="2" y="20"/>
                    <a:pt x="3" y="20"/>
                    <a:pt x="3" y="20"/>
                  </a:cubicBezTo>
                  <a:cubicBezTo>
                    <a:pt x="6" y="18"/>
                    <a:pt x="8" y="16"/>
                    <a:pt x="9" y="14"/>
                  </a:cubicBezTo>
                  <a:cubicBezTo>
                    <a:pt x="10" y="13"/>
                    <a:pt x="10" y="12"/>
                    <a:pt x="10" y="12"/>
                  </a:cubicBezTo>
                  <a:cubicBezTo>
                    <a:pt x="10" y="11"/>
                    <a:pt x="10" y="10"/>
                    <a:pt x="9" y="10"/>
                  </a:cubicBezTo>
                  <a:cubicBezTo>
                    <a:pt x="9" y="10"/>
                    <a:pt x="9" y="10"/>
                    <a:pt x="8" y="10"/>
                  </a:cubicBezTo>
                  <a:cubicBezTo>
                    <a:pt x="7" y="10"/>
                    <a:pt x="5" y="10"/>
                    <a:pt x="4" y="11"/>
                  </a:cubicBezTo>
                  <a:cubicBezTo>
                    <a:pt x="4" y="11"/>
                    <a:pt x="3" y="11"/>
                    <a:pt x="3" y="11"/>
                  </a:cubicBezTo>
                  <a:cubicBezTo>
                    <a:pt x="2" y="11"/>
                    <a:pt x="2" y="10"/>
                    <a:pt x="2" y="10"/>
                  </a:cubicBezTo>
                  <a:cubicBezTo>
                    <a:pt x="1" y="4"/>
                    <a:pt x="1" y="4"/>
                    <a:pt x="1" y="4"/>
                  </a:cubicBezTo>
                  <a:cubicBezTo>
                    <a:pt x="0" y="4"/>
                    <a:pt x="1" y="3"/>
                    <a:pt x="1" y="3"/>
                  </a:cubicBezTo>
                  <a:cubicBezTo>
                    <a:pt x="4" y="1"/>
                    <a:pt x="7" y="0"/>
                    <a:pt x="10" y="0"/>
                  </a:cubicBezTo>
                  <a:cubicBezTo>
                    <a:pt x="13" y="0"/>
                    <a:pt x="16" y="2"/>
                    <a:pt x="18" y="5"/>
                  </a:cubicBezTo>
                  <a:cubicBezTo>
                    <a:pt x="21" y="10"/>
                    <a:pt x="17" y="17"/>
                    <a:pt x="14" y="20"/>
                  </a:cubicBezTo>
                  <a:cubicBezTo>
                    <a:pt x="19" y="20"/>
                    <a:pt x="19" y="20"/>
                    <a:pt x="19" y="20"/>
                  </a:cubicBezTo>
                  <a:cubicBezTo>
                    <a:pt x="20" y="20"/>
                    <a:pt x="20" y="20"/>
                    <a:pt x="20" y="21"/>
                  </a:cubicBezTo>
                  <a:cubicBezTo>
                    <a:pt x="21" y="21"/>
                    <a:pt x="21" y="21"/>
                    <a:pt x="21" y="22"/>
                  </a:cubicBezTo>
                  <a:cubicBezTo>
                    <a:pt x="21" y="23"/>
                    <a:pt x="21" y="25"/>
                    <a:pt x="21" y="27"/>
                  </a:cubicBezTo>
                  <a:cubicBezTo>
                    <a:pt x="21" y="27"/>
                    <a:pt x="21" y="27"/>
                    <a:pt x="21" y="27"/>
                  </a:cubicBezTo>
                  <a:cubicBezTo>
                    <a:pt x="21" y="28"/>
                    <a:pt x="20" y="29"/>
                    <a:pt x="19" y="29"/>
                  </a:cubicBezTo>
                  <a:close/>
                  <a:moveTo>
                    <a:pt x="9" y="26"/>
                  </a:moveTo>
                  <a:cubicBezTo>
                    <a:pt x="12" y="26"/>
                    <a:pt x="15" y="26"/>
                    <a:pt x="18" y="26"/>
                  </a:cubicBezTo>
                  <a:cubicBezTo>
                    <a:pt x="18" y="25"/>
                    <a:pt x="18" y="24"/>
                    <a:pt x="18" y="23"/>
                  </a:cubicBezTo>
                  <a:cubicBezTo>
                    <a:pt x="11" y="23"/>
                    <a:pt x="11" y="23"/>
                    <a:pt x="11" y="23"/>
                  </a:cubicBezTo>
                  <a:cubicBezTo>
                    <a:pt x="10" y="23"/>
                    <a:pt x="10" y="22"/>
                    <a:pt x="10" y="22"/>
                  </a:cubicBezTo>
                  <a:cubicBezTo>
                    <a:pt x="9" y="21"/>
                    <a:pt x="10" y="21"/>
                    <a:pt x="10" y="20"/>
                  </a:cubicBezTo>
                  <a:cubicBezTo>
                    <a:pt x="13" y="17"/>
                    <a:pt x="18" y="10"/>
                    <a:pt x="15" y="6"/>
                  </a:cubicBezTo>
                  <a:cubicBezTo>
                    <a:pt x="15" y="4"/>
                    <a:pt x="12" y="3"/>
                    <a:pt x="10" y="3"/>
                  </a:cubicBezTo>
                  <a:cubicBezTo>
                    <a:pt x="8" y="3"/>
                    <a:pt x="6" y="4"/>
                    <a:pt x="3" y="5"/>
                  </a:cubicBezTo>
                  <a:cubicBezTo>
                    <a:pt x="4" y="8"/>
                    <a:pt x="4" y="8"/>
                    <a:pt x="4" y="8"/>
                  </a:cubicBezTo>
                  <a:cubicBezTo>
                    <a:pt x="5" y="7"/>
                    <a:pt x="7" y="7"/>
                    <a:pt x="8" y="7"/>
                  </a:cubicBezTo>
                  <a:cubicBezTo>
                    <a:pt x="9" y="7"/>
                    <a:pt x="10" y="7"/>
                    <a:pt x="10" y="8"/>
                  </a:cubicBezTo>
                  <a:cubicBezTo>
                    <a:pt x="12" y="8"/>
                    <a:pt x="13" y="10"/>
                    <a:pt x="13" y="12"/>
                  </a:cubicBezTo>
                  <a:cubicBezTo>
                    <a:pt x="13" y="13"/>
                    <a:pt x="12" y="14"/>
                    <a:pt x="11" y="16"/>
                  </a:cubicBezTo>
                  <a:cubicBezTo>
                    <a:pt x="10" y="18"/>
                    <a:pt x="7" y="21"/>
                    <a:pt x="5" y="22"/>
                  </a:cubicBezTo>
                  <a:cubicBezTo>
                    <a:pt x="4" y="22"/>
                    <a:pt x="4" y="22"/>
                    <a:pt x="4" y="22"/>
                  </a:cubicBezTo>
                  <a:cubicBezTo>
                    <a:pt x="4" y="23"/>
                    <a:pt x="4" y="23"/>
                    <a:pt x="4" y="23"/>
                  </a:cubicBezTo>
                  <a:cubicBezTo>
                    <a:pt x="4" y="26"/>
                    <a:pt x="4" y="26"/>
                    <a:pt x="4" y="26"/>
                  </a:cubicBezTo>
                  <a:cubicBezTo>
                    <a:pt x="6" y="26"/>
                    <a:pt x="7" y="26"/>
                    <a:pt x="9" y="26"/>
                  </a:cubicBezTo>
                  <a:close/>
                </a:path>
              </a:pathLst>
            </a:custGeom>
            <a:solidFill>
              <a:srgbClr val="0F8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52"/>
            <p:cNvSpPr>
              <a:spLocks noEditPoints="1"/>
            </p:cNvSpPr>
            <p:nvPr/>
          </p:nvSpPr>
          <p:spPr bwMode="auto">
            <a:xfrm>
              <a:off x="3044128" y="3994152"/>
              <a:ext cx="76200" cy="112713"/>
            </a:xfrm>
            <a:custGeom>
              <a:avLst/>
              <a:gdLst>
                <a:gd name="T0" fmla="*/ 10 w 20"/>
                <a:gd name="T1" fmla="*/ 30 h 30"/>
                <a:gd name="T2" fmla="*/ 1 w 20"/>
                <a:gd name="T3" fmla="*/ 28 h 30"/>
                <a:gd name="T4" fmla="*/ 0 w 20"/>
                <a:gd name="T5" fmla="*/ 27 h 30"/>
                <a:gd name="T6" fmla="*/ 2 w 20"/>
                <a:gd name="T7" fmla="*/ 21 h 30"/>
                <a:gd name="T8" fmla="*/ 4 w 20"/>
                <a:gd name="T9" fmla="*/ 20 h 30"/>
                <a:gd name="T10" fmla="*/ 10 w 20"/>
                <a:gd name="T11" fmla="*/ 21 h 30"/>
                <a:gd name="T12" fmla="*/ 11 w 20"/>
                <a:gd name="T13" fmla="*/ 20 h 30"/>
                <a:gd name="T14" fmla="*/ 11 w 20"/>
                <a:gd name="T15" fmla="*/ 20 h 30"/>
                <a:gd name="T16" fmla="*/ 10 w 20"/>
                <a:gd name="T17" fmla="*/ 18 h 30"/>
                <a:gd name="T18" fmla="*/ 6 w 20"/>
                <a:gd name="T19" fmla="*/ 18 h 30"/>
                <a:gd name="T20" fmla="*/ 5 w 20"/>
                <a:gd name="T21" fmla="*/ 18 h 30"/>
                <a:gd name="T22" fmla="*/ 4 w 20"/>
                <a:gd name="T23" fmla="*/ 17 h 30"/>
                <a:gd name="T24" fmla="*/ 4 w 20"/>
                <a:gd name="T25" fmla="*/ 15 h 30"/>
                <a:gd name="T26" fmla="*/ 4 w 20"/>
                <a:gd name="T27" fmla="*/ 12 h 30"/>
                <a:gd name="T28" fmla="*/ 5 w 20"/>
                <a:gd name="T29" fmla="*/ 11 h 30"/>
                <a:gd name="T30" fmla="*/ 6 w 20"/>
                <a:gd name="T31" fmla="*/ 11 h 30"/>
                <a:gd name="T32" fmla="*/ 7 w 20"/>
                <a:gd name="T33" fmla="*/ 11 h 30"/>
                <a:gd name="T34" fmla="*/ 9 w 20"/>
                <a:gd name="T35" fmla="*/ 10 h 30"/>
                <a:gd name="T36" fmla="*/ 9 w 20"/>
                <a:gd name="T37" fmla="*/ 10 h 30"/>
                <a:gd name="T38" fmla="*/ 7 w 20"/>
                <a:gd name="T39" fmla="*/ 8 h 30"/>
                <a:gd name="T40" fmla="*/ 4 w 20"/>
                <a:gd name="T41" fmla="*/ 9 h 30"/>
                <a:gd name="T42" fmla="*/ 3 w 20"/>
                <a:gd name="T43" fmla="*/ 9 h 30"/>
                <a:gd name="T44" fmla="*/ 2 w 20"/>
                <a:gd name="T45" fmla="*/ 9 h 30"/>
                <a:gd name="T46" fmla="*/ 1 w 20"/>
                <a:gd name="T47" fmla="*/ 8 h 30"/>
                <a:gd name="T48" fmla="*/ 1 w 20"/>
                <a:gd name="T49" fmla="*/ 4 h 30"/>
                <a:gd name="T50" fmla="*/ 2 w 20"/>
                <a:gd name="T51" fmla="*/ 3 h 30"/>
                <a:gd name="T52" fmla="*/ 4 w 20"/>
                <a:gd name="T53" fmla="*/ 1 h 30"/>
                <a:gd name="T54" fmla="*/ 10 w 20"/>
                <a:gd name="T55" fmla="*/ 0 h 30"/>
                <a:gd name="T56" fmla="*/ 16 w 20"/>
                <a:gd name="T57" fmla="*/ 3 h 30"/>
                <a:gd name="T58" fmla="*/ 18 w 20"/>
                <a:gd name="T59" fmla="*/ 8 h 30"/>
                <a:gd name="T60" fmla="*/ 15 w 20"/>
                <a:gd name="T61" fmla="*/ 13 h 30"/>
                <a:gd name="T62" fmla="*/ 20 w 20"/>
                <a:gd name="T63" fmla="*/ 21 h 30"/>
                <a:gd name="T64" fmla="*/ 13 w 20"/>
                <a:gd name="T65" fmla="*/ 29 h 30"/>
                <a:gd name="T66" fmla="*/ 10 w 20"/>
                <a:gd name="T67" fmla="*/ 30 h 30"/>
                <a:gd name="T68" fmla="*/ 3 w 20"/>
                <a:gd name="T69" fmla="*/ 26 h 30"/>
                <a:gd name="T70" fmla="*/ 10 w 20"/>
                <a:gd name="T71" fmla="*/ 27 h 30"/>
                <a:gd name="T72" fmla="*/ 12 w 20"/>
                <a:gd name="T73" fmla="*/ 27 h 30"/>
                <a:gd name="T74" fmla="*/ 18 w 20"/>
                <a:gd name="T75" fmla="*/ 21 h 30"/>
                <a:gd name="T76" fmla="*/ 12 w 20"/>
                <a:gd name="T77" fmla="*/ 15 h 30"/>
                <a:gd name="T78" fmla="*/ 11 w 20"/>
                <a:gd name="T79" fmla="*/ 14 h 30"/>
                <a:gd name="T80" fmla="*/ 12 w 20"/>
                <a:gd name="T81" fmla="*/ 13 h 30"/>
                <a:gd name="T82" fmla="*/ 15 w 20"/>
                <a:gd name="T83" fmla="*/ 8 h 30"/>
                <a:gd name="T84" fmla="*/ 14 w 20"/>
                <a:gd name="T85" fmla="*/ 5 h 30"/>
                <a:gd name="T86" fmla="*/ 10 w 20"/>
                <a:gd name="T87" fmla="*/ 3 h 30"/>
                <a:gd name="T88" fmla="*/ 4 w 20"/>
                <a:gd name="T89" fmla="*/ 4 h 30"/>
                <a:gd name="T90" fmla="*/ 4 w 20"/>
                <a:gd name="T91" fmla="*/ 4 h 30"/>
                <a:gd name="T92" fmla="*/ 4 w 20"/>
                <a:gd name="T93" fmla="*/ 6 h 30"/>
                <a:gd name="T94" fmla="*/ 7 w 20"/>
                <a:gd name="T95" fmla="*/ 6 h 30"/>
                <a:gd name="T96" fmla="*/ 12 w 20"/>
                <a:gd name="T97" fmla="*/ 9 h 30"/>
                <a:gd name="T98" fmla="*/ 11 w 20"/>
                <a:gd name="T99" fmla="*/ 12 h 30"/>
                <a:gd name="T100" fmla="*/ 7 w 20"/>
                <a:gd name="T101" fmla="*/ 14 h 30"/>
                <a:gd name="T102" fmla="*/ 7 w 20"/>
                <a:gd name="T103" fmla="*/ 15 h 30"/>
                <a:gd name="T104" fmla="*/ 7 w 20"/>
                <a:gd name="T105" fmla="*/ 16 h 30"/>
                <a:gd name="T106" fmla="*/ 11 w 20"/>
                <a:gd name="T107" fmla="*/ 16 h 30"/>
                <a:gd name="T108" fmla="*/ 14 w 20"/>
                <a:gd name="T109" fmla="*/ 19 h 30"/>
                <a:gd name="T110" fmla="*/ 13 w 20"/>
                <a:gd name="T111" fmla="*/ 22 h 30"/>
                <a:gd name="T112" fmla="*/ 11 w 20"/>
                <a:gd name="T113" fmla="*/ 24 h 30"/>
                <a:gd name="T114" fmla="*/ 4 w 20"/>
                <a:gd name="T115" fmla="*/ 23 h 30"/>
                <a:gd name="T116" fmla="*/ 3 w 20"/>
                <a:gd name="T11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30">
                  <a:moveTo>
                    <a:pt x="10" y="30"/>
                  </a:moveTo>
                  <a:cubicBezTo>
                    <a:pt x="8" y="30"/>
                    <a:pt x="4" y="30"/>
                    <a:pt x="1" y="28"/>
                  </a:cubicBezTo>
                  <a:cubicBezTo>
                    <a:pt x="0" y="28"/>
                    <a:pt x="0" y="27"/>
                    <a:pt x="0" y="27"/>
                  </a:cubicBezTo>
                  <a:cubicBezTo>
                    <a:pt x="1" y="25"/>
                    <a:pt x="1" y="23"/>
                    <a:pt x="2" y="21"/>
                  </a:cubicBezTo>
                  <a:cubicBezTo>
                    <a:pt x="3" y="20"/>
                    <a:pt x="4" y="20"/>
                    <a:pt x="4" y="20"/>
                  </a:cubicBezTo>
                  <a:cubicBezTo>
                    <a:pt x="6" y="21"/>
                    <a:pt x="8" y="22"/>
                    <a:pt x="10" y="21"/>
                  </a:cubicBezTo>
                  <a:cubicBezTo>
                    <a:pt x="10" y="21"/>
                    <a:pt x="11" y="21"/>
                    <a:pt x="11" y="20"/>
                  </a:cubicBezTo>
                  <a:cubicBezTo>
                    <a:pt x="11" y="20"/>
                    <a:pt x="11" y="20"/>
                    <a:pt x="11" y="20"/>
                  </a:cubicBezTo>
                  <a:cubicBezTo>
                    <a:pt x="11" y="19"/>
                    <a:pt x="10" y="19"/>
                    <a:pt x="10" y="18"/>
                  </a:cubicBezTo>
                  <a:cubicBezTo>
                    <a:pt x="9" y="18"/>
                    <a:pt x="7" y="18"/>
                    <a:pt x="6" y="18"/>
                  </a:cubicBezTo>
                  <a:cubicBezTo>
                    <a:pt x="5" y="19"/>
                    <a:pt x="5" y="18"/>
                    <a:pt x="5" y="18"/>
                  </a:cubicBezTo>
                  <a:cubicBezTo>
                    <a:pt x="4" y="18"/>
                    <a:pt x="4" y="18"/>
                    <a:pt x="4" y="17"/>
                  </a:cubicBezTo>
                  <a:cubicBezTo>
                    <a:pt x="4" y="17"/>
                    <a:pt x="4" y="16"/>
                    <a:pt x="4" y="15"/>
                  </a:cubicBezTo>
                  <a:cubicBezTo>
                    <a:pt x="4" y="14"/>
                    <a:pt x="4" y="13"/>
                    <a:pt x="4" y="12"/>
                  </a:cubicBezTo>
                  <a:cubicBezTo>
                    <a:pt x="4" y="12"/>
                    <a:pt x="4" y="11"/>
                    <a:pt x="5" y="11"/>
                  </a:cubicBezTo>
                  <a:cubicBezTo>
                    <a:pt x="5" y="11"/>
                    <a:pt x="6" y="11"/>
                    <a:pt x="6" y="11"/>
                  </a:cubicBezTo>
                  <a:cubicBezTo>
                    <a:pt x="7" y="11"/>
                    <a:pt x="7" y="11"/>
                    <a:pt x="7" y="11"/>
                  </a:cubicBezTo>
                  <a:cubicBezTo>
                    <a:pt x="8" y="11"/>
                    <a:pt x="9" y="11"/>
                    <a:pt x="9" y="10"/>
                  </a:cubicBezTo>
                  <a:cubicBezTo>
                    <a:pt x="9" y="10"/>
                    <a:pt x="9" y="10"/>
                    <a:pt x="9" y="10"/>
                  </a:cubicBezTo>
                  <a:cubicBezTo>
                    <a:pt x="9" y="9"/>
                    <a:pt x="9" y="8"/>
                    <a:pt x="7" y="8"/>
                  </a:cubicBezTo>
                  <a:cubicBezTo>
                    <a:pt x="6" y="8"/>
                    <a:pt x="5" y="9"/>
                    <a:pt x="4" y="9"/>
                  </a:cubicBezTo>
                  <a:cubicBezTo>
                    <a:pt x="3" y="9"/>
                    <a:pt x="3" y="9"/>
                    <a:pt x="3" y="9"/>
                  </a:cubicBezTo>
                  <a:cubicBezTo>
                    <a:pt x="2" y="9"/>
                    <a:pt x="2" y="9"/>
                    <a:pt x="2" y="9"/>
                  </a:cubicBezTo>
                  <a:cubicBezTo>
                    <a:pt x="1" y="9"/>
                    <a:pt x="1" y="8"/>
                    <a:pt x="1" y="8"/>
                  </a:cubicBezTo>
                  <a:cubicBezTo>
                    <a:pt x="1" y="4"/>
                    <a:pt x="1" y="4"/>
                    <a:pt x="1" y="4"/>
                  </a:cubicBezTo>
                  <a:cubicBezTo>
                    <a:pt x="1" y="4"/>
                    <a:pt x="1" y="3"/>
                    <a:pt x="2" y="3"/>
                  </a:cubicBezTo>
                  <a:cubicBezTo>
                    <a:pt x="2" y="2"/>
                    <a:pt x="3" y="2"/>
                    <a:pt x="4" y="1"/>
                  </a:cubicBezTo>
                  <a:cubicBezTo>
                    <a:pt x="5" y="1"/>
                    <a:pt x="7" y="0"/>
                    <a:pt x="10" y="0"/>
                  </a:cubicBezTo>
                  <a:cubicBezTo>
                    <a:pt x="12" y="0"/>
                    <a:pt x="15" y="1"/>
                    <a:pt x="16" y="3"/>
                  </a:cubicBezTo>
                  <a:cubicBezTo>
                    <a:pt x="17" y="4"/>
                    <a:pt x="18" y="6"/>
                    <a:pt x="18" y="8"/>
                  </a:cubicBezTo>
                  <a:cubicBezTo>
                    <a:pt x="18" y="10"/>
                    <a:pt x="17" y="12"/>
                    <a:pt x="15" y="13"/>
                  </a:cubicBezTo>
                  <a:cubicBezTo>
                    <a:pt x="19" y="15"/>
                    <a:pt x="20" y="18"/>
                    <a:pt x="20" y="21"/>
                  </a:cubicBezTo>
                  <a:cubicBezTo>
                    <a:pt x="20" y="27"/>
                    <a:pt x="16" y="29"/>
                    <a:pt x="13" y="29"/>
                  </a:cubicBezTo>
                  <a:cubicBezTo>
                    <a:pt x="12" y="30"/>
                    <a:pt x="11" y="30"/>
                    <a:pt x="10" y="30"/>
                  </a:cubicBezTo>
                  <a:close/>
                  <a:moveTo>
                    <a:pt x="3" y="26"/>
                  </a:moveTo>
                  <a:cubicBezTo>
                    <a:pt x="5" y="27"/>
                    <a:pt x="7" y="27"/>
                    <a:pt x="10" y="27"/>
                  </a:cubicBezTo>
                  <a:cubicBezTo>
                    <a:pt x="11" y="27"/>
                    <a:pt x="12" y="27"/>
                    <a:pt x="12" y="27"/>
                  </a:cubicBezTo>
                  <a:cubicBezTo>
                    <a:pt x="15" y="26"/>
                    <a:pt x="17" y="25"/>
                    <a:pt x="18" y="21"/>
                  </a:cubicBezTo>
                  <a:cubicBezTo>
                    <a:pt x="18" y="19"/>
                    <a:pt x="16" y="16"/>
                    <a:pt x="12" y="15"/>
                  </a:cubicBezTo>
                  <a:cubicBezTo>
                    <a:pt x="12" y="15"/>
                    <a:pt x="12" y="14"/>
                    <a:pt x="11" y="14"/>
                  </a:cubicBezTo>
                  <a:cubicBezTo>
                    <a:pt x="11" y="13"/>
                    <a:pt x="12" y="13"/>
                    <a:pt x="12" y="13"/>
                  </a:cubicBezTo>
                  <a:cubicBezTo>
                    <a:pt x="13" y="12"/>
                    <a:pt x="15" y="10"/>
                    <a:pt x="15" y="8"/>
                  </a:cubicBezTo>
                  <a:cubicBezTo>
                    <a:pt x="15" y="7"/>
                    <a:pt x="15" y="6"/>
                    <a:pt x="14" y="5"/>
                  </a:cubicBezTo>
                  <a:cubicBezTo>
                    <a:pt x="13" y="4"/>
                    <a:pt x="12" y="3"/>
                    <a:pt x="10" y="3"/>
                  </a:cubicBezTo>
                  <a:cubicBezTo>
                    <a:pt x="8" y="3"/>
                    <a:pt x="6" y="4"/>
                    <a:pt x="4" y="4"/>
                  </a:cubicBezTo>
                  <a:cubicBezTo>
                    <a:pt x="4" y="4"/>
                    <a:pt x="4" y="4"/>
                    <a:pt x="4" y="4"/>
                  </a:cubicBezTo>
                  <a:cubicBezTo>
                    <a:pt x="4" y="6"/>
                    <a:pt x="4" y="6"/>
                    <a:pt x="4" y="6"/>
                  </a:cubicBezTo>
                  <a:cubicBezTo>
                    <a:pt x="5" y="6"/>
                    <a:pt x="6" y="6"/>
                    <a:pt x="7" y="6"/>
                  </a:cubicBezTo>
                  <a:cubicBezTo>
                    <a:pt x="11" y="6"/>
                    <a:pt x="12" y="8"/>
                    <a:pt x="12" y="9"/>
                  </a:cubicBezTo>
                  <a:cubicBezTo>
                    <a:pt x="12" y="10"/>
                    <a:pt x="12" y="11"/>
                    <a:pt x="11" y="12"/>
                  </a:cubicBezTo>
                  <a:cubicBezTo>
                    <a:pt x="10" y="13"/>
                    <a:pt x="8" y="14"/>
                    <a:pt x="7" y="14"/>
                  </a:cubicBezTo>
                  <a:cubicBezTo>
                    <a:pt x="7" y="15"/>
                    <a:pt x="7" y="15"/>
                    <a:pt x="7" y="15"/>
                  </a:cubicBezTo>
                  <a:cubicBezTo>
                    <a:pt x="7" y="16"/>
                    <a:pt x="7" y="16"/>
                    <a:pt x="7" y="16"/>
                  </a:cubicBezTo>
                  <a:cubicBezTo>
                    <a:pt x="8" y="15"/>
                    <a:pt x="10" y="15"/>
                    <a:pt x="11" y="16"/>
                  </a:cubicBezTo>
                  <a:cubicBezTo>
                    <a:pt x="12" y="17"/>
                    <a:pt x="13" y="18"/>
                    <a:pt x="14" y="19"/>
                  </a:cubicBezTo>
                  <a:cubicBezTo>
                    <a:pt x="14" y="20"/>
                    <a:pt x="14" y="21"/>
                    <a:pt x="13" y="22"/>
                  </a:cubicBezTo>
                  <a:cubicBezTo>
                    <a:pt x="12" y="23"/>
                    <a:pt x="12" y="23"/>
                    <a:pt x="11" y="24"/>
                  </a:cubicBezTo>
                  <a:cubicBezTo>
                    <a:pt x="8" y="24"/>
                    <a:pt x="6" y="24"/>
                    <a:pt x="4" y="23"/>
                  </a:cubicBezTo>
                  <a:cubicBezTo>
                    <a:pt x="4" y="24"/>
                    <a:pt x="3" y="25"/>
                    <a:pt x="3" y="26"/>
                  </a:cubicBezTo>
                  <a:close/>
                </a:path>
              </a:pathLst>
            </a:custGeom>
            <a:solidFill>
              <a:srgbClr val="0F8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53"/>
            <p:cNvSpPr>
              <a:spLocks noEditPoints="1"/>
            </p:cNvSpPr>
            <p:nvPr/>
          </p:nvSpPr>
          <p:spPr bwMode="auto">
            <a:xfrm>
              <a:off x="3131440" y="4073527"/>
              <a:ext cx="90488" cy="112713"/>
            </a:xfrm>
            <a:custGeom>
              <a:avLst/>
              <a:gdLst>
                <a:gd name="T0" fmla="*/ 11 w 24"/>
                <a:gd name="T1" fmla="*/ 29 h 30"/>
                <a:gd name="T2" fmla="*/ 11 w 24"/>
                <a:gd name="T3" fmla="*/ 23 h 30"/>
                <a:gd name="T4" fmla="*/ 8 w 24"/>
                <a:gd name="T5" fmla="*/ 21 h 30"/>
                <a:gd name="T6" fmla="*/ 0 w 24"/>
                <a:gd name="T7" fmla="*/ 20 h 30"/>
                <a:gd name="T8" fmla="*/ 12 w 24"/>
                <a:gd name="T9" fmla="*/ 1 h 30"/>
                <a:gd name="T10" fmla="*/ 15 w 24"/>
                <a:gd name="T11" fmla="*/ 1 h 30"/>
                <a:gd name="T12" fmla="*/ 19 w 24"/>
                <a:gd name="T13" fmla="*/ 1 h 30"/>
                <a:gd name="T14" fmla="*/ 19 w 24"/>
                <a:gd name="T15" fmla="*/ 7 h 30"/>
                <a:gd name="T16" fmla="*/ 21 w 24"/>
                <a:gd name="T17" fmla="*/ 14 h 30"/>
                <a:gd name="T18" fmla="*/ 24 w 24"/>
                <a:gd name="T19" fmla="*/ 14 h 30"/>
                <a:gd name="T20" fmla="*/ 24 w 24"/>
                <a:gd name="T21" fmla="*/ 20 h 30"/>
                <a:gd name="T22" fmla="*/ 19 w 24"/>
                <a:gd name="T23" fmla="*/ 21 h 30"/>
                <a:gd name="T24" fmla="*/ 19 w 24"/>
                <a:gd name="T25" fmla="*/ 28 h 30"/>
                <a:gd name="T26" fmla="*/ 12 w 24"/>
                <a:gd name="T27" fmla="*/ 30 h 30"/>
                <a:gd name="T28" fmla="*/ 14 w 24"/>
                <a:gd name="T29" fmla="*/ 23 h 30"/>
                <a:gd name="T30" fmla="*/ 16 w 24"/>
                <a:gd name="T31" fmla="*/ 27 h 30"/>
                <a:gd name="T32" fmla="*/ 16 w 24"/>
                <a:gd name="T33" fmla="*/ 20 h 30"/>
                <a:gd name="T34" fmla="*/ 18 w 24"/>
                <a:gd name="T35" fmla="*/ 19 h 30"/>
                <a:gd name="T36" fmla="*/ 22 w 24"/>
                <a:gd name="T37" fmla="*/ 16 h 30"/>
                <a:gd name="T38" fmla="*/ 17 w 24"/>
                <a:gd name="T39" fmla="*/ 16 h 30"/>
                <a:gd name="T40" fmla="*/ 17 w 24"/>
                <a:gd name="T41" fmla="*/ 7 h 30"/>
                <a:gd name="T42" fmla="*/ 15 w 24"/>
                <a:gd name="T43" fmla="*/ 3 h 30"/>
                <a:gd name="T44" fmla="*/ 13 w 24"/>
                <a:gd name="T45" fmla="*/ 3 h 30"/>
                <a:gd name="T46" fmla="*/ 3 w 24"/>
                <a:gd name="T47" fmla="*/ 19 h 30"/>
                <a:gd name="T48" fmla="*/ 12 w 24"/>
                <a:gd name="T49" fmla="*/ 19 h 30"/>
                <a:gd name="T50" fmla="*/ 13 w 24"/>
                <a:gd name="T51" fmla="*/ 19 h 30"/>
                <a:gd name="T52" fmla="*/ 13 w 24"/>
                <a:gd name="T53" fmla="*/ 16 h 30"/>
                <a:gd name="T54" fmla="*/ 6 w 24"/>
                <a:gd name="T55" fmla="*/ 15 h 30"/>
                <a:gd name="T56" fmla="*/ 12 w 24"/>
                <a:gd name="T57" fmla="*/ 7 h 30"/>
                <a:gd name="T58" fmla="*/ 15 w 24"/>
                <a:gd name="T59" fmla="*/ 8 h 30"/>
                <a:gd name="T60" fmla="*/ 14 w 24"/>
                <a:gd name="T61" fmla="*/ 15 h 30"/>
                <a:gd name="T62" fmla="*/ 10 w 24"/>
                <a:gd name="T63" fmla="*/ 13 h 30"/>
                <a:gd name="T64" fmla="*/ 12 w 24"/>
                <a:gd name="T65"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0">
                  <a:moveTo>
                    <a:pt x="12" y="30"/>
                  </a:moveTo>
                  <a:cubicBezTo>
                    <a:pt x="11" y="29"/>
                    <a:pt x="11" y="29"/>
                    <a:pt x="11" y="29"/>
                  </a:cubicBezTo>
                  <a:cubicBezTo>
                    <a:pt x="11" y="29"/>
                    <a:pt x="11" y="29"/>
                    <a:pt x="11" y="28"/>
                  </a:cubicBezTo>
                  <a:cubicBezTo>
                    <a:pt x="11" y="26"/>
                    <a:pt x="11" y="24"/>
                    <a:pt x="11" y="23"/>
                  </a:cubicBezTo>
                  <a:cubicBezTo>
                    <a:pt x="11" y="21"/>
                    <a:pt x="11" y="21"/>
                    <a:pt x="11" y="21"/>
                  </a:cubicBezTo>
                  <a:cubicBezTo>
                    <a:pt x="10" y="21"/>
                    <a:pt x="9" y="21"/>
                    <a:pt x="8" y="21"/>
                  </a:cubicBezTo>
                  <a:cubicBezTo>
                    <a:pt x="6" y="21"/>
                    <a:pt x="4" y="21"/>
                    <a:pt x="2" y="21"/>
                  </a:cubicBezTo>
                  <a:cubicBezTo>
                    <a:pt x="1" y="21"/>
                    <a:pt x="1" y="21"/>
                    <a:pt x="0" y="20"/>
                  </a:cubicBezTo>
                  <a:cubicBezTo>
                    <a:pt x="0" y="19"/>
                    <a:pt x="0" y="18"/>
                    <a:pt x="0" y="16"/>
                  </a:cubicBezTo>
                  <a:cubicBezTo>
                    <a:pt x="1" y="14"/>
                    <a:pt x="8" y="5"/>
                    <a:pt x="12" y="1"/>
                  </a:cubicBezTo>
                  <a:cubicBezTo>
                    <a:pt x="12" y="1"/>
                    <a:pt x="13" y="1"/>
                    <a:pt x="14" y="1"/>
                  </a:cubicBezTo>
                  <a:cubicBezTo>
                    <a:pt x="15" y="1"/>
                    <a:pt x="15" y="1"/>
                    <a:pt x="15" y="1"/>
                  </a:cubicBezTo>
                  <a:cubicBezTo>
                    <a:pt x="16" y="1"/>
                    <a:pt x="18" y="1"/>
                    <a:pt x="18" y="1"/>
                  </a:cubicBezTo>
                  <a:cubicBezTo>
                    <a:pt x="19" y="0"/>
                    <a:pt x="19" y="1"/>
                    <a:pt x="19" y="1"/>
                  </a:cubicBezTo>
                  <a:cubicBezTo>
                    <a:pt x="20" y="1"/>
                    <a:pt x="20" y="1"/>
                    <a:pt x="20" y="2"/>
                  </a:cubicBezTo>
                  <a:cubicBezTo>
                    <a:pt x="20" y="4"/>
                    <a:pt x="20" y="5"/>
                    <a:pt x="19" y="7"/>
                  </a:cubicBezTo>
                  <a:cubicBezTo>
                    <a:pt x="19" y="9"/>
                    <a:pt x="19" y="11"/>
                    <a:pt x="19" y="14"/>
                  </a:cubicBezTo>
                  <a:cubicBezTo>
                    <a:pt x="20" y="14"/>
                    <a:pt x="21" y="14"/>
                    <a:pt x="21" y="14"/>
                  </a:cubicBezTo>
                  <a:cubicBezTo>
                    <a:pt x="23" y="14"/>
                    <a:pt x="23" y="14"/>
                    <a:pt x="23" y="14"/>
                  </a:cubicBezTo>
                  <a:cubicBezTo>
                    <a:pt x="23" y="14"/>
                    <a:pt x="24" y="14"/>
                    <a:pt x="24" y="14"/>
                  </a:cubicBezTo>
                  <a:cubicBezTo>
                    <a:pt x="24" y="14"/>
                    <a:pt x="24" y="15"/>
                    <a:pt x="24" y="15"/>
                  </a:cubicBezTo>
                  <a:cubicBezTo>
                    <a:pt x="24" y="20"/>
                    <a:pt x="24" y="20"/>
                    <a:pt x="24" y="20"/>
                  </a:cubicBezTo>
                  <a:cubicBezTo>
                    <a:pt x="24" y="21"/>
                    <a:pt x="24" y="21"/>
                    <a:pt x="23" y="21"/>
                  </a:cubicBezTo>
                  <a:cubicBezTo>
                    <a:pt x="22" y="21"/>
                    <a:pt x="20" y="21"/>
                    <a:pt x="19" y="21"/>
                  </a:cubicBezTo>
                  <a:cubicBezTo>
                    <a:pt x="19" y="23"/>
                    <a:pt x="19" y="25"/>
                    <a:pt x="19" y="26"/>
                  </a:cubicBezTo>
                  <a:cubicBezTo>
                    <a:pt x="19" y="27"/>
                    <a:pt x="18" y="28"/>
                    <a:pt x="19" y="28"/>
                  </a:cubicBezTo>
                  <a:cubicBezTo>
                    <a:pt x="19" y="29"/>
                    <a:pt x="18" y="29"/>
                    <a:pt x="17" y="29"/>
                  </a:cubicBezTo>
                  <a:lnTo>
                    <a:pt x="12" y="30"/>
                  </a:lnTo>
                  <a:close/>
                  <a:moveTo>
                    <a:pt x="14" y="20"/>
                  </a:moveTo>
                  <a:cubicBezTo>
                    <a:pt x="14" y="23"/>
                    <a:pt x="14" y="23"/>
                    <a:pt x="14" y="23"/>
                  </a:cubicBezTo>
                  <a:cubicBezTo>
                    <a:pt x="14" y="24"/>
                    <a:pt x="14" y="25"/>
                    <a:pt x="14" y="27"/>
                  </a:cubicBezTo>
                  <a:cubicBezTo>
                    <a:pt x="16" y="27"/>
                    <a:pt x="16" y="27"/>
                    <a:pt x="16" y="27"/>
                  </a:cubicBezTo>
                  <a:cubicBezTo>
                    <a:pt x="16" y="26"/>
                    <a:pt x="16" y="26"/>
                    <a:pt x="16" y="26"/>
                  </a:cubicBezTo>
                  <a:cubicBezTo>
                    <a:pt x="16" y="25"/>
                    <a:pt x="16" y="22"/>
                    <a:pt x="16" y="20"/>
                  </a:cubicBezTo>
                  <a:cubicBezTo>
                    <a:pt x="16" y="19"/>
                    <a:pt x="17" y="19"/>
                    <a:pt x="17" y="19"/>
                  </a:cubicBezTo>
                  <a:cubicBezTo>
                    <a:pt x="17" y="19"/>
                    <a:pt x="17" y="18"/>
                    <a:pt x="18" y="19"/>
                  </a:cubicBezTo>
                  <a:cubicBezTo>
                    <a:pt x="19" y="19"/>
                    <a:pt x="20" y="19"/>
                    <a:pt x="22" y="19"/>
                  </a:cubicBezTo>
                  <a:cubicBezTo>
                    <a:pt x="22" y="16"/>
                    <a:pt x="22" y="16"/>
                    <a:pt x="22" y="16"/>
                  </a:cubicBezTo>
                  <a:cubicBezTo>
                    <a:pt x="20" y="16"/>
                    <a:pt x="20" y="16"/>
                    <a:pt x="19" y="16"/>
                  </a:cubicBezTo>
                  <a:cubicBezTo>
                    <a:pt x="18" y="16"/>
                    <a:pt x="18" y="16"/>
                    <a:pt x="17" y="16"/>
                  </a:cubicBezTo>
                  <a:cubicBezTo>
                    <a:pt x="17" y="15"/>
                    <a:pt x="16" y="15"/>
                    <a:pt x="16" y="14"/>
                  </a:cubicBezTo>
                  <a:cubicBezTo>
                    <a:pt x="16" y="11"/>
                    <a:pt x="17" y="9"/>
                    <a:pt x="17" y="7"/>
                  </a:cubicBezTo>
                  <a:cubicBezTo>
                    <a:pt x="17" y="6"/>
                    <a:pt x="17" y="5"/>
                    <a:pt x="17" y="3"/>
                  </a:cubicBezTo>
                  <a:cubicBezTo>
                    <a:pt x="17" y="3"/>
                    <a:pt x="16" y="3"/>
                    <a:pt x="15" y="3"/>
                  </a:cubicBezTo>
                  <a:cubicBezTo>
                    <a:pt x="14" y="3"/>
                    <a:pt x="14" y="3"/>
                    <a:pt x="14" y="3"/>
                  </a:cubicBezTo>
                  <a:cubicBezTo>
                    <a:pt x="13" y="3"/>
                    <a:pt x="13" y="3"/>
                    <a:pt x="13" y="3"/>
                  </a:cubicBezTo>
                  <a:cubicBezTo>
                    <a:pt x="9" y="7"/>
                    <a:pt x="3" y="15"/>
                    <a:pt x="3" y="17"/>
                  </a:cubicBezTo>
                  <a:cubicBezTo>
                    <a:pt x="3" y="17"/>
                    <a:pt x="3" y="18"/>
                    <a:pt x="3" y="19"/>
                  </a:cubicBezTo>
                  <a:cubicBezTo>
                    <a:pt x="5" y="19"/>
                    <a:pt x="6" y="19"/>
                    <a:pt x="8" y="19"/>
                  </a:cubicBezTo>
                  <a:cubicBezTo>
                    <a:pt x="9" y="19"/>
                    <a:pt x="11" y="19"/>
                    <a:pt x="12" y="19"/>
                  </a:cubicBezTo>
                  <a:cubicBezTo>
                    <a:pt x="12" y="19"/>
                    <a:pt x="12" y="19"/>
                    <a:pt x="12" y="19"/>
                  </a:cubicBezTo>
                  <a:cubicBezTo>
                    <a:pt x="13" y="19"/>
                    <a:pt x="13" y="19"/>
                    <a:pt x="13" y="19"/>
                  </a:cubicBezTo>
                  <a:cubicBezTo>
                    <a:pt x="13" y="19"/>
                    <a:pt x="14" y="19"/>
                    <a:pt x="14" y="20"/>
                  </a:cubicBezTo>
                  <a:close/>
                  <a:moveTo>
                    <a:pt x="13" y="16"/>
                  </a:moveTo>
                  <a:cubicBezTo>
                    <a:pt x="11" y="16"/>
                    <a:pt x="9" y="16"/>
                    <a:pt x="7" y="16"/>
                  </a:cubicBezTo>
                  <a:cubicBezTo>
                    <a:pt x="6" y="16"/>
                    <a:pt x="6" y="16"/>
                    <a:pt x="6" y="15"/>
                  </a:cubicBezTo>
                  <a:cubicBezTo>
                    <a:pt x="5" y="15"/>
                    <a:pt x="6" y="14"/>
                    <a:pt x="6" y="14"/>
                  </a:cubicBezTo>
                  <a:cubicBezTo>
                    <a:pt x="8" y="12"/>
                    <a:pt x="10" y="9"/>
                    <a:pt x="12" y="7"/>
                  </a:cubicBezTo>
                  <a:cubicBezTo>
                    <a:pt x="13" y="7"/>
                    <a:pt x="14" y="7"/>
                    <a:pt x="14" y="7"/>
                  </a:cubicBezTo>
                  <a:cubicBezTo>
                    <a:pt x="15" y="7"/>
                    <a:pt x="15" y="8"/>
                    <a:pt x="15" y="8"/>
                  </a:cubicBezTo>
                  <a:cubicBezTo>
                    <a:pt x="15" y="9"/>
                    <a:pt x="15" y="10"/>
                    <a:pt x="14" y="12"/>
                  </a:cubicBezTo>
                  <a:cubicBezTo>
                    <a:pt x="14" y="13"/>
                    <a:pt x="14" y="14"/>
                    <a:pt x="14" y="15"/>
                  </a:cubicBezTo>
                  <a:cubicBezTo>
                    <a:pt x="14" y="16"/>
                    <a:pt x="14" y="16"/>
                    <a:pt x="13" y="16"/>
                  </a:cubicBezTo>
                  <a:close/>
                  <a:moveTo>
                    <a:pt x="10" y="13"/>
                  </a:moveTo>
                  <a:cubicBezTo>
                    <a:pt x="11" y="13"/>
                    <a:pt x="11" y="13"/>
                    <a:pt x="12" y="13"/>
                  </a:cubicBezTo>
                  <a:cubicBezTo>
                    <a:pt x="12" y="13"/>
                    <a:pt x="12" y="12"/>
                    <a:pt x="12" y="11"/>
                  </a:cubicBezTo>
                  <a:cubicBezTo>
                    <a:pt x="11" y="12"/>
                    <a:pt x="11" y="13"/>
                    <a:pt x="10" y="13"/>
                  </a:cubicBezTo>
                  <a:close/>
                </a:path>
              </a:pathLst>
            </a:custGeom>
            <a:solidFill>
              <a:srgbClr val="0F8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9" name="任意多边形 88"/>
          <p:cNvSpPr/>
          <p:nvPr/>
        </p:nvSpPr>
        <p:spPr>
          <a:xfrm>
            <a:off x="2979988" y="2483737"/>
            <a:ext cx="2171065" cy="31866"/>
          </a:xfrm>
          <a:custGeom>
            <a:avLst/>
            <a:gdLst>
              <a:gd name="connsiteX0" fmla="*/ 0 w 12338831"/>
              <a:gd name="connsiteY0" fmla="*/ 85134 h 212859"/>
              <a:gd name="connsiteX1" fmla="*/ 2796363 w 12338831"/>
              <a:gd name="connsiteY1" fmla="*/ 138297 h 212859"/>
              <a:gd name="connsiteX2" fmla="*/ 5252483 w 12338831"/>
              <a:gd name="connsiteY2" fmla="*/ 21339 h 212859"/>
              <a:gd name="connsiteX3" fmla="*/ 6730409 w 12338831"/>
              <a:gd name="connsiteY3" fmla="*/ 31971 h 212859"/>
              <a:gd name="connsiteX4" fmla="*/ 9707525 w 12338831"/>
              <a:gd name="connsiteY4" fmla="*/ 212725 h 212859"/>
              <a:gd name="connsiteX5" fmla="*/ 12269972 w 12338831"/>
              <a:gd name="connsiteY5" fmla="*/ 74 h 212859"/>
              <a:gd name="connsiteX6" fmla="*/ 11557590 w 12338831"/>
              <a:gd name="connsiteY6" fmla="*/ 191460 h 212859"/>
              <a:gd name="connsiteX0-1" fmla="*/ 0 w 12555671"/>
              <a:gd name="connsiteY0-2" fmla="*/ 85072 h 223296"/>
              <a:gd name="connsiteX1-3" fmla="*/ 2796363 w 12555671"/>
              <a:gd name="connsiteY1-4" fmla="*/ 138235 h 223296"/>
              <a:gd name="connsiteX2-5" fmla="*/ 5252483 w 12555671"/>
              <a:gd name="connsiteY2-6" fmla="*/ 21277 h 223296"/>
              <a:gd name="connsiteX3-7" fmla="*/ 6730409 w 12555671"/>
              <a:gd name="connsiteY3-8" fmla="*/ 31909 h 223296"/>
              <a:gd name="connsiteX4-9" fmla="*/ 9707525 w 12555671"/>
              <a:gd name="connsiteY4-10" fmla="*/ 212663 h 223296"/>
              <a:gd name="connsiteX5-11" fmla="*/ 12269972 w 12555671"/>
              <a:gd name="connsiteY5-12" fmla="*/ 12 h 223296"/>
              <a:gd name="connsiteX6-13" fmla="*/ 12355032 w 12555671"/>
              <a:gd name="connsiteY6-14" fmla="*/ 223296 h 223296"/>
              <a:gd name="connsiteX0-15" fmla="*/ 0 w 12555671"/>
              <a:gd name="connsiteY0-16" fmla="*/ 85072 h 223296"/>
              <a:gd name="connsiteX1-17" fmla="*/ 2796363 w 12555671"/>
              <a:gd name="connsiteY1-18" fmla="*/ 138235 h 223296"/>
              <a:gd name="connsiteX2-19" fmla="*/ 5252483 w 12555671"/>
              <a:gd name="connsiteY2-20" fmla="*/ 21277 h 223296"/>
              <a:gd name="connsiteX3-21" fmla="*/ 6730409 w 12555671"/>
              <a:gd name="connsiteY3-22" fmla="*/ 31909 h 223296"/>
              <a:gd name="connsiteX4-23" fmla="*/ 9707525 w 12555671"/>
              <a:gd name="connsiteY4-24" fmla="*/ 212663 h 223296"/>
              <a:gd name="connsiteX5-25" fmla="*/ 12269972 w 12555671"/>
              <a:gd name="connsiteY5-26" fmla="*/ 12 h 223296"/>
              <a:gd name="connsiteX6-27" fmla="*/ 12355032 w 12555671"/>
              <a:gd name="connsiteY6-28" fmla="*/ 223296 h 223296"/>
              <a:gd name="connsiteX0-29" fmla="*/ 0 w 12269972"/>
              <a:gd name="connsiteY0-30" fmla="*/ 85072 h 212797"/>
              <a:gd name="connsiteX1-31" fmla="*/ 2796363 w 12269972"/>
              <a:gd name="connsiteY1-32" fmla="*/ 138235 h 212797"/>
              <a:gd name="connsiteX2-33" fmla="*/ 5252483 w 12269972"/>
              <a:gd name="connsiteY2-34" fmla="*/ 21277 h 212797"/>
              <a:gd name="connsiteX3-35" fmla="*/ 6730409 w 12269972"/>
              <a:gd name="connsiteY3-36" fmla="*/ 31909 h 212797"/>
              <a:gd name="connsiteX4-37" fmla="*/ 9707525 w 12269972"/>
              <a:gd name="connsiteY4-38" fmla="*/ 212663 h 212797"/>
              <a:gd name="connsiteX5-39" fmla="*/ 12269972 w 12269972"/>
              <a:gd name="connsiteY5-40" fmla="*/ 12 h 212797"/>
              <a:gd name="connsiteX0-41" fmla="*/ 0 w 12269972"/>
              <a:gd name="connsiteY0-42" fmla="*/ 85060 h 212785"/>
              <a:gd name="connsiteX1-43" fmla="*/ 2796363 w 12269972"/>
              <a:gd name="connsiteY1-44" fmla="*/ 138223 h 212785"/>
              <a:gd name="connsiteX2-45" fmla="*/ 5252483 w 12269972"/>
              <a:gd name="connsiteY2-46" fmla="*/ 21265 h 212785"/>
              <a:gd name="connsiteX3-47" fmla="*/ 6730409 w 12269972"/>
              <a:gd name="connsiteY3-48" fmla="*/ 31897 h 212785"/>
              <a:gd name="connsiteX4-49" fmla="*/ 9707525 w 12269972"/>
              <a:gd name="connsiteY4-50" fmla="*/ 212651 h 212785"/>
              <a:gd name="connsiteX5-51" fmla="*/ 12269972 w 12269972"/>
              <a:gd name="connsiteY5-52" fmla="*/ 0 h 212785"/>
              <a:gd name="connsiteX0-53" fmla="*/ 0 w 12269972"/>
              <a:gd name="connsiteY0-54" fmla="*/ 85060 h 212785"/>
              <a:gd name="connsiteX1-55" fmla="*/ 2796363 w 12269972"/>
              <a:gd name="connsiteY1-56" fmla="*/ 138223 h 212785"/>
              <a:gd name="connsiteX2-57" fmla="*/ 6730409 w 12269972"/>
              <a:gd name="connsiteY2-58" fmla="*/ 31897 h 212785"/>
              <a:gd name="connsiteX3-59" fmla="*/ 9707525 w 12269972"/>
              <a:gd name="connsiteY3-60" fmla="*/ 212651 h 212785"/>
              <a:gd name="connsiteX4-61" fmla="*/ 12269972 w 12269972"/>
              <a:gd name="connsiteY4-62" fmla="*/ 0 h 212785"/>
              <a:gd name="connsiteX0-63" fmla="*/ 0 w 12269972"/>
              <a:gd name="connsiteY0-64" fmla="*/ 85060 h 212785"/>
              <a:gd name="connsiteX1-65" fmla="*/ 2796363 w 12269972"/>
              <a:gd name="connsiteY1-66" fmla="*/ 138223 h 212785"/>
              <a:gd name="connsiteX2-67" fmla="*/ 6730408 w 12269972"/>
              <a:gd name="connsiteY2-68" fmla="*/ 31897 h 212785"/>
              <a:gd name="connsiteX3-69" fmla="*/ 9707525 w 12269972"/>
              <a:gd name="connsiteY3-70" fmla="*/ 212651 h 212785"/>
              <a:gd name="connsiteX4-71" fmla="*/ 12269972 w 12269972"/>
              <a:gd name="connsiteY4-72" fmla="*/ 0 h 212785"/>
              <a:gd name="connsiteX0-73" fmla="*/ 0 w 12269972"/>
              <a:gd name="connsiteY0-74" fmla="*/ 85060 h 212651"/>
              <a:gd name="connsiteX1-75" fmla="*/ 2796363 w 12269972"/>
              <a:gd name="connsiteY1-76" fmla="*/ 138223 h 212651"/>
              <a:gd name="connsiteX2-77" fmla="*/ 9707525 w 12269972"/>
              <a:gd name="connsiteY2-78" fmla="*/ 212651 h 212651"/>
              <a:gd name="connsiteX3-79" fmla="*/ 12269972 w 12269972"/>
              <a:gd name="connsiteY3-80" fmla="*/ 0 h 212651"/>
              <a:gd name="connsiteX0-81" fmla="*/ 0 w 12269972"/>
              <a:gd name="connsiteY0-82" fmla="*/ 85060 h 138223"/>
              <a:gd name="connsiteX1-83" fmla="*/ 2796363 w 12269972"/>
              <a:gd name="connsiteY1-84" fmla="*/ 138223 h 138223"/>
              <a:gd name="connsiteX2-85" fmla="*/ 7433632 w 12269972"/>
              <a:gd name="connsiteY2-86" fmla="*/ 100095 h 138223"/>
              <a:gd name="connsiteX3-87" fmla="*/ 12269972 w 12269972"/>
              <a:gd name="connsiteY3-88" fmla="*/ 0 h 138223"/>
              <a:gd name="connsiteX0-89" fmla="*/ 0 w 10182972"/>
              <a:gd name="connsiteY0-90" fmla="*/ 12702 h 65865"/>
              <a:gd name="connsiteX1-91" fmla="*/ 2796363 w 10182972"/>
              <a:gd name="connsiteY1-92" fmla="*/ 65865 h 65865"/>
              <a:gd name="connsiteX2-93" fmla="*/ 7433632 w 10182972"/>
              <a:gd name="connsiteY2-94" fmla="*/ 27737 h 65865"/>
              <a:gd name="connsiteX3-95" fmla="*/ 10182972 w 10182972"/>
              <a:gd name="connsiteY3-96" fmla="*/ 0 h 65865"/>
              <a:gd name="connsiteX0-97" fmla="*/ 0 w 10182972"/>
              <a:gd name="connsiteY0-98" fmla="*/ 12702 h 65865"/>
              <a:gd name="connsiteX1-99" fmla="*/ 2796363 w 10182972"/>
              <a:gd name="connsiteY1-100" fmla="*/ 65865 h 65865"/>
              <a:gd name="connsiteX2-101" fmla="*/ 7433632 w 10182972"/>
              <a:gd name="connsiteY2-102" fmla="*/ 27737 h 65865"/>
              <a:gd name="connsiteX3-103" fmla="*/ 10182972 w 10182972"/>
              <a:gd name="connsiteY3-104" fmla="*/ 0 h 65865"/>
              <a:gd name="connsiteX0-105" fmla="*/ 0 w 10182972"/>
              <a:gd name="connsiteY0-106" fmla="*/ 12702 h 75976"/>
              <a:gd name="connsiteX1-107" fmla="*/ 2796363 w 10182972"/>
              <a:gd name="connsiteY1-108" fmla="*/ 65865 h 75976"/>
              <a:gd name="connsiteX2-109" fmla="*/ 6499155 w 10182972"/>
              <a:gd name="connsiteY2-110" fmla="*/ 75976 h 75976"/>
              <a:gd name="connsiteX3-111" fmla="*/ 10182972 w 10182972"/>
              <a:gd name="connsiteY3-112" fmla="*/ 0 h 75976"/>
              <a:gd name="connsiteX0-113" fmla="*/ 0 w 10182972"/>
              <a:gd name="connsiteY0-114" fmla="*/ 12702 h 75976"/>
              <a:gd name="connsiteX1-115" fmla="*/ 3699691 w 10182972"/>
              <a:gd name="connsiteY1-116" fmla="*/ 17626 h 75976"/>
              <a:gd name="connsiteX2-117" fmla="*/ 6499155 w 10182972"/>
              <a:gd name="connsiteY2-118" fmla="*/ 75976 h 75976"/>
              <a:gd name="connsiteX3-119" fmla="*/ 10182972 w 10182972"/>
              <a:gd name="connsiteY3-120" fmla="*/ 0 h 75976"/>
              <a:gd name="connsiteX0-121" fmla="*/ 0 w 10182972"/>
              <a:gd name="connsiteY0-122" fmla="*/ 12702 h 59897"/>
              <a:gd name="connsiteX1-123" fmla="*/ 3699691 w 10182972"/>
              <a:gd name="connsiteY1-124" fmla="*/ 17626 h 59897"/>
              <a:gd name="connsiteX2-125" fmla="*/ 6218813 w 10182972"/>
              <a:gd name="connsiteY2-126" fmla="*/ 59897 h 59897"/>
              <a:gd name="connsiteX3-127" fmla="*/ 10182972 w 10182972"/>
              <a:gd name="connsiteY3-128" fmla="*/ 0 h 59897"/>
              <a:gd name="connsiteX0-129" fmla="*/ 0 w 9248495"/>
              <a:gd name="connsiteY0-130" fmla="*/ 12702 h 59897"/>
              <a:gd name="connsiteX1-131" fmla="*/ 3699691 w 9248495"/>
              <a:gd name="connsiteY1-132" fmla="*/ 17626 h 59897"/>
              <a:gd name="connsiteX2-133" fmla="*/ 6218813 w 9248495"/>
              <a:gd name="connsiteY2-134" fmla="*/ 59897 h 59897"/>
              <a:gd name="connsiteX3-135" fmla="*/ 9248495 w 9248495"/>
              <a:gd name="connsiteY3-136" fmla="*/ 0 h 59897"/>
              <a:gd name="connsiteX0-137" fmla="*/ 0 w 9248495"/>
              <a:gd name="connsiteY0-138" fmla="*/ 12702 h 27738"/>
              <a:gd name="connsiteX1-139" fmla="*/ 3699691 w 9248495"/>
              <a:gd name="connsiteY1-140" fmla="*/ 17626 h 27738"/>
              <a:gd name="connsiteX2-141" fmla="*/ 6218813 w 9248495"/>
              <a:gd name="connsiteY2-142" fmla="*/ 27738 h 27738"/>
              <a:gd name="connsiteX3-143" fmla="*/ 9248495 w 9248495"/>
              <a:gd name="connsiteY3-144" fmla="*/ 0 h 27738"/>
            </a:gdLst>
            <a:ahLst/>
            <a:cxnLst>
              <a:cxn ang="0">
                <a:pos x="connsiteX0-1" y="connsiteY0-2"/>
              </a:cxn>
              <a:cxn ang="0">
                <a:pos x="connsiteX1-3" y="connsiteY1-4"/>
              </a:cxn>
              <a:cxn ang="0">
                <a:pos x="connsiteX2-5" y="connsiteY2-6"/>
              </a:cxn>
              <a:cxn ang="0">
                <a:pos x="connsiteX3-7" y="connsiteY3-8"/>
              </a:cxn>
            </a:cxnLst>
            <a:rect l="l" t="t" r="r" b="b"/>
            <a:pathLst>
              <a:path w="9248495" h="27738">
                <a:moveTo>
                  <a:pt x="0" y="12702"/>
                </a:moveTo>
                <a:cubicBezTo>
                  <a:pt x="960474" y="44599"/>
                  <a:pt x="2663222" y="15120"/>
                  <a:pt x="3699691" y="17626"/>
                </a:cubicBezTo>
                <a:lnTo>
                  <a:pt x="6218813" y="27738"/>
                </a:lnTo>
                <a:lnTo>
                  <a:pt x="9248495" y="0"/>
                </a:lnTo>
              </a:path>
            </a:pathLst>
          </a:custGeom>
          <a:no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任意多边形 89"/>
          <p:cNvSpPr/>
          <p:nvPr/>
        </p:nvSpPr>
        <p:spPr>
          <a:xfrm>
            <a:off x="3510785" y="3110406"/>
            <a:ext cx="2171065" cy="31866"/>
          </a:xfrm>
          <a:custGeom>
            <a:avLst/>
            <a:gdLst>
              <a:gd name="connsiteX0" fmla="*/ 0 w 12338831"/>
              <a:gd name="connsiteY0" fmla="*/ 85134 h 212859"/>
              <a:gd name="connsiteX1" fmla="*/ 2796363 w 12338831"/>
              <a:gd name="connsiteY1" fmla="*/ 138297 h 212859"/>
              <a:gd name="connsiteX2" fmla="*/ 5252483 w 12338831"/>
              <a:gd name="connsiteY2" fmla="*/ 21339 h 212859"/>
              <a:gd name="connsiteX3" fmla="*/ 6730409 w 12338831"/>
              <a:gd name="connsiteY3" fmla="*/ 31971 h 212859"/>
              <a:gd name="connsiteX4" fmla="*/ 9707525 w 12338831"/>
              <a:gd name="connsiteY4" fmla="*/ 212725 h 212859"/>
              <a:gd name="connsiteX5" fmla="*/ 12269972 w 12338831"/>
              <a:gd name="connsiteY5" fmla="*/ 74 h 212859"/>
              <a:gd name="connsiteX6" fmla="*/ 11557590 w 12338831"/>
              <a:gd name="connsiteY6" fmla="*/ 191460 h 212859"/>
              <a:gd name="connsiteX0-1" fmla="*/ 0 w 12555671"/>
              <a:gd name="connsiteY0-2" fmla="*/ 85072 h 223296"/>
              <a:gd name="connsiteX1-3" fmla="*/ 2796363 w 12555671"/>
              <a:gd name="connsiteY1-4" fmla="*/ 138235 h 223296"/>
              <a:gd name="connsiteX2-5" fmla="*/ 5252483 w 12555671"/>
              <a:gd name="connsiteY2-6" fmla="*/ 21277 h 223296"/>
              <a:gd name="connsiteX3-7" fmla="*/ 6730409 w 12555671"/>
              <a:gd name="connsiteY3-8" fmla="*/ 31909 h 223296"/>
              <a:gd name="connsiteX4-9" fmla="*/ 9707525 w 12555671"/>
              <a:gd name="connsiteY4-10" fmla="*/ 212663 h 223296"/>
              <a:gd name="connsiteX5-11" fmla="*/ 12269972 w 12555671"/>
              <a:gd name="connsiteY5-12" fmla="*/ 12 h 223296"/>
              <a:gd name="connsiteX6-13" fmla="*/ 12355032 w 12555671"/>
              <a:gd name="connsiteY6-14" fmla="*/ 223296 h 223296"/>
              <a:gd name="connsiteX0-15" fmla="*/ 0 w 12555671"/>
              <a:gd name="connsiteY0-16" fmla="*/ 85072 h 223296"/>
              <a:gd name="connsiteX1-17" fmla="*/ 2796363 w 12555671"/>
              <a:gd name="connsiteY1-18" fmla="*/ 138235 h 223296"/>
              <a:gd name="connsiteX2-19" fmla="*/ 5252483 w 12555671"/>
              <a:gd name="connsiteY2-20" fmla="*/ 21277 h 223296"/>
              <a:gd name="connsiteX3-21" fmla="*/ 6730409 w 12555671"/>
              <a:gd name="connsiteY3-22" fmla="*/ 31909 h 223296"/>
              <a:gd name="connsiteX4-23" fmla="*/ 9707525 w 12555671"/>
              <a:gd name="connsiteY4-24" fmla="*/ 212663 h 223296"/>
              <a:gd name="connsiteX5-25" fmla="*/ 12269972 w 12555671"/>
              <a:gd name="connsiteY5-26" fmla="*/ 12 h 223296"/>
              <a:gd name="connsiteX6-27" fmla="*/ 12355032 w 12555671"/>
              <a:gd name="connsiteY6-28" fmla="*/ 223296 h 223296"/>
              <a:gd name="connsiteX0-29" fmla="*/ 0 w 12269972"/>
              <a:gd name="connsiteY0-30" fmla="*/ 85072 h 212797"/>
              <a:gd name="connsiteX1-31" fmla="*/ 2796363 w 12269972"/>
              <a:gd name="connsiteY1-32" fmla="*/ 138235 h 212797"/>
              <a:gd name="connsiteX2-33" fmla="*/ 5252483 w 12269972"/>
              <a:gd name="connsiteY2-34" fmla="*/ 21277 h 212797"/>
              <a:gd name="connsiteX3-35" fmla="*/ 6730409 w 12269972"/>
              <a:gd name="connsiteY3-36" fmla="*/ 31909 h 212797"/>
              <a:gd name="connsiteX4-37" fmla="*/ 9707525 w 12269972"/>
              <a:gd name="connsiteY4-38" fmla="*/ 212663 h 212797"/>
              <a:gd name="connsiteX5-39" fmla="*/ 12269972 w 12269972"/>
              <a:gd name="connsiteY5-40" fmla="*/ 12 h 212797"/>
              <a:gd name="connsiteX0-41" fmla="*/ 0 w 12269972"/>
              <a:gd name="connsiteY0-42" fmla="*/ 85060 h 212785"/>
              <a:gd name="connsiteX1-43" fmla="*/ 2796363 w 12269972"/>
              <a:gd name="connsiteY1-44" fmla="*/ 138223 h 212785"/>
              <a:gd name="connsiteX2-45" fmla="*/ 5252483 w 12269972"/>
              <a:gd name="connsiteY2-46" fmla="*/ 21265 h 212785"/>
              <a:gd name="connsiteX3-47" fmla="*/ 6730409 w 12269972"/>
              <a:gd name="connsiteY3-48" fmla="*/ 31897 h 212785"/>
              <a:gd name="connsiteX4-49" fmla="*/ 9707525 w 12269972"/>
              <a:gd name="connsiteY4-50" fmla="*/ 212651 h 212785"/>
              <a:gd name="connsiteX5-51" fmla="*/ 12269972 w 12269972"/>
              <a:gd name="connsiteY5-52" fmla="*/ 0 h 212785"/>
              <a:gd name="connsiteX0-53" fmla="*/ 0 w 12269972"/>
              <a:gd name="connsiteY0-54" fmla="*/ 85060 h 212785"/>
              <a:gd name="connsiteX1-55" fmla="*/ 2796363 w 12269972"/>
              <a:gd name="connsiteY1-56" fmla="*/ 138223 h 212785"/>
              <a:gd name="connsiteX2-57" fmla="*/ 6730409 w 12269972"/>
              <a:gd name="connsiteY2-58" fmla="*/ 31897 h 212785"/>
              <a:gd name="connsiteX3-59" fmla="*/ 9707525 w 12269972"/>
              <a:gd name="connsiteY3-60" fmla="*/ 212651 h 212785"/>
              <a:gd name="connsiteX4-61" fmla="*/ 12269972 w 12269972"/>
              <a:gd name="connsiteY4-62" fmla="*/ 0 h 212785"/>
              <a:gd name="connsiteX0-63" fmla="*/ 0 w 12269972"/>
              <a:gd name="connsiteY0-64" fmla="*/ 85060 h 212785"/>
              <a:gd name="connsiteX1-65" fmla="*/ 2796363 w 12269972"/>
              <a:gd name="connsiteY1-66" fmla="*/ 138223 h 212785"/>
              <a:gd name="connsiteX2-67" fmla="*/ 6730408 w 12269972"/>
              <a:gd name="connsiteY2-68" fmla="*/ 31897 h 212785"/>
              <a:gd name="connsiteX3-69" fmla="*/ 9707525 w 12269972"/>
              <a:gd name="connsiteY3-70" fmla="*/ 212651 h 212785"/>
              <a:gd name="connsiteX4-71" fmla="*/ 12269972 w 12269972"/>
              <a:gd name="connsiteY4-72" fmla="*/ 0 h 212785"/>
              <a:gd name="connsiteX0-73" fmla="*/ 0 w 12269972"/>
              <a:gd name="connsiteY0-74" fmla="*/ 85060 h 212651"/>
              <a:gd name="connsiteX1-75" fmla="*/ 2796363 w 12269972"/>
              <a:gd name="connsiteY1-76" fmla="*/ 138223 h 212651"/>
              <a:gd name="connsiteX2-77" fmla="*/ 9707525 w 12269972"/>
              <a:gd name="connsiteY2-78" fmla="*/ 212651 h 212651"/>
              <a:gd name="connsiteX3-79" fmla="*/ 12269972 w 12269972"/>
              <a:gd name="connsiteY3-80" fmla="*/ 0 h 212651"/>
              <a:gd name="connsiteX0-81" fmla="*/ 0 w 12269972"/>
              <a:gd name="connsiteY0-82" fmla="*/ 85060 h 138223"/>
              <a:gd name="connsiteX1-83" fmla="*/ 2796363 w 12269972"/>
              <a:gd name="connsiteY1-84" fmla="*/ 138223 h 138223"/>
              <a:gd name="connsiteX2-85" fmla="*/ 7433632 w 12269972"/>
              <a:gd name="connsiteY2-86" fmla="*/ 100095 h 138223"/>
              <a:gd name="connsiteX3-87" fmla="*/ 12269972 w 12269972"/>
              <a:gd name="connsiteY3-88" fmla="*/ 0 h 138223"/>
              <a:gd name="connsiteX0-89" fmla="*/ 0 w 10182972"/>
              <a:gd name="connsiteY0-90" fmla="*/ 12702 h 65865"/>
              <a:gd name="connsiteX1-91" fmla="*/ 2796363 w 10182972"/>
              <a:gd name="connsiteY1-92" fmla="*/ 65865 h 65865"/>
              <a:gd name="connsiteX2-93" fmla="*/ 7433632 w 10182972"/>
              <a:gd name="connsiteY2-94" fmla="*/ 27737 h 65865"/>
              <a:gd name="connsiteX3-95" fmla="*/ 10182972 w 10182972"/>
              <a:gd name="connsiteY3-96" fmla="*/ 0 h 65865"/>
              <a:gd name="connsiteX0-97" fmla="*/ 0 w 10182972"/>
              <a:gd name="connsiteY0-98" fmla="*/ 12702 h 65865"/>
              <a:gd name="connsiteX1-99" fmla="*/ 2796363 w 10182972"/>
              <a:gd name="connsiteY1-100" fmla="*/ 65865 h 65865"/>
              <a:gd name="connsiteX2-101" fmla="*/ 7433632 w 10182972"/>
              <a:gd name="connsiteY2-102" fmla="*/ 27737 h 65865"/>
              <a:gd name="connsiteX3-103" fmla="*/ 10182972 w 10182972"/>
              <a:gd name="connsiteY3-104" fmla="*/ 0 h 65865"/>
              <a:gd name="connsiteX0-105" fmla="*/ 0 w 10182972"/>
              <a:gd name="connsiteY0-106" fmla="*/ 12702 h 75976"/>
              <a:gd name="connsiteX1-107" fmla="*/ 2796363 w 10182972"/>
              <a:gd name="connsiteY1-108" fmla="*/ 65865 h 75976"/>
              <a:gd name="connsiteX2-109" fmla="*/ 6499155 w 10182972"/>
              <a:gd name="connsiteY2-110" fmla="*/ 75976 h 75976"/>
              <a:gd name="connsiteX3-111" fmla="*/ 10182972 w 10182972"/>
              <a:gd name="connsiteY3-112" fmla="*/ 0 h 75976"/>
              <a:gd name="connsiteX0-113" fmla="*/ 0 w 10182972"/>
              <a:gd name="connsiteY0-114" fmla="*/ 12702 h 75976"/>
              <a:gd name="connsiteX1-115" fmla="*/ 3699691 w 10182972"/>
              <a:gd name="connsiteY1-116" fmla="*/ 17626 h 75976"/>
              <a:gd name="connsiteX2-117" fmla="*/ 6499155 w 10182972"/>
              <a:gd name="connsiteY2-118" fmla="*/ 75976 h 75976"/>
              <a:gd name="connsiteX3-119" fmla="*/ 10182972 w 10182972"/>
              <a:gd name="connsiteY3-120" fmla="*/ 0 h 75976"/>
              <a:gd name="connsiteX0-121" fmla="*/ 0 w 10182972"/>
              <a:gd name="connsiteY0-122" fmla="*/ 12702 h 59897"/>
              <a:gd name="connsiteX1-123" fmla="*/ 3699691 w 10182972"/>
              <a:gd name="connsiteY1-124" fmla="*/ 17626 h 59897"/>
              <a:gd name="connsiteX2-125" fmla="*/ 6218813 w 10182972"/>
              <a:gd name="connsiteY2-126" fmla="*/ 59897 h 59897"/>
              <a:gd name="connsiteX3-127" fmla="*/ 10182972 w 10182972"/>
              <a:gd name="connsiteY3-128" fmla="*/ 0 h 59897"/>
              <a:gd name="connsiteX0-129" fmla="*/ 0 w 9248495"/>
              <a:gd name="connsiteY0-130" fmla="*/ 12702 h 59897"/>
              <a:gd name="connsiteX1-131" fmla="*/ 3699691 w 9248495"/>
              <a:gd name="connsiteY1-132" fmla="*/ 17626 h 59897"/>
              <a:gd name="connsiteX2-133" fmla="*/ 6218813 w 9248495"/>
              <a:gd name="connsiteY2-134" fmla="*/ 59897 h 59897"/>
              <a:gd name="connsiteX3-135" fmla="*/ 9248495 w 9248495"/>
              <a:gd name="connsiteY3-136" fmla="*/ 0 h 59897"/>
              <a:gd name="connsiteX0-137" fmla="*/ 0 w 9248495"/>
              <a:gd name="connsiteY0-138" fmla="*/ 12702 h 27738"/>
              <a:gd name="connsiteX1-139" fmla="*/ 3699691 w 9248495"/>
              <a:gd name="connsiteY1-140" fmla="*/ 17626 h 27738"/>
              <a:gd name="connsiteX2-141" fmla="*/ 6218813 w 9248495"/>
              <a:gd name="connsiteY2-142" fmla="*/ 27738 h 27738"/>
              <a:gd name="connsiteX3-143" fmla="*/ 9248495 w 9248495"/>
              <a:gd name="connsiteY3-144" fmla="*/ 0 h 27738"/>
            </a:gdLst>
            <a:ahLst/>
            <a:cxnLst>
              <a:cxn ang="0">
                <a:pos x="connsiteX0-1" y="connsiteY0-2"/>
              </a:cxn>
              <a:cxn ang="0">
                <a:pos x="connsiteX1-3" y="connsiteY1-4"/>
              </a:cxn>
              <a:cxn ang="0">
                <a:pos x="connsiteX2-5" y="connsiteY2-6"/>
              </a:cxn>
              <a:cxn ang="0">
                <a:pos x="connsiteX3-7" y="connsiteY3-8"/>
              </a:cxn>
            </a:cxnLst>
            <a:rect l="l" t="t" r="r" b="b"/>
            <a:pathLst>
              <a:path w="9248495" h="27738">
                <a:moveTo>
                  <a:pt x="0" y="12702"/>
                </a:moveTo>
                <a:cubicBezTo>
                  <a:pt x="960474" y="44599"/>
                  <a:pt x="2663222" y="15120"/>
                  <a:pt x="3699691" y="17626"/>
                </a:cubicBezTo>
                <a:lnTo>
                  <a:pt x="6218813" y="27738"/>
                </a:lnTo>
                <a:lnTo>
                  <a:pt x="9248495" y="0"/>
                </a:lnTo>
              </a:path>
            </a:pathLst>
          </a:custGeom>
          <a:no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a:off x="4004926" y="3664222"/>
            <a:ext cx="2171065" cy="31866"/>
          </a:xfrm>
          <a:custGeom>
            <a:avLst/>
            <a:gdLst>
              <a:gd name="connsiteX0" fmla="*/ 0 w 12338831"/>
              <a:gd name="connsiteY0" fmla="*/ 85134 h 212859"/>
              <a:gd name="connsiteX1" fmla="*/ 2796363 w 12338831"/>
              <a:gd name="connsiteY1" fmla="*/ 138297 h 212859"/>
              <a:gd name="connsiteX2" fmla="*/ 5252483 w 12338831"/>
              <a:gd name="connsiteY2" fmla="*/ 21339 h 212859"/>
              <a:gd name="connsiteX3" fmla="*/ 6730409 w 12338831"/>
              <a:gd name="connsiteY3" fmla="*/ 31971 h 212859"/>
              <a:gd name="connsiteX4" fmla="*/ 9707525 w 12338831"/>
              <a:gd name="connsiteY4" fmla="*/ 212725 h 212859"/>
              <a:gd name="connsiteX5" fmla="*/ 12269972 w 12338831"/>
              <a:gd name="connsiteY5" fmla="*/ 74 h 212859"/>
              <a:gd name="connsiteX6" fmla="*/ 11557590 w 12338831"/>
              <a:gd name="connsiteY6" fmla="*/ 191460 h 212859"/>
              <a:gd name="connsiteX0-1" fmla="*/ 0 w 12555671"/>
              <a:gd name="connsiteY0-2" fmla="*/ 85072 h 223296"/>
              <a:gd name="connsiteX1-3" fmla="*/ 2796363 w 12555671"/>
              <a:gd name="connsiteY1-4" fmla="*/ 138235 h 223296"/>
              <a:gd name="connsiteX2-5" fmla="*/ 5252483 w 12555671"/>
              <a:gd name="connsiteY2-6" fmla="*/ 21277 h 223296"/>
              <a:gd name="connsiteX3-7" fmla="*/ 6730409 w 12555671"/>
              <a:gd name="connsiteY3-8" fmla="*/ 31909 h 223296"/>
              <a:gd name="connsiteX4-9" fmla="*/ 9707525 w 12555671"/>
              <a:gd name="connsiteY4-10" fmla="*/ 212663 h 223296"/>
              <a:gd name="connsiteX5-11" fmla="*/ 12269972 w 12555671"/>
              <a:gd name="connsiteY5-12" fmla="*/ 12 h 223296"/>
              <a:gd name="connsiteX6-13" fmla="*/ 12355032 w 12555671"/>
              <a:gd name="connsiteY6-14" fmla="*/ 223296 h 223296"/>
              <a:gd name="connsiteX0-15" fmla="*/ 0 w 12555671"/>
              <a:gd name="connsiteY0-16" fmla="*/ 85072 h 223296"/>
              <a:gd name="connsiteX1-17" fmla="*/ 2796363 w 12555671"/>
              <a:gd name="connsiteY1-18" fmla="*/ 138235 h 223296"/>
              <a:gd name="connsiteX2-19" fmla="*/ 5252483 w 12555671"/>
              <a:gd name="connsiteY2-20" fmla="*/ 21277 h 223296"/>
              <a:gd name="connsiteX3-21" fmla="*/ 6730409 w 12555671"/>
              <a:gd name="connsiteY3-22" fmla="*/ 31909 h 223296"/>
              <a:gd name="connsiteX4-23" fmla="*/ 9707525 w 12555671"/>
              <a:gd name="connsiteY4-24" fmla="*/ 212663 h 223296"/>
              <a:gd name="connsiteX5-25" fmla="*/ 12269972 w 12555671"/>
              <a:gd name="connsiteY5-26" fmla="*/ 12 h 223296"/>
              <a:gd name="connsiteX6-27" fmla="*/ 12355032 w 12555671"/>
              <a:gd name="connsiteY6-28" fmla="*/ 223296 h 223296"/>
              <a:gd name="connsiteX0-29" fmla="*/ 0 w 12269972"/>
              <a:gd name="connsiteY0-30" fmla="*/ 85072 h 212797"/>
              <a:gd name="connsiteX1-31" fmla="*/ 2796363 w 12269972"/>
              <a:gd name="connsiteY1-32" fmla="*/ 138235 h 212797"/>
              <a:gd name="connsiteX2-33" fmla="*/ 5252483 w 12269972"/>
              <a:gd name="connsiteY2-34" fmla="*/ 21277 h 212797"/>
              <a:gd name="connsiteX3-35" fmla="*/ 6730409 w 12269972"/>
              <a:gd name="connsiteY3-36" fmla="*/ 31909 h 212797"/>
              <a:gd name="connsiteX4-37" fmla="*/ 9707525 w 12269972"/>
              <a:gd name="connsiteY4-38" fmla="*/ 212663 h 212797"/>
              <a:gd name="connsiteX5-39" fmla="*/ 12269972 w 12269972"/>
              <a:gd name="connsiteY5-40" fmla="*/ 12 h 212797"/>
              <a:gd name="connsiteX0-41" fmla="*/ 0 w 12269972"/>
              <a:gd name="connsiteY0-42" fmla="*/ 85060 h 212785"/>
              <a:gd name="connsiteX1-43" fmla="*/ 2796363 w 12269972"/>
              <a:gd name="connsiteY1-44" fmla="*/ 138223 h 212785"/>
              <a:gd name="connsiteX2-45" fmla="*/ 5252483 w 12269972"/>
              <a:gd name="connsiteY2-46" fmla="*/ 21265 h 212785"/>
              <a:gd name="connsiteX3-47" fmla="*/ 6730409 w 12269972"/>
              <a:gd name="connsiteY3-48" fmla="*/ 31897 h 212785"/>
              <a:gd name="connsiteX4-49" fmla="*/ 9707525 w 12269972"/>
              <a:gd name="connsiteY4-50" fmla="*/ 212651 h 212785"/>
              <a:gd name="connsiteX5-51" fmla="*/ 12269972 w 12269972"/>
              <a:gd name="connsiteY5-52" fmla="*/ 0 h 212785"/>
              <a:gd name="connsiteX0-53" fmla="*/ 0 w 12269972"/>
              <a:gd name="connsiteY0-54" fmla="*/ 85060 h 212785"/>
              <a:gd name="connsiteX1-55" fmla="*/ 2796363 w 12269972"/>
              <a:gd name="connsiteY1-56" fmla="*/ 138223 h 212785"/>
              <a:gd name="connsiteX2-57" fmla="*/ 6730409 w 12269972"/>
              <a:gd name="connsiteY2-58" fmla="*/ 31897 h 212785"/>
              <a:gd name="connsiteX3-59" fmla="*/ 9707525 w 12269972"/>
              <a:gd name="connsiteY3-60" fmla="*/ 212651 h 212785"/>
              <a:gd name="connsiteX4-61" fmla="*/ 12269972 w 12269972"/>
              <a:gd name="connsiteY4-62" fmla="*/ 0 h 212785"/>
              <a:gd name="connsiteX0-63" fmla="*/ 0 w 12269972"/>
              <a:gd name="connsiteY0-64" fmla="*/ 85060 h 212785"/>
              <a:gd name="connsiteX1-65" fmla="*/ 2796363 w 12269972"/>
              <a:gd name="connsiteY1-66" fmla="*/ 138223 h 212785"/>
              <a:gd name="connsiteX2-67" fmla="*/ 6730408 w 12269972"/>
              <a:gd name="connsiteY2-68" fmla="*/ 31897 h 212785"/>
              <a:gd name="connsiteX3-69" fmla="*/ 9707525 w 12269972"/>
              <a:gd name="connsiteY3-70" fmla="*/ 212651 h 212785"/>
              <a:gd name="connsiteX4-71" fmla="*/ 12269972 w 12269972"/>
              <a:gd name="connsiteY4-72" fmla="*/ 0 h 212785"/>
              <a:gd name="connsiteX0-73" fmla="*/ 0 w 12269972"/>
              <a:gd name="connsiteY0-74" fmla="*/ 85060 h 212651"/>
              <a:gd name="connsiteX1-75" fmla="*/ 2796363 w 12269972"/>
              <a:gd name="connsiteY1-76" fmla="*/ 138223 h 212651"/>
              <a:gd name="connsiteX2-77" fmla="*/ 9707525 w 12269972"/>
              <a:gd name="connsiteY2-78" fmla="*/ 212651 h 212651"/>
              <a:gd name="connsiteX3-79" fmla="*/ 12269972 w 12269972"/>
              <a:gd name="connsiteY3-80" fmla="*/ 0 h 212651"/>
              <a:gd name="connsiteX0-81" fmla="*/ 0 w 12269972"/>
              <a:gd name="connsiteY0-82" fmla="*/ 85060 h 138223"/>
              <a:gd name="connsiteX1-83" fmla="*/ 2796363 w 12269972"/>
              <a:gd name="connsiteY1-84" fmla="*/ 138223 h 138223"/>
              <a:gd name="connsiteX2-85" fmla="*/ 7433632 w 12269972"/>
              <a:gd name="connsiteY2-86" fmla="*/ 100095 h 138223"/>
              <a:gd name="connsiteX3-87" fmla="*/ 12269972 w 12269972"/>
              <a:gd name="connsiteY3-88" fmla="*/ 0 h 138223"/>
              <a:gd name="connsiteX0-89" fmla="*/ 0 w 10182972"/>
              <a:gd name="connsiteY0-90" fmla="*/ 12702 h 65865"/>
              <a:gd name="connsiteX1-91" fmla="*/ 2796363 w 10182972"/>
              <a:gd name="connsiteY1-92" fmla="*/ 65865 h 65865"/>
              <a:gd name="connsiteX2-93" fmla="*/ 7433632 w 10182972"/>
              <a:gd name="connsiteY2-94" fmla="*/ 27737 h 65865"/>
              <a:gd name="connsiteX3-95" fmla="*/ 10182972 w 10182972"/>
              <a:gd name="connsiteY3-96" fmla="*/ 0 h 65865"/>
              <a:gd name="connsiteX0-97" fmla="*/ 0 w 10182972"/>
              <a:gd name="connsiteY0-98" fmla="*/ 12702 h 65865"/>
              <a:gd name="connsiteX1-99" fmla="*/ 2796363 w 10182972"/>
              <a:gd name="connsiteY1-100" fmla="*/ 65865 h 65865"/>
              <a:gd name="connsiteX2-101" fmla="*/ 7433632 w 10182972"/>
              <a:gd name="connsiteY2-102" fmla="*/ 27737 h 65865"/>
              <a:gd name="connsiteX3-103" fmla="*/ 10182972 w 10182972"/>
              <a:gd name="connsiteY3-104" fmla="*/ 0 h 65865"/>
              <a:gd name="connsiteX0-105" fmla="*/ 0 w 10182972"/>
              <a:gd name="connsiteY0-106" fmla="*/ 12702 h 75976"/>
              <a:gd name="connsiteX1-107" fmla="*/ 2796363 w 10182972"/>
              <a:gd name="connsiteY1-108" fmla="*/ 65865 h 75976"/>
              <a:gd name="connsiteX2-109" fmla="*/ 6499155 w 10182972"/>
              <a:gd name="connsiteY2-110" fmla="*/ 75976 h 75976"/>
              <a:gd name="connsiteX3-111" fmla="*/ 10182972 w 10182972"/>
              <a:gd name="connsiteY3-112" fmla="*/ 0 h 75976"/>
              <a:gd name="connsiteX0-113" fmla="*/ 0 w 10182972"/>
              <a:gd name="connsiteY0-114" fmla="*/ 12702 h 75976"/>
              <a:gd name="connsiteX1-115" fmla="*/ 3699691 w 10182972"/>
              <a:gd name="connsiteY1-116" fmla="*/ 17626 h 75976"/>
              <a:gd name="connsiteX2-117" fmla="*/ 6499155 w 10182972"/>
              <a:gd name="connsiteY2-118" fmla="*/ 75976 h 75976"/>
              <a:gd name="connsiteX3-119" fmla="*/ 10182972 w 10182972"/>
              <a:gd name="connsiteY3-120" fmla="*/ 0 h 75976"/>
              <a:gd name="connsiteX0-121" fmla="*/ 0 w 10182972"/>
              <a:gd name="connsiteY0-122" fmla="*/ 12702 h 59897"/>
              <a:gd name="connsiteX1-123" fmla="*/ 3699691 w 10182972"/>
              <a:gd name="connsiteY1-124" fmla="*/ 17626 h 59897"/>
              <a:gd name="connsiteX2-125" fmla="*/ 6218813 w 10182972"/>
              <a:gd name="connsiteY2-126" fmla="*/ 59897 h 59897"/>
              <a:gd name="connsiteX3-127" fmla="*/ 10182972 w 10182972"/>
              <a:gd name="connsiteY3-128" fmla="*/ 0 h 59897"/>
              <a:gd name="connsiteX0-129" fmla="*/ 0 w 9248495"/>
              <a:gd name="connsiteY0-130" fmla="*/ 12702 h 59897"/>
              <a:gd name="connsiteX1-131" fmla="*/ 3699691 w 9248495"/>
              <a:gd name="connsiteY1-132" fmla="*/ 17626 h 59897"/>
              <a:gd name="connsiteX2-133" fmla="*/ 6218813 w 9248495"/>
              <a:gd name="connsiteY2-134" fmla="*/ 59897 h 59897"/>
              <a:gd name="connsiteX3-135" fmla="*/ 9248495 w 9248495"/>
              <a:gd name="connsiteY3-136" fmla="*/ 0 h 59897"/>
              <a:gd name="connsiteX0-137" fmla="*/ 0 w 9248495"/>
              <a:gd name="connsiteY0-138" fmla="*/ 12702 h 27738"/>
              <a:gd name="connsiteX1-139" fmla="*/ 3699691 w 9248495"/>
              <a:gd name="connsiteY1-140" fmla="*/ 17626 h 27738"/>
              <a:gd name="connsiteX2-141" fmla="*/ 6218813 w 9248495"/>
              <a:gd name="connsiteY2-142" fmla="*/ 27738 h 27738"/>
              <a:gd name="connsiteX3-143" fmla="*/ 9248495 w 9248495"/>
              <a:gd name="connsiteY3-144" fmla="*/ 0 h 27738"/>
            </a:gdLst>
            <a:ahLst/>
            <a:cxnLst>
              <a:cxn ang="0">
                <a:pos x="connsiteX0-1" y="connsiteY0-2"/>
              </a:cxn>
              <a:cxn ang="0">
                <a:pos x="connsiteX1-3" y="connsiteY1-4"/>
              </a:cxn>
              <a:cxn ang="0">
                <a:pos x="connsiteX2-5" y="connsiteY2-6"/>
              </a:cxn>
              <a:cxn ang="0">
                <a:pos x="connsiteX3-7" y="connsiteY3-8"/>
              </a:cxn>
            </a:cxnLst>
            <a:rect l="l" t="t" r="r" b="b"/>
            <a:pathLst>
              <a:path w="9248495" h="27738">
                <a:moveTo>
                  <a:pt x="0" y="12702"/>
                </a:moveTo>
                <a:cubicBezTo>
                  <a:pt x="960474" y="44599"/>
                  <a:pt x="2663222" y="15120"/>
                  <a:pt x="3699691" y="17626"/>
                </a:cubicBezTo>
                <a:lnTo>
                  <a:pt x="6218813" y="27738"/>
                </a:lnTo>
                <a:lnTo>
                  <a:pt x="9248495" y="0"/>
                </a:lnTo>
              </a:path>
            </a:pathLst>
          </a:custGeom>
          <a:no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4602706" y="4222641"/>
            <a:ext cx="2171065" cy="31866"/>
          </a:xfrm>
          <a:custGeom>
            <a:avLst/>
            <a:gdLst>
              <a:gd name="connsiteX0" fmla="*/ 0 w 12338831"/>
              <a:gd name="connsiteY0" fmla="*/ 85134 h 212859"/>
              <a:gd name="connsiteX1" fmla="*/ 2796363 w 12338831"/>
              <a:gd name="connsiteY1" fmla="*/ 138297 h 212859"/>
              <a:gd name="connsiteX2" fmla="*/ 5252483 w 12338831"/>
              <a:gd name="connsiteY2" fmla="*/ 21339 h 212859"/>
              <a:gd name="connsiteX3" fmla="*/ 6730409 w 12338831"/>
              <a:gd name="connsiteY3" fmla="*/ 31971 h 212859"/>
              <a:gd name="connsiteX4" fmla="*/ 9707525 w 12338831"/>
              <a:gd name="connsiteY4" fmla="*/ 212725 h 212859"/>
              <a:gd name="connsiteX5" fmla="*/ 12269972 w 12338831"/>
              <a:gd name="connsiteY5" fmla="*/ 74 h 212859"/>
              <a:gd name="connsiteX6" fmla="*/ 11557590 w 12338831"/>
              <a:gd name="connsiteY6" fmla="*/ 191460 h 212859"/>
              <a:gd name="connsiteX0-1" fmla="*/ 0 w 12555671"/>
              <a:gd name="connsiteY0-2" fmla="*/ 85072 h 223296"/>
              <a:gd name="connsiteX1-3" fmla="*/ 2796363 w 12555671"/>
              <a:gd name="connsiteY1-4" fmla="*/ 138235 h 223296"/>
              <a:gd name="connsiteX2-5" fmla="*/ 5252483 w 12555671"/>
              <a:gd name="connsiteY2-6" fmla="*/ 21277 h 223296"/>
              <a:gd name="connsiteX3-7" fmla="*/ 6730409 w 12555671"/>
              <a:gd name="connsiteY3-8" fmla="*/ 31909 h 223296"/>
              <a:gd name="connsiteX4-9" fmla="*/ 9707525 w 12555671"/>
              <a:gd name="connsiteY4-10" fmla="*/ 212663 h 223296"/>
              <a:gd name="connsiteX5-11" fmla="*/ 12269972 w 12555671"/>
              <a:gd name="connsiteY5-12" fmla="*/ 12 h 223296"/>
              <a:gd name="connsiteX6-13" fmla="*/ 12355032 w 12555671"/>
              <a:gd name="connsiteY6-14" fmla="*/ 223296 h 223296"/>
              <a:gd name="connsiteX0-15" fmla="*/ 0 w 12555671"/>
              <a:gd name="connsiteY0-16" fmla="*/ 85072 h 223296"/>
              <a:gd name="connsiteX1-17" fmla="*/ 2796363 w 12555671"/>
              <a:gd name="connsiteY1-18" fmla="*/ 138235 h 223296"/>
              <a:gd name="connsiteX2-19" fmla="*/ 5252483 w 12555671"/>
              <a:gd name="connsiteY2-20" fmla="*/ 21277 h 223296"/>
              <a:gd name="connsiteX3-21" fmla="*/ 6730409 w 12555671"/>
              <a:gd name="connsiteY3-22" fmla="*/ 31909 h 223296"/>
              <a:gd name="connsiteX4-23" fmla="*/ 9707525 w 12555671"/>
              <a:gd name="connsiteY4-24" fmla="*/ 212663 h 223296"/>
              <a:gd name="connsiteX5-25" fmla="*/ 12269972 w 12555671"/>
              <a:gd name="connsiteY5-26" fmla="*/ 12 h 223296"/>
              <a:gd name="connsiteX6-27" fmla="*/ 12355032 w 12555671"/>
              <a:gd name="connsiteY6-28" fmla="*/ 223296 h 223296"/>
              <a:gd name="connsiteX0-29" fmla="*/ 0 w 12269972"/>
              <a:gd name="connsiteY0-30" fmla="*/ 85072 h 212797"/>
              <a:gd name="connsiteX1-31" fmla="*/ 2796363 w 12269972"/>
              <a:gd name="connsiteY1-32" fmla="*/ 138235 h 212797"/>
              <a:gd name="connsiteX2-33" fmla="*/ 5252483 w 12269972"/>
              <a:gd name="connsiteY2-34" fmla="*/ 21277 h 212797"/>
              <a:gd name="connsiteX3-35" fmla="*/ 6730409 w 12269972"/>
              <a:gd name="connsiteY3-36" fmla="*/ 31909 h 212797"/>
              <a:gd name="connsiteX4-37" fmla="*/ 9707525 w 12269972"/>
              <a:gd name="connsiteY4-38" fmla="*/ 212663 h 212797"/>
              <a:gd name="connsiteX5-39" fmla="*/ 12269972 w 12269972"/>
              <a:gd name="connsiteY5-40" fmla="*/ 12 h 212797"/>
              <a:gd name="connsiteX0-41" fmla="*/ 0 w 12269972"/>
              <a:gd name="connsiteY0-42" fmla="*/ 85060 h 212785"/>
              <a:gd name="connsiteX1-43" fmla="*/ 2796363 w 12269972"/>
              <a:gd name="connsiteY1-44" fmla="*/ 138223 h 212785"/>
              <a:gd name="connsiteX2-45" fmla="*/ 5252483 w 12269972"/>
              <a:gd name="connsiteY2-46" fmla="*/ 21265 h 212785"/>
              <a:gd name="connsiteX3-47" fmla="*/ 6730409 w 12269972"/>
              <a:gd name="connsiteY3-48" fmla="*/ 31897 h 212785"/>
              <a:gd name="connsiteX4-49" fmla="*/ 9707525 w 12269972"/>
              <a:gd name="connsiteY4-50" fmla="*/ 212651 h 212785"/>
              <a:gd name="connsiteX5-51" fmla="*/ 12269972 w 12269972"/>
              <a:gd name="connsiteY5-52" fmla="*/ 0 h 212785"/>
              <a:gd name="connsiteX0-53" fmla="*/ 0 w 12269972"/>
              <a:gd name="connsiteY0-54" fmla="*/ 85060 h 212785"/>
              <a:gd name="connsiteX1-55" fmla="*/ 2796363 w 12269972"/>
              <a:gd name="connsiteY1-56" fmla="*/ 138223 h 212785"/>
              <a:gd name="connsiteX2-57" fmla="*/ 6730409 w 12269972"/>
              <a:gd name="connsiteY2-58" fmla="*/ 31897 h 212785"/>
              <a:gd name="connsiteX3-59" fmla="*/ 9707525 w 12269972"/>
              <a:gd name="connsiteY3-60" fmla="*/ 212651 h 212785"/>
              <a:gd name="connsiteX4-61" fmla="*/ 12269972 w 12269972"/>
              <a:gd name="connsiteY4-62" fmla="*/ 0 h 212785"/>
              <a:gd name="connsiteX0-63" fmla="*/ 0 w 12269972"/>
              <a:gd name="connsiteY0-64" fmla="*/ 85060 h 212785"/>
              <a:gd name="connsiteX1-65" fmla="*/ 2796363 w 12269972"/>
              <a:gd name="connsiteY1-66" fmla="*/ 138223 h 212785"/>
              <a:gd name="connsiteX2-67" fmla="*/ 6730408 w 12269972"/>
              <a:gd name="connsiteY2-68" fmla="*/ 31897 h 212785"/>
              <a:gd name="connsiteX3-69" fmla="*/ 9707525 w 12269972"/>
              <a:gd name="connsiteY3-70" fmla="*/ 212651 h 212785"/>
              <a:gd name="connsiteX4-71" fmla="*/ 12269972 w 12269972"/>
              <a:gd name="connsiteY4-72" fmla="*/ 0 h 212785"/>
              <a:gd name="connsiteX0-73" fmla="*/ 0 w 12269972"/>
              <a:gd name="connsiteY0-74" fmla="*/ 85060 h 212651"/>
              <a:gd name="connsiteX1-75" fmla="*/ 2796363 w 12269972"/>
              <a:gd name="connsiteY1-76" fmla="*/ 138223 h 212651"/>
              <a:gd name="connsiteX2-77" fmla="*/ 9707525 w 12269972"/>
              <a:gd name="connsiteY2-78" fmla="*/ 212651 h 212651"/>
              <a:gd name="connsiteX3-79" fmla="*/ 12269972 w 12269972"/>
              <a:gd name="connsiteY3-80" fmla="*/ 0 h 212651"/>
              <a:gd name="connsiteX0-81" fmla="*/ 0 w 12269972"/>
              <a:gd name="connsiteY0-82" fmla="*/ 85060 h 138223"/>
              <a:gd name="connsiteX1-83" fmla="*/ 2796363 w 12269972"/>
              <a:gd name="connsiteY1-84" fmla="*/ 138223 h 138223"/>
              <a:gd name="connsiteX2-85" fmla="*/ 7433632 w 12269972"/>
              <a:gd name="connsiteY2-86" fmla="*/ 100095 h 138223"/>
              <a:gd name="connsiteX3-87" fmla="*/ 12269972 w 12269972"/>
              <a:gd name="connsiteY3-88" fmla="*/ 0 h 138223"/>
              <a:gd name="connsiteX0-89" fmla="*/ 0 w 10182972"/>
              <a:gd name="connsiteY0-90" fmla="*/ 12702 h 65865"/>
              <a:gd name="connsiteX1-91" fmla="*/ 2796363 w 10182972"/>
              <a:gd name="connsiteY1-92" fmla="*/ 65865 h 65865"/>
              <a:gd name="connsiteX2-93" fmla="*/ 7433632 w 10182972"/>
              <a:gd name="connsiteY2-94" fmla="*/ 27737 h 65865"/>
              <a:gd name="connsiteX3-95" fmla="*/ 10182972 w 10182972"/>
              <a:gd name="connsiteY3-96" fmla="*/ 0 h 65865"/>
              <a:gd name="connsiteX0-97" fmla="*/ 0 w 10182972"/>
              <a:gd name="connsiteY0-98" fmla="*/ 12702 h 65865"/>
              <a:gd name="connsiteX1-99" fmla="*/ 2796363 w 10182972"/>
              <a:gd name="connsiteY1-100" fmla="*/ 65865 h 65865"/>
              <a:gd name="connsiteX2-101" fmla="*/ 7433632 w 10182972"/>
              <a:gd name="connsiteY2-102" fmla="*/ 27737 h 65865"/>
              <a:gd name="connsiteX3-103" fmla="*/ 10182972 w 10182972"/>
              <a:gd name="connsiteY3-104" fmla="*/ 0 h 65865"/>
              <a:gd name="connsiteX0-105" fmla="*/ 0 w 10182972"/>
              <a:gd name="connsiteY0-106" fmla="*/ 12702 h 75976"/>
              <a:gd name="connsiteX1-107" fmla="*/ 2796363 w 10182972"/>
              <a:gd name="connsiteY1-108" fmla="*/ 65865 h 75976"/>
              <a:gd name="connsiteX2-109" fmla="*/ 6499155 w 10182972"/>
              <a:gd name="connsiteY2-110" fmla="*/ 75976 h 75976"/>
              <a:gd name="connsiteX3-111" fmla="*/ 10182972 w 10182972"/>
              <a:gd name="connsiteY3-112" fmla="*/ 0 h 75976"/>
              <a:gd name="connsiteX0-113" fmla="*/ 0 w 10182972"/>
              <a:gd name="connsiteY0-114" fmla="*/ 12702 h 75976"/>
              <a:gd name="connsiteX1-115" fmla="*/ 3699691 w 10182972"/>
              <a:gd name="connsiteY1-116" fmla="*/ 17626 h 75976"/>
              <a:gd name="connsiteX2-117" fmla="*/ 6499155 w 10182972"/>
              <a:gd name="connsiteY2-118" fmla="*/ 75976 h 75976"/>
              <a:gd name="connsiteX3-119" fmla="*/ 10182972 w 10182972"/>
              <a:gd name="connsiteY3-120" fmla="*/ 0 h 75976"/>
              <a:gd name="connsiteX0-121" fmla="*/ 0 w 10182972"/>
              <a:gd name="connsiteY0-122" fmla="*/ 12702 h 59897"/>
              <a:gd name="connsiteX1-123" fmla="*/ 3699691 w 10182972"/>
              <a:gd name="connsiteY1-124" fmla="*/ 17626 h 59897"/>
              <a:gd name="connsiteX2-125" fmla="*/ 6218813 w 10182972"/>
              <a:gd name="connsiteY2-126" fmla="*/ 59897 h 59897"/>
              <a:gd name="connsiteX3-127" fmla="*/ 10182972 w 10182972"/>
              <a:gd name="connsiteY3-128" fmla="*/ 0 h 59897"/>
              <a:gd name="connsiteX0-129" fmla="*/ 0 w 9248495"/>
              <a:gd name="connsiteY0-130" fmla="*/ 12702 h 59897"/>
              <a:gd name="connsiteX1-131" fmla="*/ 3699691 w 9248495"/>
              <a:gd name="connsiteY1-132" fmla="*/ 17626 h 59897"/>
              <a:gd name="connsiteX2-133" fmla="*/ 6218813 w 9248495"/>
              <a:gd name="connsiteY2-134" fmla="*/ 59897 h 59897"/>
              <a:gd name="connsiteX3-135" fmla="*/ 9248495 w 9248495"/>
              <a:gd name="connsiteY3-136" fmla="*/ 0 h 59897"/>
              <a:gd name="connsiteX0-137" fmla="*/ 0 w 9248495"/>
              <a:gd name="connsiteY0-138" fmla="*/ 12702 h 27738"/>
              <a:gd name="connsiteX1-139" fmla="*/ 3699691 w 9248495"/>
              <a:gd name="connsiteY1-140" fmla="*/ 17626 h 27738"/>
              <a:gd name="connsiteX2-141" fmla="*/ 6218813 w 9248495"/>
              <a:gd name="connsiteY2-142" fmla="*/ 27738 h 27738"/>
              <a:gd name="connsiteX3-143" fmla="*/ 9248495 w 9248495"/>
              <a:gd name="connsiteY3-144" fmla="*/ 0 h 27738"/>
            </a:gdLst>
            <a:ahLst/>
            <a:cxnLst>
              <a:cxn ang="0">
                <a:pos x="connsiteX0-1" y="connsiteY0-2"/>
              </a:cxn>
              <a:cxn ang="0">
                <a:pos x="connsiteX1-3" y="connsiteY1-4"/>
              </a:cxn>
              <a:cxn ang="0">
                <a:pos x="connsiteX2-5" y="connsiteY2-6"/>
              </a:cxn>
              <a:cxn ang="0">
                <a:pos x="connsiteX3-7" y="connsiteY3-8"/>
              </a:cxn>
            </a:cxnLst>
            <a:rect l="l" t="t" r="r" b="b"/>
            <a:pathLst>
              <a:path w="9248495" h="27738">
                <a:moveTo>
                  <a:pt x="0" y="12702"/>
                </a:moveTo>
                <a:cubicBezTo>
                  <a:pt x="960474" y="44599"/>
                  <a:pt x="2663222" y="15120"/>
                  <a:pt x="3699691" y="17626"/>
                </a:cubicBezTo>
                <a:lnTo>
                  <a:pt x="6218813" y="27738"/>
                </a:lnTo>
                <a:lnTo>
                  <a:pt x="9248495" y="0"/>
                </a:lnTo>
              </a:path>
            </a:pathLst>
          </a:custGeom>
          <a:no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5090458" y="4918314"/>
            <a:ext cx="2171065" cy="31866"/>
          </a:xfrm>
          <a:custGeom>
            <a:avLst/>
            <a:gdLst>
              <a:gd name="connsiteX0" fmla="*/ 0 w 12338831"/>
              <a:gd name="connsiteY0" fmla="*/ 85134 h 212859"/>
              <a:gd name="connsiteX1" fmla="*/ 2796363 w 12338831"/>
              <a:gd name="connsiteY1" fmla="*/ 138297 h 212859"/>
              <a:gd name="connsiteX2" fmla="*/ 5252483 w 12338831"/>
              <a:gd name="connsiteY2" fmla="*/ 21339 h 212859"/>
              <a:gd name="connsiteX3" fmla="*/ 6730409 w 12338831"/>
              <a:gd name="connsiteY3" fmla="*/ 31971 h 212859"/>
              <a:gd name="connsiteX4" fmla="*/ 9707525 w 12338831"/>
              <a:gd name="connsiteY4" fmla="*/ 212725 h 212859"/>
              <a:gd name="connsiteX5" fmla="*/ 12269972 w 12338831"/>
              <a:gd name="connsiteY5" fmla="*/ 74 h 212859"/>
              <a:gd name="connsiteX6" fmla="*/ 11557590 w 12338831"/>
              <a:gd name="connsiteY6" fmla="*/ 191460 h 212859"/>
              <a:gd name="connsiteX0-1" fmla="*/ 0 w 12555671"/>
              <a:gd name="connsiteY0-2" fmla="*/ 85072 h 223296"/>
              <a:gd name="connsiteX1-3" fmla="*/ 2796363 w 12555671"/>
              <a:gd name="connsiteY1-4" fmla="*/ 138235 h 223296"/>
              <a:gd name="connsiteX2-5" fmla="*/ 5252483 w 12555671"/>
              <a:gd name="connsiteY2-6" fmla="*/ 21277 h 223296"/>
              <a:gd name="connsiteX3-7" fmla="*/ 6730409 w 12555671"/>
              <a:gd name="connsiteY3-8" fmla="*/ 31909 h 223296"/>
              <a:gd name="connsiteX4-9" fmla="*/ 9707525 w 12555671"/>
              <a:gd name="connsiteY4-10" fmla="*/ 212663 h 223296"/>
              <a:gd name="connsiteX5-11" fmla="*/ 12269972 w 12555671"/>
              <a:gd name="connsiteY5-12" fmla="*/ 12 h 223296"/>
              <a:gd name="connsiteX6-13" fmla="*/ 12355032 w 12555671"/>
              <a:gd name="connsiteY6-14" fmla="*/ 223296 h 223296"/>
              <a:gd name="connsiteX0-15" fmla="*/ 0 w 12555671"/>
              <a:gd name="connsiteY0-16" fmla="*/ 85072 h 223296"/>
              <a:gd name="connsiteX1-17" fmla="*/ 2796363 w 12555671"/>
              <a:gd name="connsiteY1-18" fmla="*/ 138235 h 223296"/>
              <a:gd name="connsiteX2-19" fmla="*/ 5252483 w 12555671"/>
              <a:gd name="connsiteY2-20" fmla="*/ 21277 h 223296"/>
              <a:gd name="connsiteX3-21" fmla="*/ 6730409 w 12555671"/>
              <a:gd name="connsiteY3-22" fmla="*/ 31909 h 223296"/>
              <a:gd name="connsiteX4-23" fmla="*/ 9707525 w 12555671"/>
              <a:gd name="connsiteY4-24" fmla="*/ 212663 h 223296"/>
              <a:gd name="connsiteX5-25" fmla="*/ 12269972 w 12555671"/>
              <a:gd name="connsiteY5-26" fmla="*/ 12 h 223296"/>
              <a:gd name="connsiteX6-27" fmla="*/ 12355032 w 12555671"/>
              <a:gd name="connsiteY6-28" fmla="*/ 223296 h 223296"/>
              <a:gd name="connsiteX0-29" fmla="*/ 0 w 12269972"/>
              <a:gd name="connsiteY0-30" fmla="*/ 85072 h 212797"/>
              <a:gd name="connsiteX1-31" fmla="*/ 2796363 w 12269972"/>
              <a:gd name="connsiteY1-32" fmla="*/ 138235 h 212797"/>
              <a:gd name="connsiteX2-33" fmla="*/ 5252483 w 12269972"/>
              <a:gd name="connsiteY2-34" fmla="*/ 21277 h 212797"/>
              <a:gd name="connsiteX3-35" fmla="*/ 6730409 w 12269972"/>
              <a:gd name="connsiteY3-36" fmla="*/ 31909 h 212797"/>
              <a:gd name="connsiteX4-37" fmla="*/ 9707525 w 12269972"/>
              <a:gd name="connsiteY4-38" fmla="*/ 212663 h 212797"/>
              <a:gd name="connsiteX5-39" fmla="*/ 12269972 w 12269972"/>
              <a:gd name="connsiteY5-40" fmla="*/ 12 h 212797"/>
              <a:gd name="connsiteX0-41" fmla="*/ 0 w 12269972"/>
              <a:gd name="connsiteY0-42" fmla="*/ 85060 h 212785"/>
              <a:gd name="connsiteX1-43" fmla="*/ 2796363 w 12269972"/>
              <a:gd name="connsiteY1-44" fmla="*/ 138223 h 212785"/>
              <a:gd name="connsiteX2-45" fmla="*/ 5252483 w 12269972"/>
              <a:gd name="connsiteY2-46" fmla="*/ 21265 h 212785"/>
              <a:gd name="connsiteX3-47" fmla="*/ 6730409 w 12269972"/>
              <a:gd name="connsiteY3-48" fmla="*/ 31897 h 212785"/>
              <a:gd name="connsiteX4-49" fmla="*/ 9707525 w 12269972"/>
              <a:gd name="connsiteY4-50" fmla="*/ 212651 h 212785"/>
              <a:gd name="connsiteX5-51" fmla="*/ 12269972 w 12269972"/>
              <a:gd name="connsiteY5-52" fmla="*/ 0 h 212785"/>
              <a:gd name="connsiteX0-53" fmla="*/ 0 w 12269972"/>
              <a:gd name="connsiteY0-54" fmla="*/ 85060 h 212785"/>
              <a:gd name="connsiteX1-55" fmla="*/ 2796363 w 12269972"/>
              <a:gd name="connsiteY1-56" fmla="*/ 138223 h 212785"/>
              <a:gd name="connsiteX2-57" fmla="*/ 6730409 w 12269972"/>
              <a:gd name="connsiteY2-58" fmla="*/ 31897 h 212785"/>
              <a:gd name="connsiteX3-59" fmla="*/ 9707525 w 12269972"/>
              <a:gd name="connsiteY3-60" fmla="*/ 212651 h 212785"/>
              <a:gd name="connsiteX4-61" fmla="*/ 12269972 w 12269972"/>
              <a:gd name="connsiteY4-62" fmla="*/ 0 h 212785"/>
              <a:gd name="connsiteX0-63" fmla="*/ 0 w 12269972"/>
              <a:gd name="connsiteY0-64" fmla="*/ 85060 h 212785"/>
              <a:gd name="connsiteX1-65" fmla="*/ 2796363 w 12269972"/>
              <a:gd name="connsiteY1-66" fmla="*/ 138223 h 212785"/>
              <a:gd name="connsiteX2-67" fmla="*/ 6730408 w 12269972"/>
              <a:gd name="connsiteY2-68" fmla="*/ 31897 h 212785"/>
              <a:gd name="connsiteX3-69" fmla="*/ 9707525 w 12269972"/>
              <a:gd name="connsiteY3-70" fmla="*/ 212651 h 212785"/>
              <a:gd name="connsiteX4-71" fmla="*/ 12269972 w 12269972"/>
              <a:gd name="connsiteY4-72" fmla="*/ 0 h 212785"/>
              <a:gd name="connsiteX0-73" fmla="*/ 0 w 12269972"/>
              <a:gd name="connsiteY0-74" fmla="*/ 85060 h 212651"/>
              <a:gd name="connsiteX1-75" fmla="*/ 2796363 w 12269972"/>
              <a:gd name="connsiteY1-76" fmla="*/ 138223 h 212651"/>
              <a:gd name="connsiteX2-77" fmla="*/ 9707525 w 12269972"/>
              <a:gd name="connsiteY2-78" fmla="*/ 212651 h 212651"/>
              <a:gd name="connsiteX3-79" fmla="*/ 12269972 w 12269972"/>
              <a:gd name="connsiteY3-80" fmla="*/ 0 h 212651"/>
              <a:gd name="connsiteX0-81" fmla="*/ 0 w 12269972"/>
              <a:gd name="connsiteY0-82" fmla="*/ 85060 h 138223"/>
              <a:gd name="connsiteX1-83" fmla="*/ 2796363 w 12269972"/>
              <a:gd name="connsiteY1-84" fmla="*/ 138223 h 138223"/>
              <a:gd name="connsiteX2-85" fmla="*/ 7433632 w 12269972"/>
              <a:gd name="connsiteY2-86" fmla="*/ 100095 h 138223"/>
              <a:gd name="connsiteX3-87" fmla="*/ 12269972 w 12269972"/>
              <a:gd name="connsiteY3-88" fmla="*/ 0 h 138223"/>
              <a:gd name="connsiteX0-89" fmla="*/ 0 w 10182972"/>
              <a:gd name="connsiteY0-90" fmla="*/ 12702 h 65865"/>
              <a:gd name="connsiteX1-91" fmla="*/ 2796363 w 10182972"/>
              <a:gd name="connsiteY1-92" fmla="*/ 65865 h 65865"/>
              <a:gd name="connsiteX2-93" fmla="*/ 7433632 w 10182972"/>
              <a:gd name="connsiteY2-94" fmla="*/ 27737 h 65865"/>
              <a:gd name="connsiteX3-95" fmla="*/ 10182972 w 10182972"/>
              <a:gd name="connsiteY3-96" fmla="*/ 0 h 65865"/>
              <a:gd name="connsiteX0-97" fmla="*/ 0 w 10182972"/>
              <a:gd name="connsiteY0-98" fmla="*/ 12702 h 65865"/>
              <a:gd name="connsiteX1-99" fmla="*/ 2796363 w 10182972"/>
              <a:gd name="connsiteY1-100" fmla="*/ 65865 h 65865"/>
              <a:gd name="connsiteX2-101" fmla="*/ 7433632 w 10182972"/>
              <a:gd name="connsiteY2-102" fmla="*/ 27737 h 65865"/>
              <a:gd name="connsiteX3-103" fmla="*/ 10182972 w 10182972"/>
              <a:gd name="connsiteY3-104" fmla="*/ 0 h 65865"/>
              <a:gd name="connsiteX0-105" fmla="*/ 0 w 10182972"/>
              <a:gd name="connsiteY0-106" fmla="*/ 12702 h 75976"/>
              <a:gd name="connsiteX1-107" fmla="*/ 2796363 w 10182972"/>
              <a:gd name="connsiteY1-108" fmla="*/ 65865 h 75976"/>
              <a:gd name="connsiteX2-109" fmla="*/ 6499155 w 10182972"/>
              <a:gd name="connsiteY2-110" fmla="*/ 75976 h 75976"/>
              <a:gd name="connsiteX3-111" fmla="*/ 10182972 w 10182972"/>
              <a:gd name="connsiteY3-112" fmla="*/ 0 h 75976"/>
              <a:gd name="connsiteX0-113" fmla="*/ 0 w 10182972"/>
              <a:gd name="connsiteY0-114" fmla="*/ 12702 h 75976"/>
              <a:gd name="connsiteX1-115" fmla="*/ 3699691 w 10182972"/>
              <a:gd name="connsiteY1-116" fmla="*/ 17626 h 75976"/>
              <a:gd name="connsiteX2-117" fmla="*/ 6499155 w 10182972"/>
              <a:gd name="connsiteY2-118" fmla="*/ 75976 h 75976"/>
              <a:gd name="connsiteX3-119" fmla="*/ 10182972 w 10182972"/>
              <a:gd name="connsiteY3-120" fmla="*/ 0 h 75976"/>
              <a:gd name="connsiteX0-121" fmla="*/ 0 w 10182972"/>
              <a:gd name="connsiteY0-122" fmla="*/ 12702 h 59897"/>
              <a:gd name="connsiteX1-123" fmla="*/ 3699691 w 10182972"/>
              <a:gd name="connsiteY1-124" fmla="*/ 17626 h 59897"/>
              <a:gd name="connsiteX2-125" fmla="*/ 6218813 w 10182972"/>
              <a:gd name="connsiteY2-126" fmla="*/ 59897 h 59897"/>
              <a:gd name="connsiteX3-127" fmla="*/ 10182972 w 10182972"/>
              <a:gd name="connsiteY3-128" fmla="*/ 0 h 59897"/>
              <a:gd name="connsiteX0-129" fmla="*/ 0 w 9248495"/>
              <a:gd name="connsiteY0-130" fmla="*/ 12702 h 59897"/>
              <a:gd name="connsiteX1-131" fmla="*/ 3699691 w 9248495"/>
              <a:gd name="connsiteY1-132" fmla="*/ 17626 h 59897"/>
              <a:gd name="connsiteX2-133" fmla="*/ 6218813 w 9248495"/>
              <a:gd name="connsiteY2-134" fmla="*/ 59897 h 59897"/>
              <a:gd name="connsiteX3-135" fmla="*/ 9248495 w 9248495"/>
              <a:gd name="connsiteY3-136" fmla="*/ 0 h 59897"/>
              <a:gd name="connsiteX0-137" fmla="*/ 0 w 9248495"/>
              <a:gd name="connsiteY0-138" fmla="*/ 12702 h 27738"/>
              <a:gd name="connsiteX1-139" fmla="*/ 3699691 w 9248495"/>
              <a:gd name="connsiteY1-140" fmla="*/ 17626 h 27738"/>
              <a:gd name="connsiteX2-141" fmla="*/ 6218813 w 9248495"/>
              <a:gd name="connsiteY2-142" fmla="*/ 27738 h 27738"/>
              <a:gd name="connsiteX3-143" fmla="*/ 9248495 w 9248495"/>
              <a:gd name="connsiteY3-144" fmla="*/ 0 h 27738"/>
            </a:gdLst>
            <a:ahLst/>
            <a:cxnLst>
              <a:cxn ang="0">
                <a:pos x="connsiteX0-1" y="connsiteY0-2"/>
              </a:cxn>
              <a:cxn ang="0">
                <a:pos x="connsiteX1-3" y="connsiteY1-4"/>
              </a:cxn>
              <a:cxn ang="0">
                <a:pos x="connsiteX2-5" y="connsiteY2-6"/>
              </a:cxn>
              <a:cxn ang="0">
                <a:pos x="connsiteX3-7" y="connsiteY3-8"/>
              </a:cxn>
            </a:cxnLst>
            <a:rect l="l" t="t" r="r" b="b"/>
            <a:pathLst>
              <a:path w="9248495" h="27738">
                <a:moveTo>
                  <a:pt x="0" y="12702"/>
                </a:moveTo>
                <a:cubicBezTo>
                  <a:pt x="960474" y="44599"/>
                  <a:pt x="2663222" y="15120"/>
                  <a:pt x="3699691" y="17626"/>
                </a:cubicBezTo>
                <a:lnTo>
                  <a:pt x="6218813" y="27738"/>
                </a:lnTo>
                <a:lnTo>
                  <a:pt x="9248495" y="0"/>
                </a:lnTo>
              </a:path>
            </a:pathLst>
          </a:custGeom>
          <a:noFill/>
          <a:ln w="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组合 93"/>
          <p:cNvGrpSpPr/>
          <p:nvPr/>
        </p:nvGrpSpPr>
        <p:grpSpPr>
          <a:xfrm>
            <a:off x="3599358" y="2090410"/>
            <a:ext cx="5376962" cy="583493"/>
            <a:chOff x="3981706" y="2463233"/>
            <a:chExt cx="10503225" cy="583493"/>
          </a:xfrm>
        </p:grpSpPr>
        <p:sp>
          <p:nvSpPr>
            <p:cNvPr id="95" name="文本框 94"/>
            <p:cNvSpPr txBox="1"/>
            <p:nvPr/>
          </p:nvSpPr>
          <p:spPr>
            <a:xfrm>
              <a:off x="3981706" y="2495918"/>
              <a:ext cx="3304480" cy="41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r"/>
              <a:r>
                <a:rPr lang="zh-CN" altLang="en-US" b="1" dirty="0">
                  <a:solidFill>
                    <a:schemeClr val="tx1">
                      <a:lumMod val="75000"/>
                      <a:lumOff val="25000"/>
                    </a:schemeClr>
                  </a:solidFill>
                  <a:sym typeface="+mn-lt"/>
                </a:rPr>
                <a:t>标题文字</a:t>
              </a:r>
            </a:p>
          </p:txBody>
        </p:sp>
        <p:sp>
          <p:nvSpPr>
            <p:cNvPr id="96" name="文本框 93"/>
            <p:cNvSpPr txBox="1">
              <a:spLocks noChangeArrowheads="1"/>
            </p:cNvSpPr>
            <p:nvPr/>
          </p:nvSpPr>
          <p:spPr bwMode="auto">
            <a:xfrm>
              <a:off x="7296174" y="2463233"/>
              <a:ext cx="7188757" cy="58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14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400" dirty="0">
                <a:solidFill>
                  <a:srgbClr val="000000"/>
                </a:solidFill>
                <a:latin typeface="方正静蕾简体"/>
                <a:ea typeface="方正静蕾简体"/>
                <a:cs typeface="+mn-ea"/>
                <a:sym typeface="+mn-lt"/>
              </a:endParaRPr>
            </a:p>
          </p:txBody>
        </p:sp>
      </p:grpSp>
      <p:grpSp>
        <p:nvGrpSpPr>
          <p:cNvPr id="97" name="组合 96"/>
          <p:cNvGrpSpPr/>
          <p:nvPr/>
        </p:nvGrpSpPr>
        <p:grpSpPr>
          <a:xfrm>
            <a:off x="4145106" y="2720421"/>
            <a:ext cx="5407278" cy="583493"/>
            <a:chOff x="3981706" y="2463233"/>
            <a:chExt cx="10562444" cy="583493"/>
          </a:xfrm>
        </p:grpSpPr>
        <p:sp>
          <p:nvSpPr>
            <p:cNvPr id="98" name="文本框 97"/>
            <p:cNvSpPr txBox="1"/>
            <p:nvPr/>
          </p:nvSpPr>
          <p:spPr>
            <a:xfrm>
              <a:off x="3981706" y="2495918"/>
              <a:ext cx="3304480" cy="41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r"/>
              <a:r>
                <a:rPr lang="zh-CN" altLang="en-US" b="1" dirty="0">
                  <a:solidFill>
                    <a:schemeClr val="tx1">
                      <a:lumMod val="75000"/>
                      <a:lumOff val="25000"/>
                    </a:schemeClr>
                  </a:solidFill>
                  <a:sym typeface="+mn-lt"/>
                </a:rPr>
                <a:t>标题文字</a:t>
              </a:r>
            </a:p>
          </p:txBody>
        </p:sp>
        <p:sp>
          <p:nvSpPr>
            <p:cNvPr id="99" name="文本框 93"/>
            <p:cNvSpPr txBox="1">
              <a:spLocks noChangeArrowheads="1"/>
            </p:cNvSpPr>
            <p:nvPr/>
          </p:nvSpPr>
          <p:spPr bwMode="auto">
            <a:xfrm>
              <a:off x="7296174" y="2463233"/>
              <a:ext cx="7247976" cy="58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14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400" dirty="0">
                <a:solidFill>
                  <a:srgbClr val="000000"/>
                </a:solidFill>
                <a:latin typeface="方正静蕾简体"/>
                <a:ea typeface="方正静蕾简体"/>
                <a:cs typeface="+mn-ea"/>
                <a:sym typeface="+mn-lt"/>
              </a:endParaRPr>
            </a:p>
          </p:txBody>
        </p:sp>
      </p:grpSp>
      <p:grpSp>
        <p:nvGrpSpPr>
          <p:cNvPr id="100" name="组合 99"/>
          <p:cNvGrpSpPr/>
          <p:nvPr/>
        </p:nvGrpSpPr>
        <p:grpSpPr>
          <a:xfrm>
            <a:off x="4636568" y="3312105"/>
            <a:ext cx="5407278" cy="583493"/>
            <a:chOff x="3981706" y="2463233"/>
            <a:chExt cx="10562444" cy="583493"/>
          </a:xfrm>
        </p:grpSpPr>
        <p:sp>
          <p:nvSpPr>
            <p:cNvPr id="101" name="文本框 100"/>
            <p:cNvSpPr txBox="1"/>
            <p:nvPr/>
          </p:nvSpPr>
          <p:spPr>
            <a:xfrm>
              <a:off x="3981706" y="2495918"/>
              <a:ext cx="3304480" cy="41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r"/>
              <a:r>
                <a:rPr lang="zh-CN" altLang="en-US" b="1" dirty="0">
                  <a:solidFill>
                    <a:schemeClr val="tx1">
                      <a:lumMod val="75000"/>
                      <a:lumOff val="25000"/>
                    </a:schemeClr>
                  </a:solidFill>
                  <a:sym typeface="+mn-lt"/>
                </a:rPr>
                <a:t>标题文字</a:t>
              </a:r>
            </a:p>
          </p:txBody>
        </p:sp>
        <p:sp>
          <p:nvSpPr>
            <p:cNvPr id="102" name="文本框 93"/>
            <p:cNvSpPr txBox="1">
              <a:spLocks noChangeArrowheads="1"/>
            </p:cNvSpPr>
            <p:nvPr/>
          </p:nvSpPr>
          <p:spPr bwMode="auto">
            <a:xfrm>
              <a:off x="7296174" y="2463233"/>
              <a:ext cx="7247976" cy="58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14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400" dirty="0">
                <a:solidFill>
                  <a:srgbClr val="000000"/>
                </a:solidFill>
                <a:latin typeface="方正静蕾简体"/>
                <a:ea typeface="方正静蕾简体"/>
                <a:cs typeface="+mn-ea"/>
                <a:sym typeface="+mn-lt"/>
              </a:endParaRPr>
            </a:p>
          </p:txBody>
        </p:sp>
      </p:grpSp>
      <p:grpSp>
        <p:nvGrpSpPr>
          <p:cNvPr id="103" name="组合 102"/>
          <p:cNvGrpSpPr/>
          <p:nvPr/>
        </p:nvGrpSpPr>
        <p:grpSpPr>
          <a:xfrm>
            <a:off x="5256240" y="3876102"/>
            <a:ext cx="5407278" cy="583493"/>
            <a:chOff x="3981706" y="2463233"/>
            <a:chExt cx="10562444" cy="583493"/>
          </a:xfrm>
        </p:grpSpPr>
        <p:sp>
          <p:nvSpPr>
            <p:cNvPr id="104" name="文本框 103"/>
            <p:cNvSpPr txBox="1"/>
            <p:nvPr/>
          </p:nvSpPr>
          <p:spPr>
            <a:xfrm>
              <a:off x="3981706" y="2495918"/>
              <a:ext cx="3304480" cy="41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r"/>
              <a:r>
                <a:rPr lang="zh-CN" altLang="en-US" b="1" dirty="0">
                  <a:solidFill>
                    <a:schemeClr val="tx1">
                      <a:lumMod val="75000"/>
                      <a:lumOff val="25000"/>
                    </a:schemeClr>
                  </a:solidFill>
                  <a:sym typeface="+mn-lt"/>
                </a:rPr>
                <a:t>标题文字</a:t>
              </a:r>
            </a:p>
          </p:txBody>
        </p:sp>
        <p:sp>
          <p:nvSpPr>
            <p:cNvPr id="105" name="文本框 93"/>
            <p:cNvSpPr txBox="1">
              <a:spLocks noChangeArrowheads="1"/>
            </p:cNvSpPr>
            <p:nvPr/>
          </p:nvSpPr>
          <p:spPr bwMode="auto">
            <a:xfrm>
              <a:off x="7296174" y="2463233"/>
              <a:ext cx="7247976" cy="58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14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400" dirty="0">
                <a:solidFill>
                  <a:srgbClr val="000000"/>
                </a:solidFill>
                <a:latin typeface="方正静蕾简体"/>
                <a:ea typeface="方正静蕾简体"/>
                <a:cs typeface="+mn-ea"/>
                <a:sym typeface="+mn-lt"/>
              </a:endParaRPr>
            </a:p>
          </p:txBody>
        </p:sp>
      </p:grpSp>
      <p:grpSp>
        <p:nvGrpSpPr>
          <p:cNvPr id="106" name="组合 105"/>
          <p:cNvGrpSpPr/>
          <p:nvPr/>
        </p:nvGrpSpPr>
        <p:grpSpPr>
          <a:xfrm>
            <a:off x="5802045" y="4534845"/>
            <a:ext cx="5407278" cy="583493"/>
            <a:chOff x="3981706" y="2463233"/>
            <a:chExt cx="10562444" cy="583493"/>
          </a:xfrm>
        </p:grpSpPr>
        <p:sp>
          <p:nvSpPr>
            <p:cNvPr id="107" name="文本框 106"/>
            <p:cNvSpPr txBox="1"/>
            <p:nvPr/>
          </p:nvSpPr>
          <p:spPr>
            <a:xfrm>
              <a:off x="3981706" y="2495918"/>
              <a:ext cx="3304480" cy="41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r"/>
              <a:r>
                <a:rPr lang="zh-CN" altLang="en-US" b="1" dirty="0">
                  <a:solidFill>
                    <a:schemeClr val="tx1">
                      <a:lumMod val="75000"/>
                      <a:lumOff val="25000"/>
                    </a:schemeClr>
                  </a:solidFill>
                  <a:sym typeface="+mn-lt"/>
                </a:rPr>
                <a:t>标题文字</a:t>
              </a:r>
            </a:p>
          </p:txBody>
        </p:sp>
        <p:sp>
          <p:nvSpPr>
            <p:cNvPr id="108" name="文本框 93"/>
            <p:cNvSpPr txBox="1">
              <a:spLocks noChangeArrowheads="1"/>
            </p:cNvSpPr>
            <p:nvPr/>
          </p:nvSpPr>
          <p:spPr bwMode="auto">
            <a:xfrm>
              <a:off x="7296174" y="2463233"/>
              <a:ext cx="7247976" cy="58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14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400" dirty="0">
                <a:solidFill>
                  <a:srgbClr val="000000"/>
                </a:solidFill>
                <a:latin typeface="方正静蕾简体"/>
                <a:ea typeface="方正静蕾简体"/>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trips(downLeft)">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left)">
                                      <p:cBhvr>
                                        <p:cTn id="11" dur="500"/>
                                        <p:tgtEl>
                                          <p:spTgt spid="8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wipe(left)">
                                      <p:cBhvr>
                                        <p:cTn id="14" dur="500"/>
                                        <p:tgtEl>
                                          <p:spTgt spid="9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wipe(left)">
                                      <p:cBhvr>
                                        <p:cTn id="17" dur="500"/>
                                        <p:tgtEl>
                                          <p:spTgt spid="9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wipe(left)">
                                      <p:cBhvr>
                                        <p:cTn id="20" dur="500"/>
                                        <p:tgtEl>
                                          <p:spTgt spid="9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left)">
                                      <p:cBhvr>
                                        <p:cTn id="23" dur="500"/>
                                        <p:tgtEl>
                                          <p:spTgt spid="93"/>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wipe(left)">
                                      <p:cBhvr>
                                        <p:cTn id="27" dur="500"/>
                                        <p:tgtEl>
                                          <p:spTgt spid="94"/>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wipe(left)">
                                      <p:cBhvr>
                                        <p:cTn id="31" dur="500"/>
                                        <p:tgtEl>
                                          <p:spTgt spid="97"/>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wipe(left)">
                                      <p:cBhvr>
                                        <p:cTn id="35" dur="500"/>
                                        <p:tgtEl>
                                          <p:spTgt spid="100"/>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left)">
                                      <p:cBhvr>
                                        <p:cTn id="39" dur="500"/>
                                        <p:tgtEl>
                                          <p:spTgt spid="103"/>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wipe(left)">
                                      <p:cBhvr>
                                        <p:cTn id="43"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p:cNvSpPr/>
          <p:nvPr/>
        </p:nvSpPr>
        <p:spPr>
          <a:xfrm>
            <a:off x="1439668" y="1386710"/>
            <a:ext cx="9440866" cy="369332"/>
          </a:xfrm>
          <a:prstGeom prst="rect">
            <a:avLst/>
          </a:prstGeom>
        </p:spPr>
        <p:txBody>
          <a:bodyPr wrap="square">
            <a:spAutoFit/>
          </a:bodyPr>
          <a:lstStyle/>
          <a:p>
            <a:pPr lvl="0"/>
            <a:r>
              <a:rPr lang="zh-CN" altLang="en-US" dirty="0">
                <a:solidFill>
                  <a:srgbClr val="595959"/>
                </a:solidFill>
                <a:latin typeface="方正静蕾简体"/>
                <a:ea typeface="方正静蕾简体"/>
                <a:cs typeface="+mn-ea"/>
              </a:rPr>
              <a:t>为客户提供有效服务，是我们工作的方向和价值评价的标尺，成就客户就是成就我们自己。</a:t>
            </a:r>
            <a:endParaRPr lang="zh-CN" altLang="en-US" dirty="0">
              <a:solidFill>
                <a:srgbClr val="595959"/>
              </a:solidFill>
              <a:latin typeface="方正静蕾简体"/>
              <a:ea typeface="方正静蕾简体"/>
              <a:cs typeface="+mn-ea"/>
              <a:sym typeface="+mn-lt"/>
            </a:endParaRPr>
          </a:p>
        </p:txBody>
      </p:sp>
      <p:sp>
        <p:nvSpPr>
          <p:cNvPr id="17" name="Freeform 49"/>
          <p:cNvSpPr>
            <a:spLocks noEditPoints="1"/>
          </p:cNvSpPr>
          <p:nvPr/>
        </p:nvSpPr>
        <p:spPr bwMode="auto">
          <a:xfrm>
            <a:off x="8157161" y="2865098"/>
            <a:ext cx="1032892" cy="892578"/>
          </a:xfrm>
          <a:custGeom>
            <a:avLst/>
            <a:gdLst>
              <a:gd name="T0" fmla="*/ 197 w 198"/>
              <a:gd name="T1" fmla="*/ 3 h 172"/>
              <a:gd name="T2" fmla="*/ 195 w 198"/>
              <a:gd name="T3" fmla="*/ 3 h 172"/>
              <a:gd name="T4" fmla="*/ 191 w 198"/>
              <a:gd name="T5" fmla="*/ 0 h 172"/>
              <a:gd name="T6" fmla="*/ 160 w 198"/>
              <a:gd name="T7" fmla="*/ 9 h 172"/>
              <a:gd name="T8" fmla="*/ 131 w 198"/>
              <a:gd name="T9" fmla="*/ 20 h 172"/>
              <a:gd name="T10" fmla="*/ 2 w 198"/>
              <a:gd name="T11" fmla="*/ 74 h 172"/>
              <a:gd name="T12" fmla="*/ 0 w 198"/>
              <a:gd name="T13" fmla="*/ 77 h 172"/>
              <a:gd name="T14" fmla="*/ 2 w 198"/>
              <a:gd name="T15" fmla="*/ 81 h 172"/>
              <a:gd name="T16" fmla="*/ 42 w 198"/>
              <a:gd name="T17" fmla="*/ 103 h 172"/>
              <a:gd name="T18" fmla="*/ 52 w 198"/>
              <a:gd name="T19" fmla="*/ 169 h 172"/>
              <a:gd name="T20" fmla="*/ 56 w 198"/>
              <a:gd name="T21" fmla="*/ 172 h 172"/>
              <a:gd name="T22" fmla="*/ 57 w 198"/>
              <a:gd name="T23" fmla="*/ 171 h 172"/>
              <a:gd name="T24" fmla="*/ 59 w 198"/>
              <a:gd name="T25" fmla="*/ 170 h 172"/>
              <a:gd name="T26" fmla="*/ 93 w 198"/>
              <a:gd name="T27" fmla="*/ 137 h 172"/>
              <a:gd name="T28" fmla="*/ 96 w 198"/>
              <a:gd name="T29" fmla="*/ 141 h 172"/>
              <a:gd name="T30" fmla="*/ 120 w 198"/>
              <a:gd name="T31" fmla="*/ 153 h 172"/>
              <a:gd name="T32" fmla="*/ 123 w 198"/>
              <a:gd name="T33" fmla="*/ 152 h 172"/>
              <a:gd name="T34" fmla="*/ 142 w 198"/>
              <a:gd name="T35" fmla="*/ 119 h 172"/>
              <a:gd name="T36" fmla="*/ 179 w 198"/>
              <a:gd name="T37" fmla="*/ 48 h 172"/>
              <a:gd name="T38" fmla="*/ 192 w 198"/>
              <a:gd name="T39" fmla="*/ 20 h 172"/>
              <a:gd name="T40" fmla="*/ 196 w 198"/>
              <a:gd name="T41" fmla="*/ 11 h 172"/>
              <a:gd name="T42" fmla="*/ 197 w 198"/>
              <a:gd name="T43" fmla="*/ 8 h 172"/>
              <a:gd name="T44" fmla="*/ 198 w 198"/>
              <a:gd name="T45" fmla="*/ 7 h 172"/>
              <a:gd name="T46" fmla="*/ 198 w 198"/>
              <a:gd name="T47" fmla="*/ 7 h 172"/>
              <a:gd name="T48" fmla="*/ 198 w 198"/>
              <a:gd name="T49" fmla="*/ 6 h 172"/>
              <a:gd name="T50" fmla="*/ 198 w 198"/>
              <a:gd name="T51" fmla="*/ 5 h 172"/>
              <a:gd name="T52" fmla="*/ 197 w 198"/>
              <a:gd name="T53" fmla="*/ 3 h 172"/>
              <a:gd name="T54" fmla="*/ 134 w 198"/>
              <a:gd name="T55" fmla="*/ 27 h 172"/>
              <a:gd name="T56" fmla="*/ 162 w 198"/>
              <a:gd name="T57" fmla="*/ 15 h 172"/>
              <a:gd name="T58" fmla="*/ 171 w 198"/>
              <a:gd name="T59" fmla="*/ 12 h 172"/>
              <a:gd name="T60" fmla="*/ 144 w 198"/>
              <a:gd name="T61" fmla="*/ 31 h 172"/>
              <a:gd name="T62" fmla="*/ 95 w 198"/>
              <a:gd name="T63" fmla="*/ 63 h 172"/>
              <a:gd name="T64" fmla="*/ 45 w 198"/>
              <a:gd name="T65" fmla="*/ 97 h 172"/>
              <a:gd name="T66" fmla="*/ 11 w 198"/>
              <a:gd name="T67" fmla="*/ 78 h 172"/>
              <a:gd name="T68" fmla="*/ 134 w 198"/>
              <a:gd name="T69" fmla="*/ 27 h 172"/>
              <a:gd name="T70" fmla="*/ 48 w 198"/>
              <a:gd name="T71" fmla="*/ 102 h 172"/>
              <a:gd name="T72" fmla="*/ 98 w 198"/>
              <a:gd name="T73" fmla="*/ 69 h 172"/>
              <a:gd name="T74" fmla="*/ 139 w 198"/>
              <a:gd name="T75" fmla="*/ 43 h 172"/>
              <a:gd name="T76" fmla="*/ 62 w 198"/>
              <a:gd name="T77" fmla="*/ 110 h 172"/>
              <a:gd name="T78" fmla="*/ 61 w 198"/>
              <a:gd name="T79" fmla="*/ 113 h 172"/>
              <a:gd name="T80" fmla="*/ 62 w 198"/>
              <a:gd name="T81" fmla="*/ 115 h 172"/>
              <a:gd name="T82" fmla="*/ 55 w 198"/>
              <a:gd name="T83" fmla="*/ 147 h 172"/>
              <a:gd name="T84" fmla="*/ 48 w 198"/>
              <a:gd name="T85" fmla="*/ 102 h 172"/>
              <a:gd name="T86" fmla="*/ 68 w 198"/>
              <a:gd name="T87" fmla="*/ 117 h 172"/>
              <a:gd name="T88" fmla="*/ 77 w 198"/>
              <a:gd name="T89" fmla="*/ 122 h 172"/>
              <a:gd name="T90" fmla="*/ 88 w 198"/>
              <a:gd name="T91" fmla="*/ 133 h 172"/>
              <a:gd name="T92" fmla="*/ 60 w 198"/>
              <a:gd name="T93" fmla="*/ 160 h 172"/>
              <a:gd name="T94" fmla="*/ 68 w 198"/>
              <a:gd name="T95" fmla="*/ 117 h 172"/>
              <a:gd name="T96" fmla="*/ 157 w 198"/>
              <a:gd name="T97" fmla="*/ 76 h 172"/>
              <a:gd name="T98" fmla="*/ 134 w 198"/>
              <a:gd name="T99" fmla="*/ 119 h 172"/>
              <a:gd name="T100" fmla="*/ 118 w 198"/>
              <a:gd name="T101" fmla="*/ 146 h 172"/>
              <a:gd name="T102" fmla="*/ 107 w 198"/>
              <a:gd name="T103" fmla="*/ 141 h 172"/>
              <a:gd name="T104" fmla="*/ 88 w 198"/>
              <a:gd name="T105" fmla="*/ 123 h 172"/>
              <a:gd name="T106" fmla="*/ 71 w 198"/>
              <a:gd name="T107" fmla="*/ 111 h 172"/>
              <a:gd name="T108" fmla="*/ 188 w 198"/>
              <a:gd name="T109" fmla="*/ 13 h 172"/>
              <a:gd name="T110" fmla="*/ 157 w 198"/>
              <a:gd name="T111" fmla="*/ 7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172">
                <a:moveTo>
                  <a:pt x="197" y="3"/>
                </a:moveTo>
                <a:cubicBezTo>
                  <a:pt x="196" y="3"/>
                  <a:pt x="196" y="3"/>
                  <a:pt x="195" y="3"/>
                </a:cubicBezTo>
                <a:cubicBezTo>
                  <a:pt x="195" y="1"/>
                  <a:pt x="193" y="0"/>
                  <a:pt x="191" y="0"/>
                </a:cubicBezTo>
                <a:cubicBezTo>
                  <a:pt x="176" y="4"/>
                  <a:pt x="168" y="6"/>
                  <a:pt x="160" y="9"/>
                </a:cubicBezTo>
                <a:cubicBezTo>
                  <a:pt x="152" y="12"/>
                  <a:pt x="145" y="15"/>
                  <a:pt x="131" y="20"/>
                </a:cubicBezTo>
                <a:cubicBezTo>
                  <a:pt x="87" y="38"/>
                  <a:pt x="39" y="58"/>
                  <a:pt x="2" y="74"/>
                </a:cubicBezTo>
                <a:cubicBezTo>
                  <a:pt x="0" y="75"/>
                  <a:pt x="0" y="76"/>
                  <a:pt x="0" y="77"/>
                </a:cubicBezTo>
                <a:cubicBezTo>
                  <a:pt x="0" y="79"/>
                  <a:pt x="0" y="80"/>
                  <a:pt x="2" y="81"/>
                </a:cubicBezTo>
                <a:cubicBezTo>
                  <a:pt x="17" y="88"/>
                  <a:pt x="28" y="93"/>
                  <a:pt x="42" y="103"/>
                </a:cubicBezTo>
                <a:cubicBezTo>
                  <a:pt x="45" y="125"/>
                  <a:pt x="48" y="147"/>
                  <a:pt x="52" y="169"/>
                </a:cubicBezTo>
                <a:cubicBezTo>
                  <a:pt x="52" y="171"/>
                  <a:pt x="54" y="172"/>
                  <a:pt x="56" y="172"/>
                </a:cubicBezTo>
                <a:cubicBezTo>
                  <a:pt x="56" y="172"/>
                  <a:pt x="57" y="171"/>
                  <a:pt x="57" y="171"/>
                </a:cubicBezTo>
                <a:cubicBezTo>
                  <a:pt x="58" y="171"/>
                  <a:pt x="59" y="171"/>
                  <a:pt x="59" y="170"/>
                </a:cubicBezTo>
                <a:cubicBezTo>
                  <a:pt x="72" y="157"/>
                  <a:pt x="81" y="148"/>
                  <a:pt x="93" y="137"/>
                </a:cubicBezTo>
                <a:cubicBezTo>
                  <a:pt x="94" y="139"/>
                  <a:pt x="95" y="140"/>
                  <a:pt x="96" y="141"/>
                </a:cubicBezTo>
                <a:cubicBezTo>
                  <a:pt x="103" y="147"/>
                  <a:pt x="110" y="152"/>
                  <a:pt x="120" y="153"/>
                </a:cubicBezTo>
                <a:cubicBezTo>
                  <a:pt x="121" y="153"/>
                  <a:pt x="122" y="152"/>
                  <a:pt x="123" y="152"/>
                </a:cubicBezTo>
                <a:cubicBezTo>
                  <a:pt x="127" y="145"/>
                  <a:pt x="134" y="133"/>
                  <a:pt x="142" y="119"/>
                </a:cubicBezTo>
                <a:cubicBezTo>
                  <a:pt x="154" y="97"/>
                  <a:pt x="168" y="70"/>
                  <a:pt x="179" y="48"/>
                </a:cubicBezTo>
                <a:cubicBezTo>
                  <a:pt x="184" y="37"/>
                  <a:pt x="189" y="27"/>
                  <a:pt x="192" y="20"/>
                </a:cubicBezTo>
                <a:cubicBezTo>
                  <a:pt x="194" y="16"/>
                  <a:pt x="195" y="13"/>
                  <a:pt x="196" y="11"/>
                </a:cubicBezTo>
                <a:cubicBezTo>
                  <a:pt x="197" y="10"/>
                  <a:pt x="197" y="9"/>
                  <a:pt x="197" y="8"/>
                </a:cubicBezTo>
                <a:cubicBezTo>
                  <a:pt x="198" y="7"/>
                  <a:pt x="198" y="7"/>
                  <a:pt x="198" y="7"/>
                </a:cubicBezTo>
                <a:cubicBezTo>
                  <a:pt x="198" y="7"/>
                  <a:pt x="198" y="7"/>
                  <a:pt x="198" y="7"/>
                </a:cubicBezTo>
                <a:cubicBezTo>
                  <a:pt x="198" y="6"/>
                  <a:pt x="198" y="6"/>
                  <a:pt x="198" y="6"/>
                </a:cubicBezTo>
                <a:cubicBezTo>
                  <a:pt x="198" y="5"/>
                  <a:pt x="198" y="5"/>
                  <a:pt x="198" y="5"/>
                </a:cubicBezTo>
                <a:cubicBezTo>
                  <a:pt x="198" y="5"/>
                  <a:pt x="197" y="4"/>
                  <a:pt x="197" y="3"/>
                </a:cubicBezTo>
                <a:close/>
                <a:moveTo>
                  <a:pt x="134" y="27"/>
                </a:moveTo>
                <a:cubicBezTo>
                  <a:pt x="147" y="21"/>
                  <a:pt x="155" y="18"/>
                  <a:pt x="162" y="15"/>
                </a:cubicBezTo>
                <a:cubicBezTo>
                  <a:pt x="165" y="14"/>
                  <a:pt x="168" y="13"/>
                  <a:pt x="171" y="12"/>
                </a:cubicBezTo>
                <a:cubicBezTo>
                  <a:pt x="161" y="19"/>
                  <a:pt x="153" y="25"/>
                  <a:pt x="144" y="31"/>
                </a:cubicBezTo>
                <a:cubicBezTo>
                  <a:pt x="130" y="41"/>
                  <a:pt x="116" y="51"/>
                  <a:pt x="95" y="63"/>
                </a:cubicBezTo>
                <a:cubicBezTo>
                  <a:pt x="78" y="73"/>
                  <a:pt x="60" y="85"/>
                  <a:pt x="45" y="97"/>
                </a:cubicBezTo>
                <a:cubicBezTo>
                  <a:pt x="33" y="88"/>
                  <a:pt x="23" y="83"/>
                  <a:pt x="11" y="78"/>
                </a:cubicBezTo>
                <a:cubicBezTo>
                  <a:pt x="48" y="62"/>
                  <a:pt x="92" y="43"/>
                  <a:pt x="134" y="27"/>
                </a:cubicBezTo>
                <a:close/>
                <a:moveTo>
                  <a:pt x="48" y="102"/>
                </a:moveTo>
                <a:cubicBezTo>
                  <a:pt x="63" y="91"/>
                  <a:pt x="82" y="79"/>
                  <a:pt x="98" y="69"/>
                </a:cubicBezTo>
                <a:cubicBezTo>
                  <a:pt x="115" y="59"/>
                  <a:pt x="128" y="51"/>
                  <a:pt x="139" y="43"/>
                </a:cubicBezTo>
                <a:cubicBezTo>
                  <a:pt x="114" y="64"/>
                  <a:pt x="92" y="84"/>
                  <a:pt x="62" y="110"/>
                </a:cubicBezTo>
                <a:cubicBezTo>
                  <a:pt x="61" y="111"/>
                  <a:pt x="61" y="112"/>
                  <a:pt x="61" y="113"/>
                </a:cubicBezTo>
                <a:cubicBezTo>
                  <a:pt x="61" y="114"/>
                  <a:pt x="61" y="114"/>
                  <a:pt x="62" y="115"/>
                </a:cubicBezTo>
                <a:cubicBezTo>
                  <a:pt x="59" y="123"/>
                  <a:pt x="57" y="134"/>
                  <a:pt x="55" y="147"/>
                </a:cubicBezTo>
                <a:cubicBezTo>
                  <a:pt x="53" y="132"/>
                  <a:pt x="51" y="117"/>
                  <a:pt x="48" y="102"/>
                </a:cubicBezTo>
                <a:close/>
                <a:moveTo>
                  <a:pt x="68" y="117"/>
                </a:moveTo>
                <a:cubicBezTo>
                  <a:pt x="71" y="118"/>
                  <a:pt x="74" y="120"/>
                  <a:pt x="77" y="122"/>
                </a:cubicBezTo>
                <a:cubicBezTo>
                  <a:pt x="81" y="125"/>
                  <a:pt x="84" y="129"/>
                  <a:pt x="88" y="133"/>
                </a:cubicBezTo>
                <a:cubicBezTo>
                  <a:pt x="78" y="142"/>
                  <a:pt x="70" y="150"/>
                  <a:pt x="60" y="160"/>
                </a:cubicBezTo>
                <a:cubicBezTo>
                  <a:pt x="63" y="141"/>
                  <a:pt x="65" y="128"/>
                  <a:pt x="68" y="117"/>
                </a:cubicBezTo>
                <a:close/>
                <a:moveTo>
                  <a:pt x="157" y="76"/>
                </a:moveTo>
                <a:cubicBezTo>
                  <a:pt x="149" y="91"/>
                  <a:pt x="141" y="106"/>
                  <a:pt x="134" y="119"/>
                </a:cubicBezTo>
                <a:cubicBezTo>
                  <a:pt x="128" y="131"/>
                  <a:pt x="122" y="140"/>
                  <a:pt x="118" y="146"/>
                </a:cubicBezTo>
                <a:cubicBezTo>
                  <a:pt x="114" y="145"/>
                  <a:pt x="111" y="144"/>
                  <a:pt x="107" y="141"/>
                </a:cubicBezTo>
                <a:cubicBezTo>
                  <a:pt x="101" y="137"/>
                  <a:pt x="95" y="129"/>
                  <a:pt x="88" y="123"/>
                </a:cubicBezTo>
                <a:cubicBezTo>
                  <a:pt x="83" y="118"/>
                  <a:pt x="78" y="113"/>
                  <a:pt x="71" y="111"/>
                </a:cubicBezTo>
                <a:cubicBezTo>
                  <a:pt x="115" y="73"/>
                  <a:pt x="142" y="46"/>
                  <a:pt x="188" y="13"/>
                </a:cubicBezTo>
                <a:cubicBezTo>
                  <a:pt x="182" y="26"/>
                  <a:pt x="170" y="51"/>
                  <a:pt x="157" y="76"/>
                </a:cubicBez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8" name="任意多边形 17"/>
          <p:cNvSpPr/>
          <p:nvPr/>
        </p:nvSpPr>
        <p:spPr>
          <a:xfrm>
            <a:off x="-396434" y="2636912"/>
            <a:ext cx="12624828" cy="3281302"/>
          </a:xfrm>
          <a:custGeom>
            <a:avLst/>
            <a:gdLst>
              <a:gd name="connsiteX0" fmla="*/ 0 w 9259747"/>
              <a:gd name="connsiteY0" fmla="*/ 2939970 h 3522147"/>
              <a:gd name="connsiteX1" fmla="*/ 1724628 w 9259747"/>
              <a:gd name="connsiteY1" fmla="*/ 2002421 h 3522147"/>
              <a:gd name="connsiteX2" fmla="*/ 2696901 w 9259747"/>
              <a:gd name="connsiteY2" fmla="*/ 3067291 h 3522147"/>
              <a:gd name="connsiteX3" fmla="*/ 2106592 w 9259747"/>
              <a:gd name="connsiteY3" fmla="*/ 3518704 h 3522147"/>
              <a:gd name="connsiteX4" fmla="*/ 1782501 w 9259747"/>
              <a:gd name="connsiteY4" fmla="*/ 2858947 h 3522147"/>
              <a:gd name="connsiteX5" fmla="*/ 3900668 w 9259747"/>
              <a:gd name="connsiteY5" fmla="*/ 1967696 h 3522147"/>
              <a:gd name="connsiteX6" fmla="*/ 4710896 w 9259747"/>
              <a:gd name="connsiteY6" fmla="*/ 3148314 h 3522147"/>
              <a:gd name="connsiteX7" fmla="*/ 3646025 w 9259747"/>
              <a:gd name="connsiteY7" fmla="*/ 2974694 h 3522147"/>
              <a:gd name="connsiteX8" fmla="*/ 4965539 w 9259747"/>
              <a:gd name="connsiteY8" fmla="*/ 1794076 h 3522147"/>
              <a:gd name="connsiteX9" fmla="*/ 7523544 w 9259747"/>
              <a:gd name="connsiteY9" fmla="*/ 2257064 h 3522147"/>
              <a:gd name="connsiteX10" fmla="*/ 6111433 w 9259747"/>
              <a:gd name="connsiteY10" fmla="*/ 2071869 h 3522147"/>
              <a:gd name="connsiteX11" fmla="*/ 7407797 w 9259747"/>
              <a:gd name="connsiteY11" fmla="*/ 370390 h 3522147"/>
              <a:gd name="connsiteX12" fmla="*/ 9259747 w 9259747"/>
              <a:gd name="connsiteY12" fmla="*/ 0 h 3522147"/>
              <a:gd name="connsiteX0-1" fmla="*/ 0 w 9259747"/>
              <a:gd name="connsiteY0-2" fmla="*/ 2939970 h 3522147"/>
              <a:gd name="connsiteX1-3" fmla="*/ 1724628 w 9259747"/>
              <a:gd name="connsiteY1-4" fmla="*/ 2002421 h 3522147"/>
              <a:gd name="connsiteX2-5" fmla="*/ 2696901 w 9259747"/>
              <a:gd name="connsiteY2-6" fmla="*/ 3067291 h 3522147"/>
              <a:gd name="connsiteX3-7" fmla="*/ 2106592 w 9259747"/>
              <a:gd name="connsiteY3-8" fmla="*/ 3518704 h 3522147"/>
              <a:gd name="connsiteX4-9" fmla="*/ 1782501 w 9259747"/>
              <a:gd name="connsiteY4-10" fmla="*/ 2858947 h 3522147"/>
              <a:gd name="connsiteX5-11" fmla="*/ 3900668 w 9259747"/>
              <a:gd name="connsiteY5-12" fmla="*/ 1967696 h 3522147"/>
              <a:gd name="connsiteX6-13" fmla="*/ 4710896 w 9259747"/>
              <a:gd name="connsiteY6-14" fmla="*/ 3148314 h 3522147"/>
              <a:gd name="connsiteX7-15" fmla="*/ 3646025 w 9259747"/>
              <a:gd name="connsiteY7-16" fmla="*/ 2974694 h 3522147"/>
              <a:gd name="connsiteX8-17" fmla="*/ 4965539 w 9259747"/>
              <a:gd name="connsiteY8-18" fmla="*/ 1794076 h 3522147"/>
              <a:gd name="connsiteX9-19" fmla="*/ 7523544 w 9259747"/>
              <a:gd name="connsiteY9-20" fmla="*/ 2257064 h 3522147"/>
              <a:gd name="connsiteX10-21" fmla="*/ 6111433 w 9259747"/>
              <a:gd name="connsiteY10-22" fmla="*/ 2071869 h 3522147"/>
              <a:gd name="connsiteX11-23" fmla="*/ 7407797 w 9259747"/>
              <a:gd name="connsiteY11-24" fmla="*/ 370390 h 3522147"/>
              <a:gd name="connsiteX12-25" fmla="*/ 9259747 w 9259747"/>
              <a:gd name="connsiteY12-26" fmla="*/ 0 h 3522147"/>
              <a:gd name="connsiteX0-27" fmla="*/ 0 w 9259747"/>
              <a:gd name="connsiteY0-28" fmla="*/ 2939970 h 3532866"/>
              <a:gd name="connsiteX1-29" fmla="*/ 1724628 w 9259747"/>
              <a:gd name="connsiteY1-30" fmla="*/ 2002421 h 3532866"/>
              <a:gd name="connsiteX2-31" fmla="*/ 2696901 w 9259747"/>
              <a:gd name="connsiteY2-32" fmla="*/ 3067291 h 3532866"/>
              <a:gd name="connsiteX3-33" fmla="*/ 2106592 w 9259747"/>
              <a:gd name="connsiteY3-34" fmla="*/ 3518704 h 3532866"/>
              <a:gd name="connsiteX4-35" fmla="*/ 1782501 w 9259747"/>
              <a:gd name="connsiteY4-36" fmla="*/ 2858947 h 3532866"/>
              <a:gd name="connsiteX5-37" fmla="*/ 3900668 w 9259747"/>
              <a:gd name="connsiteY5-38" fmla="*/ 1967696 h 3532866"/>
              <a:gd name="connsiteX6-39" fmla="*/ 4710896 w 9259747"/>
              <a:gd name="connsiteY6-40" fmla="*/ 3148314 h 3532866"/>
              <a:gd name="connsiteX7-41" fmla="*/ 3646025 w 9259747"/>
              <a:gd name="connsiteY7-42" fmla="*/ 2974694 h 3532866"/>
              <a:gd name="connsiteX8-43" fmla="*/ 4965539 w 9259747"/>
              <a:gd name="connsiteY8-44" fmla="*/ 1794076 h 3532866"/>
              <a:gd name="connsiteX9-45" fmla="*/ 7523544 w 9259747"/>
              <a:gd name="connsiteY9-46" fmla="*/ 2257064 h 3532866"/>
              <a:gd name="connsiteX10-47" fmla="*/ 6111433 w 9259747"/>
              <a:gd name="connsiteY10-48" fmla="*/ 2071869 h 3532866"/>
              <a:gd name="connsiteX11-49" fmla="*/ 7407797 w 9259747"/>
              <a:gd name="connsiteY11-50" fmla="*/ 370390 h 3532866"/>
              <a:gd name="connsiteX12-51" fmla="*/ 9259747 w 9259747"/>
              <a:gd name="connsiteY12-52" fmla="*/ 0 h 3532866"/>
              <a:gd name="connsiteX0-53" fmla="*/ 0 w 9259747"/>
              <a:gd name="connsiteY0-54" fmla="*/ 2939970 h 3532866"/>
              <a:gd name="connsiteX1-55" fmla="*/ 1724628 w 9259747"/>
              <a:gd name="connsiteY1-56" fmla="*/ 2002421 h 3532866"/>
              <a:gd name="connsiteX2-57" fmla="*/ 2696901 w 9259747"/>
              <a:gd name="connsiteY2-58" fmla="*/ 3067291 h 3532866"/>
              <a:gd name="connsiteX3-59" fmla="*/ 2106592 w 9259747"/>
              <a:gd name="connsiteY3-60" fmla="*/ 3518704 h 3532866"/>
              <a:gd name="connsiteX4-61" fmla="*/ 1782501 w 9259747"/>
              <a:gd name="connsiteY4-62" fmla="*/ 2858947 h 3532866"/>
              <a:gd name="connsiteX5-63" fmla="*/ 3900668 w 9259747"/>
              <a:gd name="connsiteY5-64" fmla="*/ 1967696 h 3532866"/>
              <a:gd name="connsiteX6-65" fmla="*/ 4710896 w 9259747"/>
              <a:gd name="connsiteY6-66" fmla="*/ 3148314 h 3532866"/>
              <a:gd name="connsiteX7-67" fmla="*/ 3646025 w 9259747"/>
              <a:gd name="connsiteY7-68" fmla="*/ 2974694 h 3532866"/>
              <a:gd name="connsiteX8-69" fmla="*/ 4965539 w 9259747"/>
              <a:gd name="connsiteY8-70" fmla="*/ 1794076 h 3532866"/>
              <a:gd name="connsiteX9-71" fmla="*/ 7523544 w 9259747"/>
              <a:gd name="connsiteY9-72" fmla="*/ 2257064 h 3532866"/>
              <a:gd name="connsiteX10-73" fmla="*/ 6111433 w 9259747"/>
              <a:gd name="connsiteY10-74" fmla="*/ 2071869 h 3532866"/>
              <a:gd name="connsiteX11-75" fmla="*/ 7407797 w 9259747"/>
              <a:gd name="connsiteY11-76" fmla="*/ 370390 h 3532866"/>
              <a:gd name="connsiteX12-77" fmla="*/ 9259747 w 9259747"/>
              <a:gd name="connsiteY12-78" fmla="*/ 0 h 3532866"/>
              <a:gd name="connsiteX0-79" fmla="*/ 0 w 9259747"/>
              <a:gd name="connsiteY0-80" fmla="*/ 2939970 h 3532866"/>
              <a:gd name="connsiteX1-81" fmla="*/ 1724628 w 9259747"/>
              <a:gd name="connsiteY1-82" fmla="*/ 2002421 h 3532866"/>
              <a:gd name="connsiteX2-83" fmla="*/ 2696901 w 9259747"/>
              <a:gd name="connsiteY2-84" fmla="*/ 3067291 h 3532866"/>
              <a:gd name="connsiteX3-85" fmla="*/ 2106592 w 9259747"/>
              <a:gd name="connsiteY3-86" fmla="*/ 3518704 h 3532866"/>
              <a:gd name="connsiteX4-87" fmla="*/ 1782501 w 9259747"/>
              <a:gd name="connsiteY4-88" fmla="*/ 2858947 h 3532866"/>
              <a:gd name="connsiteX5-89" fmla="*/ 3900668 w 9259747"/>
              <a:gd name="connsiteY5-90" fmla="*/ 1967696 h 3532866"/>
              <a:gd name="connsiteX6-91" fmla="*/ 4710896 w 9259747"/>
              <a:gd name="connsiteY6-92" fmla="*/ 3148314 h 3532866"/>
              <a:gd name="connsiteX7-93" fmla="*/ 3646025 w 9259747"/>
              <a:gd name="connsiteY7-94" fmla="*/ 2974694 h 3532866"/>
              <a:gd name="connsiteX8-95" fmla="*/ 4965539 w 9259747"/>
              <a:gd name="connsiteY8-96" fmla="*/ 1794076 h 3532866"/>
              <a:gd name="connsiteX9-97" fmla="*/ 7523544 w 9259747"/>
              <a:gd name="connsiteY9-98" fmla="*/ 2257064 h 3532866"/>
              <a:gd name="connsiteX10-99" fmla="*/ 6111433 w 9259747"/>
              <a:gd name="connsiteY10-100" fmla="*/ 2071869 h 3532866"/>
              <a:gd name="connsiteX11-101" fmla="*/ 7407797 w 9259747"/>
              <a:gd name="connsiteY11-102" fmla="*/ 370390 h 3532866"/>
              <a:gd name="connsiteX12-103" fmla="*/ 9259747 w 9259747"/>
              <a:gd name="connsiteY12-104" fmla="*/ 0 h 3532866"/>
              <a:gd name="connsiteX0-105" fmla="*/ 0 w 9259747"/>
              <a:gd name="connsiteY0-106" fmla="*/ 2939970 h 3532866"/>
              <a:gd name="connsiteX1-107" fmla="*/ 1724628 w 9259747"/>
              <a:gd name="connsiteY1-108" fmla="*/ 2002421 h 3532866"/>
              <a:gd name="connsiteX2-109" fmla="*/ 2696901 w 9259747"/>
              <a:gd name="connsiteY2-110" fmla="*/ 3067291 h 3532866"/>
              <a:gd name="connsiteX3-111" fmla="*/ 2106592 w 9259747"/>
              <a:gd name="connsiteY3-112" fmla="*/ 3518704 h 3532866"/>
              <a:gd name="connsiteX4-113" fmla="*/ 1782501 w 9259747"/>
              <a:gd name="connsiteY4-114" fmla="*/ 2858947 h 3532866"/>
              <a:gd name="connsiteX5-115" fmla="*/ 3900668 w 9259747"/>
              <a:gd name="connsiteY5-116" fmla="*/ 1967696 h 3532866"/>
              <a:gd name="connsiteX6-117" fmla="*/ 4710896 w 9259747"/>
              <a:gd name="connsiteY6-118" fmla="*/ 3148314 h 3532866"/>
              <a:gd name="connsiteX7-119" fmla="*/ 3646025 w 9259747"/>
              <a:gd name="connsiteY7-120" fmla="*/ 2974694 h 3532866"/>
              <a:gd name="connsiteX8-121" fmla="*/ 4965539 w 9259747"/>
              <a:gd name="connsiteY8-122" fmla="*/ 1794076 h 3532866"/>
              <a:gd name="connsiteX9-123" fmla="*/ 7523544 w 9259747"/>
              <a:gd name="connsiteY9-124" fmla="*/ 2257064 h 3532866"/>
              <a:gd name="connsiteX10-125" fmla="*/ 6111433 w 9259747"/>
              <a:gd name="connsiteY10-126" fmla="*/ 2071869 h 3532866"/>
              <a:gd name="connsiteX11-127" fmla="*/ 7407797 w 9259747"/>
              <a:gd name="connsiteY11-128" fmla="*/ 370390 h 3532866"/>
              <a:gd name="connsiteX12-129" fmla="*/ 9259747 w 9259747"/>
              <a:gd name="connsiteY12-130" fmla="*/ 0 h 3532866"/>
              <a:gd name="connsiteX0-131" fmla="*/ 0 w 9259747"/>
              <a:gd name="connsiteY0-132" fmla="*/ 2939970 h 3532866"/>
              <a:gd name="connsiteX1-133" fmla="*/ 1724628 w 9259747"/>
              <a:gd name="connsiteY1-134" fmla="*/ 2002421 h 3532866"/>
              <a:gd name="connsiteX2-135" fmla="*/ 2696901 w 9259747"/>
              <a:gd name="connsiteY2-136" fmla="*/ 3067291 h 3532866"/>
              <a:gd name="connsiteX3-137" fmla="*/ 2106592 w 9259747"/>
              <a:gd name="connsiteY3-138" fmla="*/ 3518704 h 3532866"/>
              <a:gd name="connsiteX4-139" fmla="*/ 1782501 w 9259747"/>
              <a:gd name="connsiteY4-140" fmla="*/ 2858947 h 3532866"/>
              <a:gd name="connsiteX5-141" fmla="*/ 3900668 w 9259747"/>
              <a:gd name="connsiteY5-142" fmla="*/ 1967696 h 3532866"/>
              <a:gd name="connsiteX6-143" fmla="*/ 4710896 w 9259747"/>
              <a:gd name="connsiteY6-144" fmla="*/ 3148314 h 3532866"/>
              <a:gd name="connsiteX7-145" fmla="*/ 3646025 w 9259747"/>
              <a:gd name="connsiteY7-146" fmla="*/ 2974694 h 3532866"/>
              <a:gd name="connsiteX8-147" fmla="*/ 4965539 w 9259747"/>
              <a:gd name="connsiteY8-148" fmla="*/ 1794076 h 3532866"/>
              <a:gd name="connsiteX9-149" fmla="*/ 7523544 w 9259747"/>
              <a:gd name="connsiteY9-150" fmla="*/ 2257064 h 3532866"/>
              <a:gd name="connsiteX10-151" fmla="*/ 6111433 w 9259747"/>
              <a:gd name="connsiteY10-152" fmla="*/ 2071869 h 3532866"/>
              <a:gd name="connsiteX11-153" fmla="*/ 7407797 w 9259747"/>
              <a:gd name="connsiteY11-154" fmla="*/ 370390 h 3532866"/>
              <a:gd name="connsiteX12-155" fmla="*/ 9259747 w 9259747"/>
              <a:gd name="connsiteY12-156" fmla="*/ 0 h 3532866"/>
              <a:gd name="connsiteX0-157" fmla="*/ 0 w 9259747"/>
              <a:gd name="connsiteY0-158" fmla="*/ 2939970 h 3532866"/>
              <a:gd name="connsiteX1-159" fmla="*/ 1724628 w 9259747"/>
              <a:gd name="connsiteY1-160" fmla="*/ 2002421 h 3532866"/>
              <a:gd name="connsiteX2-161" fmla="*/ 2696901 w 9259747"/>
              <a:gd name="connsiteY2-162" fmla="*/ 3067291 h 3532866"/>
              <a:gd name="connsiteX3-163" fmla="*/ 2106592 w 9259747"/>
              <a:gd name="connsiteY3-164" fmla="*/ 3518704 h 3532866"/>
              <a:gd name="connsiteX4-165" fmla="*/ 1782501 w 9259747"/>
              <a:gd name="connsiteY4-166" fmla="*/ 2858947 h 3532866"/>
              <a:gd name="connsiteX5-167" fmla="*/ 3900668 w 9259747"/>
              <a:gd name="connsiteY5-168" fmla="*/ 1967696 h 3532866"/>
              <a:gd name="connsiteX6-169" fmla="*/ 4710896 w 9259747"/>
              <a:gd name="connsiteY6-170" fmla="*/ 3148314 h 3532866"/>
              <a:gd name="connsiteX7-171" fmla="*/ 3646025 w 9259747"/>
              <a:gd name="connsiteY7-172" fmla="*/ 2974694 h 3532866"/>
              <a:gd name="connsiteX8-173" fmla="*/ 4965539 w 9259747"/>
              <a:gd name="connsiteY8-174" fmla="*/ 1794076 h 3532866"/>
              <a:gd name="connsiteX9-175" fmla="*/ 7523544 w 9259747"/>
              <a:gd name="connsiteY9-176" fmla="*/ 2257064 h 3532866"/>
              <a:gd name="connsiteX10-177" fmla="*/ 6111433 w 9259747"/>
              <a:gd name="connsiteY10-178" fmla="*/ 2071869 h 3532866"/>
              <a:gd name="connsiteX11-179" fmla="*/ 7407797 w 9259747"/>
              <a:gd name="connsiteY11-180" fmla="*/ 370390 h 3532866"/>
              <a:gd name="connsiteX12-181" fmla="*/ 9259747 w 9259747"/>
              <a:gd name="connsiteY12-182" fmla="*/ 0 h 3532866"/>
              <a:gd name="connsiteX0-183" fmla="*/ 0 w 9259747"/>
              <a:gd name="connsiteY0-184" fmla="*/ 2939970 h 3532866"/>
              <a:gd name="connsiteX1-185" fmla="*/ 1724628 w 9259747"/>
              <a:gd name="connsiteY1-186" fmla="*/ 2002421 h 3532866"/>
              <a:gd name="connsiteX2-187" fmla="*/ 2696901 w 9259747"/>
              <a:gd name="connsiteY2-188" fmla="*/ 3067291 h 3532866"/>
              <a:gd name="connsiteX3-189" fmla="*/ 2106592 w 9259747"/>
              <a:gd name="connsiteY3-190" fmla="*/ 3518704 h 3532866"/>
              <a:gd name="connsiteX4-191" fmla="*/ 1782501 w 9259747"/>
              <a:gd name="connsiteY4-192" fmla="*/ 2858947 h 3532866"/>
              <a:gd name="connsiteX5-193" fmla="*/ 3900668 w 9259747"/>
              <a:gd name="connsiteY5-194" fmla="*/ 1967696 h 3532866"/>
              <a:gd name="connsiteX6-195" fmla="*/ 4710896 w 9259747"/>
              <a:gd name="connsiteY6-196" fmla="*/ 3148314 h 3532866"/>
              <a:gd name="connsiteX7-197" fmla="*/ 3646025 w 9259747"/>
              <a:gd name="connsiteY7-198" fmla="*/ 2974694 h 3532866"/>
              <a:gd name="connsiteX8-199" fmla="*/ 4965539 w 9259747"/>
              <a:gd name="connsiteY8-200" fmla="*/ 1794076 h 3532866"/>
              <a:gd name="connsiteX9-201" fmla="*/ 7523544 w 9259747"/>
              <a:gd name="connsiteY9-202" fmla="*/ 2257064 h 3532866"/>
              <a:gd name="connsiteX10-203" fmla="*/ 6111433 w 9259747"/>
              <a:gd name="connsiteY10-204" fmla="*/ 2071869 h 3532866"/>
              <a:gd name="connsiteX11-205" fmla="*/ 7407797 w 9259747"/>
              <a:gd name="connsiteY11-206" fmla="*/ 370390 h 3532866"/>
              <a:gd name="connsiteX12-207" fmla="*/ 9259747 w 9259747"/>
              <a:gd name="connsiteY12-208" fmla="*/ 0 h 3532866"/>
              <a:gd name="connsiteX0-209" fmla="*/ 0 w 9259747"/>
              <a:gd name="connsiteY0-210" fmla="*/ 2939970 h 3532866"/>
              <a:gd name="connsiteX1-211" fmla="*/ 1724628 w 9259747"/>
              <a:gd name="connsiteY1-212" fmla="*/ 2002421 h 3532866"/>
              <a:gd name="connsiteX2-213" fmla="*/ 2696901 w 9259747"/>
              <a:gd name="connsiteY2-214" fmla="*/ 3067291 h 3532866"/>
              <a:gd name="connsiteX3-215" fmla="*/ 2106592 w 9259747"/>
              <a:gd name="connsiteY3-216" fmla="*/ 3518704 h 3532866"/>
              <a:gd name="connsiteX4-217" fmla="*/ 1782501 w 9259747"/>
              <a:gd name="connsiteY4-218" fmla="*/ 2858947 h 3532866"/>
              <a:gd name="connsiteX5-219" fmla="*/ 3900668 w 9259747"/>
              <a:gd name="connsiteY5-220" fmla="*/ 1967696 h 3532866"/>
              <a:gd name="connsiteX6-221" fmla="*/ 4710896 w 9259747"/>
              <a:gd name="connsiteY6-222" fmla="*/ 3148314 h 3532866"/>
              <a:gd name="connsiteX7-223" fmla="*/ 3646025 w 9259747"/>
              <a:gd name="connsiteY7-224" fmla="*/ 2974694 h 3532866"/>
              <a:gd name="connsiteX8-225" fmla="*/ 4965539 w 9259747"/>
              <a:gd name="connsiteY8-226" fmla="*/ 1794076 h 3532866"/>
              <a:gd name="connsiteX9-227" fmla="*/ 7523544 w 9259747"/>
              <a:gd name="connsiteY9-228" fmla="*/ 2257064 h 3532866"/>
              <a:gd name="connsiteX10-229" fmla="*/ 6111433 w 9259747"/>
              <a:gd name="connsiteY10-230" fmla="*/ 2071869 h 3532866"/>
              <a:gd name="connsiteX11-231" fmla="*/ 7407797 w 9259747"/>
              <a:gd name="connsiteY11-232" fmla="*/ 370390 h 3532866"/>
              <a:gd name="connsiteX12-233" fmla="*/ 9259747 w 9259747"/>
              <a:gd name="connsiteY12-234" fmla="*/ 0 h 3532866"/>
              <a:gd name="connsiteX0-235" fmla="*/ 0 w 9259747"/>
              <a:gd name="connsiteY0-236" fmla="*/ 2939970 h 3532866"/>
              <a:gd name="connsiteX1-237" fmla="*/ 1724628 w 9259747"/>
              <a:gd name="connsiteY1-238" fmla="*/ 2002421 h 3532866"/>
              <a:gd name="connsiteX2-239" fmla="*/ 2696901 w 9259747"/>
              <a:gd name="connsiteY2-240" fmla="*/ 3067291 h 3532866"/>
              <a:gd name="connsiteX3-241" fmla="*/ 2106592 w 9259747"/>
              <a:gd name="connsiteY3-242" fmla="*/ 3518704 h 3532866"/>
              <a:gd name="connsiteX4-243" fmla="*/ 1782501 w 9259747"/>
              <a:gd name="connsiteY4-244" fmla="*/ 2858947 h 3532866"/>
              <a:gd name="connsiteX5-245" fmla="*/ 3900668 w 9259747"/>
              <a:gd name="connsiteY5-246" fmla="*/ 1967696 h 3532866"/>
              <a:gd name="connsiteX6-247" fmla="*/ 4710896 w 9259747"/>
              <a:gd name="connsiteY6-248" fmla="*/ 3148314 h 3532866"/>
              <a:gd name="connsiteX7-249" fmla="*/ 3646025 w 9259747"/>
              <a:gd name="connsiteY7-250" fmla="*/ 2974694 h 3532866"/>
              <a:gd name="connsiteX8-251" fmla="*/ 4965539 w 9259747"/>
              <a:gd name="connsiteY8-252" fmla="*/ 1794076 h 3532866"/>
              <a:gd name="connsiteX9-253" fmla="*/ 7523544 w 9259747"/>
              <a:gd name="connsiteY9-254" fmla="*/ 2257064 h 3532866"/>
              <a:gd name="connsiteX10-255" fmla="*/ 6111433 w 9259747"/>
              <a:gd name="connsiteY10-256" fmla="*/ 2071869 h 3532866"/>
              <a:gd name="connsiteX11-257" fmla="*/ 7407797 w 9259747"/>
              <a:gd name="connsiteY11-258" fmla="*/ 370390 h 3532866"/>
              <a:gd name="connsiteX12-259" fmla="*/ 9259747 w 9259747"/>
              <a:gd name="connsiteY12-260" fmla="*/ 0 h 3532866"/>
              <a:gd name="connsiteX0-261" fmla="*/ 0 w 9259747"/>
              <a:gd name="connsiteY0-262" fmla="*/ 2939970 h 3532866"/>
              <a:gd name="connsiteX1-263" fmla="*/ 1724628 w 9259747"/>
              <a:gd name="connsiteY1-264" fmla="*/ 2002421 h 3532866"/>
              <a:gd name="connsiteX2-265" fmla="*/ 2696901 w 9259747"/>
              <a:gd name="connsiteY2-266" fmla="*/ 3067291 h 3532866"/>
              <a:gd name="connsiteX3-267" fmla="*/ 2106592 w 9259747"/>
              <a:gd name="connsiteY3-268" fmla="*/ 3518704 h 3532866"/>
              <a:gd name="connsiteX4-269" fmla="*/ 1782501 w 9259747"/>
              <a:gd name="connsiteY4-270" fmla="*/ 2858947 h 3532866"/>
              <a:gd name="connsiteX5-271" fmla="*/ 3900668 w 9259747"/>
              <a:gd name="connsiteY5-272" fmla="*/ 1967696 h 3532866"/>
              <a:gd name="connsiteX6-273" fmla="*/ 4710896 w 9259747"/>
              <a:gd name="connsiteY6-274" fmla="*/ 3148314 h 3532866"/>
              <a:gd name="connsiteX7-275" fmla="*/ 3646025 w 9259747"/>
              <a:gd name="connsiteY7-276" fmla="*/ 2974694 h 3532866"/>
              <a:gd name="connsiteX8-277" fmla="*/ 4965539 w 9259747"/>
              <a:gd name="connsiteY8-278" fmla="*/ 1794076 h 3532866"/>
              <a:gd name="connsiteX9-279" fmla="*/ 7523544 w 9259747"/>
              <a:gd name="connsiteY9-280" fmla="*/ 2257064 h 3532866"/>
              <a:gd name="connsiteX10-281" fmla="*/ 6111433 w 9259747"/>
              <a:gd name="connsiteY10-282" fmla="*/ 2071869 h 3532866"/>
              <a:gd name="connsiteX11-283" fmla="*/ 7407797 w 9259747"/>
              <a:gd name="connsiteY11-284" fmla="*/ 370390 h 3532866"/>
              <a:gd name="connsiteX12-285" fmla="*/ 9259747 w 9259747"/>
              <a:gd name="connsiteY12-286" fmla="*/ 0 h 3532866"/>
              <a:gd name="connsiteX0-287" fmla="*/ 40182 w 9299929"/>
              <a:gd name="connsiteY0-288" fmla="*/ 2939970 h 3532866"/>
              <a:gd name="connsiteX1-289" fmla="*/ 1764810 w 9299929"/>
              <a:gd name="connsiteY1-290" fmla="*/ 2002421 h 3532866"/>
              <a:gd name="connsiteX2-291" fmla="*/ 2737083 w 9299929"/>
              <a:gd name="connsiteY2-292" fmla="*/ 3067291 h 3532866"/>
              <a:gd name="connsiteX3-293" fmla="*/ 2146774 w 9299929"/>
              <a:gd name="connsiteY3-294" fmla="*/ 3518704 h 3532866"/>
              <a:gd name="connsiteX4-295" fmla="*/ 1822683 w 9299929"/>
              <a:gd name="connsiteY4-296" fmla="*/ 2858947 h 3532866"/>
              <a:gd name="connsiteX5-297" fmla="*/ 3940850 w 9299929"/>
              <a:gd name="connsiteY5-298" fmla="*/ 1967696 h 3532866"/>
              <a:gd name="connsiteX6-299" fmla="*/ 4751078 w 9299929"/>
              <a:gd name="connsiteY6-300" fmla="*/ 3148314 h 3532866"/>
              <a:gd name="connsiteX7-301" fmla="*/ 3686207 w 9299929"/>
              <a:gd name="connsiteY7-302" fmla="*/ 2974694 h 3532866"/>
              <a:gd name="connsiteX8-303" fmla="*/ 5005721 w 9299929"/>
              <a:gd name="connsiteY8-304" fmla="*/ 1794076 h 3532866"/>
              <a:gd name="connsiteX9-305" fmla="*/ 7563726 w 9299929"/>
              <a:gd name="connsiteY9-306" fmla="*/ 2257064 h 3532866"/>
              <a:gd name="connsiteX10-307" fmla="*/ 6151615 w 9299929"/>
              <a:gd name="connsiteY10-308" fmla="*/ 2071869 h 3532866"/>
              <a:gd name="connsiteX11-309" fmla="*/ 7447979 w 9299929"/>
              <a:gd name="connsiteY11-310" fmla="*/ 370390 h 3532866"/>
              <a:gd name="connsiteX12-311" fmla="*/ 9299929 w 9299929"/>
              <a:gd name="connsiteY12-312" fmla="*/ 0 h 3532866"/>
              <a:gd name="connsiteX0-313" fmla="*/ 40182 w 9299929"/>
              <a:gd name="connsiteY0-314" fmla="*/ 2939970 h 3362588"/>
              <a:gd name="connsiteX1-315" fmla="*/ 1764810 w 9299929"/>
              <a:gd name="connsiteY1-316" fmla="*/ 2002421 h 3362588"/>
              <a:gd name="connsiteX2-317" fmla="*/ 2737083 w 9299929"/>
              <a:gd name="connsiteY2-318" fmla="*/ 3067291 h 3362588"/>
              <a:gd name="connsiteX3-319" fmla="*/ 2320394 w 9299929"/>
              <a:gd name="connsiteY3-320" fmla="*/ 3321935 h 3362588"/>
              <a:gd name="connsiteX4-321" fmla="*/ 1822683 w 9299929"/>
              <a:gd name="connsiteY4-322" fmla="*/ 2858947 h 3362588"/>
              <a:gd name="connsiteX5-323" fmla="*/ 3940850 w 9299929"/>
              <a:gd name="connsiteY5-324" fmla="*/ 1967696 h 3362588"/>
              <a:gd name="connsiteX6-325" fmla="*/ 4751078 w 9299929"/>
              <a:gd name="connsiteY6-326" fmla="*/ 3148314 h 3362588"/>
              <a:gd name="connsiteX7-327" fmla="*/ 3686207 w 9299929"/>
              <a:gd name="connsiteY7-328" fmla="*/ 2974694 h 3362588"/>
              <a:gd name="connsiteX8-329" fmla="*/ 5005721 w 9299929"/>
              <a:gd name="connsiteY8-330" fmla="*/ 1794076 h 3362588"/>
              <a:gd name="connsiteX9-331" fmla="*/ 7563726 w 9299929"/>
              <a:gd name="connsiteY9-332" fmla="*/ 2257064 h 3362588"/>
              <a:gd name="connsiteX10-333" fmla="*/ 6151615 w 9299929"/>
              <a:gd name="connsiteY10-334" fmla="*/ 2071869 h 3362588"/>
              <a:gd name="connsiteX11-335" fmla="*/ 7447979 w 9299929"/>
              <a:gd name="connsiteY11-336" fmla="*/ 370390 h 3362588"/>
              <a:gd name="connsiteX12-337" fmla="*/ 9299929 w 9299929"/>
              <a:gd name="connsiteY12-338" fmla="*/ 0 h 3362588"/>
              <a:gd name="connsiteX0-339" fmla="*/ 32796 w 9292543"/>
              <a:gd name="connsiteY0-340" fmla="*/ 2939970 h 3362588"/>
              <a:gd name="connsiteX1-341" fmla="*/ 1757424 w 9292543"/>
              <a:gd name="connsiteY1-342" fmla="*/ 2002421 h 3362588"/>
              <a:gd name="connsiteX2-343" fmla="*/ 2718122 w 9292543"/>
              <a:gd name="connsiteY2-344" fmla="*/ 2511706 h 3362588"/>
              <a:gd name="connsiteX3-345" fmla="*/ 2313008 w 9292543"/>
              <a:gd name="connsiteY3-346" fmla="*/ 3321935 h 3362588"/>
              <a:gd name="connsiteX4-347" fmla="*/ 1815297 w 9292543"/>
              <a:gd name="connsiteY4-348" fmla="*/ 2858947 h 3362588"/>
              <a:gd name="connsiteX5-349" fmla="*/ 3933464 w 9292543"/>
              <a:gd name="connsiteY5-350" fmla="*/ 1967696 h 3362588"/>
              <a:gd name="connsiteX6-351" fmla="*/ 4743692 w 9292543"/>
              <a:gd name="connsiteY6-352" fmla="*/ 3148314 h 3362588"/>
              <a:gd name="connsiteX7-353" fmla="*/ 3678821 w 9292543"/>
              <a:gd name="connsiteY7-354" fmla="*/ 2974694 h 3362588"/>
              <a:gd name="connsiteX8-355" fmla="*/ 4998335 w 9292543"/>
              <a:gd name="connsiteY8-356" fmla="*/ 1794076 h 3362588"/>
              <a:gd name="connsiteX9-357" fmla="*/ 7556340 w 9292543"/>
              <a:gd name="connsiteY9-358" fmla="*/ 2257064 h 3362588"/>
              <a:gd name="connsiteX10-359" fmla="*/ 6144229 w 9292543"/>
              <a:gd name="connsiteY10-360" fmla="*/ 2071869 h 3362588"/>
              <a:gd name="connsiteX11-361" fmla="*/ 7440593 w 9292543"/>
              <a:gd name="connsiteY11-362" fmla="*/ 370390 h 3362588"/>
              <a:gd name="connsiteX12-363" fmla="*/ 9292543 w 9292543"/>
              <a:gd name="connsiteY12-364" fmla="*/ 0 h 3362588"/>
              <a:gd name="connsiteX0-365" fmla="*/ 32796 w 9292543"/>
              <a:gd name="connsiteY0-366" fmla="*/ 2939970 h 3362588"/>
              <a:gd name="connsiteX1-367" fmla="*/ 1757424 w 9292543"/>
              <a:gd name="connsiteY1-368" fmla="*/ 2002421 h 3362588"/>
              <a:gd name="connsiteX2-369" fmla="*/ 2718122 w 9292543"/>
              <a:gd name="connsiteY2-370" fmla="*/ 2511706 h 3362588"/>
              <a:gd name="connsiteX3-371" fmla="*/ 2313008 w 9292543"/>
              <a:gd name="connsiteY3-372" fmla="*/ 3321935 h 3362588"/>
              <a:gd name="connsiteX4-373" fmla="*/ 1954193 w 9292543"/>
              <a:gd name="connsiteY4-374" fmla="*/ 2592729 h 3362588"/>
              <a:gd name="connsiteX5-375" fmla="*/ 3933464 w 9292543"/>
              <a:gd name="connsiteY5-376" fmla="*/ 1967696 h 3362588"/>
              <a:gd name="connsiteX6-377" fmla="*/ 4743692 w 9292543"/>
              <a:gd name="connsiteY6-378" fmla="*/ 3148314 h 3362588"/>
              <a:gd name="connsiteX7-379" fmla="*/ 3678821 w 9292543"/>
              <a:gd name="connsiteY7-380" fmla="*/ 2974694 h 3362588"/>
              <a:gd name="connsiteX8-381" fmla="*/ 4998335 w 9292543"/>
              <a:gd name="connsiteY8-382" fmla="*/ 1794076 h 3362588"/>
              <a:gd name="connsiteX9-383" fmla="*/ 7556340 w 9292543"/>
              <a:gd name="connsiteY9-384" fmla="*/ 2257064 h 3362588"/>
              <a:gd name="connsiteX10-385" fmla="*/ 6144229 w 9292543"/>
              <a:gd name="connsiteY10-386" fmla="*/ 2071869 h 3362588"/>
              <a:gd name="connsiteX11-387" fmla="*/ 7440593 w 9292543"/>
              <a:gd name="connsiteY11-388" fmla="*/ 370390 h 3362588"/>
              <a:gd name="connsiteX12-389" fmla="*/ 9292543 w 9292543"/>
              <a:gd name="connsiteY12-390" fmla="*/ 0 h 3362588"/>
              <a:gd name="connsiteX0-391" fmla="*/ 32796 w 9292543"/>
              <a:gd name="connsiteY0-392" fmla="*/ 2939970 h 3362588"/>
              <a:gd name="connsiteX1-393" fmla="*/ 1757424 w 9292543"/>
              <a:gd name="connsiteY1-394" fmla="*/ 2002421 h 3362588"/>
              <a:gd name="connsiteX2-395" fmla="*/ 2718122 w 9292543"/>
              <a:gd name="connsiteY2-396" fmla="*/ 2511706 h 3362588"/>
              <a:gd name="connsiteX3-397" fmla="*/ 2313008 w 9292543"/>
              <a:gd name="connsiteY3-398" fmla="*/ 3321935 h 3362588"/>
              <a:gd name="connsiteX4-399" fmla="*/ 1954193 w 9292543"/>
              <a:gd name="connsiteY4-400" fmla="*/ 2592729 h 3362588"/>
              <a:gd name="connsiteX5-401" fmla="*/ 3933464 w 9292543"/>
              <a:gd name="connsiteY5-402" fmla="*/ 1967696 h 3362588"/>
              <a:gd name="connsiteX6-403" fmla="*/ 4743692 w 9292543"/>
              <a:gd name="connsiteY6-404" fmla="*/ 3148314 h 3362588"/>
              <a:gd name="connsiteX7-405" fmla="*/ 3678821 w 9292543"/>
              <a:gd name="connsiteY7-406" fmla="*/ 2974694 h 3362588"/>
              <a:gd name="connsiteX8-407" fmla="*/ 4998335 w 9292543"/>
              <a:gd name="connsiteY8-408" fmla="*/ 1794076 h 3362588"/>
              <a:gd name="connsiteX9-409" fmla="*/ 7556340 w 9292543"/>
              <a:gd name="connsiteY9-410" fmla="*/ 2257064 h 3362588"/>
              <a:gd name="connsiteX10-411" fmla="*/ 6144229 w 9292543"/>
              <a:gd name="connsiteY10-412" fmla="*/ 2071869 h 3362588"/>
              <a:gd name="connsiteX11-413" fmla="*/ 7440593 w 9292543"/>
              <a:gd name="connsiteY11-414" fmla="*/ 370390 h 3362588"/>
              <a:gd name="connsiteX12-415" fmla="*/ 9292543 w 9292543"/>
              <a:gd name="connsiteY12-416" fmla="*/ 0 h 3362588"/>
              <a:gd name="connsiteX0-417" fmla="*/ 32796 w 9292543"/>
              <a:gd name="connsiteY0-418" fmla="*/ 2939970 h 3362588"/>
              <a:gd name="connsiteX1-419" fmla="*/ 1757424 w 9292543"/>
              <a:gd name="connsiteY1-420" fmla="*/ 2002421 h 3362588"/>
              <a:gd name="connsiteX2-421" fmla="*/ 2718122 w 9292543"/>
              <a:gd name="connsiteY2-422" fmla="*/ 2511706 h 3362588"/>
              <a:gd name="connsiteX3-423" fmla="*/ 2313008 w 9292543"/>
              <a:gd name="connsiteY3-424" fmla="*/ 3321935 h 3362588"/>
              <a:gd name="connsiteX4-425" fmla="*/ 1954193 w 9292543"/>
              <a:gd name="connsiteY4-426" fmla="*/ 2592729 h 3362588"/>
              <a:gd name="connsiteX5-427" fmla="*/ 3933464 w 9292543"/>
              <a:gd name="connsiteY5-428" fmla="*/ 1967696 h 3362588"/>
              <a:gd name="connsiteX6-429" fmla="*/ 4743692 w 9292543"/>
              <a:gd name="connsiteY6-430" fmla="*/ 3148314 h 3362588"/>
              <a:gd name="connsiteX7-431" fmla="*/ 3678821 w 9292543"/>
              <a:gd name="connsiteY7-432" fmla="*/ 2974694 h 3362588"/>
              <a:gd name="connsiteX8-433" fmla="*/ 4998335 w 9292543"/>
              <a:gd name="connsiteY8-434" fmla="*/ 1794076 h 3362588"/>
              <a:gd name="connsiteX9-435" fmla="*/ 7556340 w 9292543"/>
              <a:gd name="connsiteY9-436" fmla="*/ 2257064 h 3362588"/>
              <a:gd name="connsiteX10-437" fmla="*/ 6144229 w 9292543"/>
              <a:gd name="connsiteY10-438" fmla="*/ 2071869 h 3362588"/>
              <a:gd name="connsiteX11-439" fmla="*/ 7440593 w 9292543"/>
              <a:gd name="connsiteY11-440" fmla="*/ 370390 h 3362588"/>
              <a:gd name="connsiteX12-441" fmla="*/ 9292543 w 9292543"/>
              <a:gd name="connsiteY12-442" fmla="*/ 0 h 3362588"/>
              <a:gd name="connsiteX0-443" fmla="*/ 32796 w 9292543"/>
              <a:gd name="connsiteY0-444" fmla="*/ 2939970 h 3362588"/>
              <a:gd name="connsiteX1-445" fmla="*/ 1757424 w 9292543"/>
              <a:gd name="connsiteY1-446" fmla="*/ 2002421 h 3362588"/>
              <a:gd name="connsiteX2-447" fmla="*/ 2718122 w 9292543"/>
              <a:gd name="connsiteY2-448" fmla="*/ 2511706 h 3362588"/>
              <a:gd name="connsiteX3-449" fmla="*/ 2313008 w 9292543"/>
              <a:gd name="connsiteY3-450" fmla="*/ 3321935 h 3362588"/>
              <a:gd name="connsiteX4-451" fmla="*/ 1954193 w 9292543"/>
              <a:gd name="connsiteY4-452" fmla="*/ 2592729 h 3362588"/>
              <a:gd name="connsiteX5-453" fmla="*/ 3933464 w 9292543"/>
              <a:gd name="connsiteY5-454" fmla="*/ 1967696 h 3362588"/>
              <a:gd name="connsiteX6-455" fmla="*/ 4743692 w 9292543"/>
              <a:gd name="connsiteY6-456" fmla="*/ 3148314 h 3362588"/>
              <a:gd name="connsiteX7-457" fmla="*/ 3678821 w 9292543"/>
              <a:gd name="connsiteY7-458" fmla="*/ 2974694 h 3362588"/>
              <a:gd name="connsiteX8-459" fmla="*/ 4998335 w 9292543"/>
              <a:gd name="connsiteY8-460" fmla="*/ 1794076 h 3362588"/>
              <a:gd name="connsiteX9-461" fmla="*/ 7556340 w 9292543"/>
              <a:gd name="connsiteY9-462" fmla="*/ 2257064 h 3362588"/>
              <a:gd name="connsiteX10-463" fmla="*/ 6144229 w 9292543"/>
              <a:gd name="connsiteY10-464" fmla="*/ 2071869 h 3362588"/>
              <a:gd name="connsiteX11-465" fmla="*/ 7440593 w 9292543"/>
              <a:gd name="connsiteY11-466" fmla="*/ 370390 h 3362588"/>
              <a:gd name="connsiteX12-467" fmla="*/ 9292543 w 9292543"/>
              <a:gd name="connsiteY12-468" fmla="*/ 0 h 3362588"/>
              <a:gd name="connsiteX0-469" fmla="*/ 33076 w 9292823"/>
              <a:gd name="connsiteY0-470" fmla="*/ 2939970 h 3362588"/>
              <a:gd name="connsiteX1-471" fmla="*/ 1757704 w 9292823"/>
              <a:gd name="connsiteY1-472" fmla="*/ 2002421 h 3362588"/>
              <a:gd name="connsiteX2-473" fmla="*/ 2811000 w 9292823"/>
              <a:gd name="connsiteY2-474" fmla="*/ 2511706 h 3362588"/>
              <a:gd name="connsiteX3-475" fmla="*/ 2313288 w 9292823"/>
              <a:gd name="connsiteY3-476" fmla="*/ 3321935 h 3362588"/>
              <a:gd name="connsiteX4-477" fmla="*/ 1954473 w 9292823"/>
              <a:gd name="connsiteY4-478" fmla="*/ 2592729 h 3362588"/>
              <a:gd name="connsiteX5-479" fmla="*/ 3933744 w 9292823"/>
              <a:gd name="connsiteY5-480" fmla="*/ 1967696 h 3362588"/>
              <a:gd name="connsiteX6-481" fmla="*/ 4743972 w 9292823"/>
              <a:gd name="connsiteY6-482" fmla="*/ 3148314 h 3362588"/>
              <a:gd name="connsiteX7-483" fmla="*/ 3679101 w 9292823"/>
              <a:gd name="connsiteY7-484" fmla="*/ 2974694 h 3362588"/>
              <a:gd name="connsiteX8-485" fmla="*/ 4998615 w 9292823"/>
              <a:gd name="connsiteY8-486" fmla="*/ 1794076 h 3362588"/>
              <a:gd name="connsiteX9-487" fmla="*/ 7556620 w 9292823"/>
              <a:gd name="connsiteY9-488" fmla="*/ 2257064 h 3362588"/>
              <a:gd name="connsiteX10-489" fmla="*/ 6144509 w 9292823"/>
              <a:gd name="connsiteY10-490" fmla="*/ 2071869 h 3362588"/>
              <a:gd name="connsiteX11-491" fmla="*/ 7440873 w 9292823"/>
              <a:gd name="connsiteY11-492" fmla="*/ 370390 h 3362588"/>
              <a:gd name="connsiteX12-493" fmla="*/ 9292823 w 9292823"/>
              <a:gd name="connsiteY12-494" fmla="*/ 0 h 3362588"/>
              <a:gd name="connsiteX0-495" fmla="*/ 33076 w 9292823"/>
              <a:gd name="connsiteY0-496" fmla="*/ 2939970 h 3362588"/>
              <a:gd name="connsiteX1-497" fmla="*/ 1757704 w 9292823"/>
              <a:gd name="connsiteY1-498" fmla="*/ 2002421 h 3362588"/>
              <a:gd name="connsiteX2-499" fmla="*/ 2811000 w 9292823"/>
              <a:gd name="connsiteY2-500" fmla="*/ 2511706 h 3362588"/>
              <a:gd name="connsiteX3-501" fmla="*/ 2313288 w 9292823"/>
              <a:gd name="connsiteY3-502" fmla="*/ 3321935 h 3362588"/>
              <a:gd name="connsiteX4-503" fmla="*/ 1850301 w 9292823"/>
              <a:gd name="connsiteY4-504" fmla="*/ 2592729 h 3362588"/>
              <a:gd name="connsiteX5-505" fmla="*/ 3933744 w 9292823"/>
              <a:gd name="connsiteY5-506" fmla="*/ 1967696 h 3362588"/>
              <a:gd name="connsiteX6-507" fmla="*/ 4743972 w 9292823"/>
              <a:gd name="connsiteY6-508" fmla="*/ 3148314 h 3362588"/>
              <a:gd name="connsiteX7-509" fmla="*/ 3679101 w 9292823"/>
              <a:gd name="connsiteY7-510" fmla="*/ 2974694 h 3362588"/>
              <a:gd name="connsiteX8-511" fmla="*/ 4998615 w 9292823"/>
              <a:gd name="connsiteY8-512" fmla="*/ 1794076 h 3362588"/>
              <a:gd name="connsiteX9-513" fmla="*/ 7556620 w 9292823"/>
              <a:gd name="connsiteY9-514" fmla="*/ 2257064 h 3362588"/>
              <a:gd name="connsiteX10-515" fmla="*/ 6144509 w 9292823"/>
              <a:gd name="connsiteY10-516" fmla="*/ 2071869 h 3362588"/>
              <a:gd name="connsiteX11-517" fmla="*/ 7440873 w 9292823"/>
              <a:gd name="connsiteY11-518" fmla="*/ 370390 h 3362588"/>
              <a:gd name="connsiteX12-519" fmla="*/ 9292823 w 9292823"/>
              <a:gd name="connsiteY12-520" fmla="*/ 0 h 3362588"/>
              <a:gd name="connsiteX0-521" fmla="*/ 33076 w 9211800"/>
              <a:gd name="connsiteY0-522" fmla="*/ 3078866 h 3501484"/>
              <a:gd name="connsiteX1-523" fmla="*/ 1757704 w 9211800"/>
              <a:gd name="connsiteY1-524" fmla="*/ 2141317 h 3501484"/>
              <a:gd name="connsiteX2-525" fmla="*/ 2811000 w 9211800"/>
              <a:gd name="connsiteY2-526" fmla="*/ 2650602 h 3501484"/>
              <a:gd name="connsiteX3-527" fmla="*/ 2313288 w 9211800"/>
              <a:gd name="connsiteY3-528" fmla="*/ 3460831 h 3501484"/>
              <a:gd name="connsiteX4-529" fmla="*/ 1850301 w 9211800"/>
              <a:gd name="connsiteY4-530" fmla="*/ 2731625 h 3501484"/>
              <a:gd name="connsiteX5-531" fmla="*/ 3933744 w 9211800"/>
              <a:gd name="connsiteY5-532" fmla="*/ 2106592 h 3501484"/>
              <a:gd name="connsiteX6-533" fmla="*/ 4743972 w 9211800"/>
              <a:gd name="connsiteY6-534" fmla="*/ 3287210 h 3501484"/>
              <a:gd name="connsiteX7-535" fmla="*/ 3679101 w 9211800"/>
              <a:gd name="connsiteY7-536" fmla="*/ 3113590 h 3501484"/>
              <a:gd name="connsiteX8-537" fmla="*/ 4998615 w 9211800"/>
              <a:gd name="connsiteY8-538" fmla="*/ 1932972 h 3501484"/>
              <a:gd name="connsiteX9-539" fmla="*/ 7556620 w 9211800"/>
              <a:gd name="connsiteY9-540" fmla="*/ 2395960 h 3501484"/>
              <a:gd name="connsiteX10-541" fmla="*/ 6144509 w 9211800"/>
              <a:gd name="connsiteY10-542" fmla="*/ 2210765 h 3501484"/>
              <a:gd name="connsiteX11-543" fmla="*/ 7440873 w 9211800"/>
              <a:gd name="connsiteY11-544" fmla="*/ 509286 h 3501484"/>
              <a:gd name="connsiteX12-545" fmla="*/ 9211800 w 9211800"/>
              <a:gd name="connsiteY12-546" fmla="*/ 0 h 3501484"/>
              <a:gd name="connsiteX0-547" fmla="*/ 33635 w 9177635"/>
              <a:gd name="connsiteY0-548" fmla="*/ 3630310 h 3640434"/>
              <a:gd name="connsiteX1-549" fmla="*/ 1723539 w 9177635"/>
              <a:gd name="connsiteY1-550" fmla="*/ 2141317 h 3640434"/>
              <a:gd name="connsiteX2-551" fmla="*/ 2776835 w 9177635"/>
              <a:gd name="connsiteY2-552" fmla="*/ 2650602 h 3640434"/>
              <a:gd name="connsiteX3-553" fmla="*/ 2279123 w 9177635"/>
              <a:gd name="connsiteY3-554" fmla="*/ 3460831 h 3640434"/>
              <a:gd name="connsiteX4-555" fmla="*/ 1816136 w 9177635"/>
              <a:gd name="connsiteY4-556" fmla="*/ 2731625 h 3640434"/>
              <a:gd name="connsiteX5-557" fmla="*/ 3899579 w 9177635"/>
              <a:gd name="connsiteY5-558" fmla="*/ 2106592 h 3640434"/>
              <a:gd name="connsiteX6-559" fmla="*/ 4709807 w 9177635"/>
              <a:gd name="connsiteY6-560" fmla="*/ 3287210 h 3640434"/>
              <a:gd name="connsiteX7-561" fmla="*/ 3644936 w 9177635"/>
              <a:gd name="connsiteY7-562" fmla="*/ 3113590 h 3640434"/>
              <a:gd name="connsiteX8-563" fmla="*/ 4964450 w 9177635"/>
              <a:gd name="connsiteY8-564" fmla="*/ 1932972 h 3640434"/>
              <a:gd name="connsiteX9-565" fmla="*/ 7522455 w 9177635"/>
              <a:gd name="connsiteY9-566" fmla="*/ 2395960 h 3640434"/>
              <a:gd name="connsiteX10-567" fmla="*/ 6110344 w 9177635"/>
              <a:gd name="connsiteY10-568" fmla="*/ 2210765 h 3640434"/>
              <a:gd name="connsiteX11-569" fmla="*/ 7406708 w 9177635"/>
              <a:gd name="connsiteY11-570" fmla="*/ 509286 h 3640434"/>
              <a:gd name="connsiteX12-571" fmla="*/ 9177635 w 9177635"/>
              <a:gd name="connsiteY12-572" fmla="*/ 0 h 36404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9177635" h="3640434">
                <a:moveTo>
                  <a:pt x="33635" y="3630310"/>
                </a:moveTo>
                <a:cubicBezTo>
                  <a:pt x="-243193" y="3775957"/>
                  <a:pt x="1266339" y="2304602"/>
                  <a:pt x="1723539" y="2141317"/>
                </a:cubicBezTo>
                <a:cubicBezTo>
                  <a:pt x="2180739" y="1978032"/>
                  <a:pt x="2765261" y="2361235"/>
                  <a:pt x="2776835" y="2650602"/>
                </a:cubicBezTo>
                <a:cubicBezTo>
                  <a:pt x="2788409" y="2939969"/>
                  <a:pt x="2439240" y="3447327"/>
                  <a:pt x="2279123" y="3460831"/>
                </a:cubicBezTo>
                <a:cubicBezTo>
                  <a:pt x="2119007" y="3474335"/>
                  <a:pt x="1742829" y="3165675"/>
                  <a:pt x="1816136" y="2731625"/>
                </a:cubicBezTo>
                <a:cubicBezTo>
                  <a:pt x="1889443" y="2297575"/>
                  <a:pt x="3417301" y="2013995"/>
                  <a:pt x="3899579" y="2106592"/>
                </a:cubicBezTo>
                <a:cubicBezTo>
                  <a:pt x="4381857" y="2199189"/>
                  <a:pt x="5064763" y="3003630"/>
                  <a:pt x="4709807" y="3287210"/>
                </a:cubicBezTo>
                <a:cubicBezTo>
                  <a:pt x="4354851" y="3570790"/>
                  <a:pt x="3602496" y="3628663"/>
                  <a:pt x="3644936" y="3113590"/>
                </a:cubicBezTo>
                <a:cubicBezTo>
                  <a:pt x="3687376" y="2598517"/>
                  <a:pt x="4007610" y="2183757"/>
                  <a:pt x="4964450" y="1932972"/>
                </a:cubicBezTo>
                <a:cubicBezTo>
                  <a:pt x="5921290" y="1682187"/>
                  <a:pt x="7723083" y="1454552"/>
                  <a:pt x="7522455" y="2395960"/>
                </a:cubicBezTo>
                <a:cubicBezTo>
                  <a:pt x="7321827" y="3337368"/>
                  <a:pt x="5990739" y="3069221"/>
                  <a:pt x="6110344" y="2210765"/>
                </a:cubicBezTo>
                <a:cubicBezTo>
                  <a:pt x="6229949" y="1352309"/>
                  <a:pt x="6895493" y="877747"/>
                  <a:pt x="7406708" y="509286"/>
                </a:cubicBezTo>
                <a:cubicBezTo>
                  <a:pt x="7917923" y="140825"/>
                  <a:pt x="8847757" y="57873"/>
                  <a:pt x="9177635" y="0"/>
                </a:cubicBezTo>
              </a:path>
            </a:pathLst>
          </a:custGeom>
          <a:noFill/>
          <a:ln w="19050">
            <a:solidFill>
              <a:srgbClr val="43362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9" name="Freeform 49"/>
          <p:cNvSpPr>
            <a:spLocks noEditPoints="1"/>
          </p:cNvSpPr>
          <p:nvPr/>
        </p:nvSpPr>
        <p:spPr bwMode="auto">
          <a:xfrm rot="2253655">
            <a:off x="5831917" y="3942513"/>
            <a:ext cx="858767" cy="742107"/>
          </a:xfrm>
          <a:custGeom>
            <a:avLst/>
            <a:gdLst>
              <a:gd name="T0" fmla="*/ 197 w 198"/>
              <a:gd name="T1" fmla="*/ 3 h 172"/>
              <a:gd name="T2" fmla="*/ 195 w 198"/>
              <a:gd name="T3" fmla="*/ 3 h 172"/>
              <a:gd name="T4" fmla="*/ 191 w 198"/>
              <a:gd name="T5" fmla="*/ 0 h 172"/>
              <a:gd name="T6" fmla="*/ 160 w 198"/>
              <a:gd name="T7" fmla="*/ 9 h 172"/>
              <a:gd name="T8" fmla="*/ 131 w 198"/>
              <a:gd name="T9" fmla="*/ 20 h 172"/>
              <a:gd name="T10" fmla="*/ 2 w 198"/>
              <a:gd name="T11" fmla="*/ 74 h 172"/>
              <a:gd name="T12" fmla="*/ 0 w 198"/>
              <a:gd name="T13" fmla="*/ 77 h 172"/>
              <a:gd name="T14" fmla="*/ 2 w 198"/>
              <a:gd name="T15" fmla="*/ 81 h 172"/>
              <a:gd name="T16" fmla="*/ 42 w 198"/>
              <a:gd name="T17" fmla="*/ 103 h 172"/>
              <a:gd name="T18" fmla="*/ 52 w 198"/>
              <a:gd name="T19" fmla="*/ 169 h 172"/>
              <a:gd name="T20" fmla="*/ 56 w 198"/>
              <a:gd name="T21" fmla="*/ 172 h 172"/>
              <a:gd name="T22" fmla="*/ 57 w 198"/>
              <a:gd name="T23" fmla="*/ 171 h 172"/>
              <a:gd name="T24" fmla="*/ 59 w 198"/>
              <a:gd name="T25" fmla="*/ 170 h 172"/>
              <a:gd name="T26" fmla="*/ 93 w 198"/>
              <a:gd name="T27" fmla="*/ 137 h 172"/>
              <a:gd name="T28" fmla="*/ 96 w 198"/>
              <a:gd name="T29" fmla="*/ 141 h 172"/>
              <a:gd name="T30" fmla="*/ 120 w 198"/>
              <a:gd name="T31" fmla="*/ 153 h 172"/>
              <a:gd name="T32" fmla="*/ 123 w 198"/>
              <a:gd name="T33" fmla="*/ 152 h 172"/>
              <a:gd name="T34" fmla="*/ 142 w 198"/>
              <a:gd name="T35" fmla="*/ 119 h 172"/>
              <a:gd name="T36" fmla="*/ 179 w 198"/>
              <a:gd name="T37" fmla="*/ 48 h 172"/>
              <a:gd name="T38" fmla="*/ 192 w 198"/>
              <a:gd name="T39" fmla="*/ 20 h 172"/>
              <a:gd name="T40" fmla="*/ 196 w 198"/>
              <a:gd name="T41" fmla="*/ 11 h 172"/>
              <a:gd name="T42" fmla="*/ 197 w 198"/>
              <a:gd name="T43" fmla="*/ 8 h 172"/>
              <a:gd name="T44" fmla="*/ 198 w 198"/>
              <a:gd name="T45" fmla="*/ 7 h 172"/>
              <a:gd name="T46" fmla="*/ 198 w 198"/>
              <a:gd name="T47" fmla="*/ 7 h 172"/>
              <a:gd name="T48" fmla="*/ 198 w 198"/>
              <a:gd name="T49" fmla="*/ 6 h 172"/>
              <a:gd name="T50" fmla="*/ 198 w 198"/>
              <a:gd name="T51" fmla="*/ 5 h 172"/>
              <a:gd name="T52" fmla="*/ 197 w 198"/>
              <a:gd name="T53" fmla="*/ 3 h 172"/>
              <a:gd name="T54" fmla="*/ 134 w 198"/>
              <a:gd name="T55" fmla="*/ 27 h 172"/>
              <a:gd name="T56" fmla="*/ 162 w 198"/>
              <a:gd name="T57" fmla="*/ 15 h 172"/>
              <a:gd name="T58" fmla="*/ 171 w 198"/>
              <a:gd name="T59" fmla="*/ 12 h 172"/>
              <a:gd name="T60" fmla="*/ 144 w 198"/>
              <a:gd name="T61" fmla="*/ 31 h 172"/>
              <a:gd name="T62" fmla="*/ 95 w 198"/>
              <a:gd name="T63" fmla="*/ 63 h 172"/>
              <a:gd name="T64" fmla="*/ 45 w 198"/>
              <a:gd name="T65" fmla="*/ 97 h 172"/>
              <a:gd name="T66" fmla="*/ 11 w 198"/>
              <a:gd name="T67" fmla="*/ 78 h 172"/>
              <a:gd name="T68" fmla="*/ 134 w 198"/>
              <a:gd name="T69" fmla="*/ 27 h 172"/>
              <a:gd name="T70" fmla="*/ 48 w 198"/>
              <a:gd name="T71" fmla="*/ 102 h 172"/>
              <a:gd name="T72" fmla="*/ 98 w 198"/>
              <a:gd name="T73" fmla="*/ 69 h 172"/>
              <a:gd name="T74" fmla="*/ 139 w 198"/>
              <a:gd name="T75" fmla="*/ 43 h 172"/>
              <a:gd name="T76" fmla="*/ 62 w 198"/>
              <a:gd name="T77" fmla="*/ 110 h 172"/>
              <a:gd name="T78" fmla="*/ 61 w 198"/>
              <a:gd name="T79" fmla="*/ 113 h 172"/>
              <a:gd name="T80" fmla="*/ 62 w 198"/>
              <a:gd name="T81" fmla="*/ 115 h 172"/>
              <a:gd name="T82" fmla="*/ 55 w 198"/>
              <a:gd name="T83" fmla="*/ 147 h 172"/>
              <a:gd name="T84" fmla="*/ 48 w 198"/>
              <a:gd name="T85" fmla="*/ 102 h 172"/>
              <a:gd name="T86" fmla="*/ 68 w 198"/>
              <a:gd name="T87" fmla="*/ 117 h 172"/>
              <a:gd name="T88" fmla="*/ 77 w 198"/>
              <a:gd name="T89" fmla="*/ 122 h 172"/>
              <a:gd name="T90" fmla="*/ 88 w 198"/>
              <a:gd name="T91" fmla="*/ 133 h 172"/>
              <a:gd name="T92" fmla="*/ 60 w 198"/>
              <a:gd name="T93" fmla="*/ 160 h 172"/>
              <a:gd name="T94" fmla="*/ 68 w 198"/>
              <a:gd name="T95" fmla="*/ 117 h 172"/>
              <a:gd name="T96" fmla="*/ 157 w 198"/>
              <a:gd name="T97" fmla="*/ 76 h 172"/>
              <a:gd name="T98" fmla="*/ 134 w 198"/>
              <a:gd name="T99" fmla="*/ 119 h 172"/>
              <a:gd name="T100" fmla="*/ 118 w 198"/>
              <a:gd name="T101" fmla="*/ 146 h 172"/>
              <a:gd name="T102" fmla="*/ 107 w 198"/>
              <a:gd name="T103" fmla="*/ 141 h 172"/>
              <a:gd name="T104" fmla="*/ 88 w 198"/>
              <a:gd name="T105" fmla="*/ 123 h 172"/>
              <a:gd name="T106" fmla="*/ 71 w 198"/>
              <a:gd name="T107" fmla="*/ 111 h 172"/>
              <a:gd name="T108" fmla="*/ 188 w 198"/>
              <a:gd name="T109" fmla="*/ 13 h 172"/>
              <a:gd name="T110" fmla="*/ 157 w 198"/>
              <a:gd name="T111" fmla="*/ 7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172">
                <a:moveTo>
                  <a:pt x="197" y="3"/>
                </a:moveTo>
                <a:cubicBezTo>
                  <a:pt x="196" y="3"/>
                  <a:pt x="196" y="3"/>
                  <a:pt x="195" y="3"/>
                </a:cubicBezTo>
                <a:cubicBezTo>
                  <a:pt x="195" y="1"/>
                  <a:pt x="193" y="0"/>
                  <a:pt x="191" y="0"/>
                </a:cubicBezTo>
                <a:cubicBezTo>
                  <a:pt x="176" y="4"/>
                  <a:pt x="168" y="6"/>
                  <a:pt x="160" y="9"/>
                </a:cubicBezTo>
                <a:cubicBezTo>
                  <a:pt x="152" y="12"/>
                  <a:pt x="145" y="15"/>
                  <a:pt x="131" y="20"/>
                </a:cubicBezTo>
                <a:cubicBezTo>
                  <a:pt x="87" y="38"/>
                  <a:pt x="39" y="58"/>
                  <a:pt x="2" y="74"/>
                </a:cubicBezTo>
                <a:cubicBezTo>
                  <a:pt x="0" y="75"/>
                  <a:pt x="0" y="76"/>
                  <a:pt x="0" y="77"/>
                </a:cubicBezTo>
                <a:cubicBezTo>
                  <a:pt x="0" y="79"/>
                  <a:pt x="0" y="80"/>
                  <a:pt x="2" y="81"/>
                </a:cubicBezTo>
                <a:cubicBezTo>
                  <a:pt x="17" y="88"/>
                  <a:pt x="28" y="93"/>
                  <a:pt x="42" y="103"/>
                </a:cubicBezTo>
                <a:cubicBezTo>
                  <a:pt x="45" y="125"/>
                  <a:pt x="48" y="147"/>
                  <a:pt x="52" y="169"/>
                </a:cubicBezTo>
                <a:cubicBezTo>
                  <a:pt x="52" y="171"/>
                  <a:pt x="54" y="172"/>
                  <a:pt x="56" y="172"/>
                </a:cubicBezTo>
                <a:cubicBezTo>
                  <a:pt x="56" y="172"/>
                  <a:pt x="57" y="171"/>
                  <a:pt x="57" y="171"/>
                </a:cubicBezTo>
                <a:cubicBezTo>
                  <a:pt x="58" y="171"/>
                  <a:pt x="59" y="171"/>
                  <a:pt x="59" y="170"/>
                </a:cubicBezTo>
                <a:cubicBezTo>
                  <a:pt x="72" y="157"/>
                  <a:pt x="81" y="148"/>
                  <a:pt x="93" y="137"/>
                </a:cubicBezTo>
                <a:cubicBezTo>
                  <a:pt x="94" y="139"/>
                  <a:pt x="95" y="140"/>
                  <a:pt x="96" y="141"/>
                </a:cubicBezTo>
                <a:cubicBezTo>
                  <a:pt x="103" y="147"/>
                  <a:pt x="110" y="152"/>
                  <a:pt x="120" y="153"/>
                </a:cubicBezTo>
                <a:cubicBezTo>
                  <a:pt x="121" y="153"/>
                  <a:pt x="122" y="152"/>
                  <a:pt x="123" y="152"/>
                </a:cubicBezTo>
                <a:cubicBezTo>
                  <a:pt x="127" y="145"/>
                  <a:pt x="134" y="133"/>
                  <a:pt x="142" y="119"/>
                </a:cubicBezTo>
                <a:cubicBezTo>
                  <a:pt x="154" y="97"/>
                  <a:pt x="168" y="70"/>
                  <a:pt x="179" y="48"/>
                </a:cubicBezTo>
                <a:cubicBezTo>
                  <a:pt x="184" y="37"/>
                  <a:pt x="189" y="27"/>
                  <a:pt x="192" y="20"/>
                </a:cubicBezTo>
                <a:cubicBezTo>
                  <a:pt x="194" y="16"/>
                  <a:pt x="195" y="13"/>
                  <a:pt x="196" y="11"/>
                </a:cubicBezTo>
                <a:cubicBezTo>
                  <a:pt x="197" y="10"/>
                  <a:pt x="197" y="9"/>
                  <a:pt x="197" y="8"/>
                </a:cubicBezTo>
                <a:cubicBezTo>
                  <a:pt x="198" y="7"/>
                  <a:pt x="198" y="7"/>
                  <a:pt x="198" y="7"/>
                </a:cubicBezTo>
                <a:cubicBezTo>
                  <a:pt x="198" y="7"/>
                  <a:pt x="198" y="7"/>
                  <a:pt x="198" y="7"/>
                </a:cubicBezTo>
                <a:cubicBezTo>
                  <a:pt x="198" y="6"/>
                  <a:pt x="198" y="6"/>
                  <a:pt x="198" y="6"/>
                </a:cubicBezTo>
                <a:cubicBezTo>
                  <a:pt x="198" y="5"/>
                  <a:pt x="198" y="5"/>
                  <a:pt x="198" y="5"/>
                </a:cubicBezTo>
                <a:cubicBezTo>
                  <a:pt x="198" y="5"/>
                  <a:pt x="197" y="4"/>
                  <a:pt x="197" y="3"/>
                </a:cubicBezTo>
                <a:close/>
                <a:moveTo>
                  <a:pt x="134" y="27"/>
                </a:moveTo>
                <a:cubicBezTo>
                  <a:pt x="147" y="21"/>
                  <a:pt x="155" y="18"/>
                  <a:pt x="162" y="15"/>
                </a:cubicBezTo>
                <a:cubicBezTo>
                  <a:pt x="165" y="14"/>
                  <a:pt x="168" y="13"/>
                  <a:pt x="171" y="12"/>
                </a:cubicBezTo>
                <a:cubicBezTo>
                  <a:pt x="161" y="19"/>
                  <a:pt x="153" y="25"/>
                  <a:pt x="144" y="31"/>
                </a:cubicBezTo>
                <a:cubicBezTo>
                  <a:pt x="130" y="41"/>
                  <a:pt x="116" y="51"/>
                  <a:pt x="95" y="63"/>
                </a:cubicBezTo>
                <a:cubicBezTo>
                  <a:pt x="78" y="73"/>
                  <a:pt x="60" y="85"/>
                  <a:pt x="45" y="97"/>
                </a:cubicBezTo>
                <a:cubicBezTo>
                  <a:pt x="33" y="88"/>
                  <a:pt x="23" y="83"/>
                  <a:pt x="11" y="78"/>
                </a:cubicBezTo>
                <a:cubicBezTo>
                  <a:pt x="48" y="62"/>
                  <a:pt x="92" y="43"/>
                  <a:pt x="134" y="27"/>
                </a:cubicBezTo>
                <a:close/>
                <a:moveTo>
                  <a:pt x="48" y="102"/>
                </a:moveTo>
                <a:cubicBezTo>
                  <a:pt x="63" y="91"/>
                  <a:pt x="82" y="79"/>
                  <a:pt x="98" y="69"/>
                </a:cubicBezTo>
                <a:cubicBezTo>
                  <a:pt x="115" y="59"/>
                  <a:pt x="128" y="51"/>
                  <a:pt x="139" y="43"/>
                </a:cubicBezTo>
                <a:cubicBezTo>
                  <a:pt x="114" y="64"/>
                  <a:pt x="92" y="84"/>
                  <a:pt x="62" y="110"/>
                </a:cubicBezTo>
                <a:cubicBezTo>
                  <a:pt x="61" y="111"/>
                  <a:pt x="61" y="112"/>
                  <a:pt x="61" y="113"/>
                </a:cubicBezTo>
                <a:cubicBezTo>
                  <a:pt x="61" y="114"/>
                  <a:pt x="61" y="114"/>
                  <a:pt x="62" y="115"/>
                </a:cubicBezTo>
                <a:cubicBezTo>
                  <a:pt x="59" y="123"/>
                  <a:pt x="57" y="134"/>
                  <a:pt x="55" y="147"/>
                </a:cubicBezTo>
                <a:cubicBezTo>
                  <a:pt x="53" y="132"/>
                  <a:pt x="51" y="117"/>
                  <a:pt x="48" y="102"/>
                </a:cubicBezTo>
                <a:close/>
                <a:moveTo>
                  <a:pt x="68" y="117"/>
                </a:moveTo>
                <a:cubicBezTo>
                  <a:pt x="71" y="118"/>
                  <a:pt x="74" y="120"/>
                  <a:pt x="77" y="122"/>
                </a:cubicBezTo>
                <a:cubicBezTo>
                  <a:pt x="81" y="125"/>
                  <a:pt x="84" y="129"/>
                  <a:pt x="88" y="133"/>
                </a:cubicBezTo>
                <a:cubicBezTo>
                  <a:pt x="78" y="142"/>
                  <a:pt x="70" y="150"/>
                  <a:pt x="60" y="160"/>
                </a:cubicBezTo>
                <a:cubicBezTo>
                  <a:pt x="63" y="141"/>
                  <a:pt x="65" y="128"/>
                  <a:pt x="68" y="117"/>
                </a:cubicBezTo>
                <a:close/>
                <a:moveTo>
                  <a:pt x="157" y="76"/>
                </a:moveTo>
                <a:cubicBezTo>
                  <a:pt x="149" y="91"/>
                  <a:pt x="141" y="106"/>
                  <a:pt x="134" y="119"/>
                </a:cubicBezTo>
                <a:cubicBezTo>
                  <a:pt x="128" y="131"/>
                  <a:pt x="122" y="140"/>
                  <a:pt x="118" y="146"/>
                </a:cubicBezTo>
                <a:cubicBezTo>
                  <a:pt x="114" y="145"/>
                  <a:pt x="111" y="144"/>
                  <a:pt x="107" y="141"/>
                </a:cubicBezTo>
                <a:cubicBezTo>
                  <a:pt x="101" y="137"/>
                  <a:pt x="95" y="129"/>
                  <a:pt x="88" y="123"/>
                </a:cubicBezTo>
                <a:cubicBezTo>
                  <a:pt x="83" y="118"/>
                  <a:pt x="78" y="113"/>
                  <a:pt x="71" y="111"/>
                </a:cubicBezTo>
                <a:cubicBezTo>
                  <a:pt x="115" y="73"/>
                  <a:pt x="142" y="46"/>
                  <a:pt x="188" y="13"/>
                </a:cubicBezTo>
                <a:cubicBezTo>
                  <a:pt x="182" y="26"/>
                  <a:pt x="170" y="51"/>
                  <a:pt x="157" y="76"/>
                </a:cubicBez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0" name="Freeform 49"/>
          <p:cNvSpPr>
            <a:spLocks noEditPoints="1"/>
          </p:cNvSpPr>
          <p:nvPr/>
        </p:nvSpPr>
        <p:spPr bwMode="auto">
          <a:xfrm rot="203852">
            <a:off x="1912833" y="4844545"/>
            <a:ext cx="582070" cy="502998"/>
          </a:xfrm>
          <a:custGeom>
            <a:avLst/>
            <a:gdLst>
              <a:gd name="T0" fmla="*/ 197 w 198"/>
              <a:gd name="T1" fmla="*/ 3 h 172"/>
              <a:gd name="T2" fmla="*/ 195 w 198"/>
              <a:gd name="T3" fmla="*/ 3 h 172"/>
              <a:gd name="T4" fmla="*/ 191 w 198"/>
              <a:gd name="T5" fmla="*/ 0 h 172"/>
              <a:gd name="T6" fmla="*/ 160 w 198"/>
              <a:gd name="T7" fmla="*/ 9 h 172"/>
              <a:gd name="T8" fmla="*/ 131 w 198"/>
              <a:gd name="T9" fmla="*/ 20 h 172"/>
              <a:gd name="T10" fmla="*/ 2 w 198"/>
              <a:gd name="T11" fmla="*/ 74 h 172"/>
              <a:gd name="T12" fmla="*/ 0 w 198"/>
              <a:gd name="T13" fmla="*/ 77 h 172"/>
              <a:gd name="T14" fmla="*/ 2 w 198"/>
              <a:gd name="T15" fmla="*/ 81 h 172"/>
              <a:gd name="T16" fmla="*/ 42 w 198"/>
              <a:gd name="T17" fmla="*/ 103 h 172"/>
              <a:gd name="T18" fmla="*/ 52 w 198"/>
              <a:gd name="T19" fmla="*/ 169 h 172"/>
              <a:gd name="T20" fmla="*/ 56 w 198"/>
              <a:gd name="T21" fmla="*/ 172 h 172"/>
              <a:gd name="T22" fmla="*/ 57 w 198"/>
              <a:gd name="T23" fmla="*/ 171 h 172"/>
              <a:gd name="T24" fmla="*/ 59 w 198"/>
              <a:gd name="T25" fmla="*/ 170 h 172"/>
              <a:gd name="T26" fmla="*/ 93 w 198"/>
              <a:gd name="T27" fmla="*/ 137 h 172"/>
              <a:gd name="T28" fmla="*/ 96 w 198"/>
              <a:gd name="T29" fmla="*/ 141 h 172"/>
              <a:gd name="T30" fmla="*/ 120 w 198"/>
              <a:gd name="T31" fmla="*/ 153 h 172"/>
              <a:gd name="T32" fmla="*/ 123 w 198"/>
              <a:gd name="T33" fmla="*/ 152 h 172"/>
              <a:gd name="T34" fmla="*/ 142 w 198"/>
              <a:gd name="T35" fmla="*/ 119 h 172"/>
              <a:gd name="T36" fmla="*/ 179 w 198"/>
              <a:gd name="T37" fmla="*/ 48 h 172"/>
              <a:gd name="T38" fmla="*/ 192 w 198"/>
              <a:gd name="T39" fmla="*/ 20 h 172"/>
              <a:gd name="T40" fmla="*/ 196 w 198"/>
              <a:gd name="T41" fmla="*/ 11 h 172"/>
              <a:gd name="T42" fmla="*/ 197 w 198"/>
              <a:gd name="T43" fmla="*/ 8 h 172"/>
              <a:gd name="T44" fmla="*/ 198 w 198"/>
              <a:gd name="T45" fmla="*/ 7 h 172"/>
              <a:gd name="T46" fmla="*/ 198 w 198"/>
              <a:gd name="T47" fmla="*/ 7 h 172"/>
              <a:gd name="T48" fmla="*/ 198 w 198"/>
              <a:gd name="T49" fmla="*/ 6 h 172"/>
              <a:gd name="T50" fmla="*/ 198 w 198"/>
              <a:gd name="T51" fmla="*/ 5 h 172"/>
              <a:gd name="T52" fmla="*/ 197 w 198"/>
              <a:gd name="T53" fmla="*/ 3 h 172"/>
              <a:gd name="T54" fmla="*/ 134 w 198"/>
              <a:gd name="T55" fmla="*/ 27 h 172"/>
              <a:gd name="T56" fmla="*/ 162 w 198"/>
              <a:gd name="T57" fmla="*/ 15 h 172"/>
              <a:gd name="T58" fmla="*/ 171 w 198"/>
              <a:gd name="T59" fmla="*/ 12 h 172"/>
              <a:gd name="T60" fmla="*/ 144 w 198"/>
              <a:gd name="T61" fmla="*/ 31 h 172"/>
              <a:gd name="T62" fmla="*/ 95 w 198"/>
              <a:gd name="T63" fmla="*/ 63 h 172"/>
              <a:gd name="T64" fmla="*/ 45 w 198"/>
              <a:gd name="T65" fmla="*/ 97 h 172"/>
              <a:gd name="T66" fmla="*/ 11 w 198"/>
              <a:gd name="T67" fmla="*/ 78 h 172"/>
              <a:gd name="T68" fmla="*/ 134 w 198"/>
              <a:gd name="T69" fmla="*/ 27 h 172"/>
              <a:gd name="T70" fmla="*/ 48 w 198"/>
              <a:gd name="T71" fmla="*/ 102 h 172"/>
              <a:gd name="T72" fmla="*/ 98 w 198"/>
              <a:gd name="T73" fmla="*/ 69 h 172"/>
              <a:gd name="T74" fmla="*/ 139 w 198"/>
              <a:gd name="T75" fmla="*/ 43 h 172"/>
              <a:gd name="T76" fmla="*/ 62 w 198"/>
              <a:gd name="T77" fmla="*/ 110 h 172"/>
              <a:gd name="T78" fmla="*/ 61 w 198"/>
              <a:gd name="T79" fmla="*/ 113 h 172"/>
              <a:gd name="T80" fmla="*/ 62 w 198"/>
              <a:gd name="T81" fmla="*/ 115 h 172"/>
              <a:gd name="T82" fmla="*/ 55 w 198"/>
              <a:gd name="T83" fmla="*/ 147 h 172"/>
              <a:gd name="T84" fmla="*/ 48 w 198"/>
              <a:gd name="T85" fmla="*/ 102 h 172"/>
              <a:gd name="T86" fmla="*/ 68 w 198"/>
              <a:gd name="T87" fmla="*/ 117 h 172"/>
              <a:gd name="T88" fmla="*/ 77 w 198"/>
              <a:gd name="T89" fmla="*/ 122 h 172"/>
              <a:gd name="T90" fmla="*/ 88 w 198"/>
              <a:gd name="T91" fmla="*/ 133 h 172"/>
              <a:gd name="T92" fmla="*/ 60 w 198"/>
              <a:gd name="T93" fmla="*/ 160 h 172"/>
              <a:gd name="T94" fmla="*/ 68 w 198"/>
              <a:gd name="T95" fmla="*/ 117 h 172"/>
              <a:gd name="T96" fmla="*/ 157 w 198"/>
              <a:gd name="T97" fmla="*/ 76 h 172"/>
              <a:gd name="T98" fmla="*/ 134 w 198"/>
              <a:gd name="T99" fmla="*/ 119 h 172"/>
              <a:gd name="T100" fmla="*/ 118 w 198"/>
              <a:gd name="T101" fmla="*/ 146 h 172"/>
              <a:gd name="T102" fmla="*/ 107 w 198"/>
              <a:gd name="T103" fmla="*/ 141 h 172"/>
              <a:gd name="T104" fmla="*/ 88 w 198"/>
              <a:gd name="T105" fmla="*/ 123 h 172"/>
              <a:gd name="T106" fmla="*/ 71 w 198"/>
              <a:gd name="T107" fmla="*/ 111 h 172"/>
              <a:gd name="T108" fmla="*/ 188 w 198"/>
              <a:gd name="T109" fmla="*/ 13 h 172"/>
              <a:gd name="T110" fmla="*/ 157 w 198"/>
              <a:gd name="T111" fmla="*/ 7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172">
                <a:moveTo>
                  <a:pt x="197" y="3"/>
                </a:moveTo>
                <a:cubicBezTo>
                  <a:pt x="196" y="3"/>
                  <a:pt x="196" y="3"/>
                  <a:pt x="195" y="3"/>
                </a:cubicBezTo>
                <a:cubicBezTo>
                  <a:pt x="195" y="1"/>
                  <a:pt x="193" y="0"/>
                  <a:pt x="191" y="0"/>
                </a:cubicBezTo>
                <a:cubicBezTo>
                  <a:pt x="176" y="4"/>
                  <a:pt x="168" y="6"/>
                  <a:pt x="160" y="9"/>
                </a:cubicBezTo>
                <a:cubicBezTo>
                  <a:pt x="152" y="12"/>
                  <a:pt x="145" y="15"/>
                  <a:pt x="131" y="20"/>
                </a:cubicBezTo>
                <a:cubicBezTo>
                  <a:pt x="87" y="38"/>
                  <a:pt x="39" y="58"/>
                  <a:pt x="2" y="74"/>
                </a:cubicBezTo>
                <a:cubicBezTo>
                  <a:pt x="0" y="75"/>
                  <a:pt x="0" y="76"/>
                  <a:pt x="0" y="77"/>
                </a:cubicBezTo>
                <a:cubicBezTo>
                  <a:pt x="0" y="79"/>
                  <a:pt x="0" y="80"/>
                  <a:pt x="2" y="81"/>
                </a:cubicBezTo>
                <a:cubicBezTo>
                  <a:pt x="17" y="88"/>
                  <a:pt x="28" y="93"/>
                  <a:pt x="42" y="103"/>
                </a:cubicBezTo>
                <a:cubicBezTo>
                  <a:pt x="45" y="125"/>
                  <a:pt x="48" y="147"/>
                  <a:pt x="52" y="169"/>
                </a:cubicBezTo>
                <a:cubicBezTo>
                  <a:pt x="52" y="171"/>
                  <a:pt x="54" y="172"/>
                  <a:pt x="56" y="172"/>
                </a:cubicBezTo>
                <a:cubicBezTo>
                  <a:pt x="56" y="172"/>
                  <a:pt x="57" y="171"/>
                  <a:pt x="57" y="171"/>
                </a:cubicBezTo>
                <a:cubicBezTo>
                  <a:pt x="58" y="171"/>
                  <a:pt x="59" y="171"/>
                  <a:pt x="59" y="170"/>
                </a:cubicBezTo>
                <a:cubicBezTo>
                  <a:pt x="72" y="157"/>
                  <a:pt x="81" y="148"/>
                  <a:pt x="93" y="137"/>
                </a:cubicBezTo>
                <a:cubicBezTo>
                  <a:pt x="94" y="139"/>
                  <a:pt x="95" y="140"/>
                  <a:pt x="96" y="141"/>
                </a:cubicBezTo>
                <a:cubicBezTo>
                  <a:pt x="103" y="147"/>
                  <a:pt x="110" y="152"/>
                  <a:pt x="120" y="153"/>
                </a:cubicBezTo>
                <a:cubicBezTo>
                  <a:pt x="121" y="153"/>
                  <a:pt x="122" y="152"/>
                  <a:pt x="123" y="152"/>
                </a:cubicBezTo>
                <a:cubicBezTo>
                  <a:pt x="127" y="145"/>
                  <a:pt x="134" y="133"/>
                  <a:pt x="142" y="119"/>
                </a:cubicBezTo>
                <a:cubicBezTo>
                  <a:pt x="154" y="97"/>
                  <a:pt x="168" y="70"/>
                  <a:pt x="179" y="48"/>
                </a:cubicBezTo>
                <a:cubicBezTo>
                  <a:pt x="184" y="37"/>
                  <a:pt x="189" y="27"/>
                  <a:pt x="192" y="20"/>
                </a:cubicBezTo>
                <a:cubicBezTo>
                  <a:pt x="194" y="16"/>
                  <a:pt x="195" y="13"/>
                  <a:pt x="196" y="11"/>
                </a:cubicBezTo>
                <a:cubicBezTo>
                  <a:pt x="197" y="10"/>
                  <a:pt x="197" y="9"/>
                  <a:pt x="197" y="8"/>
                </a:cubicBezTo>
                <a:cubicBezTo>
                  <a:pt x="198" y="7"/>
                  <a:pt x="198" y="7"/>
                  <a:pt x="198" y="7"/>
                </a:cubicBezTo>
                <a:cubicBezTo>
                  <a:pt x="198" y="7"/>
                  <a:pt x="198" y="7"/>
                  <a:pt x="198" y="7"/>
                </a:cubicBezTo>
                <a:cubicBezTo>
                  <a:pt x="198" y="6"/>
                  <a:pt x="198" y="6"/>
                  <a:pt x="198" y="6"/>
                </a:cubicBezTo>
                <a:cubicBezTo>
                  <a:pt x="198" y="5"/>
                  <a:pt x="198" y="5"/>
                  <a:pt x="198" y="5"/>
                </a:cubicBezTo>
                <a:cubicBezTo>
                  <a:pt x="198" y="5"/>
                  <a:pt x="197" y="4"/>
                  <a:pt x="197" y="3"/>
                </a:cubicBezTo>
                <a:close/>
                <a:moveTo>
                  <a:pt x="134" y="27"/>
                </a:moveTo>
                <a:cubicBezTo>
                  <a:pt x="147" y="21"/>
                  <a:pt x="155" y="18"/>
                  <a:pt x="162" y="15"/>
                </a:cubicBezTo>
                <a:cubicBezTo>
                  <a:pt x="165" y="14"/>
                  <a:pt x="168" y="13"/>
                  <a:pt x="171" y="12"/>
                </a:cubicBezTo>
                <a:cubicBezTo>
                  <a:pt x="161" y="19"/>
                  <a:pt x="153" y="25"/>
                  <a:pt x="144" y="31"/>
                </a:cubicBezTo>
                <a:cubicBezTo>
                  <a:pt x="130" y="41"/>
                  <a:pt x="116" y="51"/>
                  <a:pt x="95" y="63"/>
                </a:cubicBezTo>
                <a:cubicBezTo>
                  <a:pt x="78" y="73"/>
                  <a:pt x="60" y="85"/>
                  <a:pt x="45" y="97"/>
                </a:cubicBezTo>
                <a:cubicBezTo>
                  <a:pt x="33" y="88"/>
                  <a:pt x="23" y="83"/>
                  <a:pt x="11" y="78"/>
                </a:cubicBezTo>
                <a:cubicBezTo>
                  <a:pt x="48" y="62"/>
                  <a:pt x="92" y="43"/>
                  <a:pt x="134" y="27"/>
                </a:cubicBezTo>
                <a:close/>
                <a:moveTo>
                  <a:pt x="48" y="102"/>
                </a:moveTo>
                <a:cubicBezTo>
                  <a:pt x="63" y="91"/>
                  <a:pt x="82" y="79"/>
                  <a:pt x="98" y="69"/>
                </a:cubicBezTo>
                <a:cubicBezTo>
                  <a:pt x="115" y="59"/>
                  <a:pt x="128" y="51"/>
                  <a:pt x="139" y="43"/>
                </a:cubicBezTo>
                <a:cubicBezTo>
                  <a:pt x="114" y="64"/>
                  <a:pt x="92" y="84"/>
                  <a:pt x="62" y="110"/>
                </a:cubicBezTo>
                <a:cubicBezTo>
                  <a:pt x="61" y="111"/>
                  <a:pt x="61" y="112"/>
                  <a:pt x="61" y="113"/>
                </a:cubicBezTo>
                <a:cubicBezTo>
                  <a:pt x="61" y="114"/>
                  <a:pt x="61" y="114"/>
                  <a:pt x="62" y="115"/>
                </a:cubicBezTo>
                <a:cubicBezTo>
                  <a:pt x="59" y="123"/>
                  <a:pt x="57" y="134"/>
                  <a:pt x="55" y="147"/>
                </a:cubicBezTo>
                <a:cubicBezTo>
                  <a:pt x="53" y="132"/>
                  <a:pt x="51" y="117"/>
                  <a:pt x="48" y="102"/>
                </a:cubicBezTo>
                <a:close/>
                <a:moveTo>
                  <a:pt x="68" y="117"/>
                </a:moveTo>
                <a:cubicBezTo>
                  <a:pt x="71" y="118"/>
                  <a:pt x="74" y="120"/>
                  <a:pt x="77" y="122"/>
                </a:cubicBezTo>
                <a:cubicBezTo>
                  <a:pt x="81" y="125"/>
                  <a:pt x="84" y="129"/>
                  <a:pt x="88" y="133"/>
                </a:cubicBezTo>
                <a:cubicBezTo>
                  <a:pt x="78" y="142"/>
                  <a:pt x="70" y="150"/>
                  <a:pt x="60" y="160"/>
                </a:cubicBezTo>
                <a:cubicBezTo>
                  <a:pt x="63" y="141"/>
                  <a:pt x="65" y="128"/>
                  <a:pt x="68" y="117"/>
                </a:cubicBezTo>
                <a:close/>
                <a:moveTo>
                  <a:pt x="157" y="76"/>
                </a:moveTo>
                <a:cubicBezTo>
                  <a:pt x="149" y="91"/>
                  <a:pt x="141" y="106"/>
                  <a:pt x="134" y="119"/>
                </a:cubicBezTo>
                <a:cubicBezTo>
                  <a:pt x="128" y="131"/>
                  <a:pt x="122" y="140"/>
                  <a:pt x="118" y="146"/>
                </a:cubicBezTo>
                <a:cubicBezTo>
                  <a:pt x="114" y="145"/>
                  <a:pt x="111" y="144"/>
                  <a:pt x="107" y="141"/>
                </a:cubicBezTo>
                <a:cubicBezTo>
                  <a:pt x="101" y="137"/>
                  <a:pt x="95" y="129"/>
                  <a:pt x="88" y="123"/>
                </a:cubicBezTo>
                <a:cubicBezTo>
                  <a:pt x="83" y="118"/>
                  <a:pt x="78" y="113"/>
                  <a:pt x="71" y="111"/>
                </a:cubicBezTo>
                <a:cubicBezTo>
                  <a:pt x="115" y="73"/>
                  <a:pt x="142" y="46"/>
                  <a:pt x="188" y="13"/>
                </a:cubicBezTo>
                <a:cubicBezTo>
                  <a:pt x="182" y="26"/>
                  <a:pt x="170" y="51"/>
                  <a:pt x="157" y="76"/>
                </a:cubicBez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1" name="Freeform 49"/>
          <p:cNvSpPr>
            <a:spLocks noEditPoints="1"/>
          </p:cNvSpPr>
          <p:nvPr/>
        </p:nvSpPr>
        <p:spPr bwMode="auto">
          <a:xfrm rot="2633297">
            <a:off x="4074356" y="4275786"/>
            <a:ext cx="772641" cy="667681"/>
          </a:xfrm>
          <a:custGeom>
            <a:avLst/>
            <a:gdLst>
              <a:gd name="T0" fmla="*/ 197 w 198"/>
              <a:gd name="T1" fmla="*/ 3 h 172"/>
              <a:gd name="T2" fmla="*/ 195 w 198"/>
              <a:gd name="T3" fmla="*/ 3 h 172"/>
              <a:gd name="T4" fmla="*/ 191 w 198"/>
              <a:gd name="T5" fmla="*/ 0 h 172"/>
              <a:gd name="T6" fmla="*/ 160 w 198"/>
              <a:gd name="T7" fmla="*/ 9 h 172"/>
              <a:gd name="T8" fmla="*/ 131 w 198"/>
              <a:gd name="T9" fmla="*/ 20 h 172"/>
              <a:gd name="T10" fmla="*/ 2 w 198"/>
              <a:gd name="T11" fmla="*/ 74 h 172"/>
              <a:gd name="T12" fmla="*/ 0 w 198"/>
              <a:gd name="T13" fmla="*/ 77 h 172"/>
              <a:gd name="T14" fmla="*/ 2 w 198"/>
              <a:gd name="T15" fmla="*/ 81 h 172"/>
              <a:gd name="T16" fmla="*/ 42 w 198"/>
              <a:gd name="T17" fmla="*/ 103 h 172"/>
              <a:gd name="T18" fmla="*/ 52 w 198"/>
              <a:gd name="T19" fmla="*/ 169 h 172"/>
              <a:gd name="T20" fmla="*/ 56 w 198"/>
              <a:gd name="T21" fmla="*/ 172 h 172"/>
              <a:gd name="T22" fmla="*/ 57 w 198"/>
              <a:gd name="T23" fmla="*/ 171 h 172"/>
              <a:gd name="T24" fmla="*/ 59 w 198"/>
              <a:gd name="T25" fmla="*/ 170 h 172"/>
              <a:gd name="T26" fmla="*/ 93 w 198"/>
              <a:gd name="T27" fmla="*/ 137 h 172"/>
              <a:gd name="T28" fmla="*/ 96 w 198"/>
              <a:gd name="T29" fmla="*/ 141 h 172"/>
              <a:gd name="T30" fmla="*/ 120 w 198"/>
              <a:gd name="T31" fmla="*/ 153 h 172"/>
              <a:gd name="T32" fmla="*/ 123 w 198"/>
              <a:gd name="T33" fmla="*/ 152 h 172"/>
              <a:gd name="T34" fmla="*/ 142 w 198"/>
              <a:gd name="T35" fmla="*/ 119 h 172"/>
              <a:gd name="T36" fmla="*/ 179 w 198"/>
              <a:gd name="T37" fmla="*/ 48 h 172"/>
              <a:gd name="T38" fmla="*/ 192 w 198"/>
              <a:gd name="T39" fmla="*/ 20 h 172"/>
              <a:gd name="T40" fmla="*/ 196 w 198"/>
              <a:gd name="T41" fmla="*/ 11 h 172"/>
              <a:gd name="T42" fmla="*/ 197 w 198"/>
              <a:gd name="T43" fmla="*/ 8 h 172"/>
              <a:gd name="T44" fmla="*/ 198 w 198"/>
              <a:gd name="T45" fmla="*/ 7 h 172"/>
              <a:gd name="T46" fmla="*/ 198 w 198"/>
              <a:gd name="T47" fmla="*/ 7 h 172"/>
              <a:gd name="T48" fmla="*/ 198 w 198"/>
              <a:gd name="T49" fmla="*/ 6 h 172"/>
              <a:gd name="T50" fmla="*/ 198 w 198"/>
              <a:gd name="T51" fmla="*/ 5 h 172"/>
              <a:gd name="T52" fmla="*/ 197 w 198"/>
              <a:gd name="T53" fmla="*/ 3 h 172"/>
              <a:gd name="T54" fmla="*/ 134 w 198"/>
              <a:gd name="T55" fmla="*/ 27 h 172"/>
              <a:gd name="T56" fmla="*/ 162 w 198"/>
              <a:gd name="T57" fmla="*/ 15 h 172"/>
              <a:gd name="T58" fmla="*/ 171 w 198"/>
              <a:gd name="T59" fmla="*/ 12 h 172"/>
              <a:gd name="T60" fmla="*/ 144 w 198"/>
              <a:gd name="T61" fmla="*/ 31 h 172"/>
              <a:gd name="T62" fmla="*/ 95 w 198"/>
              <a:gd name="T63" fmla="*/ 63 h 172"/>
              <a:gd name="T64" fmla="*/ 45 w 198"/>
              <a:gd name="T65" fmla="*/ 97 h 172"/>
              <a:gd name="T66" fmla="*/ 11 w 198"/>
              <a:gd name="T67" fmla="*/ 78 h 172"/>
              <a:gd name="T68" fmla="*/ 134 w 198"/>
              <a:gd name="T69" fmla="*/ 27 h 172"/>
              <a:gd name="T70" fmla="*/ 48 w 198"/>
              <a:gd name="T71" fmla="*/ 102 h 172"/>
              <a:gd name="T72" fmla="*/ 98 w 198"/>
              <a:gd name="T73" fmla="*/ 69 h 172"/>
              <a:gd name="T74" fmla="*/ 139 w 198"/>
              <a:gd name="T75" fmla="*/ 43 h 172"/>
              <a:gd name="T76" fmla="*/ 62 w 198"/>
              <a:gd name="T77" fmla="*/ 110 h 172"/>
              <a:gd name="T78" fmla="*/ 61 w 198"/>
              <a:gd name="T79" fmla="*/ 113 h 172"/>
              <a:gd name="T80" fmla="*/ 62 w 198"/>
              <a:gd name="T81" fmla="*/ 115 h 172"/>
              <a:gd name="T82" fmla="*/ 55 w 198"/>
              <a:gd name="T83" fmla="*/ 147 h 172"/>
              <a:gd name="T84" fmla="*/ 48 w 198"/>
              <a:gd name="T85" fmla="*/ 102 h 172"/>
              <a:gd name="T86" fmla="*/ 68 w 198"/>
              <a:gd name="T87" fmla="*/ 117 h 172"/>
              <a:gd name="T88" fmla="*/ 77 w 198"/>
              <a:gd name="T89" fmla="*/ 122 h 172"/>
              <a:gd name="T90" fmla="*/ 88 w 198"/>
              <a:gd name="T91" fmla="*/ 133 h 172"/>
              <a:gd name="T92" fmla="*/ 60 w 198"/>
              <a:gd name="T93" fmla="*/ 160 h 172"/>
              <a:gd name="T94" fmla="*/ 68 w 198"/>
              <a:gd name="T95" fmla="*/ 117 h 172"/>
              <a:gd name="T96" fmla="*/ 157 w 198"/>
              <a:gd name="T97" fmla="*/ 76 h 172"/>
              <a:gd name="T98" fmla="*/ 134 w 198"/>
              <a:gd name="T99" fmla="*/ 119 h 172"/>
              <a:gd name="T100" fmla="*/ 118 w 198"/>
              <a:gd name="T101" fmla="*/ 146 h 172"/>
              <a:gd name="T102" fmla="*/ 107 w 198"/>
              <a:gd name="T103" fmla="*/ 141 h 172"/>
              <a:gd name="T104" fmla="*/ 88 w 198"/>
              <a:gd name="T105" fmla="*/ 123 h 172"/>
              <a:gd name="T106" fmla="*/ 71 w 198"/>
              <a:gd name="T107" fmla="*/ 111 h 172"/>
              <a:gd name="T108" fmla="*/ 188 w 198"/>
              <a:gd name="T109" fmla="*/ 13 h 172"/>
              <a:gd name="T110" fmla="*/ 157 w 198"/>
              <a:gd name="T111" fmla="*/ 7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 h="172">
                <a:moveTo>
                  <a:pt x="197" y="3"/>
                </a:moveTo>
                <a:cubicBezTo>
                  <a:pt x="196" y="3"/>
                  <a:pt x="196" y="3"/>
                  <a:pt x="195" y="3"/>
                </a:cubicBezTo>
                <a:cubicBezTo>
                  <a:pt x="195" y="1"/>
                  <a:pt x="193" y="0"/>
                  <a:pt x="191" y="0"/>
                </a:cubicBezTo>
                <a:cubicBezTo>
                  <a:pt x="176" y="4"/>
                  <a:pt x="168" y="6"/>
                  <a:pt x="160" y="9"/>
                </a:cubicBezTo>
                <a:cubicBezTo>
                  <a:pt x="152" y="12"/>
                  <a:pt x="145" y="15"/>
                  <a:pt x="131" y="20"/>
                </a:cubicBezTo>
                <a:cubicBezTo>
                  <a:pt x="87" y="38"/>
                  <a:pt x="39" y="58"/>
                  <a:pt x="2" y="74"/>
                </a:cubicBezTo>
                <a:cubicBezTo>
                  <a:pt x="0" y="75"/>
                  <a:pt x="0" y="76"/>
                  <a:pt x="0" y="77"/>
                </a:cubicBezTo>
                <a:cubicBezTo>
                  <a:pt x="0" y="79"/>
                  <a:pt x="0" y="80"/>
                  <a:pt x="2" y="81"/>
                </a:cubicBezTo>
                <a:cubicBezTo>
                  <a:pt x="17" y="88"/>
                  <a:pt x="28" y="93"/>
                  <a:pt x="42" y="103"/>
                </a:cubicBezTo>
                <a:cubicBezTo>
                  <a:pt x="45" y="125"/>
                  <a:pt x="48" y="147"/>
                  <a:pt x="52" y="169"/>
                </a:cubicBezTo>
                <a:cubicBezTo>
                  <a:pt x="52" y="171"/>
                  <a:pt x="54" y="172"/>
                  <a:pt x="56" y="172"/>
                </a:cubicBezTo>
                <a:cubicBezTo>
                  <a:pt x="56" y="172"/>
                  <a:pt x="57" y="171"/>
                  <a:pt x="57" y="171"/>
                </a:cubicBezTo>
                <a:cubicBezTo>
                  <a:pt x="58" y="171"/>
                  <a:pt x="59" y="171"/>
                  <a:pt x="59" y="170"/>
                </a:cubicBezTo>
                <a:cubicBezTo>
                  <a:pt x="72" y="157"/>
                  <a:pt x="81" y="148"/>
                  <a:pt x="93" y="137"/>
                </a:cubicBezTo>
                <a:cubicBezTo>
                  <a:pt x="94" y="139"/>
                  <a:pt x="95" y="140"/>
                  <a:pt x="96" y="141"/>
                </a:cubicBezTo>
                <a:cubicBezTo>
                  <a:pt x="103" y="147"/>
                  <a:pt x="110" y="152"/>
                  <a:pt x="120" y="153"/>
                </a:cubicBezTo>
                <a:cubicBezTo>
                  <a:pt x="121" y="153"/>
                  <a:pt x="122" y="152"/>
                  <a:pt x="123" y="152"/>
                </a:cubicBezTo>
                <a:cubicBezTo>
                  <a:pt x="127" y="145"/>
                  <a:pt x="134" y="133"/>
                  <a:pt x="142" y="119"/>
                </a:cubicBezTo>
                <a:cubicBezTo>
                  <a:pt x="154" y="97"/>
                  <a:pt x="168" y="70"/>
                  <a:pt x="179" y="48"/>
                </a:cubicBezTo>
                <a:cubicBezTo>
                  <a:pt x="184" y="37"/>
                  <a:pt x="189" y="27"/>
                  <a:pt x="192" y="20"/>
                </a:cubicBezTo>
                <a:cubicBezTo>
                  <a:pt x="194" y="16"/>
                  <a:pt x="195" y="13"/>
                  <a:pt x="196" y="11"/>
                </a:cubicBezTo>
                <a:cubicBezTo>
                  <a:pt x="197" y="10"/>
                  <a:pt x="197" y="9"/>
                  <a:pt x="197" y="8"/>
                </a:cubicBezTo>
                <a:cubicBezTo>
                  <a:pt x="198" y="7"/>
                  <a:pt x="198" y="7"/>
                  <a:pt x="198" y="7"/>
                </a:cubicBezTo>
                <a:cubicBezTo>
                  <a:pt x="198" y="7"/>
                  <a:pt x="198" y="7"/>
                  <a:pt x="198" y="7"/>
                </a:cubicBezTo>
                <a:cubicBezTo>
                  <a:pt x="198" y="6"/>
                  <a:pt x="198" y="6"/>
                  <a:pt x="198" y="6"/>
                </a:cubicBezTo>
                <a:cubicBezTo>
                  <a:pt x="198" y="5"/>
                  <a:pt x="198" y="5"/>
                  <a:pt x="198" y="5"/>
                </a:cubicBezTo>
                <a:cubicBezTo>
                  <a:pt x="198" y="5"/>
                  <a:pt x="197" y="4"/>
                  <a:pt x="197" y="3"/>
                </a:cubicBezTo>
                <a:close/>
                <a:moveTo>
                  <a:pt x="134" y="27"/>
                </a:moveTo>
                <a:cubicBezTo>
                  <a:pt x="147" y="21"/>
                  <a:pt x="155" y="18"/>
                  <a:pt x="162" y="15"/>
                </a:cubicBezTo>
                <a:cubicBezTo>
                  <a:pt x="165" y="14"/>
                  <a:pt x="168" y="13"/>
                  <a:pt x="171" y="12"/>
                </a:cubicBezTo>
                <a:cubicBezTo>
                  <a:pt x="161" y="19"/>
                  <a:pt x="153" y="25"/>
                  <a:pt x="144" y="31"/>
                </a:cubicBezTo>
                <a:cubicBezTo>
                  <a:pt x="130" y="41"/>
                  <a:pt x="116" y="51"/>
                  <a:pt x="95" y="63"/>
                </a:cubicBezTo>
                <a:cubicBezTo>
                  <a:pt x="78" y="73"/>
                  <a:pt x="60" y="85"/>
                  <a:pt x="45" y="97"/>
                </a:cubicBezTo>
                <a:cubicBezTo>
                  <a:pt x="33" y="88"/>
                  <a:pt x="23" y="83"/>
                  <a:pt x="11" y="78"/>
                </a:cubicBezTo>
                <a:cubicBezTo>
                  <a:pt x="48" y="62"/>
                  <a:pt x="92" y="43"/>
                  <a:pt x="134" y="27"/>
                </a:cubicBezTo>
                <a:close/>
                <a:moveTo>
                  <a:pt x="48" y="102"/>
                </a:moveTo>
                <a:cubicBezTo>
                  <a:pt x="63" y="91"/>
                  <a:pt x="82" y="79"/>
                  <a:pt x="98" y="69"/>
                </a:cubicBezTo>
                <a:cubicBezTo>
                  <a:pt x="115" y="59"/>
                  <a:pt x="128" y="51"/>
                  <a:pt x="139" y="43"/>
                </a:cubicBezTo>
                <a:cubicBezTo>
                  <a:pt x="114" y="64"/>
                  <a:pt x="92" y="84"/>
                  <a:pt x="62" y="110"/>
                </a:cubicBezTo>
                <a:cubicBezTo>
                  <a:pt x="61" y="111"/>
                  <a:pt x="61" y="112"/>
                  <a:pt x="61" y="113"/>
                </a:cubicBezTo>
                <a:cubicBezTo>
                  <a:pt x="61" y="114"/>
                  <a:pt x="61" y="114"/>
                  <a:pt x="62" y="115"/>
                </a:cubicBezTo>
                <a:cubicBezTo>
                  <a:pt x="59" y="123"/>
                  <a:pt x="57" y="134"/>
                  <a:pt x="55" y="147"/>
                </a:cubicBezTo>
                <a:cubicBezTo>
                  <a:pt x="53" y="132"/>
                  <a:pt x="51" y="117"/>
                  <a:pt x="48" y="102"/>
                </a:cubicBezTo>
                <a:close/>
                <a:moveTo>
                  <a:pt x="68" y="117"/>
                </a:moveTo>
                <a:cubicBezTo>
                  <a:pt x="71" y="118"/>
                  <a:pt x="74" y="120"/>
                  <a:pt x="77" y="122"/>
                </a:cubicBezTo>
                <a:cubicBezTo>
                  <a:pt x="81" y="125"/>
                  <a:pt x="84" y="129"/>
                  <a:pt x="88" y="133"/>
                </a:cubicBezTo>
                <a:cubicBezTo>
                  <a:pt x="78" y="142"/>
                  <a:pt x="70" y="150"/>
                  <a:pt x="60" y="160"/>
                </a:cubicBezTo>
                <a:cubicBezTo>
                  <a:pt x="63" y="141"/>
                  <a:pt x="65" y="128"/>
                  <a:pt x="68" y="117"/>
                </a:cubicBezTo>
                <a:close/>
                <a:moveTo>
                  <a:pt x="157" y="76"/>
                </a:moveTo>
                <a:cubicBezTo>
                  <a:pt x="149" y="91"/>
                  <a:pt x="141" y="106"/>
                  <a:pt x="134" y="119"/>
                </a:cubicBezTo>
                <a:cubicBezTo>
                  <a:pt x="128" y="131"/>
                  <a:pt x="122" y="140"/>
                  <a:pt x="118" y="146"/>
                </a:cubicBezTo>
                <a:cubicBezTo>
                  <a:pt x="114" y="145"/>
                  <a:pt x="111" y="144"/>
                  <a:pt x="107" y="141"/>
                </a:cubicBezTo>
                <a:cubicBezTo>
                  <a:pt x="101" y="137"/>
                  <a:pt x="95" y="129"/>
                  <a:pt x="88" y="123"/>
                </a:cubicBezTo>
                <a:cubicBezTo>
                  <a:pt x="83" y="118"/>
                  <a:pt x="78" y="113"/>
                  <a:pt x="71" y="111"/>
                </a:cubicBezTo>
                <a:cubicBezTo>
                  <a:pt x="115" y="73"/>
                  <a:pt x="142" y="46"/>
                  <a:pt x="188" y="13"/>
                </a:cubicBezTo>
                <a:cubicBezTo>
                  <a:pt x="182" y="26"/>
                  <a:pt x="170" y="51"/>
                  <a:pt x="157" y="76"/>
                </a:cubicBez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nvGrpSpPr>
          <p:cNvPr id="31" name="组合 43"/>
          <p:cNvGrpSpPr/>
          <p:nvPr/>
        </p:nvGrpSpPr>
        <p:grpSpPr bwMode="auto">
          <a:xfrm>
            <a:off x="704746" y="3245743"/>
            <a:ext cx="2387384" cy="1169134"/>
            <a:chOff x="344487" y="1261515"/>
            <a:chExt cx="2073282" cy="875073"/>
          </a:xfrm>
        </p:grpSpPr>
        <p:sp>
          <p:nvSpPr>
            <p:cNvPr id="32" name="TextBox 19"/>
            <p:cNvSpPr>
              <a:spLocks noChangeArrowheads="1"/>
            </p:cNvSpPr>
            <p:nvPr/>
          </p:nvSpPr>
          <p:spPr bwMode="auto">
            <a:xfrm>
              <a:off x="344487" y="1514604"/>
              <a:ext cx="2073282" cy="621984"/>
            </a:xfrm>
            <a:prstGeom prst="rect">
              <a:avLst/>
            </a:prstGeom>
            <a:noFill/>
            <a:ln w="9525">
              <a:noFill/>
              <a:miter lim="800000"/>
            </a:ln>
          </p:spPr>
          <p:txBody>
            <a:bodyPr wrap="square">
              <a:spAutoFit/>
            </a:bodyPr>
            <a:lstStyle/>
            <a:p>
              <a:pPr fontAlgn="base">
                <a:spcBef>
                  <a:spcPct val="0"/>
                </a:spcBef>
                <a:spcAft>
                  <a:spcPct val="0"/>
                </a:spcAft>
              </a:pPr>
              <a:r>
                <a:rPr lang="zh-CN" altLang="en-US" sz="1600" dirty="0">
                  <a:solidFill>
                    <a:srgbClr val="595959"/>
                  </a:solidFill>
                  <a:ea typeface="方正静蕾简体"/>
                  <a:cs typeface="+mn-ea"/>
                </a:rPr>
                <a:t>点击输入简要文字内容，文字内容需概括精炼，不用多余的文字修饰</a:t>
              </a:r>
            </a:p>
          </p:txBody>
        </p:sp>
        <p:sp>
          <p:nvSpPr>
            <p:cNvPr id="33" name="矩形 42"/>
            <p:cNvSpPr>
              <a:spLocks noChangeArrowheads="1"/>
            </p:cNvSpPr>
            <p:nvPr/>
          </p:nvSpPr>
          <p:spPr bwMode="auto">
            <a:xfrm>
              <a:off x="344487" y="1261515"/>
              <a:ext cx="1040180" cy="2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000" b="1" dirty="0">
                  <a:solidFill>
                    <a:srgbClr val="595959"/>
                  </a:solidFill>
                  <a:ea typeface="方正静蕾简体"/>
                  <a:cs typeface="+mn-ea"/>
                  <a:sym typeface="+mn-lt"/>
                </a:rPr>
                <a:t>ADD TITLE HERE</a:t>
              </a:r>
              <a:endParaRPr lang="zh-CN" altLang="en-US" sz="2000" b="1" dirty="0">
                <a:solidFill>
                  <a:srgbClr val="595959"/>
                </a:solidFill>
                <a:ea typeface="方正静蕾简体"/>
                <a:cs typeface="+mn-ea"/>
                <a:sym typeface="+mn-lt"/>
              </a:endParaRPr>
            </a:p>
          </p:txBody>
        </p:sp>
      </p:grpSp>
      <p:grpSp>
        <p:nvGrpSpPr>
          <p:cNvPr id="34" name="组合 43"/>
          <p:cNvGrpSpPr/>
          <p:nvPr/>
        </p:nvGrpSpPr>
        <p:grpSpPr bwMode="auto">
          <a:xfrm>
            <a:off x="3417609" y="2907606"/>
            <a:ext cx="2387384" cy="1296541"/>
            <a:chOff x="344487" y="1261515"/>
            <a:chExt cx="2073282" cy="970435"/>
          </a:xfrm>
        </p:grpSpPr>
        <p:sp>
          <p:nvSpPr>
            <p:cNvPr id="35" name="TextBox 19"/>
            <p:cNvSpPr>
              <a:spLocks noChangeArrowheads="1"/>
            </p:cNvSpPr>
            <p:nvPr/>
          </p:nvSpPr>
          <p:spPr bwMode="auto">
            <a:xfrm>
              <a:off x="344487" y="1514604"/>
              <a:ext cx="2073282" cy="717346"/>
            </a:xfrm>
            <a:prstGeom prst="rect">
              <a:avLst/>
            </a:prstGeom>
            <a:noFill/>
            <a:ln w="9525">
              <a:noFill/>
              <a:miter lim="800000"/>
            </a:ln>
          </p:spPr>
          <p:txBody>
            <a:bodyPr wrap="square">
              <a:spAutoFit/>
            </a:bodyPr>
            <a:lstStyle/>
            <a:p>
              <a:pPr lvl="0">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sp>
          <p:nvSpPr>
            <p:cNvPr id="36" name="矩形 42"/>
            <p:cNvSpPr>
              <a:spLocks noChangeArrowheads="1"/>
            </p:cNvSpPr>
            <p:nvPr/>
          </p:nvSpPr>
          <p:spPr bwMode="auto">
            <a:xfrm>
              <a:off x="344487" y="1261515"/>
              <a:ext cx="1040180" cy="2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000" b="1" dirty="0">
                  <a:solidFill>
                    <a:srgbClr val="595959"/>
                  </a:solidFill>
                  <a:ea typeface="方正静蕾简体"/>
                  <a:cs typeface="+mn-ea"/>
                  <a:sym typeface="+mn-lt"/>
                </a:rPr>
                <a:t>ADD TITLE HERE</a:t>
              </a:r>
              <a:endParaRPr lang="zh-CN" altLang="en-US" sz="2000" b="1" dirty="0">
                <a:solidFill>
                  <a:srgbClr val="595959"/>
                </a:solidFill>
                <a:ea typeface="方正静蕾简体"/>
                <a:cs typeface="+mn-ea"/>
                <a:sym typeface="+mn-lt"/>
              </a:endParaRPr>
            </a:p>
          </p:txBody>
        </p:sp>
      </p:grpSp>
      <p:grpSp>
        <p:nvGrpSpPr>
          <p:cNvPr id="37" name="组合 43"/>
          <p:cNvGrpSpPr/>
          <p:nvPr/>
        </p:nvGrpSpPr>
        <p:grpSpPr bwMode="auto">
          <a:xfrm>
            <a:off x="6160101" y="4656671"/>
            <a:ext cx="2044977" cy="1415356"/>
            <a:chOff x="344487" y="1261515"/>
            <a:chExt cx="1775925" cy="1059365"/>
          </a:xfrm>
        </p:grpSpPr>
        <p:sp>
          <p:nvSpPr>
            <p:cNvPr id="38" name="TextBox 19"/>
            <p:cNvSpPr>
              <a:spLocks noChangeArrowheads="1"/>
            </p:cNvSpPr>
            <p:nvPr/>
          </p:nvSpPr>
          <p:spPr bwMode="auto">
            <a:xfrm>
              <a:off x="344487" y="1514604"/>
              <a:ext cx="1775925" cy="806276"/>
            </a:xfrm>
            <a:prstGeom prst="rect">
              <a:avLst/>
            </a:prstGeom>
            <a:noFill/>
            <a:ln w="9525">
              <a:noFill/>
              <a:miter lim="800000"/>
            </a:ln>
          </p:spPr>
          <p:txBody>
            <a:bodyPr wrap="square">
              <a:spAutoFit/>
            </a:bodyPr>
            <a:lstStyle/>
            <a:p>
              <a:pPr fontAlgn="base">
                <a:spcBef>
                  <a:spcPct val="0"/>
                </a:spcBef>
                <a:spcAft>
                  <a:spcPct val="0"/>
                </a:spcAft>
              </a:pPr>
              <a:r>
                <a:rPr lang="zh-CN" altLang="en-US" sz="1600" dirty="0">
                  <a:solidFill>
                    <a:srgbClr val="595959"/>
                  </a:solidFill>
                  <a:ea typeface="方正静蕾简体"/>
                  <a:cs typeface="+mn-ea"/>
                </a:rPr>
                <a:t>点击输入简要文字内容，文字内容需概括精炼，不用多余的文字修饰</a:t>
              </a:r>
            </a:p>
          </p:txBody>
        </p:sp>
        <p:sp>
          <p:nvSpPr>
            <p:cNvPr id="39" name="矩形 42"/>
            <p:cNvSpPr>
              <a:spLocks noChangeArrowheads="1"/>
            </p:cNvSpPr>
            <p:nvPr/>
          </p:nvSpPr>
          <p:spPr bwMode="auto">
            <a:xfrm>
              <a:off x="344487" y="1261515"/>
              <a:ext cx="1040180" cy="2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000" b="1" dirty="0">
                  <a:solidFill>
                    <a:srgbClr val="595959"/>
                  </a:solidFill>
                  <a:ea typeface="方正静蕾简体"/>
                  <a:cs typeface="+mn-ea"/>
                  <a:sym typeface="+mn-lt"/>
                </a:rPr>
                <a:t>ADD TITLE HERE</a:t>
              </a:r>
              <a:endParaRPr lang="zh-CN" altLang="en-US" sz="2000" b="1" dirty="0">
                <a:solidFill>
                  <a:srgbClr val="595959"/>
                </a:solidFill>
                <a:ea typeface="方正静蕾简体"/>
                <a:cs typeface="+mn-ea"/>
                <a:sym typeface="+mn-lt"/>
              </a:endParaRPr>
            </a:p>
          </p:txBody>
        </p:sp>
      </p:grpSp>
      <p:grpSp>
        <p:nvGrpSpPr>
          <p:cNvPr id="40" name="组合 43"/>
          <p:cNvGrpSpPr/>
          <p:nvPr/>
        </p:nvGrpSpPr>
        <p:grpSpPr bwMode="auto">
          <a:xfrm>
            <a:off x="9836158" y="3178404"/>
            <a:ext cx="2071103" cy="1612332"/>
            <a:chOff x="344487" y="1261515"/>
            <a:chExt cx="1798613" cy="1206798"/>
          </a:xfrm>
        </p:grpSpPr>
        <p:sp>
          <p:nvSpPr>
            <p:cNvPr id="41" name="TextBox 19"/>
            <p:cNvSpPr>
              <a:spLocks noChangeArrowheads="1"/>
            </p:cNvSpPr>
            <p:nvPr/>
          </p:nvSpPr>
          <p:spPr bwMode="auto">
            <a:xfrm>
              <a:off x="344487" y="1514604"/>
              <a:ext cx="1798613" cy="953709"/>
            </a:xfrm>
            <a:prstGeom prst="rect">
              <a:avLst/>
            </a:prstGeom>
            <a:noFill/>
            <a:ln w="9525">
              <a:noFill/>
              <a:miter lim="800000"/>
            </a:ln>
          </p:spPr>
          <p:txBody>
            <a:bodyPr wrap="square">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sp>
          <p:nvSpPr>
            <p:cNvPr id="42" name="矩形 42"/>
            <p:cNvSpPr>
              <a:spLocks noChangeArrowheads="1"/>
            </p:cNvSpPr>
            <p:nvPr/>
          </p:nvSpPr>
          <p:spPr bwMode="auto">
            <a:xfrm>
              <a:off x="344487" y="1261515"/>
              <a:ext cx="1040180" cy="2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000" b="1" dirty="0">
                  <a:solidFill>
                    <a:srgbClr val="595959"/>
                  </a:solidFill>
                  <a:ea typeface="方正静蕾简体"/>
                  <a:cs typeface="+mn-ea"/>
                  <a:sym typeface="+mn-lt"/>
                </a:rPr>
                <a:t>ADD TITLE HERE</a:t>
              </a:r>
              <a:endParaRPr lang="zh-CN" altLang="en-US" sz="2000" b="1" dirty="0">
                <a:solidFill>
                  <a:srgbClr val="595959"/>
                </a:solidFill>
                <a:ea typeface="方正静蕾简体"/>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par>
                          <p:cTn id="8" fill="hold">
                            <p:stCondLst>
                              <p:cond delay="245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par>
                                <p:cTn id="12" presetID="2" presetClass="entr" presetSubtype="12" fill="hold" grpId="0" nodeType="withEffect">
                                  <p:stCondLst>
                                    <p:cond delay="10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12" fill="hold" grpId="0" nodeType="withEffect">
                                  <p:stCondLst>
                                    <p:cond delay="20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12" fill="hold" grpId="0" nodeType="withEffect">
                                  <p:stCondLst>
                                    <p:cond delay="30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0-#ppt_w/2"/>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par>
                          <p:cTn id="28" fill="hold">
                            <p:stCondLst>
                              <p:cond delay="3450"/>
                            </p:stCondLst>
                            <p:childTnLst>
                              <p:par>
                                <p:cTn id="29" presetID="22" presetClass="entr" presetSubtype="1"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500"/>
                                        <p:tgtEl>
                                          <p:spTgt spid="31"/>
                                        </p:tgtEl>
                                      </p:cBhvr>
                                    </p:animEffect>
                                  </p:childTnLst>
                                </p:cTn>
                              </p:par>
                            </p:childTnLst>
                          </p:cTn>
                        </p:par>
                        <p:par>
                          <p:cTn id="32" fill="hold">
                            <p:stCondLst>
                              <p:cond delay="3950"/>
                            </p:stCondLst>
                            <p:childTnLst>
                              <p:par>
                                <p:cTn id="33" presetID="22" presetClass="entr" presetSubtype="1"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par>
                          <p:cTn id="36" fill="hold">
                            <p:stCondLst>
                              <p:cond delay="44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950"/>
                            </p:stCondLst>
                            <p:childTnLst>
                              <p:par>
                                <p:cTn id="41" presetID="22" presetClass="entr" presetSubtype="1"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up)">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63795" y="3252815"/>
            <a:ext cx="12386930" cy="1749402"/>
          </a:xfrm>
          <a:custGeom>
            <a:avLst/>
            <a:gdLst>
              <a:gd name="connsiteX0" fmla="*/ 0 w 12386930"/>
              <a:gd name="connsiteY0" fmla="*/ 43278 h 1749402"/>
              <a:gd name="connsiteX1" fmla="*/ 978195 w 12386930"/>
              <a:gd name="connsiteY1" fmla="*/ 748 h 1749402"/>
              <a:gd name="connsiteX2" fmla="*/ 2105246 w 12386930"/>
              <a:gd name="connsiteY2" fmla="*/ 75176 h 1749402"/>
              <a:gd name="connsiteX3" fmla="*/ 3976576 w 12386930"/>
              <a:gd name="connsiteY3" fmla="*/ 53911 h 1749402"/>
              <a:gd name="connsiteX4" fmla="*/ 5380074 w 12386930"/>
              <a:gd name="connsiteY4" fmla="*/ 22013 h 1749402"/>
              <a:gd name="connsiteX5" fmla="*/ 6719776 w 12386930"/>
              <a:gd name="connsiteY5" fmla="*/ 43278 h 1749402"/>
              <a:gd name="connsiteX6" fmla="*/ 7974418 w 12386930"/>
              <a:gd name="connsiteY6" fmla="*/ 138971 h 1749402"/>
              <a:gd name="connsiteX7" fmla="*/ 8431618 w 12386930"/>
              <a:gd name="connsiteY7" fmla="*/ 447315 h 1749402"/>
              <a:gd name="connsiteX8" fmla="*/ 8442251 w 12386930"/>
              <a:gd name="connsiteY8" fmla="*/ 798190 h 1749402"/>
              <a:gd name="connsiteX9" fmla="*/ 7740502 w 12386930"/>
              <a:gd name="connsiteY9" fmla="*/ 808822 h 1749402"/>
              <a:gd name="connsiteX10" fmla="*/ 6209414 w 12386930"/>
              <a:gd name="connsiteY10" fmla="*/ 787557 h 1749402"/>
              <a:gd name="connsiteX11" fmla="*/ 5135525 w 12386930"/>
              <a:gd name="connsiteY11" fmla="*/ 787557 h 1749402"/>
              <a:gd name="connsiteX12" fmla="*/ 4742121 w 12386930"/>
              <a:gd name="connsiteY12" fmla="*/ 851352 h 1749402"/>
              <a:gd name="connsiteX13" fmla="*/ 4646428 w 12386930"/>
              <a:gd name="connsiteY13" fmla="*/ 1149064 h 1749402"/>
              <a:gd name="connsiteX14" fmla="*/ 4976037 w 12386930"/>
              <a:gd name="connsiteY14" fmla="*/ 1531836 h 1749402"/>
              <a:gd name="connsiteX15" fmla="*/ 6496493 w 12386930"/>
              <a:gd name="connsiteY15" fmla="*/ 1553101 h 1749402"/>
              <a:gd name="connsiteX16" fmla="*/ 8112642 w 12386930"/>
              <a:gd name="connsiteY16" fmla="*/ 1563734 h 1749402"/>
              <a:gd name="connsiteX17" fmla="*/ 10770781 w 12386930"/>
              <a:gd name="connsiteY17" fmla="*/ 1627529 h 1749402"/>
              <a:gd name="connsiteX18" fmla="*/ 12386930 w 12386930"/>
              <a:gd name="connsiteY18" fmla="*/ 1744487 h 174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6930" h="1749402">
                <a:moveTo>
                  <a:pt x="0" y="43278"/>
                </a:moveTo>
                <a:cubicBezTo>
                  <a:pt x="313660" y="19355"/>
                  <a:pt x="627321" y="-4568"/>
                  <a:pt x="978195" y="748"/>
                </a:cubicBezTo>
                <a:cubicBezTo>
                  <a:pt x="1329069" y="6064"/>
                  <a:pt x="2105246" y="75176"/>
                  <a:pt x="2105246" y="75176"/>
                </a:cubicBezTo>
                <a:lnTo>
                  <a:pt x="3976576" y="53911"/>
                </a:lnTo>
                <a:lnTo>
                  <a:pt x="5380074" y="22013"/>
                </a:lnTo>
                <a:cubicBezTo>
                  <a:pt x="5837274" y="20241"/>
                  <a:pt x="6287385" y="23785"/>
                  <a:pt x="6719776" y="43278"/>
                </a:cubicBezTo>
                <a:cubicBezTo>
                  <a:pt x="7152167" y="62771"/>
                  <a:pt x="7689111" y="71632"/>
                  <a:pt x="7974418" y="138971"/>
                </a:cubicBezTo>
                <a:cubicBezTo>
                  <a:pt x="8259725" y="206310"/>
                  <a:pt x="8353646" y="337445"/>
                  <a:pt x="8431618" y="447315"/>
                </a:cubicBezTo>
                <a:cubicBezTo>
                  <a:pt x="8509590" y="557185"/>
                  <a:pt x="8557437" y="737939"/>
                  <a:pt x="8442251" y="798190"/>
                </a:cubicBezTo>
                <a:cubicBezTo>
                  <a:pt x="8327065" y="858441"/>
                  <a:pt x="7740502" y="808822"/>
                  <a:pt x="7740502" y="808822"/>
                </a:cubicBezTo>
                <a:lnTo>
                  <a:pt x="6209414" y="787557"/>
                </a:lnTo>
                <a:cubicBezTo>
                  <a:pt x="5775251" y="784013"/>
                  <a:pt x="5380074" y="776925"/>
                  <a:pt x="5135525" y="787557"/>
                </a:cubicBezTo>
                <a:cubicBezTo>
                  <a:pt x="4890976" y="798189"/>
                  <a:pt x="4823637" y="791101"/>
                  <a:pt x="4742121" y="851352"/>
                </a:cubicBezTo>
                <a:cubicBezTo>
                  <a:pt x="4660605" y="911603"/>
                  <a:pt x="4607442" y="1035650"/>
                  <a:pt x="4646428" y="1149064"/>
                </a:cubicBezTo>
                <a:cubicBezTo>
                  <a:pt x="4685414" y="1262478"/>
                  <a:pt x="4667693" y="1464497"/>
                  <a:pt x="4976037" y="1531836"/>
                </a:cubicBezTo>
                <a:cubicBezTo>
                  <a:pt x="5284381" y="1599175"/>
                  <a:pt x="6496493" y="1553101"/>
                  <a:pt x="6496493" y="1553101"/>
                </a:cubicBezTo>
                <a:lnTo>
                  <a:pt x="8112642" y="1563734"/>
                </a:lnTo>
                <a:lnTo>
                  <a:pt x="10770781" y="1627529"/>
                </a:lnTo>
                <a:cubicBezTo>
                  <a:pt x="11483162" y="1657654"/>
                  <a:pt x="12057321" y="1774613"/>
                  <a:pt x="12386930" y="1744487"/>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1105468" y="3079919"/>
            <a:ext cx="409433" cy="409433"/>
          </a:xfrm>
          <a:prstGeom prst="ellipse">
            <a:avLst/>
          </a:prstGeom>
          <a:solidFill>
            <a:srgbClr val="F6921E"/>
          </a:solidFill>
          <a:ln w="25400" cap="rnd">
            <a:solidFill>
              <a:sysClr val="windowText" lastClr="000000">
                <a:lumMod val="75000"/>
                <a:lumOff val="25000"/>
              </a:sysClr>
            </a:solid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ea"/>
            </a:endParaRPr>
          </a:p>
        </p:txBody>
      </p:sp>
      <p:sp>
        <p:nvSpPr>
          <p:cNvPr id="122" name="椭圆 121"/>
          <p:cNvSpPr/>
          <p:nvPr/>
        </p:nvSpPr>
        <p:spPr>
          <a:xfrm>
            <a:off x="5064375" y="3079919"/>
            <a:ext cx="409433" cy="409433"/>
          </a:xfrm>
          <a:prstGeom prst="ellipse">
            <a:avLst/>
          </a:prstGeom>
          <a:blipFill>
            <a:blip r:embed="rId3"/>
            <a:stretch>
              <a:fillRect b="-14000"/>
            </a:stretch>
          </a:blipFill>
          <a:ln w="25400" cap="rnd">
            <a:solidFill>
              <a:sysClr val="windowText" lastClr="000000">
                <a:lumMod val="75000"/>
                <a:lumOff val="25000"/>
              </a:sysClr>
            </a:solid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ea"/>
            </a:endParaRPr>
          </a:p>
        </p:txBody>
      </p:sp>
      <p:sp>
        <p:nvSpPr>
          <p:cNvPr id="123" name="椭圆 122"/>
          <p:cNvSpPr/>
          <p:nvPr/>
        </p:nvSpPr>
        <p:spPr>
          <a:xfrm>
            <a:off x="8165814" y="3836320"/>
            <a:ext cx="409433" cy="409433"/>
          </a:xfrm>
          <a:prstGeom prst="ellipse">
            <a:avLst/>
          </a:prstGeom>
          <a:solidFill>
            <a:srgbClr val="F6921E"/>
          </a:solidFill>
          <a:ln w="25400" cap="rnd">
            <a:solidFill>
              <a:sysClr val="windowText" lastClr="000000">
                <a:lumMod val="75000"/>
                <a:lumOff val="25000"/>
              </a:sysClr>
            </a:solid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ea"/>
            </a:endParaRPr>
          </a:p>
        </p:txBody>
      </p:sp>
      <p:sp>
        <p:nvSpPr>
          <p:cNvPr id="124" name="椭圆 123"/>
          <p:cNvSpPr/>
          <p:nvPr/>
        </p:nvSpPr>
        <p:spPr>
          <a:xfrm>
            <a:off x="4440302" y="4245753"/>
            <a:ext cx="409433" cy="409433"/>
          </a:xfrm>
          <a:prstGeom prst="ellipse">
            <a:avLst/>
          </a:prstGeom>
          <a:solidFill>
            <a:srgbClr val="FCC271"/>
          </a:solidFill>
          <a:ln w="25400" cap="rnd">
            <a:solidFill>
              <a:sysClr val="windowText" lastClr="000000">
                <a:lumMod val="75000"/>
                <a:lumOff val="25000"/>
              </a:sysClr>
            </a:solid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ea"/>
            </a:endParaRPr>
          </a:p>
        </p:txBody>
      </p:sp>
      <p:sp>
        <p:nvSpPr>
          <p:cNvPr id="125" name="椭圆 124"/>
          <p:cNvSpPr/>
          <p:nvPr/>
        </p:nvSpPr>
        <p:spPr>
          <a:xfrm>
            <a:off x="6991592" y="4617916"/>
            <a:ext cx="409433" cy="409433"/>
          </a:xfrm>
          <a:prstGeom prst="ellipse">
            <a:avLst/>
          </a:prstGeom>
          <a:blipFill>
            <a:blip r:embed="rId3"/>
            <a:stretch>
              <a:fillRect b="-14000"/>
            </a:stretch>
          </a:blipFill>
          <a:ln w="25400" cap="rnd">
            <a:solidFill>
              <a:sysClr val="windowText" lastClr="000000">
                <a:lumMod val="75000"/>
                <a:lumOff val="25000"/>
              </a:sysClr>
            </a:solidFill>
            <a:prstDash val="solid"/>
            <a:round/>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ea"/>
            </a:endParaRPr>
          </a:p>
        </p:txBody>
      </p:sp>
      <p:grpSp>
        <p:nvGrpSpPr>
          <p:cNvPr id="126" name="组合 125"/>
          <p:cNvGrpSpPr/>
          <p:nvPr/>
        </p:nvGrpSpPr>
        <p:grpSpPr>
          <a:xfrm>
            <a:off x="1199396" y="1624041"/>
            <a:ext cx="3308090" cy="1130633"/>
            <a:chOff x="1343072" y="1794985"/>
            <a:chExt cx="3308090" cy="1130633"/>
          </a:xfrm>
        </p:grpSpPr>
        <p:sp>
          <p:nvSpPr>
            <p:cNvPr id="127" name="矩形 126"/>
            <p:cNvSpPr/>
            <p:nvPr/>
          </p:nvSpPr>
          <p:spPr>
            <a:xfrm>
              <a:off x="1343072" y="2262680"/>
              <a:ext cx="3308090" cy="662938"/>
            </a:xfrm>
            <a:prstGeom prst="rect">
              <a:avLst/>
            </a:prstGeom>
          </p:spPr>
          <p:txBody>
            <a:bodyPr wrap="square">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sp>
          <p:nvSpPr>
            <p:cNvPr id="128" name="矩形 127"/>
            <p:cNvSpPr/>
            <p:nvPr/>
          </p:nvSpPr>
          <p:spPr>
            <a:xfrm>
              <a:off x="1390119" y="1794985"/>
              <a:ext cx="2343904" cy="400110"/>
            </a:xfrm>
            <a:prstGeom prst="rect">
              <a:avLst/>
            </a:prstGeom>
            <a:noFill/>
          </p:spPr>
          <p:txBody>
            <a:bodyPr wrap="square">
              <a:spAutoFit/>
            </a:bodyPr>
            <a:lstStyle/>
            <a:p>
              <a:pPr defTabSz="914400" fontAlgn="base">
                <a:spcBef>
                  <a:spcPct val="0"/>
                </a:spcBef>
                <a:spcAft>
                  <a:spcPct val="0"/>
                </a:spcAft>
              </a:pPr>
              <a:r>
                <a:rPr lang="zh-CN" altLang="en-US" sz="2000" dirty="0">
                  <a:solidFill>
                    <a:prstClr val="black">
                      <a:lumMod val="75000"/>
                      <a:lumOff val="25000"/>
                    </a:prstClr>
                  </a:solidFill>
                  <a:ea typeface="宋体" panose="02010600030101010101" pitchFamily="2" charset="-122"/>
                </a:rPr>
                <a:t>ADD YOUR TEXT</a:t>
              </a:r>
            </a:p>
          </p:txBody>
        </p:sp>
      </p:grpSp>
      <p:grpSp>
        <p:nvGrpSpPr>
          <p:cNvPr id="129" name="组合 128"/>
          <p:cNvGrpSpPr/>
          <p:nvPr/>
        </p:nvGrpSpPr>
        <p:grpSpPr>
          <a:xfrm>
            <a:off x="5330132" y="1691626"/>
            <a:ext cx="3308090" cy="1063048"/>
            <a:chOff x="5473808" y="1862570"/>
            <a:chExt cx="3308090" cy="1063048"/>
          </a:xfrm>
        </p:grpSpPr>
        <p:sp>
          <p:nvSpPr>
            <p:cNvPr id="130" name="矩形 129"/>
            <p:cNvSpPr/>
            <p:nvPr/>
          </p:nvSpPr>
          <p:spPr>
            <a:xfrm>
              <a:off x="5473808" y="2262680"/>
              <a:ext cx="3308090" cy="662938"/>
            </a:xfrm>
            <a:prstGeom prst="rect">
              <a:avLst/>
            </a:prstGeom>
          </p:spPr>
          <p:txBody>
            <a:bodyPr wrap="square">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sp>
          <p:nvSpPr>
            <p:cNvPr id="131" name="矩形 130"/>
            <p:cNvSpPr/>
            <p:nvPr/>
          </p:nvSpPr>
          <p:spPr>
            <a:xfrm>
              <a:off x="5531761" y="1862570"/>
              <a:ext cx="3026468" cy="400110"/>
            </a:xfrm>
            <a:prstGeom prst="rect">
              <a:avLst/>
            </a:prstGeom>
            <a:noFill/>
          </p:spPr>
          <p:txBody>
            <a:bodyPr wrap="square">
              <a:spAutoFit/>
            </a:bodyPr>
            <a:lstStyle/>
            <a:p>
              <a:pPr defTabSz="914400" fontAlgn="base">
                <a:spcBef>
                  <a:spcPct val="0"/>
                </a:spcBef>
                <a:spcAft>
                  <a:spcPct val="0"/>
                </a:spcAft>
              </a:pPr>
              <a:r>
                <a:rPr lang="zh-CN" altLang="en-US" sz="2000" dirty="0">
                  <a:solidFill>
                    <a:prstClr val="black">
                      <a:lumMod val="75000"/>
                      <a:lumOff val="25000"/>
                    </a:prstClr>
                  </a:solidFill>
                  <a:ea typeface="宋体" panose="02010600030101010101" pitchFamily="2" charset="-122"/>
                </a:rPr>
                <a:t>ADD YOUR TEXT</a:t>
              </a:r>
            </a:p>
          </p:txBody>
        </p:sp>
      </p:grpSp>
      <p:grpSp>
        <p:nvGrpSpPr>
          <p:cNvPr id="132" name="组合 131"/>
          <p:cNvGrpSpPr/>
          <p:nvPr/>
        </p:nvGrpSpPr>
        <p:grpSpPr>
          <a:xfrm>
            <a:off x="8863156" y="3059334"/>
            <a:ext cx="2832460" cy="1404236"/>
            <a:chOff x="8863156" y="3059334"/>
            <a:chExt cx="2832460" cy="1404236"/>
          </a:xfrm>
        </p:grpSpPr>
        <p:sp>
          <p:nvSpPr>
            <p:cNvPr id="133" name="矩形 132"/>
            <p:cNvSpPr/>
            <p:nvPr/>
          </p:nvSpPr>
          <p:spPr>
            <a:xfrm>
              <a:off x="8863156" y="3484841"/>
              <a:ext cx="2832460" cy="978729"/>
            </a:xfrm>
            <a:prstGeom prst="rect">
              <a:avLst/>
            </a:prstGeom>
          </p:spPr>
          <p:txBody>
            <a:bodyPr wrap="square">
              <a:spAutoFit/>
            </a:bodyPr>
            <a:lstStyle/>
            <a:p>
              <a:pPr lvl="0">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sp>
          <p:nvSpPr>
            <p:cNvPr id="134" name="矩形 133"/>
            <p:cNvSpPr/>
            <p:nvPr/>
          </p:nvSpPr>
          <p:spPr>
            <a:xfrm>
              <a:off x="8890554" y="3059334"/>
              <a:ext cx="2532687" cy="400110"/>
            </a:xfrm>
            <a:prstGeom prst="rect">
              <a:avLst/>
            </a:prstGeom>
            <a:noFill/>
          </p:spPr>
          <p:txBody>
            <a:bodyPr wrap="square">
              <a:spAutoFit/>
            </a:bodyPr>
            <a:lstStyle/>
            <a:p>
              <a:pPr defTabSz="914400" fontAlgn="base">
                <a:spcBef>
                  <a:spcPct val="0"/>
                </a:spcBef>
                <a:spcAft>
                  <a:spcPct val="0"/>
                </a:spcAft>
              </a:pPr>
              <a:r>
                <a:rPr lang="zh-CN" altLang="en-US" sz="2000" dirty="0">
                  <a:solidFill>
                    <a:prstClr val="black">
                      <a:lumMod val="75000"/>
                      <a:lumOff val="25000"/>
                    </a:prstClr>
                  </a:solidFill>
                  <a:ea typeface="宋体" panose="02010600030101010101" pitchFamily="2" charset="-122"/>
                </a:rPr>
                <a:t>ADD YOUR TEXT</a:t>
              </a:r>
            </a:p>
          </p:txBody>
        </p:sp>
      </p:grpSp>
      <p:grpSp>
        <p:nvGrpSpPr>
          <p:cNvPr id="135" name="组合 134"/>
          <p:cNvGrpSpPr/>
          <p:nvPr/>
        </p:nvGrpSpPr>
        <p:grpSpPr>
          <a:xfrm>
            <a:off x="7209111" y="4957125"/>
            <a:ext cx="3308090" cy="1051692"/>
            <a:chOff x="7209111" y="4957125"/>
            <a:chExt cx="3308090" cy="1051692"/>
          </a:xfrm>
        </p:grpSpPr>
        <p:sp>
          <p:nvSpPr>
            <p:cNvPr id="136" name="矩形 135"/>
            <p:cNvSpPr/>
            <p:nvPr/>
          </p:nvSpPr>
          <p:spPr>
            <a:xfrm>
              <a:off x="7209111" y="5345879"/>
              <a:ext cx="3308090" cy="662938"/>
            </a:xfrm>
            <a:prstGeom prst="rect">
              <a:avLst/>
            </a:prstGeom>
          </p:spPr>
          <p:txBody>
            <a:bodyPr wrap="square">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sp>
          <p:nvSpPr>
            <p:cNvPr id="137" name="矩形 136"/>
            <p:cNvSpPr/>
            <p:nvPr/>
          </p:nvSpPr>
          <p:spPr>
            <a:xfrm>
              <a:off x="7231251" y="4957125"/>
              <a:ext cx="2757927" cy="400110"/>
            </a:xfrm>
            <a:prstGeom prst="rect">
              <a:avLst/>
            </a:prstGeom>
            <a:noFill/>
          </p:spPr>
          <p:txBody>
            <a:bodyPr wrap="square">
              <a:spAutoFit/>
            </a:bodyPr>
            <a:lstStyle/>
            <a:p>
              <a:pPr defTabSz="914400" fontAlgn="base">
                <a:spcBef>
                  <a:spcPct val="0"/>
                </a:spcBef>
                <a:spcAft>
                  <a:spcPct val="0"/>
                </a:spcAft>
              </a:pPr>
              <a:r>
                <a:rPr lang="zh-CN" altLang="en-US" sz="2000" dirty="0">
                  <a:solidFill>
                    <a:prstClr val="black">
                      <a:lumMod val="75000"/>
                      <a:lumOff val="25000"/>
                    </a:prstClr>
                  </a:solidFill>
                  <a:ea typeface="宋体" panose="02010600030101010101" pitchFamily="2" charset="-122"/>
                </a:rPr>
                <a:t>ADD YOUR TEXT</a:t>
              </a:r>
            </a:p>
          </p:txBody>
        </p:sp>
      </p:grpSp>
      <p:grpSp>
        <p:nvGrpSpPr>
          <p:cNvPr id="138" name="组合 137"/>
          <p:cNvGrpSpPr/>
          <p:nvPr/>
        </p:nvGrpSpPr>
        <p:grpSpPr>
          <a:xfrm>
            <a:off x="1125465" y="4007678"/>
            <a:ext cx="3303767" cy="1398825"/>
            <a:chOff x="1125465" y="4007678"/>
            <a:chExt cx="3303767" cy="1398825"/>
          </a:xfrm>
        </p:grpSpPr>
        <p:sp>
          <p:nvSpPr>
            <p:cNvPr id="139" name="矩形 138"/>
            <p:cNvSpPr/>
            <p:nvPr/>
          </p:nvSpPr>
          <p:spPr>
            <a:xfrm>
              <a:off x="1125465" y="4446240"/>
              <a:ext cx="3303767" cy="960263"/>
            </a:xfrm>
            <a:prstGeom prst="rect">
              <a:avLst/>
            </a:prstGeom>
          </p:spPr>
          <p:txBody>
            <a:bodyPr wrap="square">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a:p>
              <a:pPr algn="r" defTabSz="914400" fontAlgn="base">
                <a:spcBef>
                  <a:spcPct val="0"/>
                </a:spcBef>
                <a:spcAft>
                  <a:spcPct val="0"/>
                </a:spcAft>
              </a:pPr>
              <a:endParaRPr lang="zh-CN" altLang="en-US" sz="1800" dirty="0">
                <a:solidFill>
                  <a:prstClr val="black">
                    <a:lumMod val="75000"/>
                    <a:lumOff val="25000"/>
                  </a:prstClr>
                </a:solidFill>
                <a:ea typeface="宋体" panose="02010600030101010101" pitchFamily="2" charset="-122"/>
              </a:endParaRPr>
            </a:p>
          </p:txBody>
        </p:sp>
        <p:sp>
          <p:nvSpPr>
            <p:cNvPr id="140" name="矩形 139"/>
            <p:cNvSpPr/>
            <p:nvPr/>
          </p:nvSpPr>
          <p:spPr>
            <a:xfrm>
              <a:off x="1852149" y="4007678"/>
              <a:ext cx="2551289" cy="400110"/>
            </a:xfrm>
            <a:prstGeom prst="rect">
              <a:avLst/>
            </a:prstGeom>
            <a:noFill/>
          </p:spPr>
          <p:txBody>
            <a:bodyPr wrap="square">
              <a:spAutoFit/>
            </a:bodyPr>
            <a:lstStyle/>
            <a:p>
              <a:pPr algn="r" defTabSz="914400" fontAlgn="base">
                <a:spcBef>
                  <a:spcPct val="0"/>
                </a:spcBef>
                <a:spcAft>
                  <a:spcPct val="0"/>
                </a:spcAft>
              </a:pPr>
              <a:r>
                <a:rPr lang="zh-CN" altLang="en-US" sz="2000" dirty="0">
                  <a:solidFill>
                    <a:prstClr val="black">
                      <a:lumMod val="75000"/>
                      <a:lumOff val="25000"/>
                    </a:prstClr>
                  </a:solidFill>
                  <a:ea typeface="宋体" panose="02010600030101010101" pitchFamily="2" charset="-122"/>
                </a:rPr>
                <a:t>ADD YOUR TEXT</a:t>
              </a:r>
            </a:p>
          </p:txBody>
        </p:sp>
      </p:grpSp>
      <p:sp>
        <p:nvSpPr>
          <p:cNvPr id="141" name="文本框 140"/>
          <p:cNvSpPr txBox="1"/>
          <p:nvPr/>
        </p:nvSpPr>
        <p:spPr>
          <a:xfrm>
            <a:off x="983812" y="3336931"/>
            <a:ext cx="691215" cy="584775"/>
          </a:xfrm>
          <a:prstGeom prst="rect">
            <a:avLst/>
          </a:prstGeom>
          <a:noFill/>
        </p:spPr>
        <p:txBody>
          <a:bodyPr wrap="none" rtlCol="0">
            <a:spAutoFit/>
          </a:bodyPr>
          <a:lstStyle/>
          <a:p>
            <a:pPr defTabSz="914400" fontAlgn="base">
              <a:spcBef>
                <a:spcPct val="0"/>
              </a:spcBef>
              <a:spcAft>
                <a:spcPct val="0"/>
              </a:spcAft>
            </a:pPr>
            <a:r>
              <a:rPr lang="en-US" altLang="zh-CN" sz="3200" dirty="0">
                <a:solidFill>
                  <a:prstClr val="white">
                    <a:lumMod val="50000"/>
                  </a:prstClr>
                </a:solidFill>
                <a:ea typeface="方正静蕾简体"/>
              </a:rPr>
              <a:t>2011</a:t>
            </a:r>
            <a:endParaRPr lang="zh-CN" altLang="en-US" sz="3200" dirty="0">
              <a:solidFill>
                <a:prstClr val="white">
                  <a:lumMod val="50000"/>
                </a:prstClr>
              </a:solidFill>
              <a:ea typeface="方正静蕾简体"/>
            </a:endParaRPr>
          </a:p>
        </p:txBody>
      </p:sp>
      <p:sp>
        <p:nvSpPr>
          <p:cNvPr id="142" name="文本框 141"/>
          <p:cNvSpPr txBox="1"/>
          <p:nvPr/>
        </p:nvSpPr>
        <p:spPr>
          <a:xfrm>
            <a:off x="4890678" y="3336931"/>
            <a:ext cx="763351" cy="584775"/>
          </a:xfrm>
          <a:prstGeom prst="rect">
            <a:avLst/>
          </a:prstGeom>
          <a:noFill/>
        </p:spPr>
        <p:txBody>
          <a:bodyPr wrap="none" rtlCol="0">
            <a:spAutoFit/>
          </a:bodyPr>
          <a:lstStyle/>
          <a:p>
            <a:pPr defTabSz="914400" fontAlgn="base">
              <a:spcBef>
                <a:spcPct val="0"/>
              </a:spcBef>
              <a:spcAft>
                <a:spcPct val="0"/>
              </a:spcAft>
            </a:pPr>
            <a:r>
              <a:rPr lang="en-US" altLang="zh-CN" sz="3200" dirty="0">
                <a:solidFill>
                  <a:prstClr val="white">
                    <a:lumMod val="50000"/>
                  </a:prstClr>
                </a:solidFill>
                <a:ea typeface="方正静蕾简体"/>
              </a:rPr>
              <a:t>2012</a:t>
            </a:r>
            <a:endParaRPr lang="zh-CN" altLang="en-US" sz="3200" dirty="0">
              <a:solidFill>
                <a:prstClr val="white">
                  <a:lumMod val="50000"/>
                </a:prstClr>
              </a:solidFill>
              <a:ea typeface="方正静蕾简体"/>
            </a:endParaRPr>
          </a:p>
        </p:txBody>
      </p:sp>
      <p:sp>
        <p:nvSpPr>
          <p:cNvPr id="143" name="文本框 142"/>
          <p:cNvSpPr txBox="1"/>
          <p:nvPr/>
        </p:nvSpPr>
        <p:spPr>
          <a:xfrm>
            <a:off x="7504008" y="3470524"/>
            <a:ext cx="756938" cy="584775"/>
          </a:xfrm>
          <a:prstGeom prst="rect">
            <a:avLst/>
          </a:prstGeom>
          <a:noFill/>
        </p:spPr>
        <p:txBody>
          <a:bodyPr wrap="none" rtlCol="0">
            <a:spAutoFit/>
          </a:bodyPr>
          <a:lstStyle/>
          <a:p>
            <a:pPr defTabSz="914400" fontAlgn="base">
              <a:spcBef>
                <a:spcPct val="0"/>
              </a:spcBef>
              <a:spcAft>
                <a:spcPct val="0"/>
              </a:spcAft>
            </a:pPr>
            <a:r>
              <a:rPr lang="en-US" altLang="zh-CN" sz="3200" dirty="0">
                <a:solidFill>
                  <a:prstClr val="white">
                    <a:lumMod val="50000"/>
                  </a:prstClr>
                </a:solidFill>
                <a:ea typeface="方正静蕾简体"/>
              </a:rPr>
              <a:t>2014</a:t>
            </a:r>
            <a:endParaRPr lang="zh-CN" altLang="en-US" sz="3200" dirty="0">
              <a:solidFill>
                <a:prstClr val="white">
                  <a:lumMod val="50000"/>
                </a:prstClr>
              </a:solidFill>
              <a:ea typeface="方正静蕾简体"/>
            </a:endParaRPr>
          </a:p>
        </p:txBody>
      </p:sp>
      <p:sp>
        <p:nvSpPr>
          <p:cNvPr id="144" name="文本框 143"/>
          <p:cNvSpPr txBox="1"/>
          <p:nvPr/>
        </p:nvSpPr>
        <p:spPr>
          <a:xfrm>
            <a:off x="4885351" y="4140359"/>
            <a:ext cx="753732" cy="584775"/>
          </a:xfrm>
          <a:prstGeom prst="rect">
            <a:avLst/>
          </a:prstGeom>
          <a:noFill/>
        </p:spPr>
        <p:txBody>
          <a:bodyPr wrap="none" rtlCol="0">
            <a:spAutoFit/>
          </a:bodyPr>
          <a:lstStyle/>
          <a:p>
            <a:pPr defTabSz="914400" fontAlgn="base">
              <a:spcBef>
                <a:spcPct val="0"/>
              </a:spcBef>
              <a:spcAft>
                <a:spcPct val="0"/>
              </a:spcAft>
            </a:pPr>
            <a:r>
              <a:rPr lang="en-US" altLang="zh-CN" sz="3200" dirty="0">
                <a:solidFill>
                  <a:prstClr val="white">
                    <a:lumMod val="50000"/>
                  </a:prstClr>
                </a:solidFill>
                <a:ea typeface="方正静蕾简体"/>
              </a:rPr>
              <a:t>2015</a:t>
            </a:r>
            <a:endParaRPr lang="zh-CN" altLang="en-US" sz="3200" dirty="0">
              <a:solidFill>
                <a:prstClr val="white">
                  <a:lumMod val="50000"/>
                </a:prstClr>
              </a:solidFill>
              <a:ea typeface="方正静蕾简体"/>
            </a:endParaRPr>
          </a:p>
        </p:txBody>
      </p:sp>
      <p:sp>
        <p:nvSpPr>
          <p:cNvPr id="145" name="文本框 144"/>
          <p:cNvSpPr txBox="1"/>
          <p:nvPr/>
        </p:nvSpPr>
        <p:spPr>
          <a:xfrm>
            <a:off x="6892378" y="4196768"/>
            <a:ext cx="763351" cy="584775"/>
          </a:xfrm>
          <a:prstGeom prst="rect">
            <a:avLst/>
          </a:prstGeom>
          <a:noFill/>
        </p:spPr>
        <p:txBody>
          <a:bodyPr wrap="none" rtlCol="0">
            <a:spAutoFit/>
          </a:bodyPr>
          <a:lstStyle/>
          <a:p>
            <a:pPr defTabSz="914400" fontAlgn="base">
              <a:spcBef>
                <a:spcPct val="0"/>
              </a:spcBef>
              <a:spcAft>
                <a:spcPct val="0"/>
              </a:spcAft>
            </a:pPr>
            <a:r>
              <a:rPr lang="en-US" altLang="zh-CN" sz="3200" dirty="0">
                <a:solidFill>
                  <a:prstClr val="white">
                    <a:lumMod val="50000"/>
                  </a:prstClr>
                </a:solidFill>
                <a:ea typeface="方正静蕾简体"/>
              </a:rPr>
              <a:t>2016</a:t>
            </a:r>
            <a:endParaRPr lang="zh-CN" altLang="en-US" sz="3200" dirty="0">
              <a:solidFill>
                <a:prstClr val="white">
                  <a:lumMod val="50000"/>
                </a:prstClr>
              </a:solidFill>
              <a:ea typeface="方正静蕾简体"/>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1"/>
                                        </p:tgtEl>
                                        <p:attrNameLst>
                                          <p:attrName>style.visibility</p:attrName>
                                        </p:attrNameLst>
                                      </p:cBhvr>
                                      <p:to>
                                        <p:strVal val="visible"/>
                                      </p:to>
                                    </p:set>
                                    <p:anim calcmode="lin" valueType="num">
                                      <p:cBhvr>
                                        <p:cTn id="11" dur="500" fill="hold"/>
                                        <p:tgtEl>
                                          <p:spTgt spid="121"/>
                                        </p:tgtEl>
                                        <p:attrNameLst>
                                          <p:attrName>ppt_w</p:attrName>
                                        </p:attrNameLst>
                                      </p:cBhvr>
                                      <p:tavLst>
                                        <p:tav tm="0">
                                          <p:val>
                                            <p:fltVal val="0"/>
                                          </p:val>
                                        </p:tav>
                                        <p:tav tm="100000">
                                          <p:val>
                                            <p:strVal val="#ppt_w"/>
                                          </p:val>
                                        </p:tav>
                                      </p:tavLst>
                                    </p:anim>
                                    <p:anim calcmode="lin" valueType="num">
                                      <p:cBhvr>
                                        <p:cTn id="12" dur="500" fill="hold"/>
                                        <p:tgtEl>
                                          <p:spTgt spid="121"/>
                                        </p:tgtEl>
                                        <p:attrNameLst>
                                          <p:attrName>ppt_h</p:attrName>
                                        </p:attrNameLst>
                                      </p:cBhvr>
                                      <p:tavLst>
                                        <p:tav tm="0">
                                          <p:val>
                                            <p:fltVal val="0"/>
                                          </p:val>
                                        </p:tav>
                                        <p:tav tm="100000">
                                          <p:val>
                                            <p:strVal val="#ppt_h"/>
                                          </p:val>
                                        </p:tav>
                                      </p:tavLst>
                                    </p:anim>
                                    <p:animEffect transition="in" filter="fade">
                                      <p:cBhvr>
                                        <p:cTn id="13" dur="500"/>
                                        <p:tgtEl>
                                          <p:spTgt spid="1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41"/>
                                        </p:tgtEl>
                                        <p:attrNameLst>
                                          <p:attrName>style.visibility</p:attrName>
                                        </p:attrNameLst>
                                      </p:cBhvr>
                                      <p:to>
                                        <p:strVal val="visible"/>
                                      </p:to>
                                    </p:set>
                                    <p:anim calcmode="lin" valueType="num">
                                      <p:cBhvr>
                                        <p:cTn id="16" dur="500" fill="hold"/>
                                        <p:tgtEl>
                                          <p:spTgt spid="141"/>
                                        </p:tgtEl>
                                        <p:attrNameLst>
                                          <p:attrName>ppt_w</p:attrName>
                                        </p:attrNameLst>
                                      </p:cBhvr>
                                      <p:tavLst>
                                        <p:tav tm="0">
                                          <p:val>
                                            <p:fltVal val="0"/>
                                          </p:val>
                                        </p:tav>
                                        <p:tav tm="100000">
                                          <p:val>
                                            <p:strVal val="#ppt_w"/>
                                          </p:val>
                                        </p:tav>
                                      </p:tavLst>
                                    </p:anim>
                                    <p:anim calcmode="lin" valueType="num">
                                      <p:cBhvr>
                                        <p:cTn id="17" dur="500" fill="hold"/>
                                        <p:tgtEl>
                                          <p:spTgt spid="141"/>
                                        </p:tgtEl>
                                        <p:attrNameLst>
                                          <p:attrName>ppt_h</p:attrName>
                                        </p:attrNameLst>
                                      </p:cBhvr>
                                      <p:tavLst>
                                        <p:tav tm="0">
                                          <p:val>
                                            <p:fltVal val="0"/>
                                          </p:val>
                                        </p:tav>
                                        <p:tav tm="100000">
                                          <p:val>
                                            <p:strVal val="#ppt_h"/>
                                          </p:val>
                                        </p:tav>
                                      </p:tavLst>
                                    </p:anim>
                                    <p:animEffect transition="in" filter="fade">
                                      <p:cBhvr>
                                        <p:cTn id="18" dur="500"/>
                                        <p:tgtEl>
                                          <p:spTgt spid="14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2"/>
                                        </p:tgtEl>
                                        <p:attrNameLst>
                                          <p:attrName>style.visibility</p:attrName>
                                        </p:attrNameLst>
                                      </p:cBhvr>
                                      <p:to>
                                        <p:strVal val="visible"/>
                                      </p:to>
                                    </p:set>
                                    <p:anim calcmode="lin" valueType="num">
                                      <p:cBhvr>
                                        <p:cTn id="21" dur="500" fill="hold"/>
                                        <p:tgtEl>
                                          <p:spTgt spid="122"/>
                                        </p:tgtEl>
                                        <p:attrNameLst>
                                          <p:attrName>ppt_w</p:attrName>
                                        </p:attrNameLst>
                                      </p:cBhvr>
                                      <p:tavLst>
                                        <p:tav tm="0">
                                          <p:val>
                                            <p:fltVal val="0"/>
                                          </p:val>
                                        </p:tav>
                                        <p:tav tm="100000">
                                          <p:val>
                                            <p:strVal val="#ppt_w"/>
                                          </p:val>
                                        </p:tav>
                                      </p:tavLst>
                                    </p:anim>
                                    <p:anim calcmode="lin" valueType="num">
                                      <p:cBhvr>
                                        <p:cTn id="22" dur="500" fill="hold"/>
                                        <p:tgtEl>
                                          <p:spTgt spid="122"/>
                                        </p:tgtEl>
                                        <p:attrNameLst>
                                          <p:attrName>ppt_h</p:attrName>
                                        </p:attrNameLst>
                                      </p:cBhvr>
                                      <p:tavLst>
                                        <p:tav tm="0">
                                          <p:val>
                                            <p:fltVal val="0"/>
                                          </p:val>
                                        </p:tav>
                                        <p:tav tm="100000">
                                          <p:val>
                                            <p:strVal val="#ppt_h"/>
                                          </p:val>
                                        </p:tav>
                                      </p:tavLst>
                                    </p:anim>
                                    <p:animEffect transition="in" filter="fade">
                                      <p:cBhvr>
                                        <p:cTn id="23" dur="500"/>
                                        <p:tgtEl>
                                          <p:spTgt spid="12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42"/>
                                        </p:tgtEl>
                                        <p:attrNameLst>
                                          <p:attrName>style.visibility</p:attrName>
                                        </p:attrNameLst>
                                      </p:cBhvr>
                                      <p:to>
                                        <p:strVal val="visible"/>
                                      </p:to>
                                    </p:set>
                                    <p:anim calcmode="lin" valueType="num">
                                      <p:cBhvr>
                                        <p:cTn id="26" dur="500" fill="hold"/>
                                        <p:tgtEl>
                                          <p:spTgt spid="142"/>
                                        </p:tgtEl>
                                        <p:attrNameLst>
                                          <p:attrName>ppt_w</p:attrName>
                                        </p:attrNameLst>
                                      </p:cBhvr>
                                      <p:tavLst>
                                        <p:tav tm="0">
                                          <p:val>
                                            <p:fltVal val="0"/>
                                          </p:val>
                                        </p:tav>
                                        <p:tav tm="100000">
                                          <p:val>
                                            <p:strVal val="#ppt_w"/>
                                          </p:val>
                                        </p:tav>
                                      </p:tavLst>
                                    </p:anim>
                                    <p:anim calcmode="lin" valueType="num">
                                      <p:cBhvr>
                                        <p:cTn id="27" dur="500" fill="hold"/>
                                        <p:tgtEl>
                                          <p:spTgt spid="142"/>
                                        </p:tgtEl>
                                        <p:attrNameLst>
                                          <p:attrName>ppt_h</p:attrName>
                                        </p:attrNameLst>
                                      </p:cBhvr>
                                      <p:tavLst>
                                        <p:tav tm="0">
                                          <p:val>
                                            <p:fltVal val="0"/>
                                          </p:val>
                                        </p:tav>
                                        <p:tav tm="100000">
                                          <p:val>
                                            <p:strVal val="#ppt_h"/>
                                          </p:val>
                                        </p:tav>
                                      </p:tavLst>
                                    </p:anim>
                                    <p:animEffect transition="in" filter="fade">
                                      <p:cBhvr>
                                        <p:cTn id="28" dur="500"/>
                                        <p:tgtEl>
                                          <p:spTgt spid="14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3"/>
                                        </p:tgtEl>
                                        <p:attrNameLst>
                                          <p:attrName>style.visibility</p:attrName>
                                        </p:attrNameLst>
                                      </p:cBhvr>
                                      <p:to>
                                        <p:strVal val="visible"/>
                                      </p:to>
                                    </p:set>
                                    <p:anim calcmode="lin" valueType="num">
                                      <p:cBhvr>
                                        <p:cTn id="31" dur="500" fill="hold"/>
                                        <p:tgtEl>
                                          <p:spTgt spid="143"/>
                                        </p:tgtEl>
                                        <p:attrNameLst>
                                          <p:attrName>ppt_w</p:attrName>
                                        </p:attrNameLst>
                                      </p:cBhvr>
                                      <p:tavLst>
                                        <p:tav tm="0">
                                          <p:val>
                                            <p:fltVal val="0"/>
                                          </p:val>
                                        </p:tav>
                                        <p:tav tm="100000">
                                          <p:val>
                                            <p:strVal val="#ppt_w"/>
                                          </p:val>
                                        </p:tav>
                                      </p:tavLst>
                                    </p:anim>
                                    <p:anim calcmode="lin" valueType="num">
                                      <p:cBhvr>
                                        <p:cTn id="32" dur="500" fill="hold"/>
                                        <p:tgtEl>
                                          <p:spTgt spid="143"/>
                                        </p:tgtEl>
                                        <p:attrNameLst>
                                          <p:attrName>ppt_h</p:attrName>
                                        </p:attrNameLst>
                                      </p:cBhvr>
                                      <p:tavLst>
                                        <p:tav tm="0">
                                          <p:val>
                                            <p:fltVal val="0"/>
                                          </p:val>
                                        </p:tav>
                                        <p:tav tm="100000">
                                          <p:val>
                                            <p:strVal val="#ppt_h"/>
                                          </p:val>
                                        </p:tav>
                                      </p:tavLst>
                                    </p:anim>
                                    <p:animEffect transition="in" filter="fade">
                                      <p:cBhvr>
                                        <p:cTn id="33" dur="500"/>
                                        <p:tgtEl>
                                          <p:spTgt spid="14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3"/>
                                        </p:tgtEl>
                                        <p:attrNameLst>
                                          <p:attrName>style.visibility</p:attrName>
                                        </p:attrNameLst>
                                      </p:cBhvr>
                                      <p:to>
                                        <p:strVal val="visible"/>
                                      </p:to>
                                    </p:set>
                                    <p:anim calcmode="lin" valueType="num">
                                      <p:cBhvr>
                                        <p:cTn id="36" dur="500" fill="hold"/>
                                        <p:tgtEl>
                                          <p:spTgt spid="123"/>
                                        </p:tgtEl>
                                        <p:attrNameLst>
                                          <p:attrName>ppt_w</p:attrName>
                                        </p:attrNameLst>
                                      </p:cBhvr>
                                      <p:tavLst>
                                        <p:tav tm="0">
                                          <p:val>
                                            <p:fltVal val="0"/>
                                          </p:val>
                                        </p:tav>
                                        <p:tav tm="100000">
                                          <p:val>
                                            <p:strVal val="#ppt_w"/>
                                          </p:val>
                                        </p:tav>
                                      </p:tavLst>
                                    </p:anim>
                                    <p:anim calcmode="lin" valueType="num">
                                      <p:cBhvr>
                                        <p:cTn id="37" dur="500" fill="hold"/>
                                        <p:tgtEl>
                                          <p:spTgt spid="123"/>
                                        </p:tgtEl>
                                        <p:attrNameLst>
                                          <p:attrName>ppt_h</p:attrName>
                                        </p:attrNameLst>
                                      </p:cBhvr>
                                      <p:tavLst>
                                        <p:tav tm="0">
                                          <p:val>
                                            <p:fltVal val="0"/>
                                          </p:val>
                                        </p:tav>
                                        <p:tav tm="100000">
                                          <p:val>
                                            <p:strVal val="#ppt_h"/>
                                          </p:val>
                                        </p:tav>
                                      </p:tavLst>
                                    </p:anim>
                                    <p:animEffect transition="in" filter="fade">
                                      <p:cBhvr>
                                        <p:cTn id="38" dur="500"/>
                                        <p:tgtEl>
                                          <p:spTgt spid="12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4"/>
                                        </p:tgtEl>
                                        <p:attrNameLst>
                                          <p:attrName>style.visibility</p:attrName>
                                        </p:attrNameLst>
                                      </p:cBhvr>
                                      <p:to>
                                        <p:strVal val="visible"/>
                                      </p:to>
                                    </p:set>
                                    <p:anim calcmode="lin" valueType="num">
                                      <p:cBhvr>
                                        <p:cTn id="41" dur="500" fill="hold"/>
                                        <p:tgtEl>
                                          <p:spTgt spid="124"/>
                                        </p:tgtEl>
                                        <p:attrNameLst>
                                          <p:attrName>ppt_w</p:attrName>
                                        </p:attrNameLst>
                                      </p:cBhvr>
                                      <p:tavLst>
                                        <p:tav tm="0">
                                          <p:val>
                                            <p:fltVal val="0"/>
                                          </p:val>
                                        </p:tav>
                                        <p:tav tm="100000">
                                          <p:val>
                                            <p:strVal val="#ppt_w"/>
                                          </p:val>
                                        </p:tav>
                                      </p:tavLst>
                                    </p:anim>
                                    <p:anim calcmode="lin" valueType="num">
                                      <p:cBhvr>
                                        <p:cTn id="42" dur="500" fill="hold"/>
                                        <p:tgtEl>
                                          <p:spTgt spid="124"/>
                                        </p:tgtEl>
                                        <p:attrNameLst>
                                          <p:attrName>ppt_h</p:attrName>
                                        </p:attrNameLst>
                                      </p:cBhvr>
                                      <p:tavLst>
                                        <p:tav tm="0">
                                          <p:val>
                                            <p:fltVal val="0"/>
                                          </p:val>
                                        </p:tav>
                                        <p:tav tm="100000">
                                          <p:val>
                                            <p:strVal val="#ppt_h"/>
                                          </p:val>
                                        </p:tav>
                                      </p:tavLst>
                                    </p:anim>
                                    <p:animEffect transition="in" filter="fade">
                                      <p:cBhvr>
                                        <p:cTn id="43" dur="500"/>
                                        <p:tgtEl>
                                          <p:spTgt spid="12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4"/>
                                        </p:tgtEl>
                                        <p:attrNameLst>
                                          <p:attrName>style.visibility</p:attrName>
                                        </p:attrNameLst>
                                      </p:cBhvr>
                                      <p:to>
                                        <p:strVal val="visible"/>
                                      </p:to>
                                    </p:set>
                                    <p:anim calcmode="lin" valueType="num">
                                      <p:cBhvr>
                                        <p:cTn id="46" dur="500" fill="hold"/>
                                        <p:tgtEl>
                                          <p:spTgt spid="144"/>
                                        </p:tgtEl>
                                        <p:attrNameLst>
                                          <p:attrName>ppt_w</p:attrName>
                                        </p:attrNameLst>
                                      </p:cBhvr>
                                      <p:tavLst>
                                        <p:tav tm="0">
                                          <p:val>
                                            <p:fltVal val="0"/>
                                          </p:val>
                                        </p:tav>
                                        <p:tav tm="100000">
                                          <p:val>
                                            <p:strVal val="#ppt_w"/>
                                          </p:val>
                                        </p:tav>
                                      </p:tavLst>
                                    </p:anim>
                                    <p:anim calcmode="lin" valueType="num">
                                      <p:cBhvr>
                                        <p:cTn id="47" dur="500" fill="hold"/>
                                        <p:tgtEl>
                                          <p:spTgt spid="144"/>
                                        </p:tgtEl>
                                        <p:attrNameLst>
                                          <p:attrName>ppt_h</p:attrName>
                                        </p:attrNameLst>
                                      </p:cBhvr>
                                      <p:tavLst>
                                        <p:tav tm="0">
                                          <p:val>
                                            <p:fltVal val="0"/>
                                          </p:val>
                                        </p:tav>
                                        <p:tav tm="100000">
                                          <p:val>
                                            <p:strVal val="#ppt_h"/>
                                          </p:val>
                                        </p:tav>
                                      </p:tavLst>
                                    </p:anim>
                                    <p:animEffect transition="in" filter="fade">
                                      <p:cBhvr>
                                        <p:cTn id="48" dur="500"/>
                                        <p:tgtEl>
                                          <p:spTgt spid="14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5"/>
                                        </p:tgtEl>
                                        <p:attrNameLst>
                                          <p:attrName>style.visibility</p:attrName>
                                        </p:attrNameLst>
                                      </p:cBhvr>
                                      <p:to>
                                        <p:strVal val="visible"/>
                                      </p:to>
                                    </p:set>
                                    <p:anim calcmode="lin" valueType="num">
                                      <p:cBhvr>
                                        <p:cTn id="51" dur="500" fill="hold"/>
                                        <p:tgtEl>
                                          <p:spTgt spid="145"/>
                                        </p:tgtEl>
                                        <p:attrNameLst>
                                          <p:attrName>ppt_w</p:attrName>
                                        </p:attrNameLst>
                                      </p:cBhvr>
                                      <p:tavLst>
                                        <p:tav tm="0">
                                          <p:val>
                                            <p:fltVal val="0"/>
                                          </p:val>
                                        </p:tav>
                                        <p:tav tm="100000">
                                          <p:val>
                                            <p:strVal val="#ppt_w"/>
                                          </p:val>
                                        </p:tav>
                                      </p:tavLst>
                                    </p:anim>
                                    <p:anim calcmode="lin" valueType="num">
                                      <p:cBhvr>
                                        <p:cTn id="52" dur="500" fill="hold"/>
                                        <p:tgtEl>
                                          <p:spTgt spid="145"/>
                                        </p:tgtEl>
                                        <p:attrNameLst>
                                          <p:attrName>ppt_h</p:attrName>
                                        </p:attrNameLst>
                                      </p:cBhvr>
                                      <p:tavLst>
                                        <p:tav tm="0">
                                          <p:val>
                                            <p:fltVal val="0"/>
                                          </p:val>
                                        </p:tav>
                                        <p:tav tm="100000">
                                          <p:val>
                                            <p:strVal val="#ppt_h"/>
                                          </p:val>
                                        </p:tav>
                                      </p:tavLst>
                                    </p:anim>
                                    <p:animEffect transition="in" filter="fade">
                                      <p:cBhvr>
                                        <p:cTn id="53" dur="500"/>
                                        <p:tgtEl>
                                          <p:spTgt spid="14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5"/>
                                        </p:tgtEl>
                                        <p:attrNameLst>
                                          <p:attrName>style.visibility</p:attrName>
                                        </p:attrNameLst>
                                      </p:cBhvr>
                                      <p:to>
                                        <p:strVal val="visible"/>
                                      </p:to>
                                    </p:set>
                                    <p:anim calcmode="lin" valueType="num">
                                      <p:cBhvr>
                                        <p:cTn id="56" dur="500" fill="hold"/>
                                        <p:tgtEl>
                                          <p:spTgt spid="125"/>
                                        </p:tgtEl>
                                        <p:attrNameLst>
                                          <p:attrName>ppt_w</p:attrName>
                                        </p:attrNameLst>
                                      </p:cBhvr>
                                      <p:tavLst>
                                        <p:tav tm="0">
                                          <p:val>
                                            <p:fltVal val="0"/>
                                          </p:val>
                                        </p:tav>
                                        <p:tav tm="100000">
                                          <p:val>
                                            <p:strVal val="#ppt_w"/>
                                          </p:val>
                                        </p:tav>
                                      </p:tavLst>
                                    </p:anim>
                                    <p:anim calcmode="lin" valueType="num">
                                      <p:cBhvr>
                                        <p:cTn id="57" dur="500" fill="hold"/>
                                        <p:tgtEl>
                                          <p:spTgt spid="125"/>
                                        </p:tgtEl>
                                        <p:attrNameLst>
                                          <p:attrName>ppt_h</p:attrName>
                                        </p:attrNameLst>
                                      </p:cBhvr>
                                      <p:tavLst>
                                        <p:tav tm="0">
                                          <p:val>
                                            <p:fltVal val="0"/>
                                          </p:val>
                                        </p:tav>
                                        <p:tav tm="100000">
                                          <p:val>
                                            <p:strVal val="#ppt_h"/>
                                          </p:val>
                                        </p:tav>
                                      </p:tavLst>
                                    </p:anim>
                                    <p:animEffect transition="in" filter="fade">
                                      <p:cBhvr>
                                        <p:cTn id="58" dur="500"/>
                                        <p:tgtEl>
                                          <p:spTgt spid="125"/>
                                        </p:tgtEl>
                                      </p:cBhvr>
                                    </p:animEffect>
                                  </p:childTnLst>
                                </p:cTn>
                              </p:par>
                            </p:childTnLst>
                          </p:cTn>
                        </p:par>
                        <p:par>
                          <p:cTn id="59" fill="hold">
                            <p:stCondLst>
                              <p:cond delay="1000"/>
                            </p:stCondLst>
                            <p:childTnLst>
                              <p:par>
                                <p:cTn id="60" presetID="22" presetClass="entr" presetSubtype="1" fill="hold" nodeType="afterEffect">
                                  <p:stCondLst>
                                    <p:cond delay="0"/>
                                  </p:stCondLst>
                                  <p:childTnLst>
                                    <p:set>
                                      <p:cBhvr>
                                        <p:cTn id="61" dur="1" fill="hold">
                                          <p:stCondLst>
                                            <p:cond delay="0"/>
                                          </p:stCondLst>
                                        </p:cTn>
                                        <p:tgtEl>
                                          <p:spTgt spid="126"/>
                                        </p:tgtEl>
                                        <p:attrNameLst>
                                          <p:attrName>style.visibility</p:attrName>
                                        </p:attrNameLst>
                                      </p:cBhvr>
                                      <p:to>
                                        <p:strVal val="visible"/>
                                      </p:to>
                                    </p:set>
                                    <p:animEffect transition="in" filter="wipe(up)">
                                      <p:cBhvr>
                                        <p:cTn id="62" dur="500"/>
                                        <p:tgtEl>
                                          <p:spTgt spid="126"/>
                                        </p:tgtEl>
                                      </p:cBhvr>
                                    </p:animEffect>
                                  </p:childTnLst>
                                </p:cTn>
                              </p:par>
                              <p:par>
                                <p:cTn id="63" presetID="22" presetClass="entr" presetSubtype="1" fill="hold" nodeType="with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up)">
                                      <p:cBhvr>
                                        <p:cTn id="65" dur="500"/>
                                        <p:tgtEl>
                                          <p:spTgt spid="129"/>
                                        </p:tgtEl>
                                      </p:cBhvr>
                                    </p:animEffect>
                                  </p:childTnLst>
                                </p:cTn>
                              </p:par>
                              <p:par>
                                <p:cTn id="66" presetID="22" presetClass="entr" presetSubtype="1" fill="hold" nodeType="with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wipe(up)">
                                      <p:cBhvr>
                                        <p:cTn id="68" dur="500"/>
                                        <p:tgtEl>
                                          <p:spTgt spid="132"/>
                                        </p:tgtEl>
                                      </p:cBhvr>
                                    </p:animEffect>
                                  </p:childTnLst>
                                </p:cTn>
                              </p:par>
                              <p:par>
                                <p:cTn id="69" presetID="22" presetClass="entr" presetSubtype="1" fill="hold"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wipe(up)">
                                      <p:cBhvr>
                                        <p:cTn id="71" dur="500"/>
                                        <p:tgtEl>
                                          <p:spTgt spid="138"/>
                                        </p:tgtEl>
                                      </p:cBhvr>
                                    </p:animEffect>
                                  </p:childTnLst>
                                </p:cTn>
                              </p:par>
                              <p:par>
                                <p:cTn id="72" presetID="22" presetClass="entr" presetSubtype="1" fill="hold" nodeType="withEffect">
                                  <p:stCondLst>
                                    <p:cond delay="0"/>
                                  </p:stCondLst>
                                  <p:childTnLst>
                                    <p:set>
                                      <p:cBhvr>
                                        <p:cTn id="73" dur="1" fill="hold">
                                          <p:stCondLst>
                                            <p:cond delay="0"/>
                                          </p:stCondLst>
                                        </p:cTn>
                                        <p:tgtEl>
                                          <p:spTgt spid="135"/>
                                        </p:tgtEl>
                                        <p:attrNameLst>
                                          <p:attrName>style.visibility</p:attrName>
                                        </p:attrNameLst>
                                      </p:cBhvr>
                                      <p:to>
                                        <p:strVal val="visible"/>
                                      </p:to>
                                    </p:set>
                                    <p:animEffect transition="in" filter="wipe(up)">
                                      <p:cBhvr>
                                        <p:cTn id="7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1" grpId="0" animBg="1"/>
      <p:bldP spid="122" grpId="0" animBg="1"/>
      <p:bldP spid="123" grpId="0" animBg="1"/>
      <p:bldP spid="124" grpId="0" animBg="1"/>
      <p:bldP spid="125" grpId="0" animBg="1"/>
      <p:bldP spid="141" grpId="0"/>
      <p:bldP spid="142" grpId="0"/>
      <p:bldP spid="143" grpId="0"/>
      <p:bldP spid="144" grpId="0"/>
      <p:bldP spid="1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1169"/>
          <p:cNvSpPr/>
          <p:nvPr/>
        </p:nvSpPr>
        <p:spPr bwMode="auto">
          <a:xfrm>
            <a:off x="6715331" y="2073741"/>
            <a:ext cx="1343971" cy="392340"/>
          </a:xfrm>
          <a:custGeom>
            <a:avLst/>
            <a:gdLst>
              <a:gd name="T0" fmla="*/ 2 w 68"/>
              <a:gd name="T1" fmla="*/ 20 h 20"/>
              <a:gd name="T2" fmla="*/ 0 w 68"/>
              <a:gd name="T3" fmla="*/ 19 h 20"/>
              <a:gd name="T4" fmla="*/ 7 w 68"/>
              <a:gd name="T5" fmla="*/ 7 h 20"/>
              <a:gd name="T6" fmla="*/ 10 w 68"/>
              <a:gd name="T7" fmla="*/ 0 h 20"/>
              <a:gd name="T8" fmla="*/ 11 w 68"/>
              <a:gd name="T9" fmla="*/ 0 h 20"/>
              <a:gd name="T10" fmla="*/ 68 w 68"/>
              <a:gd name="T11" fmla="*/ 0 h 20"/>
              <a:gd name="T12" fmla="*/ 68 w 68"/>
              <a:gd name="T13" fmla="*/ 2 h 20"/>
              <a:gd name="T14" fmla="*/ 12 w 68"/>
              <a:gd name="T15" fmla="*/ 2 h 20"/>
              <a:gd name="T16" fmla="*/ 8 w 68"/>
              <a:gd name="T17" fmla="*/ 8 h 20"/>
              <a:gd name="T18" fmla="*/ 2 w 68"/>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20">
                <a:moveTo>
                  <a:pt x="2" y="20"/>
                </a:moveTo>
                <a:cubicBezTo>
                  <a:pt x="0" y="19"/>
                  <a:pt x="0" y="19"/>
                  <a:pt x="0" y="19"/>
                </a:cubicBezTo>
                <a:cubicBezTo>
                  <a:pt x="2" y="14"/>
                  <a:pt x="4" y="10"/>
                  <a:pt x="7" y="7"/>
                </a:cubicBezTo>
                <a:cubicBezTo>
                  <a:pt x="8" y="5"/>
                  <a:pt x="9" y="3"/>
                  <a:pt x="10" y="0"/>
                </a:cubicBezTo>
                <a:cubicBezTo>
                  <a:pt x="11" y="0"/>
                  <a:pt x="11" y="0"/>
                  <a:pt x="11" y="0"/>
                </a:cubicBezTo>
                <a:cubicBezTo>
                  <a:pt x="68" y="0"/>
                  <a:pt x="68" y="0"/>
                  <a:pt x="68" y="0"/>
                </a:cubicBezTo>
                <a:cubicBezTo>
                  <a:pt x="68" y="2"/>
                  <a:pt x="68" y="2"/>
                  <a:pt x="68" y="2"/>
                </a:cubicBezTo>
                <a:cubicBezTo>
                  <a:pt x="12" y="2"/>
                  <a:pt x="12" y="2"/>
                  <a:pt x="12" y="2"/>
                </a:cubicBezTo>
                <a:cubicBezTo>
                  <a:pt x="11" y="4"/>
                  <a:pt x="9" y="6"/>
                  <a:pt x="8" y="8"/>
                </a:cubicBezTo>
                <a:cubicBezTo>
                  <a:pt x="6" y="11"/>
                  <a:pt x="4" y="14"/>
                  <a:pt x="2" y="20"/>
                </a:cubicBezTo>
                <a:close/>
              </a:path>
            </a:pathLst>
          </a:custGeom>
          <a:solidFill>
            <a:srgbClr val="0F863B"/>
          </a:solidFill>
          <a:ln>
            <a:noFill/>
          </a:ln>
        </p:spPr>
        <p:txBody>
          <a:bodyPr vert="horz" wrap="square" lIns="91440" tIns="45720" rIns="91440" bIns="45720" numCol="1" anchor="t" anchorCtr="0" compatLnSpc="1"/>
          <a:lstStyle/>
          <a:p>
            <a:endParaRPr lang="zh-CN" altLang="en-US"/>
          </a:p>
        </p:txBody>
      </p:sp>
      <p:sp>
        <p:nvSpPr>
          <p:cNvPr id="45" name="Freeform 1170"/>
          <p:cNvSpPr/>
          <p:nvPr/>
        </p:nvSpPr>
        <p:spPr bwMode="auto">
          <a:xfrm>
            <a:off x="3100808" y="3459444"/>
            <a:ext cx="2128647" cy="550942"/>
          </a:xfrm>
          <a:custGeom>
            <a:avLst/>
            <a:gdLst>
              <a:gd name="T0" fmla="*/ 107 w 108"/>
              <a:gd name="T1" fmla="*/ 28 h 28"/>
              <a:gd name="T2" fmla="*/ 100 w 108"/>
              <a:gd name="T3" fmla="*/ 16 h 28"/>
              <a:gd name="T4" fmla="*/ 92 w 108"/>
              <a:gd name="T5" fmla="*/ 2 h 28"/>
              <a:gd name="T6" fmla="*/ 0 w 108"/>
              <a:gd name="T7" fmla="*/ 2 h 28"/>
              <a:gd name="T8" fmla="*/ 0 w 108"/>
              <a:gd name="T9" fmla="*/ 0 h 28"/>
              <a:gd name="T10" fmla="*/ 94 w 108"/>
              <a:gd name="T11" fmla="*/ 0 h 28"/>
              <a:gd name="T12" fmla="*/ 94 w 108"/>
              <a:gd name="T13" fmla="*/ 1 h 28"/>
              <a:gd name="T14" fmla="*/ 101 w 108"/>
              <a:gd name="T15" fmla="*/ 15 h 28"/>
              <a:gd name="T16" fmla="*/ 108 w 108"/>
              <a:gd name="T17" fmla="*/ 27 h 28"/>
              <a:gd name="T18" fmla="*/ 107 w 108"/>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28">
                <a:moveTo>
                  <a:pt x="107" y="28"/>
                </a:moveTo>
                <a:cubicBezTo>
                  <a:pt x="104" y="24"/>
                  <a:pt x="102" y="20"/>
                  <a:pt x="100" y="16"/>
                </a:cubicBezTo>
                <a:cubicBezTo>
                  <a:pt x="97" y="11"/>
                  <a:pt x="94" y="7"/>
                  <a:pt x="92" y="2"/>
                </a:cubicBezTo>
                <a:cubicBezTo>
                  <a:pt x="0" y="2"/>
                  <a:pt x="0" y="2"/>
                  <a:pt x="0" y="2"/>
                </a:cubicBezTo>
                <a:cubicBezTo>
                  <a:pt x="0" y="0"/>
                  <a:pt x="0" y="0"/>
                  <a:pt x="0" y="0"/>
                </a:cubicBezTo>
                <a:cubicBezTo>
                  <a:pt x="94" y="0"/>
                  <a:pt x="94" y="0"/>
                  <a:pt x="94" y="0"/>
                </a:cubicBezTo>
                <a:cubicBezTo>
                  <a:pt x="94" y="1"/>
                  <a:pt x="94" y="1"/>
                  <a:pt x="94" y="1"/>
                </a:cubicBezTo>
                <a:cubicBezTo>
                  <a:pt x="96" y="6"/>
                  <a:pt x="98" y="10"/>
                  <a:pt x="101" y="15"/>
                </a:cubicBezTo>
                <a:cubicBezTo>
                  <a:pt x="104" y="19"/>
                  <a:pt x="106" y="23"/>
                  <a:pt x="108" y="27"/>
                </a:cubicBezTo>
                <a:lnTo>
                  <a:pt x="107" y="28"/>
                </a:lnTo>
                <a:close/>
              </a:path>
            </a:pathLst>
          </a:custGeom>
          <a:solidFill>
            <a:srgbClr val="0F863B"/>
          </a:solidFill>
          <a:ln>
            <a:noFill/>
          </a:ln>
        </p:spPr>
        <p:txBody>
          <a:bodyPr vert="horz" wrap="square" lIns="91440" tIns="45720" rIns="91440" bIns="45720" numCol="1" anchor="t" anchorCtr="0" compatLnSpc="1"/>
          <a:lstStyle/>
          <a:p>
            <a:endParaRPr lang="zh-CN" altLang="en-US"/>
          </a:p>
        </p:txBody>
      </p:sp>
      <p:sp>
        <p:nvSpPr>
          <p:cNvPr id="46" name="Freeform 1171"/>
          <p:cNvSpPr/>
          <p:nvPr/>
        </p:nvSpPr>
        <p:spPr bwMode="auto">
          <a:xfrm>
            <a:off x="6990801" y="2883457"/>
            <a:ext cx="1285535" cy="492512"/>
          </a:xfrm>
          <a:custGeom>
            <a:avLst/>
            <a:gdLst>
              <a:gd name="T0" fmla="*/ 2 w 65"/>
              <a:gd name="T1" fmla="*/ 25 h 25"/>
              <a:gd name="T2" fmla="*/ 0 w 65"/>
              <a:gd name="T3" fmla="*/ 25 h 25"/>
              <a:gd name="T4" fmla="*/ 12 w 65"/>
              <a:gd name="T5" fmla="*/ 12 h 25"/>
              <a:gd name="T6" fmla="*/ 24 w 65"/>
              <a:gd name="T7" fmla="*/ 0 h 25"/>
              <a:gd name="T8" fmla="*/ 65 w 65"/>
              <a:gd name="T9" fmla="*/ 0 h 25"/>
              <a:gd name="T10" fmla="*/ 65 w 65"/>
              <a:gd name="T11" fmla="*/ 2 h 25"/>
              <a:gd name="T12" fmla="*/ 24 w 65"/>
              <a:gd name="T13" fmla="*/ 2 h 25"/>
              <a:gd name="T14" fmla="*/ 2 w 6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25">
                <a:moveTo>
                  <a:pt x="2" y="25"/>
                </a:moveTo>
                <a:cubicBezTo>
                  <a:pt x="0" y="25"/>
                  <a:pt x="0" y="25"/>
                  <a:pt x="0" y="25"/>
                </a:cubicBezTo>
                <a:cubicBezTo>
                  <a:pt x="0" y="24"/>
                  <a:pt x="0" y="23"/>
                  <a:pt x="12" y="12"/>
                </a:cubicBezTo>
                <a:cubicBezTo>
                  <a:pt x="23" y="0"/>
                  <a:pt x="23" y="0"/>
                  <a:pt x="24" y="0"/>
                </a:cubicBezTo>
                <a:cubicBezTo>
                  <a:pt x="65" y="0"/>
                  <a:pt x="65" y="0"/>
                  <a:pt x="65" y="0"/>
                </a:cubicBezTo>
                <a:cubicBezTo>
                  <a:pt x="65" y="2"/>
                  <a:pt x="65" y="2"/>
                  <a:pt x="65" y="2"/>
                </a:cubicBezTo>
                <a:cubicBezTo>
                  <a:pt x="24" y="2"/>
                  <a:pt x="24" y="2"/>
                  <a:pt x="24" y="2"/>
                </a:cubicBezTo>
                <a:cubicBezTo>
                  <a:pt x="22" y="4"/>
                  <a:pt x="3" y="23"/>
                  <a:pt x="2" y="25"/>
                </a:cubicBezTo>
                <a:close/>
              </a:path>
            </a:pathLst>
          </a:custGeom>
          <a:solidFill>
            <a:srgbClr val="0F863B"/>
          </a:solidFill>
          <a:ln>
            <a:noFill/>
          </a:ln>
        </p:spPr>
        <p:txBody>
          <a:bodyPr vert="horz" wrap="square" lIns="91440" tIns="45720" rIns="91440" bIns="45720" numCol="1" anchor="t" anchorCtr="0" compatLnSpc="1"/>
          <a:lstStyle/>
          <a:p>
            <a:endParaRPr lang="zh-CN" altLang="en-US"/>
          </a:p>
        </p:txBody>
      </p:sp>
      <p:sp>
        <p:nvSpPr>
          <p:cNvPr id="47" name="Freeform 1172"/>
          <p:cNvSpPr/>
          <p:nvPr/>
        </p:nvSpPr>
        <p:spPr bwMode="auto">
          <a:xfrm>
            <a:off x="6398122" y="3985341"/>
            <a:ext cx="1577703" cy="434076"/>
          </a:xfrm>
          <a:custGeom>
            <a:avLst/>
            <a:gdLst>
              <a:gd name="T0" fmla="*/ 21 w 80"/>
              <a:gd name="T1" fmla="*/ 22 h 22"/>
              <a:gd name="T2" fmla="*/ 20 w 80"/>
              <a:gd name="T3" fmla="*/ 21 h 22"/>
              <a:gd name="T4" fmla="*/ 1 w 80"/>
              <a:gd name="T5" fmla="*/ 2 h 22"/>
              <a:gd name="T6" fmla="*/ 1 w 80"/>
              <a:gd name="T7" fmla="*/ 2 h 22"/>
              <a:gd name="T8" fmla="*/ 1 w 80"/>
              <a:gd name="T9" fmla="*/ 2 h 22"/>
              <a:gd name="T10" fmla="*/ 1 w 80"/>
              <a:gd name="T11" fmla="*/ 0 h 22"/>
              <a:gd name="T12" fmla="*/ 2 w 80"/>
              <a:gd name="T13" fmla="*/ 1 h 22"/>
              <a:gd name="T14" fmla="*/ 2 w 80"/>
              <a:gd name="T15" fmla="*/ 0 h 22"/>
              <a:gd name="T16" fmla="*/ 2 w 80"/>
              <a:gd name="T17" fmla="*/ 0 h 22"/>
              <a:gd name="T18" fmla="*/ 2 w 80"/>
              <a:gd name="T19" fmla="*/ 1 h 22"/>
              <a:gd name="T20" fmla="*/ 21 w 80"/>
              <a:gd name="T21" fmla="*/ 20 h 22"/>
              <a:gd name="T22" fmla="*/ 80 w 80"/>
              <a:gd name="T23" fmla="*/ 20 h 22"/>
              <a:gd name="T24" fmla="*/ 80 w 80"/>
              <a:gd name="T25" fmla="*/ 22 h 22"/>
              <a:gd name="T26" fmla="*/ 22 w 80"/>
              <a:gd name="T27" fmla="*/ 22 h 22"/>
              <a:gd name="T28" fmla="*/ 21 w 80"/>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22">
                <a:moveTo>
                  <a:pt x="21" y="22"/>
                </a:moveTo>
                <a:cubicBezTo>
                  <a:pt x="20" y="21"/>
                  <a:pt x="20" y="21"/>
                  <a:pt x="20" y="21"/>
                </a:cubicBezTo>
                <a:cubicBezTo>
                  <a:pt x="1" y="2"/>
                  <a:pt x="1" y="2"/>
                  <a:pt x="1" y="2"/>
                </a:cubicBezTo>
                <a:cubicBezTo>
                  <a:pt x="1" y="2"/>
                  <a:pt x="1" y="2"/>
                  <a:pt x="1" y="2"/>
                </a:cubicBezTo>
                <a:cubicBezTo>
                  <a:pt x="1" y="2"/>
                  <a:pt x="1" y="2"/>
                  <a:pt x="1" y="2"/>
                </a:cubicBezTo>
                <a:cubicBezTo>
                  <a:pt x="0" y="1"/>
                  <a:pt x="0" y="1"/>
                  <a:pt x="1" y="0"/>
                </a:cubicBezTo>
                <a:cubicBezTo>
                  <a:pt x="2" y="1"/>
                  <a:pt x="2" y="1"/>
                  <a:pt x="2" y="1"/>
                </a:cubicBezTo>
                <a:cubicBezTo>
                  <a:pt x="2" y="0"/>
                  <a:pt x="2" y="0"/>
                  <a:pt x="2" y="0"/>
                </a:cubicBezTo>
                <a:cubicBezTo>
                  <a:pt x="2" y="0"/>
                  <a:pt x="2" y="0"/>
                  <a:pt x="2" y="0"/>
                </a:cubicBezTo>
                <a:cubicBezTo>
                  <a:pt x="2" y="1"/>
                  <a:pt x="2" y="1"/>
                  <a:pt x="2" y="1"/>
                </a:cubicBezTo>
                <a:cubicBezTo>
                  <a:pt x="21" y="20"/>
                  <a:pt x="21" y="20"/>
                  <a:pt x="21" y="20"/>
                </a:cubicBezTo>
                <a:cubicBezTo>
                  <a:pt x="80" y="20"/>
                  <a:pt x="80" y="20"/>
                  <a:pt x="80" y="20"/>
                </a:cubicBezTo>
                <a:cubicBezTo>
                  <a:pt x="80" y="22"/>
                  <a:pt x="80" y="22"/>
                  <a:pt x="80" y="22"/>
                </a:cubicBezTo>
                <a:cubicBezTo>
                  <a:pt x="22" y="22"/>
                  <a:pt x="22" y="22"/>
                  <a:pt x="22" y="22"/>
                </a:cubicBezTo>
                <a:lnTo>
                  <a:pt x="21" y="22"/>
                </a:lnTo>
                <a:close/>
              </a:path>
            </a:pathLst>
          </a:custGeom>
          <a:solidFill>
            <a:srgbClr val="0F863B"/>
          </a:solidFill>
          <a:ln>
            <a:noFill/>
          </a:ln>
        </p:spPr>
        <p:txBody>
          <a:bodyPr vert="horz" wrap="square" lIns="91440" tIns="45720" rIns="91440" bIns="45720" numCol="1" anchor="t" anchorCtr="0" compatLnSpc="1"/>
          <a:lstStyle/>
          <a:p>
            <a:endParaRPr lang="zh-CN" altLang="en-US"/>
          </a:p>
        </p:txBody>
      </p:sp>
      <p:sp>
        <p:nvSpPr>
          <p:cNvPr id="48" name="Freeform 1173"/>
          <p:cNvSpPr/>
          <p:nvPr/>
        </p:nvSpPr>
        <p:spPr bwMode="auto">
          <a:xfrm>
            <a:off x="3793664" y="4168988"/>
            <a:ext cx="1995084" cy="467467"/>
          </a:xfrm>
          <a:custGeom>
            <a:avLst/>
            <a:gdLst>
              <a:gd name="T0" fmla="*/ 91 w 101"/>
              <a:gd name="T1" fmla="*/ 24 h 24"/>
              <a:gd name="T2" fmla="*/ 0 w 101"/>
              <a:gd name="T3" fmla="*/ 24 h 24"/>
              <a:gd name="T4" fmla="*/ 0 w 101"/>
              <a:gd name="T5" fmla="*/ 22 h 24"/>
              <a:gd name="T6" fmla="*/ 89 w 101"/>
              <a:gd name="T7" fmla="*/ 22 h 24"/>
              <a:gd name="T8" fmla="*/ 95 w 101"/>
              <a:gd name="T9" fmla="*/ 9 h 24"/>
              <a:gd name="T10" fmla="*/ 99 w 101"/>
              <a:gd name="T11" fmla="*/ 0 h 24"/>
              <a:gd name="T12" fmla="*/ 101 w 101"/>
              <a:gd name="T13" fmla="*/ 0 h 24"/>
              <a:gd name="T14" fmla="*/ 97 w 101"/>
              <a:gd name="T15" fmla="*/ 10 h 24"/>
              <a:gd name="T16" fmla="*/ 91 w 10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24">
                <a:moveTo>
                  <a:pt x="91" y="24"/>
                </a:moveTo>
                <a:cubicBezTo>
                  <a:pt x="0" y="24"/>
                  <a:pt x="0" y="24"/>
                  <a:pt x="0" y="24"/>
                </a:cubicBezTo>
                <a:cubicBezTo>
                  <a:pt x="0" y="22"/>
                  <a:pt x="0" y="22"/>
                  <a:pt x="0" y="22"/>
                </a:cubicBezTo>
                <a:cubicBezTo>
                  <a:pt x="89" y="22"/>
                  <a:pt x="89" y="22"/>
                  <a:pt x="89" y="22"/>
                </a:cubicBezTo>
                <a:cubicBezTo>
                  <a:pt x="92" y="18"/>
                  <a:pt x="94" y="13"/>
                  <a:pt x="95" y="9"/>
                </a:cubicBezTo>
                <a:cubicBezTo>
                  <a:pt x="97" y="6"/>
                  <a:pt x="98" y="3"/>
                  <a:pt x="99" y="0"/>
                </a:cubicBezTo>
                <a:cubicBezTo>
                  <a:pt x="101" y="0"/>
                  <a:pt x="101" y="0"/>
                  <a:pt x="101" y="0"/>
                </a:cubicBezTo>
                <a:cubicBezTo>
                  <a:pt x="100" y="4"/>
                  <a:pt x="98" y="7"/>
                  <a:pt x="97" y="10"/>
                </a:cubicBezTo>
                <a:cubicBezTo>
                  <a:pt x="95" y="14"/>
                  <a:pt x="94" y="19"/>
                  <a:pt x="91" y="24"/>
                </a:cubicBezTo>
                <a:close/>
              </a:path>
            </a:pathLst>
          </a:custGeom>
          <a:solidFill>
            <a:srgbClr val="0F863B"/>
          </a:solidFill>
          <a:ln>
            <a:noFill/>
          </a:ln>
        </p:spPr>
        <p:txBody>
          <a:bodyPr vert="horz" wrap="square" lIns="91440" tIns="45720" rIns="91440" bIns="45720" numCol="1" anchor="t" anchorCtr="0" compatLnSpc="1"/>
          <a:lstStyle/>
          <a:p>
            <a:endParaRPr lang="zh-CN" altLang="en-US"/>
          </a:p>
        </p:txBody>
      </p:sp>
      <p:sp>
        <p:nvSpPr>
          <p:cNvPr id="49" name="Freeform 1174"/>
          <p:cNvSpPr/>
          <p:nvPr/>
        </p:nvSpPr>
        <p:spPr bwMode="auto">
          <a:xfrm>
            <a:off x="4069132" y="2900153"/>
            <a:ext cx="1218753" cy="634419"/>
          </a:xfrm>
          <a:custGeom>
            <a:avLst/>
            <a:gdLst>
              <a:gd name="T0" fmla="*/ 60 w 62"/>
              <a:gd name="T1" fmla="*/ 32 h 32"/>
              <a:gd name="T2" fmla="*/ 41 w 62"/>
              <a:gd name="T3" fmla="*/ 2 h 32"/>
              <a:gd name="T4" fmla="*/ 0 w 62"/>
              <a:gd name="T5" fmla="*/ 2 h 32"/>
              <a:gd name="T6" fmla="*/ 0 w 62"/>
              <a:gd name="T7" fmla="*/ 0 h 32"/>
              <a:gd name="T8" fmla="*/ 42 w 62"/>
              <a:gd name="T9" fmla="*/ 0 h 32"/>
              <a:gd name="T10" fmla="*/ 42 w 62"/>
              <a:gd name="T11" fmla="*/ 0 h 32"/>
              <a:gd name="T12" fmla="*/ 62 w 62"/>
              <a:gd name="T13" fmla="*/ 32 h 32"/>
              <a:gd name="T14" fmla="*/ 60 w 6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2">
                <a:moveTo>
                  <a:pt x="60" y="32"/>
                </a:moveTo>
                <a:cubicBezTo>
                  <a:pt x="59" y="30"/>
                  <a:pt x="44" y="6"/>
                  <a:pt x="41" y="2"/>
                </a:cubicBezTo>
                <a:cubicBezTo>
                  <a:pt x="0" y="2"/>
                  <a:pt x="0" y="2"/>
                  <a:pt x="0" y="2"/>
                </a:cubicBezTo>
                <a:cubicBezTo>
                  <a:pt x="0" y="0"/>
                  <a:pt x="0" y="0"/>
                  <a:pt x="0" y="0"/>
                </a:cubicBezTo>
                <a:cubicBezTo>
                  <a:pt x="42" y="0"/>
                  <a:pt x="42" y="0"/>
                  <a:pt x="42" y="0"/>
                </a:cubicBezTo>
                <a:cubicBezTo>
                  <a:pt x="42" y="0"/>
                  <a:pt x="42" y="0"/>
                  <a:pt x="42" y="0"/>
                </a:cubicBezTo>
                <a:cubicBezTo>
                  <a:pt x="44" y="3"/>
                  <a:pt x="61" y="28"/>
                  <a:pt x="62" y="32"/>
                </a:cubicBezTo>
                <a:lnTo>
                  <a:pt x="60" y="32"/>
                </a:lnTo>
                <a:close/>
              </a:path>
            </a:pathLst>
          </a:custGeom>
          <a:solidFill>
            <a:srgbClr val="0F863B"/>
          </a:solidFill>
          <a:ln>
            <a:noFill/>
          </a:ln>
        </p:spPr>
        <p:txBody>
          <a:bodyPr vert="horz" wrap="square" lIns="91440" tIns="45720" rIns="91440" bIns="45720" numCol="1" anchor="t" anchorCtr="0" compatLnSpc="1"/>
          <a:lstStyle/>
          <a:p>
            <a:endParaRPr lang="zh-CN" altLang="en-US"/>
          </a:p>
        </p:txBody>
      </p:sp>
      <p:grpSp>
        <p:nvGrpSpPr>
          <p:cNvPr id="2" name="组合 1"/>
          <p:cNvGrpSpPr/>
          <p:nvPr/>
        </p:nvGrpSpPr>
        <p:grpSpPr>
          <a:xfrm>
            <a:off x="4678511" y="2032000"/>
            <a:ext cx="2729676" cy="3539394"/>
            <a:chOff x="4678511" y="2032000"/>
            <a:chExt cx="2729676" cy="3539394"/>
          </a:xfrm>
        </p:grpSpPr>
        <p:sp>
          <p:nvSpPr>
            <p:cNvPr id="17" name="Freeform 1142"/>
            <p:cNvSpPr>
              <a:spLocks noEditPoints="1"/>
            </p:cNvSpPr>
            <p:nvPr/>
          </p:nvSpPr>
          <p:spPr bwMode="auto">
            <a:xfrm>
              <a:off x="5287885" y="2032000"/>
              <a:ext cx="1819782" cy="1360665"/>
            </a:xfrm>
            <a:custGeom>
              <a:avLst/>
              <a:gdLst>
                <a:gd name="T0" fmla="*/ 3 w 92"/>
                <a:gd name="T1" fmla="*/ 69 h 69"/>
                <a:gd name="T2" fmla="*/ 0 w 92"/>
                <a:gd name="T3" fmla="*/ 69 h 69"/>
                <a:gd name="T4" fmla="*/ 0 w 92"/>
                <a:gd name="T5" fmla="*/ 36 h 69"/>
                <a:gd name="T6" fmla="*/ 0 w 92"/>
                <a:gd name="T7" fmla="*/ 30 h 69"/>
                <a:gd name="T8" fmla="*/ 0 w 92"/>
                <a:gd name="T9" fmla="*/ 14 h 69"/>
                <a:gd name="T10" fmla="*/ 0 w 92"/>
                <a:gd name="T11" fmla="*/ 13 h 69"/>
                <a:gd name="T12" fmla="*/ 1 w 92"/>
                <a:gd name="T13" fmla="*/ 12 h 69"/>
                <a:gd name="T14" fmla="*/ 1 w 92"/>
                <a:gd name="T15" fmla="*/ 12 h 69"/>
                <a:gd name="T16" fmla="*/ 1 w 92"/>
                <a:gd name="T17" fmla="*/ 12 h 69"/>
                <a:gd name="T18" fmla="*/ 25 w 92"/>
                <a:gd name="T19" fmla="*/ 3 h 69"/>
                <a:gd name="T20" fmla="*/ 52 w 92"/>
                <a:gd name="T21" fmla="*/ 2 h 69"/>
                <a:gd name="T22" fmla="*/ 54 w 92"/>
                <a:gd name="T23" fmla="*/ 3 h 69"/>
                <a:gd name="T24" fmla="*/ 91 w 92"/>
                <a:gd name="T25" fmla="*/ 25 h 69"/>
                <a:gd name="T26" fmla="*/ 92 w 92"/>
                <a:gd name="T27" fmla="*/ 27 h 69"/>
                <a:gd name="T28" fmla="*/ 91 w 92"/>
                <a:gd name="T29" fmla="*/ 28 h 69"/>
                <a:gd name="T30" fmla="*/ 92 w 92"/>
                <a:gd name="T31" fmla="*/ 28 h 69"/>
                <a:gd name="T32" fmla="*/ 90 w 92"/>
                <a:gd name="T33" fmla="*/ 29 h 69"/>
                <a:gd name="T34" fmla="*/ 74 w 92"/>
                <a:gd name="T35" fmla="*/ 35 h 69"/>
                <a:gd name="T36" fmla="*/ 41 w 92"/>
                <a:gd name="T37" fmla="*/ 47 h 69"/>
                <a:gd name="T38" fmla="*/ 39 w 92"/>
                <a:gd name="T39" fmla="*/ 47 h 69"/>
                <a:gd name="T40" fmla="*/ 39 w 92"/>
                <a:gd name="T41" fmla="*/ 46 h 69"/>
                <a:gd name="T42" fmla="*/ 19 w 92"/>
                <a:gd name="T43" fmla="*/ 29 h 69"/>
                <a:gd name="T44" fmla="*/ 3 w 92"/>
                <a:gd name="T45" fmla="*/ 17 h 69"/>
                <a:gd name="T46" fmla="*/ 3 w 92"/>
                <a:gd name="T47" fmla="*/ 30 h 69"/>
                <a:gd name="T48" fmla="*/ 3 w 92"/>
                <a:gd name="T49" fmla="*/ 36 h 69"/>
                <a:gd name="T50" fmla="*/ 3 w 92"/>
                <a:gd name="T51" fmla="*/ 69 h 69"/>
                <a:gd name="T52" fmla="*/ 4 w 92"/>
                <a:gd name="T53" fmla="*/ 13 h 69"/>
                <a:gd name="T54" fmla="*/ 20 w 92"/>
                <a:gd name="T55" fmla="*/ 26 h 69"/>
                <a:gd name="T56" fmla="*/ 42 w 92"/>
                <a:gd name="T57" fmla="*/ 44 h 69"/>
                <a:gd name="T58" fmla="*/ 73 w 92"/>
                <a:gd name="T59" fmla="*/ 32 h 69"/>
                <a:gd name="T60" fmla="*/ 88 w 92"/>
                <a:gd name="T61" fmla="*/ 26 h 69"/>
                <a:gd name="T62" fmla="*/ 53 w 92"/>
                <a:gd name="T63" fmla="*/ 6 h 69"/>
                <a:gd name="T64" fmla="*/ 52 w 92"/>
                <a:gd name="T65" fmla="*/ 5 h 69"/>
                <a:gd name="T66" fmla="*/ 25 w 92"/>
                <a:gd name="T67" fmla="*/ 6 h 69"/>
                <a:gd name="T68" fmla="*/ 4 w 92"/>
                <a:gd name="T69"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69">
                  <a:moveTo>
                    <a:pt x="3" y="69"/>
                  </a:moveTo>
                  <a:cubicBezTo>
                    <a:pt x="0" y="69"/>
                    <a:pt x="0" y="69"/>
                    <a:pt x="0" y="69"/>
                  </a:cubicBezTo>
                  <a:cubicBezTo>
                    <a:pt x="0" y="36"/>
                    <a:pt x="0" y="36"/>
                    <a:pt x="0" y="36"/>
                  </a:cubicBezTo>
                  <a:cubicBezTo>
                    <a:pt x="0" y="35"/>
                    <a:pt x="0" y="33"/>
                    <a:pt x="0" y="30"/>
                  </a:cubicBezTo>
                  <a:cubicBezTo>
                    <a:pt x="0" y="21"/>
                    <a:pt x="0" y="16"/>
                    <a:pt x="0" y="14"/>
                  </a:cubicBezTo>
                  <a:cubicBezTo>
                    <a:pt x="0" y="13"/>
                    <a:pt x="0" y="13"/>
                    <a:pt x="0" y="13"/>
                  </a:cubicBezTo>
                  <a:cubicBezTo>
                    <a:pt x="1" y="12"/>
                    <a:pt x="1" y="12"/>
                    <a:pt x="1" y="12"/>
                  </a:cubicBezTo>
                  <a:cubicBezTo>
                    <a:pt x="1" y="12"/>
                    <a:pt x="1" y="12"/>
                    <a:pt x="1" y="12"/>
                  </a:cubicBezTo>
                  <a:cubicBezTo>
                    <a:pt x="1" y="12"/>
                    <a:pt x="1" y="12"/>
                    <a:pt x="1" y="12"/>
                  </a:cubicBezTo>
                  <a:cubicBezTo>
                    <a:pt x="3" y="8"/>
                    <a:pt x="22" y="3"/>
                    <a:pt x="25" y="3"/>
                  </a:cubicBezTo>
                  <a:cubicBezTo>
                    <a:pt x="33" y="2"/>
                    <a:pt x="44" y="0"/>
                    <a:pt x="52" y="2"/>
                  </a:cubicBezTo>
                  <a:cubicBezTo>
                    <a:pt x="54" y="3"/>
                    <a:pt x="54" y="3"/>
                    <a:pt x="54" y="3"/>
                  </a:cubicBezTo>
                  <a:cubicBezTo>
                    <a:pt x="62" y="5"/>
                    <a:pt x="82" y="9"/>
                    <a:pt x="91" y="25"/>
                  </a:cubicBezTo>
                  <a:cubicBezTo>
                    <a:pt x="92" y="27"/>
                    <a:pt x="92" y="27"/>
                    <a:pt x="92" y="27"/>
                  </a:cubicBezTo>
                  <a:cubicBezTo>
                    <a:pt x="91" y="28"/>
                    <a:pt x="91" y="28"/>
                    <a:pt x="91" y="28"/>
                  </a:cubicBezTo>
                  <a:cubicBezTo>
                    <a:pt x="92" y="28"/>
                    <a:pt x="92" y="28"/>
                    <a:pt x="92" y="28"/>
                  </a:cubicBezTo>
                  <a:cubicBezTo>
                    <a:pt x="90" y="29"/>
                    <a:pt x="90" y="29"/>
                    <a:pt x="90" y="29"/>
                  </a:cubicBezTo>
                  <a:cubicBezTo>
                    <a:pt x="88" y="30"/>
                    <a:pt x="81" y="32"/>
                    <a:pt x="74" y="35"/>
                  </a:cubicBezTo>
                  <a:cubicBezTo>
                    <a:pt x="57" y="41"/>
                    <a:pt x="44" y="46"/>
                    <a:pt x="41" y="47"/>
                  </a:cubicBezTo>
                  <a:cubicBezTo>
                    <a:pt x="39" y="47"/>
                    <a:pt x="39" y="47"/>
                    <a:pt x="39" y="47"/>
                  </a:cubicBezTo>
                  <a:cubicBezTo>
                    <a:pt x="39" y="46"/>
                    <a:pt x="39" y="46"/>
                    <a:pt x="39" y="46"/>
                  </a:cubicBezTo>
                  <a:cubicBezTo>
                    <a:pt x="38" y="44"/>
                    <a:pt x="27" y="35"/>
                    <a:pt x="19" y="29"/>
                  </a:cubicBezTo>
                  <a:cubicBezTo>
                    <a:pt x="10" y="22"/>
                    <a:pt x="6" y="19"/>
                    <a:pt x="3" y="17"/>
                  </a:cubicBezTo>
                  <a:cubicBezTo>
                    <a:pt x="3" y="20"/>
                    <a:pt x="3" y="27"/>
                    <a:pt x="3" y="30"/>
                  </a:cubicBezTo>
                  <a:cubicBezTo>
                    <a:pt x="3" y="33"/>
                    <a:pt x="3" y="35"/>
                    <a:pt x="3" y="36"/>
                  </a:cubicBezTo>
                  <a:lnTo>
                    <a:pt x="3" y="69"/>
                  </a:lnTo>
                  <a:close/>
                  <a:moveTo>
                    <a:pt x="4" y="13"/>
                  </a:moveTo>
                  <a:cubicBezTo>
                    <a:pt x="6" y="15"/>
                    <a:pt x="14" y="21"/>
                    <a:pt x="20" y="26"/>
                  </a:cubicBezTo>
                  <a:cubicBezTo>
                    <a:pt x="35" y="37"/>
                    <a:pt x="40" y="42"/>
                    <a:pt x="42" y="44"/>
                  </a:cubicBezTo>
                  <a:cubicBezTo>
                    <a:pt x="46" y="42"/>
                    <a:pt x="62" y="36"/>
                    <a:pt x="73" y="32"/>
                  </a:cubicBezTo>
                  <a:cubicBezTo>
                    <a:pt x="80" y="29"/>
                    <a:pt x="85" y="27"/>
                    <a:pt x="88" y="26"/>
                  </a:cubicBezTo>
                  <a:cubicBezTo>
                    <a:pt x="79" y="12"/>
                    <a:pt x="62" y="8"/>
                    <a:pt x="53" y="6"/>
                  </a:cubicBezTo>
                  <a:cubicBezTo>
                    <a:pt x="52" y="5"/>
                    <a:pt x="52" y="5"/>
                    <a:pt x="52" y="5"/>
                  </a:cubicBezTo>
                  <a:cubicBezTo>
                    <a:pt x="43" y="4"/>
                    <a:pt x="33" y="5"/>
                    <a:pt x="25" y="6"/>
                  </a:cubicBezTo>
                  <a:cubicBezTo>
                    <a:pt x="21" y="6"/>
                    <a:pt x="6" y="11"/>
                    <a:pt x="4" y="13"/>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43"/>
            <p:cNvSpPr/>
            <p:nvPr/>
          </p:nvSpPr>
          <p:spPr bwMode="auto">
            <a:xfrm>
              <a:off x="6080913" y="2883457"/>
              <a:ext cx="58436" cy="809721"/>
            </a:xfrm>
            <a:custGeom>
              <a:avLst/>
              <a:gdLst>
                <a:gd name="T0" fmla="*/ 3 w 3"/>
                <a:gd name="T1" fmla="*/ 41 h 41"/>
                <a:gd name="T2" fmla="*/ 0 w 3"/>
                <a:gd name="T3" fmla="*/ 41 h 41"/>
                <a:gd name="T4" fmla="*/ 0 w 3"/>
                <a:gd name="T5" fmla="*/ 2 h 41"/>
                <a:gd name="T6" fmla="*/ 0 w 3"/>
                <a:gd name="T7" fmla="*/ 1 h 41"/>
                <a:gd name="T8" fmla="*/ 0 w 3"/>
                <a:gd name="T9" fmla="*/ 2 h 41"/>
                <a:gd name="T10" fmla="*/ 2 w 3"/>
                <a:gd name="T11" fmla="*/ 0 h 41"/>
                <a:gd name="T12" fmla="*/ 3 w 3"/>
                <a:gd name="T13" fmla="*/ 3 h 41"/>
                <a:gd name="T14" fmla="*/ 3 w 3"/>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1">
                  <a:moveTo>
                    <a:pt x="3" y="41"/>
                  </a:moveTo>
                  <a:cubicBezTo>
                    <a:pt x="0" y="41"/>
                    <a:pt x="0" y="41"/>
                    <a:pt x="0" y="41"/>
                  </a:cubicBezTo>
                  <a:cubicBezTo>
                    <a:pt x="0" y="2"/>
                    <a:pt x="0" y="2"/>
                    <a:pt x="0" y="2"/>
                  </a:cubicBezTo>
                  <a:cubicBezTo>
                    <a:pt x="0" y="1"/>
                    <a:pt x="0" y="1"/>
                    <a:pt x="0" y="1"/>
                  </a:cubicBezTo>
                  <a:cubicBezTo>
                    <a:pt x="0" y="2"/>
                    <a:pt x="0" y="2"/>
                    <a:pt x="0" y="2"/>
                  </a:cubicBezTo>
                  <a:cubicBezTo>
                    <a:pt x="2" y="0"/>
                    <a:pt x="2" y="0"/>
                    <a:pt x="2" y="0"/>
                  </a:cubicBezTo>
                  <a:cubicBezTo>
                    <a:pt x="3" y="1"/>
                    <a:pt x="3" y="2"/>
                    <a:pt x="3" y="3"/>
                  </a:cubicBezTo>
                  <a:lnTo>
                    <a:pt x="3" y="41"/>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144"/>
            <p:cNvSpPr/>
            <p:nvPr/>
          </p:nvSpPr>
          <p:spPr bwMode="auto">
            <a:xfrm>
              <a:off x="7049237" y="2549551"/>
              <a:ext cx="58436" cy="275474"/>
            </a:xfrm>
            <a:custGeom>
              <a:avLst/>
              <a:gdLst>
                <a:gd name="T0" fmla="*/ 3 w 3"/>
                <a:gd name="T1" fmla="*/ 14 h 14"/>
                <a:gd name="T2" fmla="*/ 0 w 3"/>
                <a:gd name="T3" fmla="*/ 14 h 14"/>
                <a:gd name="T4" fmla="*/ 0 w 3"/>
                <a:gd name="T5" fmla="*/ 2 h 14"/>
                <a:gd name="T6" fmla="*/ 2 w 3"/>
                <a:gd name="T7" fmla="*/ 0 h 14"/>
                <a:gd name="T8" fmla="*/ 3 w 3"/>
                <a:gd name="T9" fmla="*/ 0 h 14"/>
                <a:gd name="T10" fmla="*/ 3 w 3"/>
                <a:gd name="T11" fmla="*/ 3 h 14"/>
                <a:gd name="T12" fmla="*/ 3 w 3"/>
                <a:gd name="T13" fmla="*/ 3 h 14"/>
                <a:gd name="T14" fmla="*/ 3 w 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3" y="14"/>
                  </a:moveTo>
                  <a:cubicBezTo>
                    <a:pt x="0" y="14"/>
                    <a:pt x="0" y="14"/>
                    <a:pt x="0" y="14"/>
                  </a:cubicBezTo>
                  <a:cubicBezTo>
                    <a:pt x="0" y="2"/>
                    <a:pt x="0" y="2"/>
                    <a:pt x="0" y="2"/>
                  </a:cubicBezTo>
                  <a:cubicBezTo>
                    <a:pt x="0" y="1"/>
                    <a:pt x="2" y="0"/>
                    <a:pt x="2" y="0"/>
                  </a:cubicBezTo>
                  <a:cubicBezTo>
                    <a:pt x="3" y="0"/>
                    <a:pt x="3" y="0"/>
                    <a:pt x="3" y="0"/>
                  </a:cubicBezTo>
                  <a:cubicBezTo>
                    <a:pt x="3" y="3"/>
                    <a:pt x="3" y="3"/>
                    <a:pt x="3" y="3"/>
                  </a:cubicBezTo>
                  <a:cubicBezTo>
                    <a:pt x="3" y="3"/>
                    <a:pt x="3" y="3"/>
                    <a:pt x="3" y="3"/>
                  </a:cubicBezTo>
                  <a:lnTo>
                    <a:pt x="3" y="14"/>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145"/>
            <p:cNvSpPr/>
            <p:nvPr/>
          </p:nvSpPr>
          <p:spPr bwMode="auto">
            <a:xfrm>
              <a:off x="6080913" y="2783285"/>
              <a:ext cx="1026760" cy="434076"/>
            </a:xfrm>
            <a:custGeom>
              <a:avLst/>
              <a:gdLst>
                <a:gd name="T0" fmla="*/ 1 w 52"/>
                <a:gd name="T1" fmla="*/ 22 h 22"/>
                <a:gd name="T2" fmla="*/ 0 w 52"/>
                <a:gd name="T3" fmla="*/ 20 h 22"/>
                <a:gd name="T4" fmla="*/ 50 w 52"/>
                <a:gd name="T5" fmla="*/ 0 h 22"/>
                <a:gd name="T6" fmla="*/ 52 w 52"/>
                <a:gd name="T7" fmla="*/ 3 h 22"/>
                <a:gd name="T8" fmla="*/ 1 w 52"/>
                <a:gd name="T9" fmla="*/ 22 h 22"/>
              </a:gdLst>
              <a:ahLst/>
              <a:cxnLst>
                <a:cxn ang="0">
                  <a:pos x="T0" y="T1"/>
                </a:cxn>
                <a:cxn ang="0">
                  <a:pos x="T2" y="T3"/>
                </a:cxn>
                <a:cxn ang="0">
                  <a:pos x="T4" y="T5"/>
                </a:cxn>
                <a:cxn ang="0">
                  <a:pos x="T6" y="T7"/>
                </a:cxn>
                <a:cxn ang="0">
                  <a:pos x="T8" y="T9"/>
                </a:cxn>
              </a:cxnLst>
              <a:rect l="0" t="0" r="r" b="b"/>
              <a:pathLst>
                <a:path w="52" h="22">
                  <a:moveTo>
                    <a:pt x="1" y="22"/>
                  </a:moveTo>
                  <a:cubicBezTo>
                    <a:pt x="0" y="20"/>
                    <a:pt x="0" y="20"/>
                    <a:pt x="0" y="20"/>
                  </a:cubicBezTo>
                  <a:cubicBezTo>
                    <a:pt x="10" y="16"/>
                    <a:pt x="43" y="4"/>
                    <a:pt x="50" y="0"/>
                  </a:cubicBezTo>
                  <a:cubicBezTo>
                    <a:pt x="52" y="3"/>
                    <a:pt x="52" y="3"/>
                    <a:pt x="52" y="3"/>
                  </a:cubicBezTo>
                  <a:cubicBezTo>
                    <a:pt x="44" y="7"/>
                    <a:pt x="10" y="20"/>
                    <a:pt x="1" y="22"/>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146"/>
            <p:cNvSpPr/>
            <p:nvPr/>
          </p:nvSpPr>
          <p:spPr bwMode="auto">
            <a:xfrm>
              <a:off x="4878854" y="2799980"/>
              <a:ext cx="2370725" cy="1761350"/>
            </a:xfrm>
            <a:custGeom>
              <a:avLst/>
              <a:gdLst>
                <a:gd name="T0" fmla="*/ 62 w 120"/>
                <a:gd name="T1" fmla="*/ 89 h 89"/>
                <a:gd name="T2" fmla="*/ 19 w 120"/>
                <a:gd name="T3" fmla="*/ 74 h 89"/>
                <a:gd name="T4" fmla="*/ 19 w 120"/>
                <a:gd name="T5" fmla="*/ 80 h 89"/>
                <a:gd name="T6" fmla="*/ 20 w 120"/>
                <a:gd name="T7" fmla="*/ 83 h 89"/>
                <a:gd name="T8" fmla="*/ 17 w 120"/>
                <a:gd name="T9" fmla="*/ 82 h 89"/>
                <a:gd name="T10" fmla="*/ 3 w 120"/>
                <a:gd name="T11" fmla="*/ 48 h 89"/>
                <a:gd name="T12" fmla="*/ 3 w 120"/>
                <a:gd name="T13" fmla="*/ 46 h 89"/>
                <a:gd name="T14" fmla="*/ 4 w 120"/>
                <a:gd name="T15" fmla="*/ 46 h 89"/>
                <a:gd name="T16" fmla="*/ 30 w 120"/>
                <a:gd name="T17" fmla="*/ 48 h 89"/>
                <a:gd name="T18" fmla="*/ 51 w 120"/>
                <a:gd name="T19" fmla="*/ 49 h 89"/>
                <a:gd name="T20" fmla="*/ 52 w 120"/>
                <a:gd name="T21" fmla="*/ 52 h 89"/>
                <a:gd name="T22" fmla="*/ 30 w 120"/>
                <a:gd name="T23" fmla="*/ 51 h 89"/>
                <a:gd name="T24" fmla="*/ 6 w 120"/>
                <a:gd name="T25" fmla="*/ 49 h 89"/>
                <a:gd name="T26" fmla="*/ 16 w 120"/>
                <a:gd name="T27" fmla="*/ 77 h 89"/>
                <a:gd name="T28" fmla="*/ 16 w 120"/>
                <a:gd name="T29" fmla="*/ 73 h 89"/>
                <a:gd name="T30" fmla="*/ 17 w 120"/>
                <a:gd name="T31" fmla="*/ 71 h 89"/>
                <a:gd name="T32" fmla="*/ 17 w 120"/>
                <a:gd name="T33" fmla="*/ 67 h 89"/>
                <a:gd name="T34" fmla="*/ 19 w 120"/>
                <a:gd name="T35" fmla="*/ 70 h 89"/>
                <a:gd name="T36" fmla="*/ 60 w 120"/>
                <a:gd name="T37" fmla="*/ 86 h 89"/>
                <a:gd name="T38" fmla="*/ 60 w 120"/>
                <a:gd name="T39" fmla="*/ 82 h 89"/>
                <a:gd name="T40" fmla="*/ 60 w 120"/>
                <a:gd name="T41" fmla="*/ 73 h 89"/>
                <a:gd name="T42" fmla="*/ 61 w 120"/>
                <a:gd name="T43" fmla="*/ 71 h 89"/>
                <a:gd name="T44" fmla="*/ 62 w 120"/>
                <a:gd name="T45" fmla="*/ 71 h 89"/>
                <a:gd name="T46" fmla="*/ 107 w 120"/>
                <a:gd name="T47" fmla="*/ 55 h 89"/>
                <a:gd name="T48" fmla="*/ 107 w 120"/>
                <a:gd name="T49" fmla="*/ 50 h 89"/>
                <a:gd name="T50" fmla="*/ 107 w 120"/>
                <a:gd name="T51" fmla="*/ 42 h 89"/>
                <a:gd name="T52" fmla="*/ 108 w 120"/>
                <a:gd name="T53" fmla="*/ 41 h 89"/>
                <a:gd name="T54" fmla="*/ 111 w 120"/>
                <a:gd name="T55" fmla="*/ 37 h 89"/>
                <a:gd name="T56" fmla="*/ 114 w 120"/>
                <a:gd name="T57" fmla="*/ 34 h 89"/>
                <a:gd name="T58" fmla="*/ 116 w 120"/>
                <a:gd name="T59" fmla="*/ 24 h 89"/>
                <a:gd name="T60" fmla="*/ 110 w 120"/>
                <a:gd name="T61" fmla="*/ 2 h 89"/>
                <a:gd name="T62" fmla="*/ 112 w 120"/>
                <a:gd name="T63" fmla="*/ 0 h 89"/>
                <a:gd name="T64" fmla="*/ 119 w 120"/>
                <a:gd name="T65" fmla="*/ 24 h 89"/>
                <a:gd name="T66" fmla="*/ 117 w 120"/>
                <a:gd name="T67" fmla="*/ 35 h 89"/>
                <a:gd name="T68" fmla="*/ 113 w 120"/>
                <a:gd name="T69" fmla="*/ 39 h 89"/>
                <a:gd name="T70" fmla="*/ 110 w 120"/>
                <a:gd name="T71" fmla="*/ 43 h 89"/>
                <a:gd name="T72" fmla="*/ 110 w 120"/>
                <a:gd name="T73" fmla="*/ 50 h 89"/>
                <a:gd name="T74" fmla="*/ 110 w 120"/>
                <a:gd name="T75" fmla="*/ 55 h 89"/>
                <a:gd name="T76" fmla="*/ 110 w 120"/>
                <a:gd name="T77" fmla="*/ 56 h 89"/>
                <a:gd name="T78" fmla="*/ 63 w 120"/>
                <a:gd name="T79" fmla="*/ 75 h 89"/>
                <a:gd name="T80" fmla="*/ 63 w 120"/>
                <a:gd name="T81" fmla="*/ 82 h 89"/>
                <a:gd name="T82" fmla="*/ 64 w 120"/>
                <a:gd name="T83" fmla="*/ 87 h 89"/>
                <a:gd name="T84" fmla="*/ 63 w 120"/>
                <a:gd name="T85" fmla="*/ 89 h 89"/>
                <a:gd name="T86" fmla="*/ 62 w 120"/>
                <a:gd name="T8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89">
                  <a:moveTo>
                    <a:pt x="62" y="89"/>
                  </a:moveTo>
                  <a:cubicBezTo>
                    <a:pt x="57" y="89"/>
                    <a:pt x="34" y="86"/>
                    <a:pt x="19" y="74"/>
                  </a:cubicBezTo>
                  <a:cubicBezTo>
                    <a:pt x="19" y="76"/>
                    <a:pt x="19" y="78"/>
                    <a:pt x="19" y="80"/>
                  </a:cubicBezTo>
                  <a:cubicBezTo>
                    <a:pt x="20" y="83"/>
                    <a:pt x="20" y="83"/>
                    <a:pt x="20" y="83"/>
                  </a:cubicBezTo>
                  <a:cubicBezTo>
                    <a:pt x="17" y="82"/>
                    <a:pt x="17" y="82"/>
                    <a:pt x="17" y="82"/>
                  </a:cubicBezTo>
                  <a:cubicBezTo>
                    <a:pt x="7" y="75"/>
                    <a:pt x="0" y="59"/>
                    <a:pt x="3" y="48"/>
                  </a:cubicBezTo>
                  <a:cubicBezTo>
                    <a:pt x="3" y="46"/>
                    <a:pt x="3" y="46"/>
                    <a:pt x="3" y="46"/>
                  </a:cubicBezTo>
                  <a:cubicBezTo>
                    <a:pt x="4" y="46"/>
                    <a:pt x="4" y="46"/>
                    <a:pt x="4" y="46"/>
                  </a:cubicBezTo>
                  <a:cubicBezTo>
                    <a:pt x="9" y="46"/>
                    <a:pt x="20" y="47"/>
                    <a:pt x="30" y="48"/>
                  </a:cubicBezTo>
                  <a:cubicBezTo>
                    <a:pt x="40" y="49"/>
                    <a:pt x="49" y="50"/>
                    <a:pt x="51" y="49"/>
                  </a:cubicBezTo>
                  <a:cubicBezTo>
                    <a:pt x="52" y="52"/>
                    <a:pt x="52" y="52"/>
                    <a:pt x="52" y="52"/>
                  </a:cubicBezTo>
                  <a:cubicBezTo>
                    <a:pt x="50" y="53"/>
                    <a:pt x="42" y="52"/>
                    <a:pt x="30" y="51"/>
                  </a:cubicBezTo>
                  <a:cubicBezTo>
                    <a:pt x="21" y="50"/>
                    <a:pt x="11" y="49"/>
                    <a:pt x="6" y="49"/>
                  </a:cubicBezTo>
                  <a:cubicBezTo>
                    <a:pt x="4" y="59"/>
                    <a:pt x="9" y="71"/>
                    <a:pt x="16" y="77"/>
                  </a:cubicBezTo>
                  <a:cubicBezTo>
                    <a:pt x="16" y="76"/>
                    <a:pt x="16" y="75"/>
                    <a:pt x="16" y="73"/>
                  </a:cubicBezTo>
                  <a:cubicBezTo>
                    <a:pt x="17" y="72"/>
                    <a:pt x="17" y="72"/>
                    <a:pt x="17" y="71"/>
                  </a:cubicBezTo>
                  <a:cubicBezTo>
                    <a:pt x="17" y="67"/>
                    <a:pt x="17" y="67"/>
                    <a:pt x="17" y="67"/>
                  </a:cubicBezTo>
                  <a:cubicBezTo>
                    <a:pt x="19" y="70"/>
                    <a:pt x="19" y="70"/>
                    <a:pt x="19" y="70"/>
                  </a:cubicBezTo>
                  <a:cubicBezTo>
                    <a:pt x="31" y="82"/>
                    <a:pt x="54" y="85"/>
                    <a:pt x="60" y="86"/>
                  </a:cubicBezTo>
                  <a:cubicBezTo>
                    <a:pt x="60" y="84"/>
                    <a:pt x="60" y="83"/>
                    <a:pt x="60" y="82"/>
                  </a:cubicBezTo>
                  <a:cubicBezTo>
                    <a:pt x="60" y="78"/>
                    <a:pt x="60" y="74"/>
                    <a:pt x="60" y="73"/>
                  </a:cubicBezTo>
                  <a:cubicBezTo>
                    <a:pt x="61" y="71"/>
                    <a:pt x="61" y="71"/>
                    <a:pt x="61" y="71"/>
                  </a:cubicBezTo>
                  <a:cubicBezTo>
                    <a:pt x="62" y="71"/>
                    <a:pt x="62" y="71"/>
                    <a:pt x="62" y="71"/>
                  </a:cubicBezTo>
                  <a:cubicBezTo>
                    <a:pt x="71" y="73"/>
                    <a:pt x="99" y="71"/>
                    <a:pt x="107" y="55"/>
                  </a:cubicBezTo>
                  <a:cubicBezTo>
                    <a:pt x="107" y="53"/>
                    <a:pt x="107" y="51"/>
                    <a:pt x="107" y="50"/>
                  </a:cubicBezTo>
                  <a:cubicBezTo>
                    <a:pt x="107" y="47"/>
                    <a:pt x="107" y="44"/>
                    <a:pt x="107" y="42"/>
                  </a:cubicBezTo>
                  <a:cubicBezTo>
                    <a:pt x="108" y="41"/>
                    <a:pt x="108" y="41"/>
                    <a:pt x="108" y="41"/>
                  </a:cubicBezTo>
                  <a:cubicBezTo>
                    <a:pt x="108" y="40"/>
                    <a:pt x="110" y="38"/>
                    <a:pt x="111" y="37"/>
                  </a:cubicBezTo>
                  <a:cubicBezTo>
                    <a:pt x="112" y="36"/>
                    <a:pt x="113" y="35"/>
                    <a:pt x="114" y="34"/>
                  </a:cubicBezTo>
                  <a:cubicBezTo>
                    <a:pt x="116" y="30"/>
                    <a:pt x="116" y="27"/>
                    <a:pt x="116" y="24"/>
                  </a:cubicBezTo>
                  <a:cubicBezTo>
                    <a:pt x="117" y="14"/>
                    <a:pt x="115" y="7"/>
                    <a:pt x="110" y="2"/>
                  </a:cubicBezTo>
                  <a:cubicBezTo>
                    <a:pt x="112" y="0"/>
                    <a:pt x="112" y="0"/>
                    <a:pt x="112" y="0"/>
                  </a:cubicBezTo>
                  <a:cubicBezTo>
                    <a:pt x="117" y="6"/>
                    <a:pt x="120" y="13"/>
                    <a:pt x="119" y="24"/>
                  </a:cubicBezTo>
                  <a:cubicBezTo>
                    <a:pt x="119" y="27"/>
                    <a:pt x="119" y="31"/>
                    <a:pt x="117" y="35"/>
                  </a:cubicBezTo>
                  <a:cubicBezTo>
                    <a:pt x="116" y="37"/>
                    <a:pt x="114" y="38"/>
                    <a:pt x="113" y="39"/>
                  </a:cubicBezTo>
                  <a:cubicBezTo>
                    <a:pt x="112" y="40"/>
                    <a:pt x="111" y="41"/>
                    <a:pt x="110" y="43"/>
                  </a:cubicBezTo>
                  <a:cubicBezTo>
                    <a:pt x="110" y="44"/>
                    <a:pt x="110" y="47"/>
                    <a:pt x="110" y="50"/>
                  </a:cubicBezTo>
                  <a:cubicBezTo>
                    <a:pt x="110" y="51"/>
                    <a:pt x="110" y="53"/>
                    <a:pt x="110" y="55"/>
                  </a:cubicBezTo>
                  <a:cubicBezTo>
                    <a:pt x="110" y="56"/>
                    <a:pt x="110" y="56"/>
                    <a:pt x="110" y="56"/>
                  </a:cubicBezTo>
                  <a:cubicBezTo>
                    <a:pt x="101" y="73"/>
                    <a:pt x="75" y="76"/>
                    <a:pt x="63" y="75"/>
                  </a:cubicBezTo>
                  <a:cubicBezTo>
                    <a:pt x="63" y="77"/>
                    <a:pt x="63" y="79"/>
                    <a:pt x="63" y="82"/>
                  </a:cubicBezTo>
                  <a:cubicBezTo>
                    <a:pt x="64" y="84"/>
                    <a:pt x="64" y="86"/>
                    <a:pt x="64" y="87"/>
                  </a:cubicBezTo>
                  <a:cubicBezTo>
                    <a:pt x="63" y="89"/>
                    <a:pt x="63" y="89"/>
                    <a:pt x="63" y="89"/>
                  </a:cubicBezTo>
                  <a:cubicBezTo>
                    <a:pt x="62" y="89"/>
                    <a:pt x="62" y="89"/>
                    <a:pt x="62" y="89"/>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147"/>
            <p:cNvSpPr/>
            <p:nvPr/>
          </p:nvSpPr>
          <p:spPr bwMode="auto">
            <a:xfrm>
              <a:off x="4995722" y="3375970"/>
              <a:ext cx="358950" cy="392340"/>
            </a:xfrm>
            <a:custGeom>
              <a:avLst/>
              <a:gdLst>
                <a:gd name="T0" fmla="*/ 3 w 18"/>
                <a:gd name="T1" fmla="*/ 20 h 20"/>
                <a:gd name="T2" fmla="*/ 0 w 18"/>
                <a:gd name="T3" fmla="*/ 18 h 20"/>
                <a:gd name="T4" fmla="*/ 16 w 18"/>
                <a:gd name="T5" fmla="*/ 0 h 20"/>
                <a:gd name="T6" fmla="*/ 18 w 18"/>
                <a:gd name="T7" fmla="*/ 3 h 20"/>
                <a:gd name="T8" fmla="*/ 3 w 18"/>
                <a:gd name="T9" fmla="*/ 20 h 20"/>
              </a:gdLst>
              <a:ahLst/>
              <a:cxnLst>
                <a:cxn ang="0">
                  <a:pos x="T0" y="T1"/>
                </a:cxn>
                <a:cxn ang="0">
                  <a:pos x="T2" y="T3"/>
                </a:cxn>
                <a:cxn ang="0">
                  <a:pos x="T4" y="T5"/>
                </a:cxn>
                <a:cxn ang="0">
                  <a:pos x="T6" y="T7"/>
                </a:cxn>
                <a:cxn ang="0">
                  <a:pos x="T8" y="T9"/>
                </a:cxn>
              </a:cxnLst>
              <a:rect l="0" t="0" r="r" b="b"/>
              <a:pathLst>
                <a:path w="18" h="20">
                  <a:moveTo>
                    <a:pt x="3" y="20"/>
                  </a:moveTo>
                  <a:cubicBezTo>
                    <a:pt x="0" y="18"/>
                    <a:pt x="0" y="18"/>
                    <a:pt x="0" y="18"/>
                  </a:cubicBezTo>
                  <a:cubicBezTo>
                    <a:pt x="5" y="11"/>
                    <a:pt x="10" y="5"/>
                    <a:pt x="16" y="0"/>
                  </a:cubicBezTo>
                  <a:cubicBezTo>
                    <a:pt x="18" y="3"/>
                    <a:pt x="18" y="3"/>
                    <a:pt x="18" y="3"/>
                  </a:cubicBezTo>
                  <a:cubicBezTo>
                    <a:pt x="12" y="7"/>
                    <a:pt x="7" y="13"/>
                    <a:pt x="3" y="20"/>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148"/>
            <p:cNvSpPr/>
            <p:nvPr/>
          </p:nvSpPr>
          <p:spPr bwMode="auto">
            <a:xfrm>
              <a:off x="5312930" y="3392663"/>
              <a:ext cx="592683" cy="459122"/>
            </a:xfrm>
            <a:custGeom>
              <a:avLst/>
              <a:gdLst>
                <a:gd name="T0" fmla="*/ 28 w 30"/>
                <a:gd name="T1" fmla="*/ 23 h 23"/>
                <a:gd name="T2" fmla="*/ 12 w 30"/>
                <a:gd name="T3" fmla="*/ 11 h 23"/>
                <a:gd name="T4" fmla="*/ 0 w 30"/>
                <a:gd name="T5" fmla="*/ 3 h 23"/>
                <a:gd name="T6" fmla="*/ 1 w 30"/>
                <a:gd name="T7" fmla="*/ 0 h 23"/>
                <a:gd name="T8" fmla="*/ 14 w 30"/>
                <a:gd name="T9" fmla="*/ 9 h 23"/>
                <a:gd name="T10" fmla="*/ 30 w 30"/>
                <a:gd name="T11" fmla="*/ 20 h 23"/>
                <a:gd name="T12" fmla="*/ 28 w 30"/>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30" h="23">
                  <a:moveTo>
                    <a:pt x="28" y="23"/>
                  </a:moveTo>
                  <a:cubicBezTo>
                    <a:pt x="27" y="22"/>
                    <a:pt x="21" y="18"/>
                    <a:pt x="12" y="11"/>
                  </a:cubicBezTo>
                  <a:cubicBezTo>
                    <a:pt x="7" y="7"/>
                    <a:pt x="1" y="3"/>
                    <a:pt x="0" y="3"/>
                  </a:cubicBezTo>
                  <a:cubicBezTo>
                    <a:pt x="1" y="0"/>
                    <a:pt x="1" y="0"/>
                    <a:pt x="1" y="0"/>
                  </a:cubicBezTo>
                  <a:cubicBezTo>
                    <a:pt x="2" y="1"/>
                    <a:pt x="8" y="5"/>
                    <a:pt x="14" y="9"/>
                  </a:cubicBezTo>
                  <a:cubicBezTo>
                    <a:pt x="21" y="14"/>
                    <a:pt x="29" y="19"/>
                    <a:pt x="30" y="20"/>
                  </a:cubicBezTo>
                  <a:lnTo>
                    <a:pt x="28" y="23"/>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149"/>
            <p:cNvSpPr/>
            <p:nvPr/>
          </p:nvSpPr>
          <p:spPr bwMode="auto">
            <a:xfrm>
              <a:off x="5212760" y="3651437"/>
              <a:ext cx="884849" cy="550942"/>
            </a:xfrm>
            <a:custGeom>
              <a:avLst/>
              <a:gdLst>
                <a:gd name="T0" fmla="*/ 2 w 45"/>
                <a:gd name="T1" fmla="*/ 28 h 28"/>
                <a:gd name="T2" fmla="*/ 0 w 45"/>
                <a:gd name="T3" fmla="*/ 26 h 28"/>
                <a:gd name="T4" fmla="*/ 43 w 45"/>
                <a:gd name="T5" fmla="*/ 0 h 28"/>
                <a:gd name="T6" fmla="*/ 45 w 45"/>
                <a:gd name="T7" fmla="*/ 2 h 28"/>
                <a:gd name="T8" fmla="*/ 2 w 45"/>
                <a:gd name="T9" fmla="*/ 28 h 28"/>
              </a:gdLst>
              <a:ahLst/>
              <a:cxnLst>
                <a:cxn ang="0">
                  <a:pos x="T0" y="T1"/>
                </a:cxn>
                <a:cxn ang="0">
                  <a:pos x="T2" y="T3"/>
                </a:cxn>
                <a:cxn ang="0">
                  <a:pos x="T4" y="T5"/>
                </a:cxn>
                <a:cxn ang="0">
                  <a:pos x="T6" y="T7"/>
                </a:cxn>
                <a:cxn ang="0">
                  <a:pos x="T8" y="T9"/>
                </a:cxn>
              </a:cxnLst>
              <a:rect l="0" t="0" r="r" b="b"/>
              <a:pathLst>
                <a:path w="45" h="28">
                  <a:moveTo>
                    <a:pt x="2" y="28"/>
                  </a:moveTo>
                  <a:cubicBezTo>
                    <a:pt x="0" y="26"/>
                    <a:pt x="0" y="26"/>
                    <a:pt x="0" y="26"/>
                  </a:cubicBezTo>
                  <a:cubicBezTo>
                    <a:pt x="10" y="20"/>
                    <a:pt x="38" y="4"/>
                    <a:pt x="43" y="0"/>
                  </a:cubicBezTo>
                  <a:cubicBezTo>
                    <a:pt x="45" y="2"/>
                    <a:pt x="45" y="2"/>
                    <a:pt x="45" y="2"/>
                  </a:cubicBezTo>
                  <a:cubicBezTo>
                    <a:pt x="39" y="6"/>
                    <a:pt x="12" y="23"/>
                    <a:pt x="2" y="28"/>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150"/>
            <p:cNvSpPr/>
            <p:nvPr/>
          </p:nvSpPr>
          <p:spPr bwMode="auto">
            <a:xfrm>
              <a:off x="6064218" y="3676483"/>
              <a:ext cx="75132" cy="567637"/>
            </a:xfrm>
            <a:custGeom>
              <a:avLst/>
              <a:gdLst>
                <a:gd name="T0" fmla="*/ 1 w 4"/>
                <a:gd name="T1" fmla="*/ 29 h 29"/>
                <a:gd name="T2" fmla="*/ 1 w 4"/>
                <a:gd name="T3" fmla="*/ 0 h 29"/>
                <a:gd name="T4" fmla="*/ 4 w 4"/>
                <a:gd name="T5" fmla="*/ 0 h 29"/>
                <a:gd name="T6" fmla="*/ 4 w 4"/>
                <a:gd name="T7" fmla="*/ 29 h 29"/>
                <a:gd name="T8" fmla="*/ 1 w 4"/>
                <a:gd name="T9" fmla="*/ 29 h 29"/>
              </a:gdLst>
              <a:ahLst/>
              <a:cxnLst>
                <a:cxn ang="0">
                  <a:pos x="T0" y="T1"/>
                </a:cxn>
                <a:cxn ang="0">
                  <a:pos x="T2" y="T3"/>
                </a:cxn>
                <a:cxn ang="0">
                  <a:pos x="T4" y="T5"/>
                </a:cxn>
                <a:cxn ang="0">
                  <a:pos x="T6" y="T7"/>
                </a:cxn>
                <a:cxn ang="0">
                  <a:pos x="T8" y="T9"/>
                </a:cxn>
              </a:cxnLst>
              <a:rect l="0" t="0" r="r" b="b"/>
              <a:pathLst>
                <a:path w="4" h="29">
                  <a:moveTo>
                    <a:pt x="1" y="29"/>
                  </a:moveTo>
                  <a:cubicBezTo>
                    <a:pt x="1" y="22"/>
                    <a:pt x="0" y="11"/>
                    <a:pt x="1" y="0"/>
                  </a:cubicBezTo>
                  <a:cubicBezTo>
                    <a:pt x="4" y="0"/>
                    <a:pt x="4" y="0"/>
                    <a:pt x="4" y="0"/>
                  </a:cubicBezTo>
                  <a:cubicBezTo>
                    <a:pt x="3" y="11"/>
                    <a:pt x="4" y="22"/>
                    <a:pt x="4" y="29"/>
                  </a:cubicBezTo>
                  <a:lnTo>
                    <a:pt x="1" y="29"/>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151"/>
            <p:cNvSpPr/>
            <p:nvPr/>
          </p:nvSpPr>
          <p:spPr bwMode="auto">
            <a:xfrm>
              <a:off x="6080913" y="3434399"/>
              <a:ext cx="968324" cy="492512"/>
            </a:xfrm>
            <a:custGeom>
              <a:avLst/>
              <a:gdLst>
                <a:gd name="T0" fmla="*/ 47 w 49"/>
                <a:gd name="T1" fmla="*/ 25 h 25"/>
                <a:gd name="T2" fmla="*/ 46 w 49"/>
                <a:gd name="T3" fmla="*/ 25 h 25"/>
                <a:gd name="T4" fmla="*/ 0 w 49"/>
                <a:gd name="T5" fmla="*/ 3 h 25"/>
                <a:gd name="T6" fmla="*/ 2 w 49"/>
                <a:gd name="T7" fmla="*/ 0 h 25"/>
                <a:gd name="T8" fmla="*/ 48 w 49"/>
                <a:gd name="T9" fmla="*/ 22 h 25"/>
                <a:gd name="T10" fmla="*/ 49 w 49"/>
                <a:gd name="T11" fmla="*/ 22 h 25"/>
                <a:gd name="T12" fmla="*/ 47 w 49"/>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9" h="25">
                  <a:moveTo>
                    <a:pt x="47" y="25"/>
                  </a:moveTo>
                  <a:cubicBezTo>
                    <a:pt x="46" y="25"/>
                    <a:pt x="46" y="25"/>
                    <a:pt x="46" y="25"/>
                  </a:cubicBezTo>
                  <a:cubicBezTo>
                    <a:pt x="2" y="4"/>
                    <a:pt x="1" y="3"/>
                    <a:pt x="0" y="3"/>
                  </a:cubicBezTo>
                  <a:cubicBezTo>
                    <a:pt x="2" y="0"/>
                    <a:pt x="2" y="0"/>
                    <a:pt x="2" y="0"/>
                  </a:cubicBezTo>
                  <a:cubicBezTo>
                    <a:pt x="3" y="1"/>
                    <a:pt x="9" y="4"/>
                    <a:pt x="48" y="22"/>
                  </a:cubicBezTo>
                  <a:cubicBezTo>
                    <a:pt x="49" y="22"/>
                    <a:pt x="49" y="22"/>
                    <a:pt x="49" y="22"/>
                  </a:cubicBezTo>
                  <a:lnTo>
                    <a:pt x="47" y="25"/>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52"/>
            <p:cNvSpPr/>
            <p:nvPr/>
          </p:nvSpPr>
          <p:spPr bwMode="auto">
            <a:xfrm>
              <a:off x="6080913" y="3200666"/>
              <a:ext cx="968324" cy="450772"/>
            </a:xfrm>
            <a:custGeom>
              <a:avLst/>
              <a:gdLst>
                <a:gd name="T0" fmla="*/ 47 w 49"/>
                <a:gd name="T1" fmla="*/ 23 h 23"/>
                <a:gd name="T2" fmla="*/ 24 w 49"/>
                <a:gd name="T3" fmla="*/ 13 h 23"/>
                <a:gd name="T4" fmla="*/ 0 w 49"/>
                <a:gd name="T5" fmla="*/ 0 h 23"/>
                <a:gd name="T6" fmla="*/ 3 w 49"/>
                <a:gd name="T7" fmla="*/ 1 h 23"/>
                <a:gd name="T8" fmla="*/ 3 w 49"/>
                <a:gd name="T9" fmla="*/ 0 h 23"/>
                <a:gd name="T10" fmla="*/ 25 w 49"/>
                <a:gd name="T11" fmla="*/ 10 h 23"/>
                <a:gd name="T12" fmla="*/ 49 w 49"/>
                <a:gd name="T13" fmla="*/ 21 h 23"/>
                <a:gd name="T14" fmla="*/ 47 w 49"/>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3">
                  <a:moveTo>
                    <a:pt x="47" y="23"/>
                  </a:moveTo>
                  <a:cubicBezTo>
                    <a:pt x="45" y="22"/>
                    <a:pt x="34" y="17"/>
                    <a:pt x="24" y="13"/>
                  </a:cubicBezTo>
                  <a:cubicBezTo>
                    <a:pt x="1" y="3"/>
                    <a:pt x="0" y="2"/>
                    <a:pt x="0" y="0"/>
                  </a:cubicBezTo>
                  <a:cubicBezTo>
                    <a:pt x="3" y="1"/>
                    <a:pt x="3" y="1"/>
                    <a:pt x="3" y="1"/>
                  </a:cubicBezTo>
                  <a:cubicBezTo>
                    <a:pt x="3" y="0"/>
                    <a:pt x="3" y="0"/>
                    <a:pt x="3" y="0"/>
                  </a:cubicBezTo>
                  <a:cubicBezTo>
                    <a:pt x="4" y="1"/>
                    <a:pt x="16" y="6"/>
                    <a:pt x="25" y="10"/>
                  </a:cubicBezTo>
                  <a:cubicBezTo>
                    <a:pt x="39" y="16"/>
                    <a:pt x="47" y="19"/>
                    <a:pt x="49" y="21"/>
                  </a:cubicBezTo>
                  <a:lnTo>
                    <a:pt x="47" y="23"/>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153"/>
            <p:cNvSpPr/>
            <p:nvPr/>
          </p:nvSpPr>
          <p:spPr bwMode="auto">
            <a:xfrm>
              <a:off x="4895549" y="3217361"/>
              <a:ext cx="2354029" cy="1894911"/>
            </a:xfrm>
            <a:custGeom>
              <a:avLst/>
              <a:gdLst>
                <a:gd name="T0" fmla="*/ 55 w 119"/>
                <a:gd name="T1" fmla="*/ 96 h 96"/>
                <a:gd name="T2" fmla="*/ 53 w 119"/>
                <a:gd name="T3" fmla="*/ 96 h 96"/>
                <a:gd name="T4" fmla="*/ 0 w 119"/>
                <a:gd name="T5" fmla="*/ 62 h 96"/>
                <a:gd name="T6" fmla="*/ 0 w 119"/>
                <a:gd name="T7" fmla="*/ 59 h 96"/>
                <a:gd name="T8" fmla="*/ 2 w 119"/>
                <a:gd name="T9" fmla="*/ 25 h 96"/>
                <a:gd name="T10" fmla="*/ 4 w 119"/>
                <a:gd name="T11" fmla="*/ 28 h 96"/>
                <a:gd name="T12" fmla="*/ 3 w 119"/>
                <a:gd name="T13" fmla="*/ 59 h 96"/>
                <a:gd name="T14" fmla="*/ 3 w 119"/>
                <a:gd name="T15" fmla="*/ 62 h 96"/>
                <a:gd name="T16" fmla="*/ 53 w 119"/>
                <a:gd name="T17" fmla="*/ 93 h 96"/>
                <a:gd name="T18" fmla="*/ 112 w 119"/>
                <a:gd name="T19" fmla="*/ 60 h 96"/>
                <a:gd name="T20" fmla="*/ 114 w 119"/>
                <a:gd name="T21" fmla="*/ 20 h 96"/>
                <a:gd name="T22" fmla="*/ 115 w 119"/>
                <a:gd name="T23" fmla="*/ 10 h 96"/>
                <a:gd name="T24" fmla="*/ 115 w 119"/>
                <a:gd name="T25" fmla="*/ 0 h 96"/>
                <a:gd name="T26" fmla="*/ 118 w 119"/>
                <a:gd name="T27" fmla="*/ 0 h 96"/>
                <a:gd name="T28" fmla="*/ 118 w 119"/>
                <a:gd name="T29" fmla="*/ 10 h 96"/>
                <a:gd name="T30" fmla="*/ 118 w 119"/>
                <a:gd name="T31" fmla="*/ 20 h 96"/>
                <a:gd name="T32" fmla="*/ 115 w 119"/>
                <a:gd name="T33" fmla="*/ 60 h 96"/>
                <a:gd name="T34" fmla="*/ 55 w 119"/>
                <a:gd name="T3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96">
                  <a:moveTo>
                    <a:pt x="55" y="96"/>
                  </a:moveTo>
                  <a:cubicBezTo>
                    <a:pt x="55" y="96"/>
                    <a:pt x="54" y="96"/>
                    <a:pt x="53" y="96"/>
                  </a:cubicBezTo>
                  <a:cubicBezTo>
                    <a:pt x="30" y="95"/>
                    <a:pt x="0" y="79"/>
                    <a:pt x="0" y="62"/>
                  </a:cubicBezTo>
                  <a:cubicBezTo>
                    <a:pt x="0" y="61"/>
                    <a:pt x="0" y="60"/>
                    <a:pt x="0" y="59"/>
                  </a:cubicBezTo>
                  <a:cubicBezTo>
                    <a:pt x="0" y="32"/>
                    <a:pt x="1" y="27"/>
                    <a:pt x="2" y="25"/>
                  </a:cubicBezTo>
                  <a:cubicBezTo>
                    <a:pt x="4" y="28"/>
                    <a:pt x="4" y="28"/>
                    <a:pt x="4" y="28"/>
                  </a:cubicBezTo>
                  <a:cubicBezTo>
                    <a:pt x="4" y="29"/>
                    <a:pt x="3" y="35"/>
                    <a:pt x="3" y="59"/>
                  </a:cubicBezTo>
                  <a:cubicBezTo>
                    <a:pt x="3" y="60"/>
                    <a:pt x="3" y="61"/>
                    <a:pt x="3" y="62"/>
                  </a:cubicBezTo>
                  <a:cubicBezTo>
                    <a:pt x="3" y="75"/>
                    <a:pt x="28" y="92"/>
                    <a:pt x="53" y="93"/>
                  </a:cubicBezTo>
                  <a:cubicBezTo>
                    <a:pt x="104" y="93"/>
                    <a:pt x="111" y="70"/>
                    <a:pt x="112" y="60"/>
                  </a:cubicBezTo>
                  <a:cubicBezTo>
                    <a:pt x="114" y="47"/>
                    <a:pt x="114" y="25"/>
                    <a:pt x="114" y="20"/>
                  </a:cubicBezTo>
                  <a:cubicBezTo>
                    <a:pt x="114" y="16"/>
                    <a:pt x="115" y="13"/>
                    <a:pt x="115" y="10"/>
                  </a:cubicBezTo>
                  <a:cubicBezTo>
                    <a:pt x="115" y="7"/>
                    <a:pt x="116" y="3"/>
                    <a:pt x="115" y="0"/>
                  </a:cubicBezTo>
                  <a:cubicBezTo>
                    <a:pt x="118" y="0"/>
                    <a:pt x="118" y="0"/>
                    <a:pt x="118" y="0"/>
                  </a:cubicBezTo>
                  <a:cubicBezTo>
                    <a:pt x="119" y="3"/>
                    <a:pt x="118" y="7"/>
                    <a:pt x="118" y="10"/>
                  </a:cubicBezTo>
                  <a:cubicBezTo>
                    <a:pt x="118" y="13"/>
                    <a:pt x="118" y="17"/>
                    <a:pt x="118" y="20"/>
                  </a:cubicBezTo>
                  <a:cubicBezTo>
                    <a:pt x="118" y="25"/>
                    <a:pt x="117" y="47"/>
                    <a:pt x="115" y="60"/>
                  </a:cubicBezTo>
                  <a:cubicBezTo>
                    <a:pt x="112" y="93"/>
                    <a:pt x="71" y="96"/>
                    <a:pt x="55" y="96"/>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154"/>
            <p:cNvSpPr/>
            <p:nvPr/>
          </p:nvSpPr>
          <p:spPr bwMode="auto">
            <a:xfrm>
              <a:off x="6080913" y="2883457"/>
              <a:ext cx="158607" cy="292170"/>
            </a:xfrm>
            <a:custGeom>
              <a:avLst/>
              <a:gdLst>
                <a:gd name="T0" fmla="*/ 1 w 8"/>
                <a:gd name="T1" fmla="*/ 15 h 15"/>
                <a:gd name="T2" fmla="*/ 4 w 8"/>
                <a:gd name="T3" fmla="*/ 6 h 15"/>
                <a:gd name="T4" fmla="*/ 6 w 8"/>
                <a:gd name="T5" fmla="*/ 0 h 15"/>
                <a:gd name="T6" fmla="*/ 8 w 8"/>
                <a:gd name="T7" fmla="*/ 0 h 15"/>
                <a:gd name="T8" fmla="*/ 5 w 8"/>
                <a:gd name="T9" fmla="*/ 6 h 15"/>
                <a:gd name="T10" fmla="*/ 3 w 8"/>
                <a:gd name="T11" fmla="*/ 14 h 15"/>
                <a:gd name="T12" fmla="*/ 1 w 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8" h="15">
                  <a:moveTo>
                    <a:pt x="1" y="15"/>
                  </a:moveTo>
                  <a:cubicBezTo>
                    <a:pt x="0" y="12"/>
                    <a:pt x="2" y="9"/>
                    <a:pt x="4" y="6"/>
                  </a:cubicBezTo>
                  <a:cubicBezTo>
                    <a:pt x="5" y="3"/>
                    <a:pt x="6" y="1"/>
                    <a:pt x="6" y="0"/>
                  </a:cubicBezTo>
                  <a:cubicBezTo>
                    <a:pt x="8" y="0"/>
                    <a:pt x="8" y="0"/>
                    <a:pt x="8" y="0"/>
                  </a:cubicBezTo>
                  <a:cubicBezTo>
                    <a:pt x="8" y="2"/>
                    <a:pt x="7" y="4"/>
                    <a:pt x="5" y="6"/>
                  </a:cubicBezTo>
                  <a:cubicBezTo>
                    <a:pt x="4" y="9"/>
                    <a:pt x="2" y="12"/>
                    <a:pt x="3" y="14"/>
                  </a:cubicBezTo>
                  <a:lnTo>
                    <a:pt x="1" y="15"/>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155"/>
            <p:cNvSpPr/>
            <p:nvPr/>
          </p:nvSpPr>
          <p:spPr bwMode="auto">
            <a:xfrm>
              <a:off x="6181084" y="2825025"/>
              <a:ext cx="200343" cy="333904"/>
            </a:xfrm>
            <a:custGeom>
              <a:avLst/>
              <a:gdLst>
                <a:gd name="T0" fmla="*/ 1 w 10"/>
                <a:gd name="T1" fmla="*/ 17 h 17"/>
                <a:gd name="T2" fmla="*/ 1 w 10"/>
                <a:gd name="T3" fmla="*/ 17 h 17"/>
                <a:gd name="T4" fmla="*/ 1 w 10"/>
                <a:gd name="T5" fmla="*/ 16 h 17"/>
                <a:gd name="T6" fmla="*/ 0 w 10"/>
                <a:gd name="T7" fmla="*/ 16 h 17"/>
                <a:gd name="T8" fmla="*/ 3 w 10"/>
                <a:gd name="T9" fmla="*/ 11 h 17"/>
                <a:gd name="T10" fmla="*/ 4 w 10"/>
                <a:gd name="T11" fmla="*/ 8 h 17"/>
                <a:gd name="T12" fmla="*/ 8 w 10"/>
                <a:gd name="T13" fmla="*/ 0 h 17"/>
                <a:gd name="T14" fmla="*/ 10 w 10"/>
                <a:gd name="T15" fmla="*/ 1 h 17"/>
                <a:gd name="T16" fmla="*/ 5 w 10"/>
                <a:gd name="T17" fmla="*/ 9 h 17"/>
                <a:gd name="T18" fmla="*/ 4 w 10"/>
                <a:gd name="T19" fmla="*/ 12 h 17"/>
                <a:gd name="T20" fmla="*/ 1 w 10"/>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7">
                  <a:moveTo>
                    <a:pt x="1" y="17"/>
                  </a:moveTo>
                  <a:cubicBezTo>
                    <a:pt x="1" y="17"/>
                    <a:pt x="1" y="17"/>
                    <a:pt x="1" y="17"/>
                  </a:cubicBezTo>
                  <a:cubicBezTo>
                    <a:pt x="1" y="16"/>
                    <a:pt x="1" y="16"/>
                    <a:pt x="1" y="16"/>
                  </a:cubicBezTo>
                  <a:cubicBezTo>
                    <a:pt x="0" y="16"/>
                    <a:pt x="0" y="16"/>
                    <a:pt x="0" y="16"/>
                  </a:cubicBezTo>
                  <a:cubicBezTo>
                    <a:pt x="1" y="15"/>
                    <a:pt x="2" y="12"/>
                    <a:pt x="3" y="11"/>
                  </a:cubicBezTo>
                  <a:cubicBezTo>
                    <a:pt x="3" y="10"/>
                    <a:pt x="3" y="9"/>
                    <a:pt x="4" y="8"/>
                  </a:cubicBezTo>
                  <a:cubicBezTo>
                    <a:pt x="5" y="5"/>
                    <a:pt x="6" y="2"/>
                    <a:pt x="8" y="0"/>
                  </a:cubicBezTo>
                  <a:cubicBezTo>
                    <a:pt x="10" y="1"/>
                    <a:pt x="10" y="1"/>
                    <a:pt x="10" y="1"/>
                  </a:cubicBezTo>
                  <a:cubicBezTo>
                    <a:pt x="8" y="3"/>
                    <a:pt x="6" y="6"/>
                    <a:pt x="5" y="9"/>
                  </a:cubicBezTo>
                  <a:cubicBezTo>
                    <a:pt x="5" y="10"/>
                    <a:pt x="4" y="11"/>
                    <a:pt x="4" y="12"/>
                  </a:cubicBezTo>
                  <a:cubicBezTo>
                    <a:pt x="2" y="16"/>
                    <a:pt x="2" y="17"/>
                    <a:pt x="1" y="17"/>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156"/>
            <p:cNvSpPr/>
            <p:nvPr/>
          </p:nvSpPr>
          <p:spPr bwMode="auto">
            <a:xfrm>
              <a:off x="6339686" y="2783285"/>
              <a:ext cx="158607" cy="317208"/>
            </a:xfrm>
            <a:custGeom>
              <a:avLst/>
              <a:gdLst>
                <a:gd name="T0" fmla="*/ 1 w 8"/>
                <a:gd name="T1" fmla="*/ 16 h 16"/>
                <a:gd name="T2" fmla="*/ 0 w 8"/>
                <a:gd name="T3" fmla="*/ 16 h 16"/>
                <a:gd name="T4" fmla="*/ 3 w 8"/>
                <a:gd name="T5" fmla="*/ 9 h 16"/>
                <a:gd name="T6" fmla="*/ 7 w 8"/>
                <a:gd name="T7" fmla="*/ 0 h 16"/>
                <a:gd name="T8" fmla="*/ 8 w 8"/>
                <a:gd name="T9" fmla="*/ 1 h 16"/>
                <a:gd name="T10" fmla="*/ 4 w 8"/>
                <a:gd name="T11" fmla="*/ 9 h 16"/>
                <a:gd name="T12" fmla="*/ 1 w 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 h="16">
                  <a:moveTo>
                    <a:pt x="1" y="16"/>
                  </a:moveTo>
                  <a:cubicBezTo>
                    <a:pt x="0" y="16"/>
                    <a:pt x="0" y="16"/>
                    <a:pt x="0" y="16"/>
                  </a:cubicBezTo>
                  <a:cubicBezTo>
                    <a:pt x="1" y="13"/>
                    <a:pt x="2" y="11"/>
                    <a:pt x="3" y="9"/>
                  </a:cubicBezTo>
                  <a:cubicBezTo>
                    <a:pt x="5" y="6"/>
                    <a:pt x="6" y="3"/>
                    <a:pt x="7" y="0"/>
                  </a:cubicBezTo>
                  <a:cubicBezTo>
                    <a:pt x="8" y="1"/>
                    <a:pt x="8" y="1"/>
                    <a:pt x="8" y="1"/>
                  </a:cubicBezTo>
                  <a:cubicBezTo>
                    <a:pt x="7" y="4"/>
                    <a:pt x="6" y="7"/>
                    <a:pt x="4" y="9"/>
                  </a:cubicBezTo>
                  <a:cubicBezTo>
                    <a:pt x="3" y="12"/>
                    <a:pt x="2" y="14"/>
                    <a:pt x="1" y="16"/>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157"/>
            <p:cNvSpPr/>
            <p:nvPr/>
          </p:nvSpPr>
          <p:spPr bwMode="auto">
            <a:xfrm>
              <a:off x="6456554" y="2724855"/>
              <a:ext cx="217038" cy="333904"/>
            </a:xfrm>
            <a:custGeom>
              <a:avLst/>
              <a:gdLst>
                <a:gd name="T0" fmla="*/ 1 w 11"/>
                <a:gd name="T1" fmla="*/ 17 h 17"/>
                <a:gd name="T2" fmla="*/ 0 w 11"/>
                <a:gd name="T3" fmla="*/ 17 h 17"/>
                <a:gd name="T4" fmla="*/ 5 w 11"/>
                <a:gd name="T5" fmla="*/ 8 h 17"/>
                <a:gd name="T6" fmla="*/ 10 w 11"/>
                <a:gd name="T7" fmla="*/ 0 h 17"/>
                <a:gd name="T8" fmla="*/ 11 w 11"/>
                <a:gd name="T9" fmla="*/ 0 h 17"/>
                <a:gd name="T10" fmla="*/ 6 w 11"/>
                <a:gd name="T11" fmla="*/ 9 h 17"/>
                <a:gd name="T12" fmla="*/ 1 w 11"/>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1" h="17">
                  <a:moveTo>
                    <a:pt x="1" y="17"/>
                  </a:moveTo>
                  <a:cubicBezTo>
                    <a:pt x="0" y="17"/>
                    <a:pt x="0" y="17"/>
                    <a:pt x="0" y="17"/>
                  </a:cubicBezTo>
                  <a:cubicBezTo>
                    <a:pt x="1" y="14"/>
                    <a:pt x="3" y="11"/>
                    <a:pt x="5" y="8"/>
                  </a:cubicBezTo>
                  <a:cubicBezTo>
                    <a:pt x="6" y="5"/>
                    <a:pt x="8" y="2"/>
                    <a:pt x="10" y="0"/>
                  </a:cubicBezTo>
                  <a:cubicBezTo>
                    <a:pt x="11" y="0"/>
                    <a:pt x="11" y="0"/>
                    <a:pt x="11" y="0"/>
                  </a:cubicBezTo>
                  <a:cubicBezTo>
                    <a:pt x="9" y="3"/>
                    <a:pt x="8" y="6"/>
                    <a:pt x="6" y="9"/>
                  </a:cubicBezTo>
                  <a:cubicBezTo>
                    <a:pt x="4" y="12"/>
                    <a:pt x="3" y="15"/>
                    <a:pt x="1" y="17"/>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58"/>
            <p:cNvSpPr/>
            <p:nvPr/>
          </p:nvSpPr>
          <p:spPr bwMode="auto">
            <a:xfrm>
              <a:off x="6631856" y="2666419"/>
              <a:ext cx="217038" cy="350599"/>
            </a:xfrm>
            <a:custGeom>
              <a:avLst/>
              <a:gdLst>
                <a:gd name="T0" fmla="*/ 1 w 11"/>
                <a:gd name="T1" fmla="*/ 18 h 18"/>
                <a:gd name="T2" fmla="*/ 0 w 11"/>
                <a:gd name="T3" fmla="*/ 17 h 18"/>
                <a:gd name="T4" fmla="*/ 5 w 11"/>
                <a:gd name="T5" fmla="*/ 8 h 18"/>
                <a:gd name="T6" fmla="*/ 9 w 11"/>
                <a:gd name="T7" fmla="*/ 0 h 18"/>
                <a:gd name="T8" fmla="*/ 11 w 11"/>
                <a:gd name="T9" fmla="*/ 0 h 18"/>
                <a:gd name="T10" fmla="*/ 6 w 11"/>
                <a:gd name="T11" fmla="*/ 9 h 18"/>
                <a:gd name="T12" fmla="*/ 2 w 11"/>
                <a:gd name="T13" fmla="*/ 17 h 18"/>
                <a:gd name="T14" fmla="*/ 2 w 11"/>
                <a:gd name="T15" fmla="*/ 17 h 18"/>
                <a:gd name="T16" fmla="*/ 1 w 1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1" y="18"/>
                  </a:moveTo>
                  <a:cubicBezTo>
                    <a:pt x="0" y="17"/>
                    <a:pt x="0" y="17"/>
                    <a:pt x="0" y="17"/>
                  </a:cubicBezTo>
                  <a:cubicBezTo>
                    <a:pt x="1" y="14"/>
                    <a:pt x="3" y="11"/>
                    <a:pt x="5" y="8"/>
                  </a:cubicBezTo>
                  <a:cubicBezTo>
                    <a:pt x="6" y="5"/>
                    <a:pt x="8" y="3"/>
                    <a:pt x="9" y="0"/>
                  </a:cubicBezTo>
                  <a:cubicBezTo>
                    <a:pt x="11" y="0"/>
                    <a:pt x="11" y="0"/>
                    <a:pt x="11" y="0"/>
                  </a:cubicBezTo>
                  <a:cubicBezTo>
                    <a:pt x="10" y="3"/>
                    <a:pt x="8" y="6"/>
                    <a:pt x="6" y="9"/>
                  </a:cubicBezTo>
                  <a:cubicBezTo>
                    <a:pt x="4" y="11"/>
                    <a:pt x="3" y="14"/>
                    <a:pt x="2" y="17"/>
                  </a:cubicBezTo>
                  <a:cubicBezTo>
                    <a:pt x="2" y="17"/>
                    <a:pt x="2" y="17"/>
                    <a:pt x="2" y="17"/>
                  </a:cubicBezTo>
                  <a:lnTo>
                    <a:pt x="1" y="18"/>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159"/>
            <p:cNvSpPr/>
            <p:nvPr/>
          </p:nvSpPr>
          <p:spPr bwMode="auto">
            <a:xfrm>
              <a:off x="6773763" y="2624683"/>
              <a:ext cx="200343" cy="317208"/>
            </a:xfrm>
            <a:custGeom>
              <a:avLst/>
              <a:gdLst>
                <a:gd name="T0" fmla="*/ 0 w 10"/>
                <a:gd name="T1" fmla="*/ 16 h 16"/>
                <a:gd name="T2" fmla="*/ 3 w 10"/>
                <a:gd name="T3" fmla="*/ 9 h 16"/>
                <a:gd name="T4" fmla="*/ 5 w 10"/>
                <a:gd name="T5" fmla="*/ 7 h 16"/>
                <a:gd name="T6" fmla="*/ 6 w 10"/>
                <a:gd name="T7" fmla="*/ 5 h 16"/>
                <a:gd name="T8" fmla="*/ 9 w 10"/>
                <a:gd name="T9" fmla="*/ 0 h 16"/>
                <a:gd name="T10" fmla="*/ 10 w 10"/>
                <a:gd name="T11" fmla="*/ 0 h 16"/>
                <a:gd name="T12" fmla="*/ 7 w 10"/>
                <a:gd name="T13" fmla="*/ 6 h 16"/>
                <a:gd name="T14" fmla="*/ 6 w 10"/>
                <a:gd name="T15" fmla="*/ 7 h 16"/>
                <a:gd name="T16" fmla="*/ 5 w 10"/>
                <a:gd name="T17" fmla="*/ 10 h 16"/>
                <a:gd name="T18" fmla="*/ 2 w 10"/>
                <a:gd name="T19" fmla="*/ 16 h 16"/>
                <a:gd name="T20" fmla="*/ 0 w 10"/>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6">
                  <a:moveTo>
                    <a:pt x="0" y="16"/>
                  </a:moveTo>
                  <a:cubicBezTo>
                    <a:pt x="0" y="14"/>
                    <a:pt x="2" y="11"/>
                    <a:pt x="3" y="9"/>
                  </a:cubicBezTo>
                  <a:cubicBezTo>
                    <a:pt x="4" y="8"/>
                    <a:pt x="5" y="7"/>
                    <a:pt x="5" y="7"/>
                  </a:cubicBezTo>
                  <a:cubicBezTo>
                    <a:pt x="5" y="6"/>
                    <a:pt x="6" y="5"/>
                    <a:pt x="6" y="5"/>
                  </a:cubicBezTo>
                  <a:cubicBezTo>
                    <a:pt x="7" y="3"/>
                    <a:pt x="8" y="1"/>
                    <a:pt x="9" y="0"/>
                  </a:cubicBezTo>
                  <a:cubicBezTo>
                    <a:pt x="10" y="0"/>
                    <a:pt x="10" y="0"/>
                    <a:pt x="10" y="0"/>
                  </a:cubicBezTo>
                  <a:cubicBezTo>
                    <a:pt x="9" y="2"/>
                    <a:pt x="8" y="4"/>
                    <a:pt x="7" y="6"/>
                  </a:cubicBezTo>
                  <a:cubicBezTo>
                    <a:pt x="7" y="6"/>
                    <a:pt x="7" y="7"/>
                    <a:pt x="6" y="7"/>
                  </a:cubicBezTo>
                  <a:cubicBezTo>
                    <a:pt x="6" y="8"/>
                    <a:pt x="5" y="9"/>
                    <a:pt x="5" y="10"/>
                  </a:cubicBezTo>
                  <a:cubicBezTo>
                    <a:pt x="3" y="12"/>
                    <a:pt x="2" y="14"/>
                    <a:pt x="2" y="16"/>
                  </a:cubicBezTo>
                  <a:lnTo>
                    <a:pt x="0" y="16"/>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60"/>
            <p:cNvSpPr/>
            <p:nvPr/>
          </p:nvSpPr>
          <p:spPr bwMode="auto">
            <a:xfrm>
              <a:off x="6932369" y="2607987"/>
              <a:ext cx="133561" cy="275474"/>
            </a:xfrm>
            <a:custGeom>
              <a:avLst/>
              <a:gdLst>
                <a:gd name="T0" fmla="*/ 1 w 7"/>
                <a:gd name="T1" fmla="*/ 14 h 14"/>
                <a:gd name="T2" fmla="*/ 0 w 7"/>
                <a:gd name="T3" fmla="*/ 13 h 14"/>
                <a:gd name="T4" fmla="*/ 2 w 7"/>
                <a:gd name="T5" fmla="*/ 7 h 14"/>
                <a:gd name="T6" fmla="*/ 5 w 7"/>
                <a:gd name="T7" fmla="*/ 0 h 14"/>
                <a:gd name="T8" fmla="*/ 7 w 7"/>
                <a:gd name="T9" fmla="*/ 0 h 14"/>
                <a:gd name="T10" fmla="*/ 4 w 7"/>
                <a:gd name="T11" fmla="*/ 8 h 14"/>
                <a:gd name="T12" fmla="*/ 1 w 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1" y="14"/>
                  </a:moveTo>
                  <a:cubicBezTo>
                    <a:pt x="0" y="13"/>
                    <a:pt x="0" y="13"/>
                    <a:pt x="0" y="13"/>
                  </a:cubicBezTo>
                  <a:cubicBezTo>
                    <a:pt x="0" y="11"/>
                    <a:pt x="1" y="9"/>
                    <a:pt x="2" y="7"/>
                  </a:cubicBezTo>
                  <a:cubicBezTo>
                    <a:pt x="4" y="5"/>
                    <a:pt x="5" y="2"/>
                    <a:pt x="5" y="0"/>
                  </a:cubicBezTo>
                  <a:cubicBezTo>
                    <a:pt x="7" y="0"/>
                    <a:pt x="7" y="0"/>
                    <a:pt x="7" y="0"/>
                  </a:cubicBezTo>
                  <a:cubicBezTo>
                    <a:pt x="6" y="3"/>
                    <a:pt x="5" y="5"/>
                    <a:pt x="4" y="8"/>
                  </a:cubicBezTo>
                  <a:cubicBezTo>
                    <a:pt x="3" y="10"/>
                    <a:pt x="2" y="12"/>
                    <a:pt x="1" y="14"/>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161"/>
            <p:cNvSpPr/>
            <p:nvPr/>
          </p:nvSpPr>
          <p:spPr bwMode="auto">
            <a:xfrm>
              <a:off x="6139343" y="3300838"/>
              <a:ext cx="116866" cy="191997"/>
            </a:xfrm>
            <a:custGeom>
              <a:avLst/>
              <a:gdLst>
                <a:gd name="T0" fmla="*/ 1 w 6"/>
                <a:gd name="T1" fmla="*/ 10 h 10"/>
                <a:gd name="T2" fmla="*/ 3 w 6"/>
                <a:gd name="T3" fmla="*/ 5 h 10"/>
                <a:gd name="T4" fmla="*/ 5 w 6"/>
                <a:gd name="T5" fmla="*/ 0 h 10"/>
                <a:gd name="T6" fmla="*/ 6 w 6"/>
                <a:gd name="T7" fmla="*/ 0 h 10"/>
                <a:gd name="T8" fmla="*/ 4 w 6"/>
                <a:gd name="T9" fmla="*/ 6 h 10"/>
                <a:gd name="T10" fmla="*/ 2 w 6"/>
                <a:gd name="T11" fmla="*/ 9 h 10"/>
                <a:gd name="T12" fmla="*/ 2 w 6"/>
                <a:gd name="T13" fmla="*/ 9 h 10"/>
                <a:gd name="T14" fmla="*/ 1 w 6"/>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0">
                  <a:moveTo>
                    <a:pt x="1" y="10"/>
                  </a:moveTo>
                  <a:cubicBezTo>
                    <a:pt x="0" y="9"/>
                    <a:pt x="1" y="8"/>
                    <a:pt x="3" y="5"/>
                  </a:cubicBezTo>
                  <a:cubicBezTo>
                    <a:pt x="4" y="3"/>
                    <a:pt x="5" y="1"/>
                    <a:pt x="5" y="0"/>
                  </a:cubicBezTo>
                  <a:cubicBezTo>
                    <a:pt x="6" y="0"/>
                    <a:pt x="6" y="0"/>
                    <a:pt x="6" y="0"/>
                  </a:cubicBezTo>
                  <a:cubicBezTo>
                    <a:pt x="6" y="1"/>
                    <a:pt x="5" y="4"/>
                    <a:pt x="4" y="6"/>
                  </a:cubicBezTo>
                  <a:cubicBezTo>
                    <a:pt x="3" y="7"/>
                    <a:pt x="2" y="9"/>
                    <a:pt x="2" y="9"/>
                  </a:cubicBezTo>
                  <a:cubicBezTo>
                    <a:pt x="2" y="9"/>
                    <a:pt x="2" y="9"/>
                    <a:pt x="2" y="9"/>
                  </a:cubicBezTo>
                  <a:lnTo>
                    <a:pt x="1" y="10"/>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162"/>
            <p:cNvSpPr/>
            <p:nvPr/>
          </p:nvSpPr>
          <p:spPr bwMode="auto">
            <a:xfrm>
              <a:off x="6256211" y="3334229"/>
              <a:ext cx="141911" cy="200343"/>
            </a:xfrm>
            <a:custGeom>
              <a:avLst/>
              <a:gdLst>
                <a:gd name="T0" fmla="*/ 2 w 7"/>
                <a:gd name="T1" fmla="*/ 10 h 10"/>
                <a:gd name="T2" fmla="*/ 0 w 7"/>
                <a:gd name="T3" fmla="*/ 9 h 10"/>
                <a:gd name="T4" fmla="*/ 5 w 7"/>
                <a:gd name="T5" fmla="*/ 0 h 10"/>
                <a:gd name="T6" fmla="*/ 7 w 7"/>
                <a:gd name="T7" fmla="*/ 1 h 10"/>
                <a:gd name="T8" fmla="*/ 2 w 7"/>
                <a:gd name="T9" fmla="*/ 10 h 10"/>
              </a:gdLst>
              <a:ahLst/>
              <a:cxnLst>
                <a:cxn ang="0">
                  <a:pos x="T0" y="T1"/>
                </a:cxn>
                <a:cxn ang="0">
                  <a:pos x="T2" y="T3"/>
                </a:cxn>
                <a:cxn ang="0">
                  <a:pos x="T4" y="T5"/>
                </a:cxn>
                <a:cxn ang="0">
                  <a:pos x="T6" y="T7"/>
                </a:cxn>
                <a:cxn ang="0">
                  <a:pos x="T8" y="T9"/>
                </a:cxn>
              </a:cxnLst>
              <a:rect l="0" t="0" r="r" b="b"/>
              <a:pathLst>
                <a:path w="7" h="10">
                  <a:moveTo>
                    <a:pt x="2" y="10"/>
                  </a:moveTo>
                  <a:cubicBezTo>
                    <a:pt x="0" y="9"/>
                    <a:pt x="0" y="9"/>
                    <a:pt x="0" y="9"/>
                  </a:cubicBezTo>
                  <a:cubicBezTo>
                    <a:pt x="2" y="6"/>
                    <a:pt x="4" y="3"/>
                    <a:pt x="5" y="0"/>
                  </a:cubicBezTo>
                  <a:cubicBezTo>
                    <a:pt x="7" y="1"/>
                    <a:pt x="7" y="1"/>
                    <a:pt x="7" y="1"/>
                  </a:cubicBezTo>
                  <a:cubicBezTo>
                    <a:pt x="5" y="4"/>
                    <a:pt x="3" y="7"/>
                    <a:pt x="2" y="10"/>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163"/>
            <p:cNvSpPr/>
            <p:nvPr/>
          </p:nvSpPr>
          <p:spPr bwMode="auto">
            <a:xfrm>
              <a:off x="6356381" y="3392663"/>
              <a:ext cx="158607" cy="217038"/>
            </a:xfrm>
            <a:custGeom>
              <a:avLst/>
              <a:gdLst>
                <a:gd name="T0" fmla="*/ 2 w 8"/>
                <a:gd name="T1" fmla="*/ 11 h 11"/>
                <a:gd name="T2" fmla="*/ 0 w 8"/>
                <a:gd name="T3" fmla="*/ 10 h 11"/>
                <a:gd name="T4" fmla="*/ 1 w 8"/>
                <a:gd name="T5" fmla="*/ 8 h 11"/>
                <a:gd name="T6" fmla="*/ 7 w 8"/>
                <a:gd name="T7" fmla="*/ 0 h 11"/>
                <a:gd name="T8" fmla="*/ 8 w 8"/>
                <a:gd name="T9" fmla="*/ 1 h 11"/>
                <a:gd name="T10" fmla="*/ 3 w 8"/>
                <a:gd name="T11" fmla="*/ 9 h 11"/>
                <a:gd name="T12" fmla="*/ 2 w 8"/>
                <a:gd name="T13" fmla="*/ 10 h 11"/>
                <a:gd name="T14" fmla="*/ 2 w 8"/>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2" y="11"/>
                  </a:moveTo>
                  <a:cubicBezTo>
                    <a:pt x="0" y="10"/>
                    <a:pt x="0" y="10"/>
                    <a:pt x="0" y="10"/>
                  </a:cubicBezTo>
                  <a:cubicBezTo>
                    <a:pt x="1" y="9"/>
                    <a:pt x="1" y="9"/>
                    <a:pt x="1" y="8"/>
                  </a:cubicBezTo>
                  <a:cubicBezTo>
                    <a:pt x="3" y="5"/>
                    <a:pt x="5" y="1"/>
                    <a:pt x="7" y="0"/>
                  </a:cubicBezTo>
                  <a:cubicBezTo>
                    <a:pt x="8" y="1"/>
                    <a:pt x="8" y="1"/>
                    <a:pt x="8" y="1"/>
                  </a:cubicBezTo>
                  <a:cubicBezTo>
                    <a:pt x="6" y="2"/>
                    <a:pt x="4" y="6"/>
                    <a:pt x="3" y="9"/>
                  </a:cubicBezTo>
                  <a:cubicBezTo>
                    <a:pt x="2" y="9"/>
                    <a:pt x="2" y="10"/>
                    <a:pt x="2" y="10"/>
                  </a:cubicBezTo>
                  <a:cubicBezTo>
                    <a:pt x="2" y="11"/>
                    <a:pt x="2" y="11"/>
                    <a:pt x="2" y="11"/>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64"/>
            <p:cNvSpPr/>
            <p:nvPr/>
          </p:nvSpPr>
          <p:spPr bwMode="auto">
            <a:xfrm>
              <a:off x="6473247" y="3434399"/>
              <a:ext cx="141911" cy="200343"/>
            </a:xfrm>
            <a:custGeom>
              <a:avLst/>
              <a:gdLst>
                <a:gd name="T0" fmla="*/ 1 w 7"/>
                <a:gd name="T1" fmla="*/ 10 h 10"/>
                <a:gd name="T2" fmla="*/ 0 w 7"/>
                <a:gd name="T3" fmla="*/ 9 h 10"/>
                <a:gd name="T4" fmla="*/ 4 w 7"/>
                <a:gd name="T5" fmla="*/ 4 h 10"/>
                <a:gd name="T6" fmla="*/ 6 w 7"/>
                <a:gd name="T7" fmla="*/ 0 h 10"/>
                <a:gd name="T8" fmla="*/ 7 w 7"/>
                <a:gd name="T9" fmla="*/ 1 h 10"/>
                <a:gd name="T10" fmla="*/ 5 w 7"/>
                <a:gd name="T11" fmla="*/ 5 h 10"/>
                <a:gd name="T12" fmla="*/ 1 w 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1" y="10"/>
                  </a:moveTo>
                  <a:cubicBezTo>
                    <a:pt x="0" y="9"/>
                    <a:pt x="0" y="9"/>
                    <a:pt x="0" y="9"/>
                  </a:cubicBezTo>
                  <a:cubicBezTo>
                    <a:pt x="0" y="7"/>
                    <a:pt x="2" y="6"/>
                    <a:pt x="4" y="4"/>
                  </a:cubicBezTo>
                  <a:cubicBezTo>
                    <a:pt x="5" y="3"/>
                    <a:pt x="5" y="1"/>
                    <a:pt x="6" y="0"/>
                  </a:cubicBezTo>
                  <a:cubicBezTo>
                    <a:pt x="7" y="1"/>
                    <a:pt x="7" y="1"/>
                    <a:pt x="7" y="1"/>
                  </a:cubicBezTo>
                  <a:cubicBezTo>
                    <a:pt x="7" y="2"/>
                    <a:pt x="6" y="4"/>
                    <a:pt x="5" y="5"/>
                  </a:cubicBezTo>
                  <a:cubicBezTo>
                    <a:pt x="3" y="6"/>
                    <a:pt x="2" y="8"/>
                    <a:pt x="1" y="10"/>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65"/>
            <p:cNvSpPr/>
            <p:nvPr/>
          </p:nvSpPr>
          <p:spPr bwMode="auto">
            <a:xfrm>
              <a:off x="6556724" y="3476140"/>
              <a:ext cx="175302" cy="217038"/>
            </a:xfrm>
            <a:custGeom>
              <a:avLst/>
              <a:gdLst>
                <a:gd name="T0" fmla="*/ 0 w 9"/>
                <a:gd name="T1" fmla="*/ 11 h 11"/>
                <a:gd name="T2" fmla="*/ 0 w 9"/>
                <a:gd name="T3" fmla="*/ 10 h 11"/>
                <a:gd name="T4" fmla="*/ 9 w 9"/>
                <a:gd name="T5" fmla="*/ 0 h 11"/>
                <a:gd name="T6" fmla="*/ 9 w 9"/>
                <a:gd name="T7" fmla="*/ 2 h 11"/>
                <a:gd name="T8" fmla="*/ 2 w 9"/>
                <a:gd name="T9" fmla="*/ 10 h 11"/>
                <a:gd name="T10" fmla="*/ 3 w 9"/>
                <a:gd name="T11" fmla="*/ 10 h 11"/>
                <a:gd name="T12" fmla="*/ 1 w 9"/>
                <a:gd name="T13" fmla="*/ 11 h 11"/>
                <a:gd name="T14" fmla="*/ 0 w 9"/>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0" y="11"/>
                  </a:moveTo>
                  <a:cubicBezTo>
                    <a:pt x="0" y="10"/>
                    <a:pt x="0" y="10"/>
                    <a:pt x="0" y="10"/>
                  </a:cubicBezTo>
                  <a:cubicBezTo>
                    <a:pt x="4" y="4"/>
                    <a:pt x="7" y="1"/>
                    <a:pt x="9" y="0"/>
                  </a:cubicBezTo>
                  <a:cubicBezTo>
                    <a:pt x="9" y="2"/>
                    <a:pt x="9" y="2"/>
                    <a:pt x="9" y="2"/>
                  </a:cubicBezTo>
                  <a:cubicBezTo>
                    <a:pt x="9" y="2"/>
                    <a:pt x="7" y="3"/>
                    <a:pt x="2" y="10"/>
                  </a:cubicBezTo>
                  <a:cubicBezTo>
                    <a:pt x="3" y="10"/>
                    <a:pt x="3" y="10"/>
                    <a:pt x="3" y="10"/>
                  </a:cubicBezTo>
                  <a:cubicBezTo>
                    <a:pt x="2" y="11"/>
                    <a:pt x="2" y="11"/>
                    <a:pt x="1" y="11"/>
                  </a:cubicBezTo>
                  <a:lnTo>
                    <a:pt x="0" y="11"/>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66"/>
            <p:cNvSpPr/>
            <p:nvPr/>
          </p:nvSpPr>
          <p:spPr bwMode="auto">
            <a:xfrm>
              <a:off x="6631856" y="3534572"/>
              <a:ext cx="200343" cy="217038"/>
            </a:xfrm>
            <a:custGeom>
              <a:avLst/>
              <a:gdLst>
                <a:gd name="T0" fmla="*/ 2 w 10"/>
                <a:gd name="T1" fmla="*/ 11 h 11"/>
                <a:gd name="T2" fmla="*/ 2 w 10"/>
                <a:gd name="T3" fmla="*/ 11 h 11"/>
                <a:gd name="T4" fmla="*/ 0 w 10"/>
                <a:gd name="T5" fmla="*/ 11 h 11"/>
                <a:gd name="T6" fmla="*/ 1 w 10"/>
                <a:gd name="T7" fmla="*/ 9 h 11"/>
                <a:gd name="T8" fmla="*/ 8 w 10"/>
                <a:gd name="T9" fmla="*/ 1 h 11"/>
                <a:gd name="T10" fmla="*/ 9 w 10"/>
                <a:gd name="T11" fmla="*/ 0 h 11"/>
                <a:gd name="T12" fmla="*/ 10 w 10"/>
                <a:gd name="T13" fmla="*/ 1 h 11"/>
                <a:gd name="T14" fmla="*/ 9 w 10"/>
                <a:gd name="T15" fmla="*/ 2 h 11"/>
                <a:gd name="T16" fmla="*/ 3 w 10"/>
                <a:gd name="T17" fmla="*/ 10 h 11"/>
                <a:gd name="T18" fmla="*/ 3 w 10"/>
                <a:gd name="T19" fmla="*/ 10 h 11"/>
                <a:gd name="T20" fmla="*/ 2 w 10"/>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2" y="11"/>
                  </a:moveTo>
                  <a:cubicBezTo>
                    <a:pt x="2" y="11"/>
                    <a:pt x="2" y="11"/>
                    <a:pt x="2" y="11"/>
                  </a:cubicBezTo>
                  <a:cubicBezTo>
                    <a:pt x="0" y="11"/>
                    <a:pt x="0" y="11"/>
                    <a:pt x="0" y="11"/>
                  </a:cubicBezTo>
                  <a:cubicBezTo>
                    <a:pt x="1" y="9"/>
                    <a:pt x="1" y="9"/>
                    <a:pt x="1" y="9"/>
                  </a:cubicBezTo>
                  <a:cubicBezTo>
                    <a:pt x="3" y="6"/>
                    <a:pt x="6" y="4"/>
                    <a:pt x="8" y="1"/>
                  </a:cubicBezTo>
                  <a:cubicBezTo>
                    <a:pt x="9" y="0"/>
                    <a:pt x="9" y="0"/>
                    <a:pt x="9" y="0"/>
                  </a:cubicBezTo>
                  <a:cubicBezTo>
                    <a:pt x="10" y="1"/>
                    <a:pt x="10" y="1"/>
                    <a:pt x="10" y="1"/>
                  </a:cubicBezTo>
                  <a:cubicBezTo>
                    <a:pt x="9" y="2"/>
                    <a:pt x="9" y="2"/>
                    <a:pt x="9" y="2"/>
                  </a:cubicBezTo>
                  <a:cubicBezTo>
                    <a:pt x="7" y="4"/>
                    <a:pt x="5" y="7"/>
                    <a:pt x="3" y="10"/>
                  </a:cubicBezTo>
                  <a:cubicBezTo>
                    <a:pt x="3" y="10"/>
                    <a:pt x="3" y="10"/>
                    <a:pt x="3" y="10"/>
                  </a:cubicBezTo>
                  <a:cubicBezTo>
                    <a:pt x="3" y="11"/>
                    <a:pt x="2" y="11"/>
                    <a:pt x="2" y="11"/>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67"/>
            <p:cNvSpPr/>
            <p:nvPr/>
          </p:nvSpPr>
          <p:spPr bwMode="auto">
            <a:xfrm>
              <a:off x="6773763" y="3576312"/>
              <a:ext cx="175302" cy="191997"/>
            </a:xfrm>
            <a:custGeom>
              <a:avLst/>
              <a:gdLst>
                <a:gd name="T0" fmla="*/ 1 w 9"/>
                <a:gd name="T1" fmla="*/ 10 h 10"/>
                <a:gd name="T2" fmla="*/ 6 w 9"/>
                <a:gd name="T3" fmla="*/ 3 h 10"/>
                <a:gd name="T4" fmla="*/ 8 w 9"/>
                <a:gd name="T5" fmla="*/ 0 h 10"/>
                <a:gd name="T6" fmla="*/ 9 w 9"/>
                <a:gd name="T7" fmla="*/ 1 h 10"/>
                <a:gd name="T8" fmla="*/ 7 w 9"/>
                <a:gd name="T9" fmla="*/ 4 h 10"/>
                <a:gd name="T10" fmla="*/ 2 w 9"/>
                <a:gd name="T11" fmla="*/ 10 h 10"/>
                <a:gd name="T12" fmla="*/ 2 w 9"/>
                <a:gd name="T13" fmla="*/ 9 h 10"/>
                <a:gd name="T14" fmla="*/ 1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10"/>
                  </a:moveTo>
                  <a:cubicBezTo>
                    <a:pt x="0" y="9"/>
                    <a:pt x="1" y="8"/>
                    <a:pt x="6" y="3"/>
                  </a:cubicBezTo>
                  <a:cubicBezTo>
                    <a:pt x="7" y="2"/>
                    <a:pt x="8" y="1"/>
                    <a:pt x="8" y="0"/>
                  </a:cubicBezTo>
                  <a:cubicBezTo>
                    <a:pt x="9" y="1"/>
                    <a:pt x="9" y="1"/>
                    <a:pt x="9" y="1"/>
                  </a:cubicBezTo>
                  <a:cubicBezTo>
                    <a:pt x="9" y="2"/>
                    <a:pt x="8" y="3"/>
                    <a:pt x="7" y="4"/>
                  </a:cubicBezTo>
                  <a:cubicBezTo>
                    <a:pt x="5" y="6"/>
                    <a:pt x="2" y="9"/>
                    <a:pt x="2" y="10"/>
                  </a:cubicBezTo>
                  <a:cubicBezTo>
                    <a:pt x="2" y="9"/>
                    <a:pt x="2" y="9"/>
                    <a:pt x="2" y="9"/>
                  </a:cubicBezTo>
                  <a:lnTo>
                    <a:pt x="1" y="10"/>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68"/>
            <p:cNvSpPr/>
            <p:nvPr/>
          </p:nvSpPr>
          <p:spPr bwMode="auto">
            <a:xfrm>
              <a:off x="6890629" y="3651437"/>
              <a:ext cx="141911" cy="175302"/>
            </a:xfrm>
            <a:custGeom>
              <a:avLst/>
              <a:gdLst>
                <a:gd name="T0" fmla="*/ 1 w 7"/>
                <a:gd name="T1" fmla="*/ 9 h 9"/>
                <a:gd name="T2" fmla="*/ 0 w 7"/>
                <a:gd name="T3" fmla="*/ 9 h 9"/>
                <a:gd name="T4" fmla="*/ 4 w 7"/>
                <a:gd name="T5" fmla="*/ 3 h 9"/>
                <a:gd name="T6" fmla="*/ 6 w 7"/>
                <a:gd name="T7" fmla="*/ 0 h 9"/>
                <a:gd name="T8" fmla="*/ 7 w 7"/>
                <a:gd name="T9" fmla="*/ 1 h 9"/>
                <a:gd name="T10" fmla="*/ 5 w 7"/>
                <a:gd name="T11" fmla="*/ 4 h 9"/>
                <a:gd name="T12" fmla="*/ 1 w 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1" y="9"/>
                  </a:moveTo>
                  <a:cubicBezTo>
                    <a:pt x="0" y="9"/>
                    <a:pt x="0" y="9"/>
                    <a:pt x="0" y="9"/>
                  </a:cubicBezTo>
                  <a:cubicBezTo>
                    <a:pt x="1" y="7"/>
                    <a:pt x="2" y="5"/>
                    <a:pt x="4" y="3"/>
                  </a:cubicBezTo>
                  <a:cubicBezTo>
                    <a:pt x="4" y="2"/>
                    <a:pt x="5" y="1"/>
                    <a:pt x="6" y="0"/>
                  </a:cubicBezTo>
                  <a:cubicBezTo>
                    <a:pt x="7" y="1"/>
                    <a:pt x="7" y="1"/>
                    <a:pt x="7" y="1"/>
                  </a:cubicBezTo>
                  <a:cubicBezTo>
                    <a:pt x="6" y="2"/>
                    <a:pt x="6" y="3"/>
                    <a:pt x="5" y="4"/>
                  </a:cubicBezTo>
                  <a:cubicBezTo>
                    <a:pt x="4" y="5"/>
                    <a:pt x="2" y="7"/>
                    <a:pt x="1" y="9"/>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175"/>
            <p:cNvSpPr/>
            <p:nvPr/>
          </p:nvSpPr>
          <p:spPr bwMode="auto">
            <a:xfrm>
              <a:off x="4678511" y="4027082"/>
              <a:ext cx="2729676" cy="1360665"/>
            </a:xfrm>
            <a:custGeom>
              <a:avLst/>
              <a:gdLst>
                <a:gd name="T0" fmla="*/ 69 w 138"/>
                <a:gd name="T1" fmla="*/ 69 h 69"/>
                <a:gd name="T2" fmla="*/ 0 w 138"/>
                <a:gd name="T3" fmla="*/ 25 h 69"/>
                <a:gd name="T4" fmla="*/ 11 w 138"/>
                <a:gd name="T5" fmla="*/ 0 h 69"/>
                <a:gd name="T6" fmla="*/ 14 w 138"/>
                <a:gd name="T7" fmla="*/ 2 h 69"/>
                <a:gd name="T8" fmla="*/ 3 w 138"/>
                <a:gd name="T9" fmla="*/ 25 h 69"/>
                <a:gd name="T10" fmla="*/ 69 w 138"/>
                <a:gd name="T11" fmla="*/ 66 h 69"/>
                <a:gd name="T12" fmla="*/ 135 w 138"/>
                <a:gd name="T13" fmla="*/ 25 h 69"/>
                <a:gd name="T14" fmla="*/ 124 w 138"/>
                <a:gd name="T15" fmla="*/ 2 h 69"/>
                <a:gd name="T16" fmla="*/ 126 w 138"/>
                <a:gd name="T17" fmla="*/ 0 h 69"/>
                <a:gd name="T18" fmla="*/ 138 w 138"/>
                <a:gd name="T19" fmla="*/ 25 h 69"/>
                <a:gd name="T20" fmla="*/ 69 w 138"/>
                <a:gd name="T2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69">
                  <a:moveTo>
                    <a:pt x="69" y="69"/>
                  </a:moveTo>
                  <a:cubicBezTo>
                    <a:pt x="31" y="69"/>
                    <a:pt x="0" y="49"/>
                    <a:pt x="0" y="25"/>
                  </a:cubicBezTo>
                  <a:cubicBezTo>
                    <a:pt x="0" y="16"/>
                    <a:pt x="4" y="7"/>
                    <a:pt x="11" y="0"/>
                  </a:cubicBezTo>
                  <a:cubicBezTo>
                    <a:pt x="14" y="2"/>
                    <a:pt x="14" y="2"/>
                    <a:pt x="14" y="2"/>
                  </a:cubicBezTo>
                  <a:cubicBezTo>
                    <a:pt x="7" y="9"/>
                    <a:pt x="3" y="17"/>
                    <a:pt x="3" y="25"/>
                  </a:cubicBezTo>
                  <a:cubicBezTo>
                    <a:pt x="3" y="48"/>
                    <a:pt x="33" y="66"/>
                    <a:pt x="69" y="66"/>
                  </a:cubicBezTo>
                  <a:cubicBezTo>
                    <a:pt x="105" y="66"/>
                    <a:pt x="135" y="48"/>
                    <a:pt x="135" y="25"/>
                  </a:cubicBezTo>
                  <a:cubicBezTo>
                    <a:pt x="135" y="16"/>
                    <a:pt x="131" y="9"/>
                    <a:pt x="124" y="2"/>
                  </a:cubicBezTo>
                  <a:cubicBezTo>
                    <a:pt x="126" y="0"/>
                    <a:pt x="126" y="0"/>
                    <a:pt x="126" y="0"/>
                  </a:cubicBezTo>
                  <a:cubicBezTo>
                    <a:pt x="134" y="7"/>
                    <a:pt x="138" y="16"/>
                    <a:pt x="138" y="25"/>
                  </a:cubicBezTo>
                  <a:cubicBezTo>
                    <a:pt x="138" y="49"/>
                    <a:pt x="107" y="69"/>
                    <a:pt x="69" y="69"/>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176"/>
            <p:cNvSpPr/>
            <p:nvPr/>
          </p:nvSpPr>
          <p:spPr bwMode="auto">
            <a:xfrm>
              <a:off x="4678511" y="4561330"/>
              <a:ext cx="2729676" cy="1010064"/>
            </a:xfrm>
            <a:custGeom>
              <a:avLst/>
              <a:gdLst>
                <a:gd name="T0" fmla="*/ 69 w 138"/>
                <a:gd name="T1" fmla="*/ 51 h 51"/>
                <a:gd name="T2" fmla="*/ 0 w 138"/>
                <a:gd name="T3" fmla="*/ 10 h 51"/>
                <a:gd name="T4" fmla="*/ 0 w 138"/>
                <a:gd name="T5" fmla="*/ 3 h 51"/>
                <a:gd name="T6" fmla="*/ 3 w 138"/>
                <a:gd name="T7" fmla="*/ 3 h 51"/>
                <a:gd name="T8" fmla="*/ 3 w 138"/>
                <a:gd name="T9" fmla="*/ 10 h 51"/>
                <a:gd name="T10" fmla="*/ 69 w 138"/>
                <a:gd name="T11" fmla="*/ 48 h 51"/>
                <a:gd name="T12" fmla="*/ 135 w 138"/>
                <a:gd name="T13" fmla="*/ 10 h 51"/>
                <a:gd name="T14" fmla="*/ 135 w 138"/>
                <a:gd name="T15" fmla="*/ 0 h 51"/>
                <a:gd name="T16" fmla="*/ 138 w 138"/>
                <a:gd name="T17" fmla="*/ 0 h 51"/>
                <a:gd name="T18" fmla="*/ 138 w 138"/>
                <a:gd name="T19" fmla="*/ 10 h 51"/>
                <a:gd name="T20" fmla="*/ 69 w 138"/>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51">
                  <a:moveTo>
                    <a:pt x="69" y="51"/>
                  </a:moveTo>
                  <a:cubicBezTo>
                    <a:pt x="31" y="51"/>
                    <a:pt x="0" y="32"/>
                    <a:pt x="0" y="10"/>
                  </a:cubicBezTo>
                  <a:cubicBezTo>
                    <a:pt x="0" y="3"/>
                    <a:pt x="0" y="3"/>
                    <a:pt x="0" y="3"/>
                  </a:cubicBezTo>
                  <a:cubicBezTo>
                    <a:pt x="3" y="3"/>
                    <a:pt x="3" y="3"/>
                    <a:pt x="3" y="3"/>
                  </a:cubicBezTo>
                  <a:cubicBezTo>
                    <a:pt x="3" y="10"/>
                    <a:pt x="3" y="10"/>
                    <a:pt x="3" y="10"/>
                  </a:cubicBezTo>
                  <a:cubicBezTo>
                    <a:pt x="3" y="31"/>
                    <a:pt x="33" y="48"/>
                    <a:pt x="69" y="48"/>
                  </a:cubicBezTo>
                  <a:cubicBezTo>
                    <a:pt x="105" y="48"/>
                    <a:pt x="135" y="31"/>
                    <a:pt x="135" y="10"/>
                  </a:cubicBezTo>
                  <a:cubicBezTo>
                    <a:pt x="135" y="0"/>
                    <a:pt x="135" y="0"/>
                    <a:pt x="135" y="0"/>
                  </a:cubicBezTo>
                  <a:cubicBezTo>
                    <a:pt x="138" y="0"/>
                    <a:pt x="138" y="0"/>
                    <a:pt x="138" y="0"/>
                  </a:cubicBezTo>
                  <a:cubicBezTo>
                    <a:pt x="138" y="10"/>
                    <a:pt x="138" y="10"/>
                    <a:pt x="138" y="10"/>
                  </a:cubicBezTo>
                  <a:cubicBezTo>
                    <a:pt x="138" y="32"/>
                    <a:pt x="107" y="51"/>
                    <a:pt x="69" y="51"/>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77"/>
            <p:cNvSpPr/>
            <p:nvPr/>
          </p:nvSpPr>
          <p:spPr bwMode="auto">
            <a:xfrm>
              <a:off x="4778683" y="4895234"/>
              <a:ext cx="116866" cy="141913"/>
            </a:xfrm>
            <a:custGeom>
              <a:avLst/>
              <a:gdLst>
                <a:gd name="T0" fmla="*/ 1 w 6"/>
                <a:gd name="T1" fmla="*/ 7 h 7"/>
                <a:gd name="T2" fmla="*/ 1 w 6"/>
                <a:gd name="T3" fmla="*/ 7 h 7"/>
                <a:gd name="T4" fmla="*/ 1 w 6"/>
                <a:gd name="T5" fmla="*/ 6 h 7"/>
                <a:gd name="T6" fmla="*/ 1 w 6"/>
                <a:gd name="T7" fmla="*/ 5 h 7"/>
                <a:gd name="T8" fmla="*/ 4 w 6"/>
                <a:gd name="T9" fmla="*/ 0 h 7"/>
                <a:gd name="T10" fmla="*/ 6 w 6"/>
                <a:gd name="T11" fmla="*/ 0 h 7"/>
                <a:gd name="T12" fmla="*/ 5 w 6"/>
                <a:gd name="T13" fmla="*/ 1 h 7"/>
                <a:gd name="T14" fmla="*/ 3 w 6"/>
                <a:gd name="T15" fmla="*/ 5 h 7"/>
                <a:gd name="T16" fmla="*/ 2 w 6"/>
                <a:gd name="T17" fmla="*/ 7 h 7"/>
                <a:gd name="T18" fmla="*/ 1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1" y="7"/>
                  </a:moveTo>
                  <a:cubicBezTo>
                    <a:pt x="1" y="7"/>
                    <a:pt x="1" y="7"/>
                    <a:pt x="1" y="7"/>
                  </a:cubicBezTo>
                  <a:cubicBezTo>
                    <a:pt x="0" y="7"/>
                    <a:pt x="0" y="6"/>
                    <a:pt x="1" y="6"/>
                  </a:cubicBezTo>
                  <a:cubicBezTo>
                    <a:pt x="1" y="6"/>
                    <a:pt x="1" y="5"/>
                    <a:pt x="1" y="5"/>
                  </a:cubicBezTo>
                  <a:cubicBezTo>
                    <a:pt x="2" y="3"/>
                    <a:pt x="3" y="1"/>
                    <a:pt x="4" y="0"/>
                  </a:cubicBezTo>
                  <a:cubicBezTo>
                    <a:pt x="5" y="0"/>
                    <a:pt x="5" y="0"/>
                    <a:pt x="6" y="0"/>
                  </a:cubicBezTo>
                  <a:cubicBezTo>
                    <a:pt x="6" y="1"/>
                    <a:pt x="6" y="1"/>
                    <a:pt x="5" y="1"/>
                  </a:cubicBezTo>
                  <a:cubicBezTo>
                    <a:pt x="4" y="2"/>
                    <a:pt x="3" y="4"/>
                    <a:pt x="3" y="5"/>
                  </a:cubicBezTo>
                  <a:cubicBezTo>
                    <a:pt x="3" y="6"/>
                    <a:pt x="2" y="6"/>
                    <a:pt x="2" y="7"/>
                  </a:cubicBezTo>
                  <a:lnTo>
                    <a:pt x="1" y="7"/>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78"/>
            <p:cNvSpPr/>
            <p:nvPr/>
          </p:nvSpPr>
          <p:spPr bwMode="auto">
            <a:xfrm>
              <a:off x="4878854" y="5012102"/>
              <a:ext cx="100173" cy="125218"/>
            </a:xfrm>
            <a:custGeom>
              <a:avLst/>
              <a:gdLst>
                <a:gd name="T0" fmla="*/ 1 w 5"/>
                <a:gd name="T1" fmla="*/ 6 h 6"/>
                <a:gd name="T2" fmla="*/ 0 w 5"/>
                <a:gd name="T3" fmla="*/ 6 h 6"/>
                <a:gd name="T4" fmla="*/ 0 w 5"/>
                <a:gd name="T5" fmla="*/ 5 h 6"/>
                <a:gd name="T6" fmla="*/ 1 w 5"/>
                <a:gd name="T7" fmla="*/ 3 h 6"/>
                <a:gd name="T8" fmla="*/ 3 w 5"/>
                <a:gd name="T9" fmla="*/ 0 h 6"/>
                <a:gd name="T10" fmla="*/ 4 w 5"/>
                <a:gd name="T11" fmla="*/ 0 h 6"/>
                <a:gd name="T12" fmla="*/ 4 w 5"/>
                <a:gd name="T13" fmla="*/ 1 h 6"/>
                <a:gd name="T14" fmla="*/ 3 w 5"/>
                <a:gd name="T15" fmla="*/ 4 h 6"/>
                <a:gd name="T16" fmla="*/ 1 w 5"/>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1" y="6"/>
                  </a:moveTo>
                  <a:cubicBezTo>
                    <a:pt x="0" y="6"/>
                    <a:pt x="0" y="6"/>
                    <a:pt x="0" y="6"/>
                  </a:cubicBezTo>
                  <a:cubicBezTo>
                    <a:pt x="0" y="6"/>
                    <a:pt x="0" y="5"/>
                    <a:pt x="0" y="5"/>
                  </a:cubicBezTo>
                  <a:cubicBezTo>
                    <a:pt x="0" y="4"/>
                    <a:pt x="1" y="3"/>
                    <a:pt x="1" y="3"/>
                  </a:cubicBezTo>
                  <a:cubicBezTo>
                    <a:pt x="2" y="2"/>
                    <a:pt x="2" y="1"/>
                    <a:pt x="3" y="0"/>
                  </a:cubicBezTo>
                  <a:cubicBezTo>
                    <a:pt x="3" y="0"/>
                    <a:pt x="4" y="0"/>
                    <a:pt x="4" y="0"/>
                  </a:cubicBezTo>
                  <a:cubicBezTo>
                    <a:pt x="5" y="0"/>
                    <a:pt x="5" y="1"/>
                    <a:pt x="4" y="1"/>
                  </a:cubicBezTo>
                  <a:cubicBezTo>
                    <a:pt x="4" y="2"/>
                    <a:pt x="3" y="3"/>
                    <a:pt x="3" y="4"/>
                  </a:cubicBezTo>
                  <a:cubicBezTo>
                    <a:pt x="2" y="4"/>
                    <a:pt x="2" y="5"/>
                    <a:pt x="1" y="6"/>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79"/>
            <p:cNvSpPr/>
            <p:nvPr/>
          </p:nvSpPr>
          <p:spPr bwMode="auto">
            <a:xfrm>
              <a:off x="4979026" y="5078882"/>
              <a:ext cx="91827" cy="133561"/>
            </a:xfrm>
            <a:custGeom>
              <a:avLst/>
              <a:gdLst>
                <a:gd name="T0" fmla="*/ 1 w 5"/>
                <a:gd name="T1" fmla="*/ 7 h 7"/>
                <a:gd name="T2" fmla="*/ 0 w 5"/>
                <a:gd name="T3" fmla="*/ 7 h 7"/>
                <a:gd name="T4" fmla="*/ 0 w 5"/>
                <a:gd name="T5" fmla="*/ 6 h 7"/>
                <a:gd name="T6" fmla="*/ 1 w 5"/>
                <a:gd name="T7" fmla="*/ 4 h 7"/>
                <a:gd name="T8" fmla="*/ 4 w 5"/>
                <a:gd name="T9" fmla="*/ 1 h 7"/>
                <a:gd name="T10" fmla="*/ 5 w 5"/>
                <a:gd name="T11" fmla="*/ 1 h 7"/>
                <a:gd name="T12" fmla="*/ 5 w 5"/>
                <a:gd name="T13" fmla="*/ 2 h 7"/>
                <a:gd name="T14" fmla="*/ 3 w 5"/>
                <a:gd name="T15" fmla="*/ 5 h 7"/>
                <a:gd name="T16" fmla="*/ 2 w 5"/>
                <a:gd name="T17" fmla="*/ 7 h 7"/>
                <a:gd name="T18" fmla="*/ 1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1" y="7"/>
                  </a:moveTo>
                  <a:cubicBezTo>
                    <a:pt x="0" y="7"/>
                    <a:pt x="0" y="7"/>
                    <a:pt x="0" y="7"/>
                  </a:cubicBezTo>
                  <a:cubicBezTo>
                    <a:pt x="0" y="7"/>
                    <a:pt x="0" y="6"/>
                    <a:pt x="0" y="6"/>
                  </a:cubicBezTo>
                  <a:cubicBezTo>
                    <a:pt x="0" y="5"/>
                    <a:pt x="1" y="5"/>
                    <a:pt x="1" y="4"/>
                  </a:cubicBezTo>
                  <a:cubicBezTo>
                    <a:pt x="2" y="3"/>
                    <a:pt x="2" y="2"/>
                    <a:pt x="4" y="1"/>
                  </a:cubicBezTo>
                  <a:cubicBezTo>
                    <a:pt x="4" y="0"/>
                    <a:pt x="5" y="0"/>
                    <a:pt x="5" y="1"/>
                  </a:cubicBezTo>
                  <a:cubicBezTo>
                    <a:pt x="5" y="1"/>
                    <a:pt x="5" y="2"/>
                    <a:pt x="5" y="2"/>
                  </a:cubicBezTo>
                  <a:cubicBezTo>
                    <a:pt x="4" y="3"/>
                    <a:pt x="3" y="4"/>
                    <a:pt x="3" y="5"/>
                  </a:cubicBezTo>
                  <a:cubicBezTo>
                    <a:pt x="2" y="6"/>
                    <a:pt x="2" y="6"/>
                    <a:pt x="2" y="7"/>
                  </a:cubicBezTo>
                  <a:lnTo>
                    <a:pt x="1" y="7"/>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80"/>
            <p:cNvSpPr/>
            <p:nvPr/>
          </p:nvSpPr>
          <p:spPr bwMode="auto">
            <a:xfrm>
              <a:off x="5070847" y="5154009"/>
              <a:ext cx="125218" cy="141913"/>
            </a:xfrm>
            <a:custGeom>
              <a:avLst/>
              <a:gdLst>
                <a:gd name="T0" fmla="*/ 1 w 6"/>
                <a:gd name="T1" fmla="*/ 7 h 7"/>
                <a:gd name="T2" fmla="*/ 1 w 6"/>
                <a:gd name="T3" fmla="*/ 7 h 7"/>
                <a:gd name="T4" fmla="*/ 0 w 6"/>
                <a:gd name="T5" fmla="*/ 5 h 7"/>
                <a:gd name="T6" fmla="*/ 0 w 6"/>
                <a:gd name="T7" fmla="*/ 5 h 7"/>
                <a:gd name="T8" fmla="*/ 4 w 6"/>
                <a:gd name="T9" fmla="*/ 0 h 7"/>
                <a:gd name="T10" fmla="*/ 4 w 6"/>
                <a:gd name="T11" fmla="*/ 0 h 7"/>
                <a:gd name="T12" fmla="*/ 5 w 6"/>
                <a:gd name="T13" fmla="*/ 0 h 7"/>
                <a:gd name="T14" fmla="*/ 6 w 6"/>
                <a:gd name="T15" fmla="*/ 1 h 7"/>
                <a:gd name="T16" fmla="*/ 5 w 6"/>
                <a:gd name="T17" fmla="*/ 2 h 7"/>
                <a:gd name="T18" fmla="*/ 2 w 6"/>
                <a:gd name="T19" fmla="*/ 5 h 7"/>
                <a:gd name="T20" fmla="*/ 2 w 6"/>
                <a:gd name="T21" fmla="*/ 6 h 7"/>
                <a:gd name="T22" fmla="*/ 2 w 6"/>
                <a:gd name="T23" fmla="*/ 6 h 7"/>
                <a:gd name="T24" fmla="*/ 1 w 6"/>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1" y="7"/>
                  </a:moveTo>
                  <a:cubicBezTo>
                    <a:pt x="1" y="7"/>
                    <a:pt x="1" y="7"/>
                    <a:pt x="1" y="7"/>
                  </a:cubicBezTo>
                  <a:cubicBezTo>
                    <a:pt x="0" y="6"/>
                    <a:pt x="0" y="6"/>
                    <a:pt x="0" y="5"/>
                  </a:cubicBezTo>
                  <a:cubicBezTo>
                    <a:pt x="0" y="5"/>
                    <a:pt x="0" y="5"/>
                    <a:pt x="0" y="5"/>
                  </a:cubicBezTo>
                  <a:cubicBezTo>
                    <a:pt x="2" y="3"/>
                    <a:pt x="3" y="2"/>
                    <a:pt x="4" y="0"/>
                  </a:cubicBezTo>
                  <a:cubicBezTo>
                    <a:pt x="4" y="0"/>
                    <a:pt x="4" y="0"/>
                    <a:pt x="4" y="0"/>
                  </a:cubicBezTo>
                  <a:cubicBezTo>
                    <a:pt x="4" y="0"/>
                    <a:pt x="5" y="0"/>
                    <a:pt x="5" y="0"/>
                  </a:cubicBezTo>
                  <a:cubicBezTo>
                    <a:pt x="6" y="0"/>
                    <a:pt x="6" y="1"/>
                    <a:pt x="6" y="1"/>
                  </a:cubicBezTo>
                  <a:cubicBezTo>
                    <a:pt x="5" y="2"/>
                    <a:pt x="5" y="2"/>
                    <a:pt x="5" y="2"/>
                  </a:cubicBezTo>
                  <a:cubicBezTo>
                    <a:pt x="4" y="3"/>
                    <a:pt x="3" y="4"/>
                    <a:pt x="2" y="5"/>
                  </a:cubicBezTo>
                  <a:cubicBezTo>
                    <a:pt x="2" y="6"/>
                    <a:pt x="2" y="6"/>
                    <a:pt x="2" y="6"/>
                  </a:cubicBezTo>
                  <a:cubicBezTo>
                    <a:pt x="2" y="6"/>
                    <a:pt x="2" y="6"/>
                    <a:pt x="2" y="6"/>
                  </a:cubicBezTo>
                  <a:cubicBezTo>
                    <a:pt x="2" y="7"/>
                    <a:pt x="1" y="7"/>
                    <a:pt x="1" y="7"/>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181"/>
            <p:cNvSpPr/>
            <p:nvPr/>
          </p:nvSpPr>
          <p:spPr bwMode="auto">
            <a:xfrm>
              <a:off x="5196065" y="5195749"/>
              <a:ext cx="116866" cy="133561"/>
            </a:xfrm>
            <a:custGeom>
              <a:avLst/>
              <a:gdLst>
                <a:gd name="T0" fmla="*/ 1 w 6"/>
                <a:gd name="T1" fmla="*/ 7 h 7"/>
                <a:gd name="T2" fmla="*/ 1 w 6"/>
                <a:gd name="T3" fmla="*/ 7 h 7"/>
                <a:gd name="T4" fmla="*/ 1 w 6"/>
                <a:gd name="T5" fmla="*/ 6 h 7"/>
                <a:gd name="T6" fmla="*/ 2 w 6"/>
                <a:gd name="T7" fmla="*/ 4 h 7"/>
                <a:gd name="T8" fmla="*/ 4 w 6"/>
                <a:gd name="T9" fmla="*/ 1 h 7"/>
                <a:gd name="T10" fmla="*/ 5 w 6"/>
                <a:gd name="T11" fmla="*/ 0 h 7"/>
                <a:gd name="T12" fmla="*/ 6 w 6"/>
                <a:gd name="T13" fmla="*/ 2 h 7"/>
                <a:gd name="T14" fmla="*/ 4 w 6"/>
                <a:gd name="T15" fmla="*/ 5 h 7"/>
                <a:gd name="T16" fmla="*/ 2 w 6"/>
                <a:gd name="T17" fmla="*/ 7 h 7"/>
                <a:gd name="T18" fmla="*/ 1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1" y="7"/>
                  </a:moveTo>
                  <a:cubicBezTo>
                    <a:pt x="1" y="7"/>
                    <a:pt x="1" y="7"/>
                    <a:pt x="1" y="7"/>
                  </a:cubicBezTo>
                  <a:cubicBezTo>
                    <a:pt x="1" y="7"/>
                    <a:pt x="0" y="6"/>
                    <a:pt x="1" y="6"/>
                  </a:cubicBezTo>
                  <a:cubicBezTo>
                    <a:pt x="1" y="5"/>
                    <a:pt x="2" y="4"/>
                    <a:pt x="2" y="4"/>
                  </a:cubicBezTo>
                  <a:cubicBezTo>
                    <a:pt x="3" y="3"/>
                    <a:pt x="4" y="2"/>
                    <a:pt x="4" y="1"/>
                  </a:cubicBezTo>
                  <a:cubicBezTo>
                    <a:pt x="4" y="0"/>
                    <a:pt x="5" y="0"/>
                    <a:pt x="5" y="0"/>
                  </a:cubicBezTo>
                  <a:cubicBezTo>
                    <a:pt x="6" y="1"/>
                    <a:pt x="6" y="1"/>
                    <a:pt x="6" y="2"/>
                  </a:cubicBezTo>
                  <a:cubicBezTo>
                    <a:pt x="5" y="3"/>
                    <a:pt x="4" y="4"/>
                    <a:pt x="4" y="5"/>
                  </a:cubicBezTo>
                  <a:cubicBezTo>
                    <a:pt x="3" y="5"/>
                    <a:pt x="3" y="6"/>
                    <a:pt x="2" y="7"/>
                  </a:cubicBezTo>
                  <a:lnTo>
                    <a:pt x="1" y="7"/>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182"/>
            <p:cNvSpPr/>
            <p:nvPr/>
          </p:nvSpPr>
          <p:spPr bwMode="auto">
            <a:xfrm>
              <a:off x="5312930" y="5229138"/>
              <a:ext cx="116866" cy="158606"/>
            </a:xfrm>
            <a:custGeom>
              <a:avLst/>
              <a:gdLst>
                <a:gd name="T0" fmla="*/ 1 w 6"/>
                <a:gd name="T1" fmla="*/ 8 h 8"/>
                <a:gd name="T2" fmla="*/ 0 w 6"/>
                <a:gd name="T3" fmla="*/ 8 h 8"/>
                <a:gd name="T4" fmla="*/ 0 w 6"/>
                <a:gd name="T5" fmla="*/ 6 h 8"/>
                <a:gd name="T6" fmla="*/ 2 w 6"/>
                <a:gd name="T7" fmla="*/ 4 h 8"/>
                <a:gd name="T8" fmla="*/ 4 w 6"/>
                <a:gd name="T9" fmla="*/ 1 h 8"/>
                <a:gd name="T10" fmla="*/ 5 w 6"/>
                <a:gd name="T11" fmla="*/ 0 h 8"/>
                <a:gd name="T12" fmla="*/ 6 w 6"/>
                <a:gd name="T13" fmla="*/ 1 h 8"/>
                <a:gd name="T14" fmla="*/ 3 w 6"/>
                <a:gd name="T15" fmla="*/ 5 h 8"/>
                <a:gd name="T16" fmla="*/ 1 w 6"/>
                <a:gd name="T17" fmla="*/ 7 h 8"/>
                <a:gd name="T18" fmla="*/ 1 w 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1" y="8"/>
                  </a:moveTo>
                  <a:cubicBezTo>
                    <a:pt x="0" y="8"/>
                    <a:pt x="0" y="8"/>
                    <a:pt x="0" y="8"/>
                  </a:cubicBezTo>
                  <a:cubicBezTo>
                    <a:pt x="0" y="7"/>
                    <a:pt x="0" y="7"/>
                    <a:pt x="0" y="6"/>
                  </a:cubicBezTo>
                  <a:cubicBezTo>
                    <a:pt x="0" y="6"/>
                    <a:pt x="1" y="5"/>
                    <a:pt x="2" y="4"/>
                  </a:cubicBezTo>
                  <a:cubicBezTo>
                    <a:pt x="3" y="3"/>
                    <a:pt x="4" y="2"/>
                    <a:pt x="4" y="1"/>
                  </a:cubicBezTo>
                  <a:cubicBezTo>
                    <a:pt x="4" y="0"/>
                    <a:pt x="5" y="0"/>
                    <a:pt x="5" y="0"/>
                  </a:cubicBezTo>
                  <a:cubicBezTo>
                    <a:pt x="6" y="0"/>
                    <a:pt x="6" y="1"/>
                    <a:pt x="6" y="1"/>
                  </a:cubicBezTo>
                  <a:cubicBezTo>
                    <a:pt x="5" y="3"/>
                    <a:pt x="4" y="4"/>
                    <a:pt x="3" y="5"/>
                  </a:cubicBezTo>
                  <a:cubicBezTo>
                    <a:pt x="2" y="6"/>
                    <a:pt x="2" y="7"/>
                    <a:pt x="1" y="7"/>
                  </a:cubicBezTo>
                  <a:lnTo>
                    <a:pt x="1" y="8"/>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83"/>
            <p:cNvSpPr/>
            <p:nvPr/>
          </p:nvSpPr>
          <p:spPr bwMode="auto">
            <a:xfrm>
              <a:off x="5429798" y="5295920"/>
              <a:ext cx="100173" cy="133561"/>
            </a:xfrm>
            <a:custGeom>
              <a:avLst/>
              <a:gdLst>
                <a:gd name="T0" fmla="*/ 1 w 5"/>
                <a:gd name="T1" fmla="*/ 7 h 7"/>
                <a:gd name="T2" fmla="*/ 0 w 5"/>
                <a:gd name="T3" fmla="*/ 7 h 7"/>
                <a:gd name="T4" fmla="*/ 0 w 5"/>
                <a:gd name="T5" fmla="*/ 6 h 7"/>
                <a:gd name="T6" fmla="*/ 1 w 5"/>
                <a:gd name="T7" fmla="*/ 4 h 7"/>
                <a:gd name="T8" fmla="*/ 3 w 5"/>
                <a:gd name="T9" fmla="*/ 1 h 7"/>
                <a:gd name="T10" fmla="*/ 4 w 5"/>
                <a:gd name="T11" fmla="*/ 0 h 7"/>
                <a:gd name="T12" fmla="*/ 5 w 5"/>
                <a:gd name="T13" fmla="*/ 1 h 7"/>
                <a:gd name="T14" fmla="*/ 3 w 5"/>
                <a:gd name="T15" fmla="*/ 5 h 7"/>
                <a:gd name="T16" fmla="*/ 1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7"/>
                  </a:moveTo>
                  <a:cubicBezTo>
                    <a:pt x="0" y="7"/>
                    <a:pt x="0" y="7"/>
                    <a:pt x="0" y="7"/>
                  </a:cubicBezTo>
                  <a:cubicBezTo>
                    <a:pt x="0" y="7"/>
                    <a:pt x="0" y="7"/>
                    <a:pt x="0" y="6"/>
                  </a:cubicBezTo>
                  <a:cubicBezTo>
                    <a:pt x="0" y="5"/>
                    <a:pt x="1" y="5"/>
                    <a:pt x="1" y="4"/>
                  </a:cubicBezTo>
                  <a:cubicBezTo>
                    <a:pt x="2" y="3"/>
                    <a:pt x="3" y="2"/>
                    <a:pt x="3" y="1"/>
                  </a:cubicBezTo>
                  <a:cubicBezTo>
                    <a:pt x="3" y="0"/>
                    <a:pt x="4" y="0"/>
                    <a:pt x="4" y="0"/>
                  </a:cubicBezTo>
                  <a:cubicBezTo>
                    <a:pt x="5" y="0"/>
                    <a:pt x="5" y="1"/>
                    <a:pt x="5" y="1"/>
                  </a:cubicBezTo>
                  <a:cubicBezTo>
                    <a:pt x="4" y="3"/>
                    <a:pt x="4" y="4"/>
                    <a:pt x="3" y="5"/>
                  </a:cubicBezTo>
                  <a:cubicBezTo>
                    <a:pt x="2" y="6"/>
                    <a:pt x="2" y="6"/>
                    <a:pt x="1" y="7"/>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184"/>
            <p:cNvSpPr/>
            <p:nvPr/>
          </p:nvSpPr>
          <p:spPr bwMode="auto">
            <a:xfrm>
              <a:off x="5546664" y="5312615"/>
              <a:ext cx="116866" cy="158606"/>
            </a:xfrm>
            <a:custGeom>
              <a:avLst/>
              <a:gdLst>
                <a:gd name="T0" fmla="*/ 1 w 6"/>
                <a:gd name="T1" fmla="*/ 8 h 8"/>
                <a:gd name="T2" fmla="*/ 1 w 6"/>
                <a:gd name="T3" fmla="*/ 8 h 8"/>
                <a:gd name="T4" fmla="*/ 0 w 6"/>
                <a:gd name="T5" fmla="*/ 7 h 8"/>
                <a:gd name="T6" fmla="*/ 5 w 6"/>
                <a:gd name="T7" fmla="*/ 0 h 8"/>
                <a:gd name="T8" fmla="*/ 6 w 6"/>
                <a:gd name="T9" fmla="*/ 1 h 8"/>
                <a:gd name="T10" fmla="*/ 6 w 6"/>
                <a:gd name="T11" fmla="*/ 2 h 8"/>
                <a:gd name="T12" fmla="*/ 2 w 6"/>
                <a:gd name="T13" fmla="*/ 7 h 8"/>
                <a:gd name="T14" fmla="*/ 1 w 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1" y="8"/>
                  </a:moveTo>
                  <a:cubicBezTo>
                    <a:pt x="1" y="8"/>
                    <a:pt x="1" y="8"/>
                    <a:pt x="1" y="8"/>
                  </a:cubicBezTo>
                  <a:cubicBezTo>
                    <a:pt x="0" y="8"/>
                    <a:pt x="0" y="8"/>
                    <a:pt x="0" y="7"/>
                  </a:cubicBezTo>
                  <a:cubicBezTo>
                    <a:pt x="1" y="5"/>
                    <a:pt x="2" y="1"/>
                    <a:pt x="5" y="0"/>
                  </a:cubicBezTo>
                  <a:cubicBezTo>
                    <a:pt x="6" y="0"/>
                    <a:pt x="6" y="1"/>
                    <a:pt x="6" y="1"/>
                  </a:cubicBezTo>
                  <a:cubicBezTo>
                    <a:pt x="6" y="2"/>
                    <a:pt x="6" y="2"/>
                    <a:pt x="6" y="2"/>
                  </a:cubicBezTo>
                  <a:cubicBezTo>
                    <a:pt x="4" y="3"/>
                    <a:pt x="2" y="6"/>
                    <a:pt x="2" y="7"/>
                  </a:cubicBezTo>
                  <a:cubicBezTo>
                    <a:pt x="2" y="8"/>
                    <a:pt x="1" y="8"/>
                    <a:pt x="1" y="8"/>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185"/>
            <p:cNvSpPr/>
            <p:nvPr/>
          </p:nvSpPr>
          <p:spPr bwMode="auto">
            <a:xfrm>
              <a:off x="5688571" y="5329311"/>
              <a:ext cx="116866" cy="158606"/>
            </a:xfrm>
            <a:custGeom>
              <a:avLst/>
              <a:gdLst>
                <a:gd name="T0" fmla="*/ 1 w 6"/>
                <a:gd name="T1" fmla="*/ 8 h 8"/>
                <a:gd name="T2" fmla="*/ 0 w 6"/>
                <a:gd name="T3" fmla="*/ 8 h 8"/>
                <a:gd name="T4" fmla="*/ 0 w 6"/>
                <a:gd name="T5" fmla="*/ 7 h 8"/>
                <a:gd name="T6" fmla="*/ 5 w 6"/>
                <a:gd name="T7" fmla="*/ 0 h 8"/>
                <a:gd name="T8" fmla="*/ 6 w 6"/>
                <a:gd name="T9" fmla="*/ 1 h 8"/>
                <a:gd name="T10" fmla="*/ 6 w 6"/>
                <a:gd name="T11" fmla="*/ 2 h 8"/>
                <a:gd name="T12" fmla="*/ 1 w 6"/>
                <a:gd name="T13" fmla="*/ 8 h 8"/>
                <a:gd name="T14" fmla="*/ 1 w 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1" y="8"/>
                  </a:moveTo>
                  <a:cubicBezTo>
                    <a:pt x="0" y="8"/>
                    <a:pt x="0" y="8"/>
                    <a:pt x="0" y="8"/>
                  </a:cubicBezTo>
                  <a:cubicBezTo>
                    <a:pt x="0" y="8"/>
                    <a:pt x="0" y="8"/>
                    <a:pt x="0" y="7"/>
                  </a:cubicBezTo>
                  <a:cubicBezTo>
                    <a:pt x="0" y="5"/>
                    <a:pt x="3" y="2"/>
                    <a:pt x="5" y="0"/>
                  </a:cubicBezTo>
                  <a:cubicBezTo>
                    <a:pt x="5" y="0"/>
                    <a:pt x="6" y="0"/>
                    <a:pt x="6" y="1"/>
                  </a:cubicBezTo>
                  <a:cubicBezTo>
                    <a:pt x="6" y="1"/>
                    <a:pt x="6" y="2"/>
                    <a:pt x="6" y="2"/>
                  </a:cubicBezTo>
                  <a:cubicBezTo>
                    <a:pt x="4" y="3"/>
                    <a:pt x="2" y="6"/>
                    <a:pt x="1" y="8"/>
                  </a:cubicBezTo>
                  <a:cubicBezTo>
                    <a:pt x="1" y="8"/>
                    <a:pt x="1" y="8"/>
                    <a:pt x="1" y="8"/>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186"/>
            <p:cNvSpPr/>
            <p:nvPr/>
          </p:nvSpPr>
          <p:spPr bwMode="auto">
            <a:xfrm>
              <a:off x="5822134" y="5354351"/>
              <a:ext cx="141911" cy="158606"/>
            </a:xfrm>
            <a:custGeom>
              <a:avLst/>
              <a:gdLst>
                <a:gd name="T0" fmla="*/ 1 w 7"/>
                <a:gd name="T1" fmla="*/ 8 h 8"/>
                <a:gd name="T2" fmla="*/ 1 w 7"/>
                <a:gd name="T3" fmla="*/ 8 h 8"/>
                <a:gd name="T4" fmla="*/ 0 w 7"/>
                <a:gd name="T5" fmla="*/ 7 h 8"/>
                <a:gd name="T6" fmla="*/ 6 w 7"/>
                <a:gd name="T7" fmla="*/ 0 h 8"/>
                <a:gd name="T8" fmla="*/ 7 w 7"/>
                <a:gd name="T9" fmla="*/ 0 h 8"/>
                <a:gd name="T10" fmla="*/ 7 w 7"/>
                <a:gd name="T11" fmla="*/ 1 h 8"/>
                <a:gd name="T12" fmla="*/ 2 w 7"/>
                <a:gd name="T13" fmla="*/ 7 h 8"/>
                <a:gd name="T14" fmla="*/ 1 w 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1" y="8"/>
                  </a:moveTo>
                  <a:cubicBezTo>
                    <a:pt x="1" y="8"/>
                    <a:pt x="1" y="8"/>
                    <a:pt x="1" y="8"/>
                  </a:cubicBezTo>
                  <a:cubicBezTo>
                    <a:pt x="0" y="8"/>
                    <a:pt x="0" y="7"/>
                    <a:pt x="0" y="7"/>
                  </a:cubicBezTo>
                  <a:cubicBezTo>
                    <a:pt x="1" y="5"/>
                    <a:pt x="3" y="1"/>
                    <a:pt x="6" y="0"/>
                  </a:cubicBezTo>
                  <a:cubicBezTo>
                    <a:pt x="6" y="0"/>
                    <a:pt x="7" y="0"/>
                    <a:pt x="7" y="0"/>
                  </a:cubicBezTo>
                  <a:cubicBezTo>
                    <a:pt x="7" y="1"/>
                    <a:pt x="7" y="1"/>
                    <a:pt x="7" y="1"/>
                  </a:cubicBezTo>
                  <a:cubicBezTo>
                    <a:pt x="5" y="2"/>
                    <a:pt x="2" y="6"/>
                    <a:pt x="2" y="7"/>
                  </a:cubicBezTo>
                  <a:cubicBezTo>
                    <a:pt x="2" y="8"/>
                    <a:pt x="1" y="8"/>
                    <a:pt x="1" y="8"/>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187"/>
            <p:cNvSpPr/>
            <p:nvPr/>
          </p:nvSpPr>
          <p:spPr bwMode="auto">
            <a:xfrm>
              <a:off x="6005782" y="5371047"/>
              <a:ext cx="75132" cy="116866"/>
            </a:xfrm>
            <a:custGeom>
              <a:avLst/>
              <a:gdLst>
                <a:gd name="T0" fmla="*/ 1 w 4"/>
                <a:gd name="T1" fmla="*/ 6 h 6"/>
                <a:gd name="T2" fmla="*/ 0 w 4"/>
                <a:gd name="T3" fmla="*/ 6 h 6"/>
                <a:gd name="T4" fmla="*/ 0 w 4"/>
                <a:gd name="T5" fmla="*/ 5 h 6"/>
                <a:gd name="T6" fmla="*/ 3 w 4"/>
                <a:gd name="T7" fmla="*/ 0 h 6"/>
                <a:gd name="T8" fmla="*/ 4 w 4"/>
                <a:gd name="T9" fmla="*/ 0 h 6"/>
                <a:gd name="T10" fmla="*/ 4 w 4"/>
                <a:gd name="T11" fmla="*/ 1 h 6"/>
                <a:gd name="T12" fmla="*/ 2 w 4"/>
                <a:gd name="T13" fmla="*/ 5 h 6"/>
                <a:gd name="T14" fmla="*/ 2 w 4"/>
                <a:gd name="T15" fmla="*/ 6 h 6"/>
                <a:gd name="T16" fmla="*/ 1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1" y="6"/>
                  </a:moveTo>
                  <a:cubicBezTo>
                    <a:pt x="0" y="6"/>
                    <a:pt x="0" y="6"/>
                    <a:pt x="0" y="6"/>
                  </a:cubicBezTo>
                  <a:cubicBezTo>
                    <a:pt x="0" y="5"/>
                    <a:pt x="0" y="5"/>
                    <a:pt x="0" y="5"/>
                  </a:cubicBezTo>
                  <a:cubicBezTo>
                    <a:pt x="0" y="4"/>
                    <a:pt x="2" y="1"/>
                    <a:pt x="3" y="0"/>
                  </a:cubicBezTo>
                  <a:cubicBezTo>
                    <a:pt x="3" y="0"/>
                    <a:pt x="4" y="0"/>
                    <a:pt x="4" y="0"/>
                  </a:cubicBezTo>
                  <a:cubicBezTo>
                    <a:pt x="4" y="0"/>
                    <a:pt x="4" y="1"/>
                    <a:pt x="4" y="1"/>
                  </a:cubicBezTo>
                  <a:cubicBezTo>
                    <a:pt x="3" y="3"/>
                    <a:pt x="2" y="5"/>
                    <a:pt x="2" y="5"/>
                  </a:cubicBezTo>
                  <a:cubicBezTo>
                    <a:pt x="2" y="6"/>
                    <a:pt x="2" y="6"/>
                    <a:pt x="2" y="6"/>
                  </a:cubicBezTo>
                  <a:lnTo>
                    <a:pt x="1" y="6"/>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188"/>
            <p:cNvSpPr/>
            <p:nvPr/>
          </p:nvSpPr>
          <p:spPr bwMode="auto">
            <a:xfrm>
              <a:off x="6139343" y="5354351"/>
              <a:ext cx="116866" cy="133561"/>
            </a:xfrm>
            <a:custGeom>
              <a:avLst/>
              <a:gdLst>
                <a:gd name="T0" fmla="*/ 1 w 6"/>
                <a:gd name="T1" fmla="*/ 7 h 7"/>
                <a:gd name="T2" fmla="*/ 1 w 6"/>
                <a:gd name="T3" fmla="*/ 7 h 7"/>
                <a:gd name="T4" fmla="*/ 0 w 6"/>
                <a:gd name="T5" fmla="*/ 6 h 7"/>
                <a:gd name="T6" fmla="*/ 1 w 6"/>
                <a:gd name="T7" fmla="*/ 5 h 7"/>
                <a:gd name="T8" fmla="*/ 5 w 6"/>
                <a:gd name="T9" fmla="*/ 0 h 7"/>
                <a:gd name="T10" fmla="*/ 6 w 6"/>
                <a:gd name="T11" fmla="*/ 0 h 7"/>
                <a:gd name="T12" fmla="*/ 6 w 6"/>
                <a:gd name="T13" fmla="*/ 1 h 7"/>
                <a:gd name="T14" fmla="*/ 3 w 6"/>
                <a:gd name="T15" fmla="*/ 6 h 7"/>
                <a:gd name="T16" fmla="*/ 2 w 6"/>
                <a:gd name="T17" fmla="*/ 7 h 7"/>
                <a:gd name="T18" fmla="*/ 1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1" y="7"/>
                  </a:moveTo>
                  <a:cubicBezTo>
                    <a:pt x="1" y="7"/>
                    <a:pt x="1" y="7"/>
                    <a:pt x="1" y="7"/>
                  </a:cubicBezTo>
                  <a:cubicBezTo>
                    <a:pt x="0" y="7"/>
                    <a:pt x="0" y="7"/>
                    <a:pt x="0" y="6"/>
                  </a:cubicBezTo>
                  <a:cubicBezTo>
                    <a:pt x="1" y="6"/>
                    <a:pt x="1" y="5"/>
                    <a:pt x="1" y="5"/>
                  </a:cubicBezTo>
                  <a:cubicBezTo>
                    <a:pt x="2" y="3"/>
                    <a:pt x="3" y="0"/>
                    <a:pt x="5" y="0"/>
                  </a:cubicBezTo>
                  <a:cubicBezTo>
                    <a:pt x="6" y="0"/>
                    <a:pt x="6" y="0"/>
                    <a:pt x="6" y="0"/>
                  </a:cubicBezTo>
                  <a:cubicBezTo>
                    <a:pt x="6" y="1"/>
                    <a:pt x="6" y="1"/>
                    <a:pt x="6" y="1"/>
                  </a:cubicBezTo>
                  <a:cubicBezTo>
                    <a:pt x="4" y="1"/>
                    <a:pt x="3" y="4"/>
                    <a:pt x="3" y="6"/>
                  </a:cubicBezTo>
                  <a:cubicBezTo>
                    <a:pt x="2" y="6"/>
                    <a:pt x="2" y="7"/>
                    <a:pt x="2" y="7"/>
                  </a:cubicBezTo>
                  <a:lnTo>
                    <a:pt x="1" y="7"/>
                  </a:ln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189"/>
            <p:cNvSpPr/>
            <p:nvPr/>
          </p:nvSpPr>
          <p:spPr bwMode="auto">
            <a:xfrm>
              <a:off x="6297952" y="5295920"/>
              <a:ext cx="116866" cy="175302"/>
            </a:xfrm>
            <a:custGeom>
              <a:avLst/>
              <a:gdLst>
                <a:gd name="T0" fmla="*/ 1 w 6"/>
                <a:gd name="T1" fmla="*/ 9 h 9"/>
                <a:gd name="T2" fmla="*/ 1 w 6"/>
                <a:gd name="T3" fmla="*/ 9 h 9"/>
                <a:gd name="T4" fmla="*/ 0 w 6"/>
                <a:gd name="T5" fmla="*/ 8 h 9"/>
                <a:gd name="T6" fmla="*/ 5 w 6"/>
                <a:gd name="T7" fmla="*/ 1 h 9"/>
                <a:gd name="T8" fmla="*/ 6 w 6"/>
                <a:gd name="T9" fmla="*/ 1 h 9"/>
                <a:gd name="T10" fmla="*/ 6 w 6"/>
                <a:gd name="T11" fmla="*/ 2 h 9"/>
                <a:gd name="T12" fmla="*/ 2 w 6"/>
                <a:gd name="T13" fmla="*/ 8 h 9"/>
                <a:gd name="T14" fmla="*/ 1 w 6"/>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1" y="9"/>
                  </a:moveTo>
                  <a:cubicBezTo>
                    <a:pt x="1" y="9"/>
                    <a:pt x="1" y="9"/>
                    <a:pt x="1" y="9"/>
                  </a:cubicBezTo>
                  <a:cubicBezTo>
                    <a:pt x="0" y="9"/>
                    <a:pt x="0" y="9"/>
                    <a:pt x="0" y="8"/>
                  </a:cubicBezTo>
                  <a:cubicBezTo>
                    <a:pt x="1" y="5"/>
                    <a:pt x="3" y="2"/>
                    <a:pt x="5" y="1"/>
                  </a:cubicBezTo>
                  <a:cubicBezTo>
                    <a:pt x="5" y="0"/>
                    <a:pt x="6" y="0"/>
                    <a:pt x="6" y="1"/>
                  </a:cubicBezTo>
                  <a:cubicBezTo>
                    <a:pt x="6" y="1"/>
                    <a:pt x="6" y="2"/>
                    <a:pt x="6" y="2"/>
                  </a:cubicBezTo>
                  <a:cubicBezTo>
                    <a:pt x="4" y="3"/>
                    <a:pt x="2" y="6"/>
                    <a:pt x="2" y="8"/>
                  </a:cubicBezTo>
                  <a:cubicBezTo>
                    <a:pt x="2" y="9"/>
                    <a:pt x="1" y="9"/>
                    <a:pt x="1" y="9"/>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190"/>
            <p:cNvSpPr/>
            <p:nvPr/>
          </p:nvSpPr>
          <p:spPr bwMode="auto">
            <a:xfrm>
              <a:off x="6456554" y="5312615"/>
              <a:ext cx="100173" cy="141913"/>
            </a:xfrm>
            <a:custGeom>
              <a:avLst/>
              <a:gdLst>
                <a:gd name="T0" fmla="*/ 1 w 5"/>
                <a:gd name="T1" fmla="*/ 7 h 7"/>
                <a:gd name="T2" fmla="*/ 0 w 5"/>
                <a:gd name="T3" fmla="*/ 7 h 7"/>
                <a:gd name="T4" fmla="*/ 0 w 5"/>
                <a:gd name="T5" fmla="*/ 5 h 7"/>
                <a:gd name="T6" fmla="*/ 3 w 5"/>
                <a:gd name="T7" fmla="*/ 0 h 7"/>
                <a:gd name="T8" fmla="*/ 4 w 5"/>
                <a:gd name="T9" fmla="*/ 0 h 7"/>
                <a:gd name="T10" fmla="*/ 5 w 5"/>
                <a:gd name="T11" fmla="*/ 1 h 7"/>
                <a:gd name="T12" fmla="*/ 1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1" y="7"/>
                  </a:moveTo>
                  <a:cubicBezTo>
                    <a:pt x="0" y="7"/>
                    <a:pt x="0" y="7"/>
                    <a:pt x="0" y="7"/>
                  </a:cubicBezTo>
                  <a:cubicBezTo>
                    <a:pt x="0" y="6"/>
                    <a:pt x="0" y="6"/>
                    <a:pt x="0" y="5"/>
                  </a:cubicBezTo>
                  <a:cubicBezTo>
                    <a:pt x="1" y="4"/>
                    <a:pt x="2" y="2"/>
                    <a:pt x="3" y="0"/>
                  </a:cubicBezTo>
                  <a:cubicBezTo>
                    <a:pt x="3" y="0"/>
                    <a:pt x="4" y="0"/>
                    <a:pt x="4" y="0"/>
                  </a:cubicBezTo>
                  <a:cubicBezTo>
                    <a:pt x="5" y="0"/>
                    <a:pt x="5" y="1"/>
                    <a:pt x="5" y="1"/>
                  </a:cubicBezTo>
                  <a:cubicBezTo>
                    <a:pt x="4" y="3"/>
                    <a:pt x="3" y="5"/>
                    <a:pt x="1" y="7"/>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191"/>
            <p:cNvSpPr/>
            <p:nvPr/>
          </p:nvSpPr>
          <p:spPr bwMode="auto">
            <a:xfrm>
              <a:off x="6573420" y="5229138"/>
              <a:ext cx="116866" cy="200343"/>
            </a:xfrm>
            <a:custGeom>
              <a:avLst/>
              <a:gdLst>
                <a:gd name="T0" fmla="*/ 1 w 6"/>
                <a:gd name="T1" fmla="*/ 10 h 10"/>
                <a:gd name="T2" fmla="*/ 1 w 6"/>
                <a:gd name="T3" fmla="*/ 10 h 10"/>
                <a:gd name="T4" fmla="*/ 0 w 6"/>
                <a:gd name="T5" fmla="*/ 8 h 10"/>
                <a:gd name="T6" fmla="*/ 2 w 6"/>
                <a:gd name="T7" fmla="*/ 4 h 10"/>
                <a:gd name="T8" fmla="*/ 4 w 6"/>
                <a:gd name="T9" fmla="*/ 1 h 10"/>
                <a:gd name="T10" fmla="*/ 5 w 6"/>
                <a:gd name="T11" fmla="*/ 1 h 10"/>
                <a:gd name="T12" fmla="*/ 5 w 6"/>
                <a:gd name="T13" fmla="*/ 2 h 10"/>
                <a:gd name="T14" fmla="*/ 4 w 6"/>
                <a:gd name="T15" fmla="*/ 5 h 10"/>
                <a:gd name="T16" fmla="*/ 2 w 6"/>
                <a:gd name="T17" fmla="*/ 9 h 10"/>
                <a:gd name="T18" fmla="*/ 1 w 6"/>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1" y="10"/>
                  </a:moveTo>
                  <a:cubicBezTo>
                    <a:pt x="1" y="10"/>
                    <a:pt x="1" y="10"/>
                    <a:pt x="1" y="10"/>
                  </a:cubicBezTo>
                  <a:cubicBezTo>
                    <a:pt x="0" y="9"/>
                    <a:pt x="0" y="9"/>
                    <a:pt x="0" y="8"/>
                  </a:cubicBezTo>
                  <a:cubicBezTo>
                    <a:pt x="1" y="7"/>
                    <a:pt x="1" y="6"/>
                    <a:pt x="2" y="4"/>
                  </a:cubicBezTo>
                  <a:cubicBezTo>
                    <a:pt x="3" y="3"/>
                    <a:pt x="3" y="2"/>
                    <a:pt x="4" y="1"/>
                  </a:cubicBezTo>
                  <a:cubicBezTo>
                    <a:pt x="4" y="1"/>
                    <a:pt x="4" y="0"/>
                    <a:pt x="5" y="1"/>
                  </a:cubicBezTo>
                  <a:cubicBezTo>
                    <a:pt x="5" y="1"/>
                    <a:pt x="6" y="1"/>
                    <a:pt x="5" y="2"/>
                  </a:cubicBezTo>
                  <a:cubicBezTo>
                    <a:pt x="5" y="3"/>
                    <a:pt x="4" y="4"/>
                    <a:pt x="4" y="5"/>
                  </a:cubicBezTo>
                  <a:cubicBezTo>
                    <a:pt x="3" y="6"/>
                    <a:pt x="2" y="8"/>
                    <a:pt x="2" y="9"/>
                  </a:cubicBezTo>
                  <a:cubicBezTo>
                    <a:pt x="2" y="9"/>
                    <a:pt x="2" y="10"/>
                    <a:pt x="1" y="10"/>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192"/>
            <p:cNvSpPr/>
            <p:nvPr/>
          </p:nvSpPr>
          <p:spPr bwMode="auto">
            <a:xfrm>
              <a:off x="6757067" y="5195749"/>
              <a:ext cx="75132" cy="175302"/>
            </a:xfrm>
            <a:custGeom>
              <a:avLst/>
              <a:gdLst>
                <a:gd name="T0" fmla="*/ 1 w 4"/>
                <a:gd name="T1" fmla="*/ 9 h 9"/>
                <a:gd name="T2" fmla="*/ 0 w 4"/>
                <a:gd name="T3" fmla="*/ 8 h 9"/>
                <a:gd name="T4" fmla="*/ 1 w 4"/>
                <a:gd name="T5" fmla="*/ 3 h 9"/>
                <a:gd name="T6" fmla="*/ 2 w 4"/>
                <a:gd name="T7" fmla="*/ 1 h 9"/>
                <a:gd name="T8" fmla="*/ 3 w 4"/>
                <a:gd name="T9" fmla="*/ 0 h 9"/>
                <a:gd name="T10" fmla="*/ 4 w 4"/>
                <a:gd name="T11" fmla="*/ 1 h 9"/>
                <a:gd name="T12" fmla="*/ 3 w 4"/>
                <a:gd name="T13" fmla="*/ 3 h 9"/>
                <a:gd name="T14" fmla="*/ 2 w 4"/>
                <a:gd name="T15" fmla="*/ 8 h 9"/>
                <a:gd name="T16" fmla="*/ 1 w 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1" y="9"/>
                  </a:moveTo>
                  <a:cubicBezTo>
                    <a:pt x="0" y="9"/>
                    <a:pt x="0" y="9"/>
                    <a:pt x="0" y="8"/>
                  </a:cubicBezTo>
                  <a:cubicBezTo>
                    <a:pt x="0" y="6"/>
                    <a:pt x="1" y="4"/>
                    <a:pt x="1" y="3"/>
                  </a:cubicBezTo>
                  <a:cubicBezTo>
                    <a:pt x="2" y="2"/>
                    <a:pt x="2" y="1"/>
                    <a:pt x="2" y="1"/>
                  </a:cubicBezTo>
                  <a:cubicBezTo>
                    <a:pt x="2" y="0"/>
                    <a:pt x="3" y="0"/>
                    <a:pt x="3" y="0"/>
                  </a:cubicBezTo>
                  <a:cubicBezTo>
                    <a:pt x="4" y="0"/>
                    <a:pt x="4" y="1"/>
                    <a:pt x="4" y="1"/>
                  </a:cubicBezTo>
                  <a:cubicBezTo>
                    <a:pt x="4" y="2"/>
                    <a:pt x="3" y="3"/>
                    <a:pt x="3" y="3"/>
                  </a:cubicBezTo>
                  <a:cubicBezTo>
                    <a:pt x="2" y="5"/>
                    <a:pt x="2" y="7"/>
                    <a:pt x="2" y="8"/>
                  </a:cubicBezTo>
                  <a:cubicBezTo>
                    <a:pt x="2" y="9"/>
                    <a:pt x="1" y="9"/>
                    <a:pt x="1" y="9"/>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93"/>
            <p:cNvSpPr/>
            <p:nvPr/>
          </p:nvSpPr>
          <p:spPr bwMode="auto">
            <a:xfrm>
              <a:off x="6873933" y="5112272"/>
              <a:ext cx="100173" cy="200343"/>
            </a:xfrm>
            <a:custGeom>
              <a:avLst/>
              <a:gdLst>
                <a:gd name="T0" fmla="*/ 1 w 5"/>
                <a:gd name="T1" fmla="*/ 10 h 10"/>
                <a:gd name="T2" fmla="*/ 1 w 5"/>
                <a:gd name="T3" fmla="*/ 10 h 10"/>
                <a:gd name="T4" fmla="*/ 0 w 5"/>
                <a:gd name="T5" fmla="*/ 8 h 10"/>
                <a:gd name="T6" fmla="*/ 3 w 5"/>
                <a:gd name="T7" fmla="*/ 1 h 10"/>
                <a:gd name="T8" fmla="*/ 4 w 5"/>
                <a:gd name="T9" fmla="*/ 1 h 10"/>
                <a:gd name="T10" fmla="*/ 5 w 5"/>
                <a:gd name="T11" fmla="*/ 2 h 10"/>
                <a:gd name="T12" fmla="*/ 2 w 5"/>
                <a:gd name="T13" fmla="*/ 9 h 10"/>
                <a:gd name="T14" fmla="*/ 1 w 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1" y="10"/>
                  </a:moveTo>
                  <a:cubicBezTo>
                    <a:pt x="1" y="10"/>
                    <a:pt x="1" y="10"/>
                    <a:pt x="1" y="10"/>
                  </a:cubicBezTo>
                  <a:cubicBezTo>
                    <a:pt x="0" y="9"/>
                    <a:pt x="0" y="9"/>
                    <a:pt x="0" y="8"/>
                  </a:cubicBezTo>
                  <a:cubicBezTo>
                    <a:pt x="0" y="7"/>
                    <a:pt x="2" y="3"/>
                    <a:pt x="3" y="1"/>
                  </a:cubicBezTo>
                  <a:cubicBezTo>
                    <a:pt x="3" y="1"/>
                    <a:pt x="4" y="0"/>
                    <a:pt x="4" y="1"/>
                  </a:cubicBezTo>
                  <a:cubicBezTo>
                    <a:pt x="5" y="1"/>
                    <a:pt x="5" y="1"/>
                    <a:pt x="5" y="2"/>
                  </a:cubicBezTo>
                  <a:cubicBezTo>
                    <a:pt x="4" y="4"/>
                    <a:pt x="2" y="8"/>
                    <a:pt x="2" y="9"/>
                  </a:cubicBezTo>
                  <a:cubicBezTo>
                    <a:pt x="2" y="9"/>
                    <a:pt x="1" y="10"/>
                    <a:pt x="1" y="10"/>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94"/>
            <p:cNvSpPr/>
            <p:nvPr/>
          </p:nvSpPr>
          <p:spPr bwMode="auto">
            <a:xfrm>
              <a:off x="6990801" y="5053836"/>
              <a:ext cx="100173" cy="200343"/>
            </a:xfrm>
            <a:custGeom>
              <a:avLst/>
              <a:gdLst>
                <a:gd name="T0" fmla="*/ 1 w 5"/>
                <a:gd name="T1" fmla="*/ 10 h 10"/>
                <a:gd name="T2" fmla="*/ 1 w 5"/>
                <a:gd name="T3" fmla="*/ 10 h 10"/>
                <a:gd name="T4" fmla="*/ 0 w 5"/>
                <a:gd name="T5" fmla="*/ 9 h 10"/>
                <a:gd name="T6" fmla="*/ 2 w 5"/>
                <a:gd name="T7" fmla="*/ 4 h 10"/>
                <a:gd name="T8" fmla="*/ 3 w 5"/>
                <a:gd name="T9" fmla="*/ 1 h 10"/>
                <a:gd name="T10" fmla="*/ 4 w 5"/>
                <a:gd name="T11" fmla="*/ 0 h 10"/>
                <a:gd name="T12" fmla="*/ 5 w 5"/>
                <a:gd name="T13" fmla="*/ 1 h 10"/>
                <a:gd name="T14" fmla="*/ 4 w 5"/>
                <a:gd name="T15" fmla="*/ 4 h 10"/>
                <a:gd name="T16" fmla="*/ 2 w 5"/>
                <a:gd name="T17" fmla="*/ 9 h 10"/>
                <a:gd name="T18" fmla="*/ 1 w 5"/>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0">
                  <a:moveTo>
                    <a:pt x="1" y="10"/>
                  </a:moveTo>
                  <a:cubicBezTo>
                    <a:pt x="1" y="10"/>
                    <a:pt x="1" y="10"/>
                    <a:pt x="1" y="10"/>
                  </a:cubicBezTo>
                  <a:cubicBezTo>
                    <a:pt x="1" y="10"/>
                    <a:pt x="0" y="9"/>
                    <a:pt x="0" y="9"/>
                  </a:cubicBezTo>
                  <a:cubicBezTo>
                    <a:pt x="1" y="7"/>
                    <a:pt x="1" y="5"/>
                    <a:pt x="2" y="4"/>
                  </a:cubicBezTo>
                  <a:cubicBezTo>
                    <a:pt x="2" y="3"/>
                    <a:pt x="3" y="2"/>
                    <a:pt x="3" y="1"/>
                  </a:cubicBezTo>
                  <a:cubicBezTo>
                    <a:pt x="3" y="0"/>
                    <a:pt x="4" y="0"/>
                    <a:pt x="4" y="0"/>
                  </a:cubicBezTo>
                  <a:cubicBezTo>
                    <a:pt x="5" y="0"/>
                    <a:pt x="5" y="1"/>
                    <a:pt x="5" y="1"/>
                  </a:cubicBezTo>
                  <a:cubicBezTo>
                    <a:pt x="4" y="2"/>
                    <a:pt x="4" y="3"/>
                    <a:pt x="4" y="4"/>
                  </a:cubicBezTo>
                  <a:cubicBezTo>
                    <a:pt x="3" y="6"/>
                    <a:pt x="2" y="8"/>
                    <a:pt x="2" y="9"/>
                  </a:cubicBezTo>
                  <a:cubicBezTo>
                    <a:pt x="2" y="10"/>
                    <a:pt x="2" y="10"/>
                    <a:pt x="1" y="10"/>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95"/>
            <p:cNvSpPr/>
            <p:nvPr/>
          </p:nvSpPr>
          <p:spPr bwMode="auto">
            <a:xfrm>
              <a:off x="7149408" y="4953666"/>
              <a:ext cx="41741" cy="183647"/>
            </a:xfrm>
            <a:custGeom>
              <a:avLst/>
              <a:gdLst>
                <a:gd name="T0" fmla="*/ 1 w 2"/>
                <a:gd name="T1" fmla="*/ 9 h 9"/>
                <a:gd name="T2" fmla="*/ 0 w 2"/>
                <a:gd name="T3" fmla="*/ 8 h 9"/>
                <a:gd name="T4" fmla="*/ 0 w 2"/>
                <a:gd name="T5" fmla="*/ 5 h 9"/>
                <a:gd name="T6" fmla="*/ 1 w 2"/>
                <a:gd name="T7" fmla="*/ 1 h 9"/>
                <a:gd name="T8" fmla="*/ 1 w 2"/>
                <a:gd name="T9" fmla="*/ 0 h 9"/>
                <a:gd name="T10" fmla="*/ 2 w 2"/>
                <a:gd name="T11" fmla="*/ 1 h 9"/>
                <a:gd name="T12" fmla="*/ 2 w 2"/>
                <a:gd name="T13" fmla="*/ 5 h 9"/>
                <a:gd name="T14" fmla="*/ 1 w 2"/>
                <a:gd name="T15" fmla="*/ 8 h 9"/>
                <a:gd name="T16" fmla="*/ 1 w 2"/>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9">
                  <a:moveTo>
                    <a:pt x="1" y="9"/>
                  </a:moveTo>
                  <a:cubicBezTo>
                    <a:pt x="0" y="9"/>
                    <a:pt x="0" y="9"/>
                    <a:pt x="0" y="8"/>
                  </a:cubicBezTo>
                  <a:cubicBezTo>
                    <a:pt x="0" y="7"/>
                    <a:pt x="0" y="6"/>
                    <a:pt x="0" y="5"/>
                  </a:cubicBezTo>
                  <a:cubicBezTo>
                    <a:pt x="0" y="3"/>
                    <a:pt x="1" y="2"/>
                    <a:pt x="1" y="1"/>
                  </a:cubicBezTo>
                  <a:cubicBezTo>
                    <a:pt x="0" y="0"/>
                    <a:pt x="1" y="0"/>
                    <a:pt x="1" y="0"/>
                  </a:cubicBezTo>
                  <a:cubicBezTo>
                    <a:pt x="2" y="0"/>
                    <a:pt x="2" y="0"/>
                    <a:pt x="2" y="1"/>
                  </a:cubicBezTo>
                  <a:cubicBezTo>
                    <a:pt x="2" y="2"/>
                    <a:pt x="2" y="4"/>
                    <a:pt x="2" y="5"/>
                  </a:cubicBezTo>
                  <a:cubicBezTo>
                    <a:pt x="2" y="6"/>
                    <a:pt x="1" y="7"/>
                    <a:pt x="1" y="8"/>
                  </a:cubicBezTo>
                  <a:cubicBezTo>
                    <a:pt x="1" y="9"/>
                    <a:pt x="1" y="9"/>
                    <a:pt x="1" y="9"/>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96"/>
            <p:cNvSpPr/>
            <p:nvPr/>
          </p:nvSpPr>
          <p:spPr bwMode="auto">
            <a:xfrm>
              <a:off x="7207840" y="4795064"/>
              <a:ext cx="100173" cy="283820"/>
            </a:xfrm>
            <a:custGeom>
              <a:avLst/>
              <a:gdLst>
                <a:gd name="T0" fmla="*/ 1 w 5"/>
                <a:gd name="T1" fmla="*/ 14 h 14"/>
                <a:gd name="T2" fmla="*/ 1 w 5"/>
                <a:gd name="T3" fmla="*/ 13 h 14"/>
                <a:gd name="T4" fmla="*/ 2 w 5"/>
                <a:gd name="T5" fmla="*/ 6 h 14"/>
                <a:gd name="T6" fmla="*/ 3 w 5"/>
                <a:gd name="T7" fmla="*/ 1 h 14"/>
                <a:gd name="T8" fmla="*/ 4 w 5"/>
                <a:gd name="T9" fmla="*/ 1 h 14"/>
                <a:gd name="T10" fmla="*/ 5 w 5"/>
                <a:gd name="T11" fmla="*/ 2 h 14"/>
                <a:gd name="T12" fmla="*/ 4 w 5"/>
                <a:gd name="T13" fmla="*/ 7 h 14"/>
                <a:gd name="T14" fmla="*/ 2 w 5"/>
                <a:gd name="T15" fmla="*/ 14 h 14"/>
                <a:gd name="T16" fmla="*/ 1 w 5"/>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1" y="14"/>
                  </a:moveTo>
                  <a:cubicBezTo>
                    <a:pt x="1" y="14"/>
                    <a:pt x="0" y="14"/>
                    <a:pt x="1" y="13"/>
                  </a:cubicBezTo>
                  <a:cubicBezTo>
                    <a:pt x="1" y="11"/>
                    <a:pt x="1" y="9"/>
                    <a:pt x="2" y="6"/>
                  </a:cubicBezTo>
                  <a:cubicBezTo>
                    <a:pt x="2" y="5"/>
                    <a:pt x="3" y="3"/>
                    <a:pt x="3" y="1"/>
                  </a:cubicBezTo>
                  <a:cubicBezTo>
                    <a:pt x="3" y="1"/>
                    <a:pt x="4" y="0"/>
                    <a:pt x="4" y="1"/>
                  </a:cubicBezTo>
                  <a:cubicBezTo>
                    <a:pt x="5" y="1"/>
                    <a:pt x="5" y="1"/>
                    <a:pt x="5" y="2"/>
                  </a:cubicBezTo>
                  <a:cubicBezTo>
                    <a:pt x="5" y="3"/>
                    <a:pt x="4" y="5"/>
                    <a:pt x="4" y="7"/>
                  </a:cubicBezTo>
                  <a:cubicBezTo>
                    <a:pt x="3" y="9"/>
                    <a:pt x="3" y="11"/>
                    <a:pt x="2" y="14"/>
                  </a:cubicBezTo>
                  <a:cubicBezTo>
                    <a:pt x="2" y="14"/>
                    <a:pt x="2" y="14"/>
                    <a:pt x="1" y="14"/>
                  </a:cubicBezTo>
                  <a:close/>
                </a:path>
              </a:pathLst>
            </a:custGeom>
            <a:solidFill>
              <a:srgbClr val="7777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7" name="组合 43"/>
          <p:cNvGrpSpPr/>
          <p:nvPr/>
        </p:nvGrpSpPr>
        <p:grpSpPr bwMode="auto">
          <a:xfrm>
            <a:off x="8235166" y="1183892"/>
            <a:ext cx="3039176" cy="1316866"/>
            <a:chOff x="344487" y="1261515"/>
            <a:chExt cx="2073282" cy="985648"/>
          </a:xfrm>
        </p:grpSpPr>
        <p:sp>
          <p:nvSpPr>
            <p:cNvPr id="88" name="TextBox 19"/>
            <p:cNvSpPr>
              <a:spLocks noChangeArrowheads="1"/>
            </p:cNvSpPr>
            <p:nvPr/>
          </p:nvSpPr>
          <p:spPr bwMode="auto">
            <a:xfrm>
              <a:off x="344487" y="1514604"/>
              <a:ext cx="2073282" cy="732559"/>
            </a:xfrm>
            <a:prstGeom prst="rect">
              <a:avLst/>
            </a:prstGeom>
            <a:noFill/>
            <a:ln w="9525">
              <a:noFill/>
              <a:miter lim="800000"/>
            </a:ln>
          </p:spPr>
          <p:txBody>
            <a:bodyPr wrap="square">
              <a:spAutoFit/>
            </a:bodyPr>
            <a:lstStyle/>
            <a:p>
              <a:pPr lvl="0">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sp>
          <p:nvSpPr>
            <p:cNvPr id="89" name="矩形 42"/>
            <p:cNvSpPr>
              <a:spLocks noChangeArrowheads="1"/>
            </p:cNvSpPr>
            <p:nvPr/>
          </p:nvSpPr>
          <p:spPr bwMode="auto">
            <a:xfrm>
              <a:off x="344487" y="1261515"/>
              <a:ext cx="1430577" cy="2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000" b="1" dirty="0">
                  <a:solidFill>
                    <a:srgbClr val="595959"/>
                  </a:solidFill>
                  <a:ea typeface="方正静蕾简体"/>
                  <a:cs typeface="+mn-ea"/>
                  <a:sym typeface="+mn-lt"/>
                </a:rPr>
                <a:t>ADD TITLE HERE</a:t>
              </a:r>
              <a:endParaRPr lang="zh-CN" altLang="en-US" sz="2000" b="1" dirty="0">
                <a:solidFill>
                  <a:srgbClr val="595959"/>
                </a:solidFill>
                <a:ea typeface="方正静蕾简体"/>
                <a:cs typeface="+mn-ea"/>
                <a:sym typeface="+mn-lt"/>
              </a:endParaRPr>
            </a:p>
          </p:txBody>
        </p:sp>
      </p:grpSp>
      <p:grpSp>
        <p:nvGrpSpPr>
          <p:cNvPr id="90" name="组合 43"/>
          <p:cNvGrpSpPr/>
          <p:nvPr/>
        </p:nvGrpSpPr>
        <p:grpSpPr bwMode="auto">
          <a:xfrm>
            <a:off x="8330917" y="2480433"/>
            <a:ext cx="3039176" cy="1205123"/>
            <a:chOff x="341857" y="1261515"/>
            <a:chExt cx="2073282" cy="902010"/>
          </a:xfrm>
        </p:grpSpPr>
        <p:sp>
          <p:nvSpPr>
            <p:cNvPr id="91" name="TextBox 19"/>
            <p:cNvSpPr>
              <a:spLocks noChangeArrowheads="1"/>
            </p:cNvSpPr>
            <p:nvPr/>
          </p:nvSpPr>
          <p:spPr bwMode="auto">
            <a:xfrm>
              <a:off x="341857" y="1541541"/>
              <a:ext cx="2073282" cy="621984"/>
            </a:xfrm>
            <a:prstGeom prst="rect">
              <a:avLst/>
            </a:prstGeom>
            <a:noFill/>
            <a:ln w="9525">
              <a:noFill/>
              <a:miter lim="800000"/>
            </a:ln>
          </p:spPr>
          <p:txBody>
            <a:bodyPr wrap="square">
              <a:spAutoFit/>
            </a:bodyPr>
            <a:lstStyle/>
            <a:p>
              <a:pPr fontAlgn="base">
                <a:spcBef>
                  <a:spcPct val="0"/>
                </a:spcBef>
                <a:spcAft>
                  <a:spcPct val="0"/>
                </a:spcAft>
              </a:pPr>
              <a:r>
                <a:rPr lang="zh-CN" altLang="en-US" sz="1600" dirty="0">
                  <a:solidFill>
                    <a:srgbClr val="595959"/>
                  </a:solidFill>
                  <a:ea typeface="方正静蕾简体"/>
                  <a:cs typeface="+mn-ea"/>
                </a:rPr>
                <a:t>点击输入简要文字内容，文字内容需概括精炼，不用多余的文字修饰</a:t>
              </a:r>
            </a:p>
          </p:txBody>
        </p:sp>
        <p:sp>
          <p:nvSpPr>
            <p:cNvPr id="92" name="矩形 42"/>
            <p:cNvSpPr>
              <a:spLocks noChangeArrowheads="1"/>
            </p:cNvSpPr>
            <p:nvPr/>
          </p:nvSpPr>
          <p:spPr bwMode="auto">
            <a:xfrm>
              <a:off x="344487" y="1261515"/>
              <a:ext cx="1040180" cy="2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000" b="1" dirty="0">
                  <a:solidFill>
                    <a:srgbClr val="595959"/>
                  </a:solidFill>
                  <a:ea typeface="方正静蕾简体"/>
                  <a:cs typeface="+mn-ea"/>
                  <a:sym typeface="+mn-lt"/>
                </a:rPr>
                <a:t>ADD TITLE HERE</a:t>
              </a:r>
              <a:endParaRPr lang="zh-CN" altLang="en-US" sz="2000" b="1" dirty="0">
                <a:solidFill>
                  <a:srgbClr val="595959"/>
                </a:solidFill>
                <a:ea typeface="方正静蕾简体"/>
                <a:cs typeface="+mn-ea"/>
                <a:sym typeface="+mn-lt"/>
              </a:endParaRPr>
            </a:p>
          </p:txBody>
        </p:sp>
      </p:grpSp>
      <p:grpSp>
        <p:nvGrpSpPr>
          <p:cNvPr id="93" name="组合 43"/>
          <p:cNvGrpSpPr/>
          <p:nvPr/>
        </p:nvGrpSpPr>
        <p:grpSpPr bwMode="auto">
          <a:xfrm>
            <a:off x="7993166" y="4202379"/>
            <a:ext cx="3039176" cy="1169134"/>
            <a:chOff x="344487" y="1261515"/>
            <a:chExt cx="2073282" cy="875073"/>
          </a:xfrm>
        </p:grpSpPr>
        <p:sp>
          <p:nvSpPr>
            <p:cNvPr id="94" name="TextBox 19"/>
            <p:cNvSpPr>
              <a:spLocks noChangeArrowheads="1"/>
            </p:cNvSpPr>
            <p:nvPr/>
          </p:nvSpPr>
          <p:spPr bwMode="auto">
            <a:xfrm>
              <a:off x="344487" y="1514604"/>
              <a:ext cx="2073282" cy="621984"/>
            </a:xfrm>
            <a:prstGeom prst="rect">
              <a:avLst/>
            </a:prstGeom>
            <a:noFill/>
            <a:ln w="9525">
              <a:noFill/>
              <a:miter lim="800000"/>
            </a:ln>
          </p:spPr>
          <p:txBody>
            <a:bodyPr wrap="square">
              <a:spAutoFit/>
            </a:bodyPr>
            <a:lstStyle/>
            <a:p>
              <a:pPr fontAlgn="base">
                <a:spcBef>
                  <a:spcPct val="0"/>
                </a:spcBef>
                <a:spcAft>
                  <a:spcPct val="0"/>
                </a:spcAft>
              </a:pPr>
              <a:r>
                <a:rPr lang="zh-CN" altLang="en-US" sz="1600" dirty="0">
                  <a:solidFill>
                    <a:srgbClr val="595959"/>
                  </a:solidFill>
                  <a:ea typeface="方正静蕾简体"/>
                  <a:cs typeface="+mn-ea"/>
                </a:rPr>
                <a:t>点击输入简要文字内容，文字内容需概括精炼，不用多余的文字修饰</a:t>
              </a:r>
            </a:p>
          </p:txBody>
        </p:sp>
        <p:sp>
          <p:nvSpPr>
            <p:cNvPr id="95" name="矩形 42"/>
            <p:cNvSpPr>
              <a:spLocks noChangeArrowheads="1"/>
            </p:cNvSpPr>
            <p:nvPr/>
          </p:nvSpPr>
          <p:spPr bwMode="auto">
            <a:xfrm>
              <a:off x="344487" y="1261515"/>
              <a:ext cx="1040180" cy="2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000" b="1" dirty="0">
                  <a:solidFill>
                    <a:srgbClr val="595959"/>
                  </a:solidFill>
                  <a:ea typeface="方正静蕾简体"/>
                  <a:cs typeface="+mn-ea"/>
                  <a:sym typeface="+mn-lt"/>
                </a:rPr>
                <a:t>ADD TITLE HERE</a:t>
              </a:r>
              <a:endParaRPr lang="zh-CN" altLang="en-US" sz="2000" b="1" dirty="0">
                <a:solidFill>
                  <a:srgbClr val="595959"/>
                </a:solidFill>
                <a:ea typeface="方正静蕾简体"/>
                <a:cs typeface="+mn-ea"/>
                <a:sym typeface="+mn-lt"/>
              </a:endParaRPr>
            </a:p>
          </p:txBody>
        </p:sp>
      </p:grpSp>
      <p:grpSp>
        <p:nvGrpSpPr>
          <p:cNvPr id="96" name="组合 43"/>
          <p:cNvGrpSpPr/>
          <p:nvPr/>
        </p:nvGrpSpPr>
        <p:grpSpPr bwMode="auto">
          <a:xfrm>
            <a:off x="1167370" y="1948437"/>
            <a:ext cx="3039176" cy="1169134"/>
            <a:chOff x="344487" y="1261515"/>
            <a:chExt cx="2073282" cy="875073"/>
          </a:xfrm>
        </p:grpSpPr>
        <p:sp>
          <p:nvSpPr>
            <p:cNvPr id="97" name="TextBox 19"/>
            <p:cNvSpPr>
              <a:spLocks noChangeArrowheads="1"/>
            </p:cNvSpPr>
            <p:nvPr/>
          </p:nvSpPr>
          <p:spPr bwMode="auto">
            <a:xfrm>
              <a:off x="344487" y="1514604"/>
              <a:ext cx="2073282" cy="621984"/>
            </a:xfrm>
            <a:prstGeom prst="rect">
              <a:avLst/>
            </a:prstGeom>
            <a:noFill/>
            <a:ln w="9525">
              <a:noFill/>
              <a:miter lim="800000"/>
            </a:ln>
          </p:spPr>
          <p:txBody>
            <a:bodyPr wrap="square">
              <a:spAutoFit/>
            </a:bodyPr>
            <a:lstStyle/>
            <a:p>
              <a:pPr fontAlgn="base">
                <a:spcBef>
                  <a:spcPct val="0"/>
                </a:spcBef>
                <a:spcAft>
                  <a:spcPct val="0"/>
                </a:spcAft>
              </a:pPr>
              <a:r>
                <a:rPr lang="zh-CN" altLang="en-US" sz="1600" dirty="0">
                  <a:solidFill>
                    <a:srgbClr val="595959"/>
                  </a:solidFill>
                  <a:ea typeface="方正静蕾简体"/>
                  <a:cs typeface="+mn-ea"/>
                </a:rPr>
                <a:t>点击输入简要文字内容，文字内容需概括精炼，不用多余的文字修饰</a:t>
              </a:r>
            </a:p>
          </p:txBody>
        </p:sp>
        <p:sp>
          <p:nvSpPr>
            <p:cNvPr id="98" name="矩形 42"/>
            <p:cNvSpPr>
              <a:spLocks noChangeArrowheads="1"/>
            </p:cNvSpPr>
            <p:nvPr/>
          </p:nvSpPr>
          <p:spPr bwMode="auto">
            <a:xfrm>
              <a:off x="344487" y="1261515"/>
              <a:ext cx="1040180" cy="2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000" b="1" dirty="0">
                  <a:solidFill>
                    <a:srgbClr val="595959"/>
                  </a:solidFill>
                  <a:ea typeface="方正静蕾简体"/>
                  <a:cs typeface="+mn-ea"/>
                  <a:sym typeface="+mn-lt"/>
                </a:rPr>
                <a:t>ADD TITLE HERE</a:t>
              </a:r>
              <a:endParaRPr lang="zh-CN" altLang="en-US" sz="2000" b="1" dirty="0">
                <a:solidFill>
                  <a:srgbClr val="595959"/>
                </a:solidFill>
                <a:ea typeface="方正静蕾简体"/>
                <a:cs typeface="+mn-ea"/>
                <a:sym typeface="+mn-lt"/>
              </a:endParaRPr>
            </a:p>
          </p:txBody>
        </p:sp>
      </p:grpSp>
      <p:grpSp>
        <p:nvGrpSpPr>
          <p:cNvPr id="99" name="组合 43"/>
          <p:cNvGrpSpPr/>
          <p:nvPr/>
        </p:nvGrpSpPr>
        <p:grpSpPr bwMode="auto">
          <a:xfrm>
            <a:off x="896079" y="3240205"/>
            <a:ext cx="3039176" cy="934580"/>
            <a:chOff x="337932" y="1261515"/>
            <a:chExt cx="2073282" cy="699514"/>
          </a:xfrm>
        </p:grpSpPr>
        <p:sp>
          <p:nvSpPr>
            <p:cNvPr id="100" name="TextBox 19"/>
            <p:cNvSpPr>
              <a:spLocks noChangeArrowheads="1"/>
            </p:cNvSpPr>
            <p:nvPr/>
          </p:nvSpPr>
          <p:spPr bwMode="auto">
            <a:xfrm>
              <a:off x="337932" y="1523337"/>
              <a:ext cx="2073282" cy="437692"/>
            </a:xfrm>
            <a:prstGeom prst="rect">
              <a:avLst/>
            </a:prstGeom>
            <a:noFill/>
            <a:ln w="9525">
              <a:noFill/>
              <a:miter lim="800000"/>
            </a:ln>
          </p:spPr>
          <p:txBody>
            <a:bodyPr wrap="square">
              <a:spAutoFit/>
            </a:bodyPr>
            <a:lstStyle/>
            <a:p>
              <a:pPr fontAlgn="base">
                <a:spcBef>
                  <a:spcPct val="0"/>
                </a:spcBef>
                <a:spcAft>
                  <a:spcPct val="0"/>
                </a:spcAft>
              </a:pPr>
              <a:r>
                <a:rPr lang="zh-CN" altLang="en-US" sz="1600" dirty="0">
                  <a:solidFill>
                    <a:srgbClr val="595959"/>
                  </a:solidFill>
                  <a:ea typeface="方正静蕾简体"/>
                  <a:cs typeface="+mn-ea"/>
                </a:rPr>
                <a:t>点击输入简要文字内容，文字内容需概括精炼，不用多余的</a:t>
              </a:r>
            </a:p>
          </p:txBody>
        </p:sp>
        <p:sp>
          <p:nvSpPr>
            <p:cNvPr id="101" name="矩形 42"/>
            <p:cNvSpPr>
              <a:spLocks noChangeArrowheads="1"/>
            </p:cNvSpPr>
            <p:nvPr/>
          </p:nvSpPr>
          <p:spPr bwMode="auto">
            <a:xfrm>
              <a:off x="344487" y="1261515"/>
              <a:ext cx="1040180" cy="2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000" b="1" dirty="0">
                  <a:solidFill>
                    <a:srgbClr val="595959"/>
                  </a:solidFill>
                  <a:ea typeface="方正静蕾简体"/>
                  <a:cs typeface="+mn-ea"/>
                  <a:sym typeface="+mn-lt"/>
                </a:rPr>
                <a:t>ADD TITLE HERE</a:t>
              </a:r>
              <a:endParaRPr lang="zh-CN" altLang="en-US" sz="2000" b="1" dirty="0">
                <a:solidFill>
                  <a:srgbClr val="595959"/>
                </a:solidFill>
                <a:ea typeface="方正静蕾简体"/>
                <a:cs typeface="+mn-ea"/>
                <a:sym typeface="+mn-lt"/>
              </a:endParaRPr>
            </a:p>
          </p:txBody>
        </p:sp>
      </p:grpSp>
      <p:grpSp>
        <p:nvGrpSpPr>
          <p:cNvPr id="102" name="组合 43"/>
          <p:cNvGrpSpPr/>
          <p:nvPr/>
        </p:nvGrpSpPr>
        <p:grpSpPr bwMode="auto">
          <a:xfrm>
            <a:off x="1442844" y="4439788"/>
            <a:ext cx="3039176" cy="1169134"/>
            <a:chOff x="344487" y="1261515"/>
            <a:chExt cx="2073282" cy="875073"/>
          </a:xfrm>
        </p:grpSpPr>
        <p:sp>
          <p:nvSpPr>
            <p:cNvPr id="103" name="TextBox 19"/>
            <p:cNvSpPr>
              <a:spLocks noChangeArrowheads="1"/>
            </p:cNvSpPr>
            <p:nvPr/>
          </p:nvSpPr>
          <p:spPr bwMode="auto">
            <a:xfrm>
              <a:off x="344487" y="1514604"/>
              <a:ext cx="2073282" cy="621984"/>
            </a:xfrm>
            <a:prstGeom prst="rect">
              <a:avLst/>
            </a:prstGeom>
            <a:noFill/>
            <a:ln w="9525">
              <a:noFill/>
              <a:miter lim="800000"/>
            </a:ln>
          </p:spPr>
          <p:txBody>
            <a:bodyPr wrap="square">
              <a:spAutoFit/>
            </a:bodyPr>
            <a:lstStyle/>
            <a:p>
              <a:pPr fontAlgn="base">
                <a:spcBef>
                  <a:spcPct val="0"/>
                </a:spcBef>
                <a:spcAft>
                  <a:spcPct val="0"/>
                </a:spcAft>
              </a:pPr>
              <a:r>
                <a:rPr lang="zh-CN" altLang="en-US" sz="1600" dirty="0">
                  <a:solidFill>
                    <a:srgbClr val="595959"/>
                  </a:solidFill>
                  <a:ea typeface="方正静蕾简体"/>
                  <a:cs typeface="+mn-ea"/>
                </a:rPr>
                <a:t>点击输入简要文字内容，文字内容需概括精炼，不用多余的文字修饰</a:t>
              </a:r>
            </a:p>
          </p:txBody>
        </p:sp>
        <p:sp>
          <p:nvSpPr>
            <p:cNvPr id="104" name="矩形 42"/>
            <p:cNvSpPr>
              <a:spLocks noChangeArrowheads="1"/>
            </p:cNvSpPr>
            <p:nvPr/>
          </p:nvSpPr>
          <p:spPr bwMode="auto">
            <a:xfrm>
              <a:off x="344487" y="1261515"/>
              <a:ext cx="1040180" cy="2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000" b="1" dirty="0">
                  <a:solidFill>
                    <a:srgbClr val="595959"/>
                  </a:solidFill>
                  <a:ea typeface="方正静蕾简体"/>
                  <a:cs typeface="+mn-ea"/>
                  <a:sym typeface="+mn-lt"/>
                </a:rPr>
                <a:t>ADD TITLE HERE</a:t>
              </a:r>
              <a:endParaRPr lang="zh-CN" altLang="en-US" sz="2000" b="1" dirty="0">
                <a:solidFill>
                  <a:srgbClr val="595959"/>
                </a:solidFill>
                <a:ea typeface="方正静蕾简体"/>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right)">
                                      <p:cBhvr>
                                        <p:cTn id="13" dur="500"/>
                                        <p:tgtEl>
                                          <p:spTgt spid="49"/>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right)">
                                      <p:cBhvr>
                                        <p:cTn id="19" dur="500"/>
                                        <p:tgtEl>
                                          <p:spTgt spid="4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wipe(up)">
                                      <p:cBhvr>
                                        <p:cTn id="32" dur="500"/>
                                        <p:tgtEl>
                                          <p:spTgt spid="87"/>
                                        </p:tgtEl>
                                      </p:cBhvr>
                                    </p:animEffect>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up)">
                                      <p:cBhvr>
                                        <p:cTn id="36" dur="500"/>
                                        <p:tgtEl>
                                          <p:spTgt spid="90"/>
                                        </p:tgtEl>
                                      </p:cBhvr>
                                    </p:animEffect>
                                  </p:childTnLst>
                                </p:cTn>
                              </p:par>
                            </p:childTnLst>
                          </p:cTn>
                        </p:par>
                        <p:par>
                          <p:cTn id="37" fill="hold">
                            <p:stCondLst>
                              <p:cond delay="2000"/>
                            </p:stCondLst>
                            <p:childTnLst>
                              <p:par>
                                <p:cTn id="38" presetID="22" presetClass="entr" presetSubtype="1" fill="hold" nodeType="after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wipe(up)">
                                      <p:cBhvr>
                                        <p:cTn id="40" dur="500"/>
                                        <p:tgtEl>
                                          <p:spTgt spid="93"/>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up)">
                                      <p:cBhvr>
                                        <p:cTn id="44" dur="500"/>
                                        <p:tgtEl>
                                          <p:spTgt spid="96"/>
                                        </p:tgtEl>
                                      </p:cBhvr>
                                    </p:animEffect>
                                  </p:childTnLst>
                                </p:cTn>
                              </p:par>
                            </p:childTnLst>
                          </p:cTn>
                        </p:par>
                        <p:par>
                          <p:cTn id="45" fill="hold">
                            <p:stCondLst>
                              <p:cond delay="3000"/>
                            </p:stCondLst>
                            <p:childTnLst>
                              <p:par>
                                <p:cTn id="46" presetID="22" presetClass="entr" presetSubtype="1" fill="hold" nodeType="after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wipe(up)">
                                      <p:cBhvr>
                                        <p:cTn id="48" dur="500"/>
                                        <p:tgtEl>
                                          <p:spTgt spid="99"/>
                                        </p:tgtEl>
                                      </p:cBhvr>
                                    </p:animEffect>
                                  </p:childTnLst>
                                </p:cTn>
                              </p:par>
                            </p:childTnLst>
                          </p:cTn>
                        </p:par>
                        <p:par>
                          <p:cTn id="49" fill="hold">
                            <p:stCondLst>
                              <p:cond delay="3500"/>
                            </p:stCondLst>
                            <p:childTnLst>
                              <p:par>
                                <p:cTn id="50" presetID="22" presetClass="entr" presetSubtype="1" fill="hold" nodeType="after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wipe(up)">
                                      <p:cBhvr>
                                        <p:cTn id="5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741947" y="4557985"/>
            <a:ext cx="1105241" cy="349826"/>
            <a:chOff x="6741947" y="4557985"/>
            <a:chExt cx="1105241" cy="349826"/>
          </a:xfrm>
          <a:solidFill>
            <a:srgbClr val="0F863B"/>
          </a:solidFill>
        </p:grpSpPr>
        <p:sp>
          <p:nvSpPr>
            <p:cNvPr id="130" name="Freeform 1270"/>
            <p:cNvSpPr/>
            <p:nvPr/>
          </p:nvSpPr>
          <p:spPr bwMode="auto">
            <a:xfrm>
              <a:off x="6741947" y="4715154"/>
              <a:ext cx="1059613" cy="35491"/>
            </a:xfrm>
            <a:custGeom>
              <a:avLst/>
              <a:gdLst>
                <a:gd name="T0" fmla="*/ 86 w 88"/>
                <a:gd name="T1" fmla="*/ 3 h 3"/>
                <a:gd name="T2" fmla="*/ 1 w 88"/>
                <a:gd name="T3" fmla="*/ 3 h 3"/>
                <a:gd name="T4" fmla="*/ 0 w 88"/>
                <a:gd name="T5" fmla="*/ 1 h 3"/>
                <a:gd name="T6" fmla="*/ 1 w 88"/>
                <a:gd name="T7" fmla="*/ 0 h 3"/>
                <a:gd name="T8" fmla="*/ 86 w 88"/>
                <a:gd name="T9" fmla="*/ 0 h 3"/>
                <a:gd name="T10" fmla="*/ 88 w 88"/>
                <a:gd name="T11" fmla="*/ 1 h 3"/>
                <a:gd name="T12" fmla="*/ 86 w 8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8" h="3">
                  <a:moveTo>
                    <a:pt x="86" y="3"/>
                  </a:moveTo>
                  <a:cubicBezTo>
                    <a:pt x="1" y="3"/>
                    <a:pt x="1" y="3"/>
                    <a:pt x="1" y="3"/>
                  </a:cubicBezTo>
                  <a:cubicBezTo>
                    <a:pt x="0" y="3"/>
                    <a:pt x="0" y="2"/>
                    <a:pt x="0" y="1"/>
                  </a:cubicBezTo>
                  <a:cubicBezTo>
                    <a:pt x="0" y="1"/>
                    <a:pt x="0" y="0"/>
                    <a:pt x="1" y="0"/>
                  </a:cubicBezTo>
                  <a:cubicBezTo>
                    <a:pt x="86" y="0"/>
                    <a:pt x="86" y="0"/>
                    <a:pt x="86" y="0"/>
                  </a:cubicBezTo>
                  <a:cubicBezTo>
                    <a:pt x="87" y="0"/>
                    <a:pt x="88" y="1"/>
                    <a:pt x="88" y="1"/>
                  </a:cubicBezTo>
                  <a:cubicBezTo>
                    <a:pt x="88" y="2"/>
                    <a:pt x="87" y="3"/>
                    <a:pt x="8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72"/>
            <p:cNvSpPr/>
            <p:nvPr/>
          </p:nvSpPr>
          <p:spPr bwMode="auto">
            <a:xfrm>
              <a:off x="7573413" y="4557985"/>
              <a:ext cx="273775" cy="349826"/>
            </a:xfrm>
            <a:custGeom>
              <a:avLst/>
              <a:gdLst>
                <a:gd name="T0" fmla="*/ 22 w 23"/>
                <a:gd name="T1" fmla="*/ 16 h 29"/>
                <a:gd name="T2" fmla="*/ 3 w 23"/>
                <a:gd name="T3" fmla="*/ 28 h 29"/>
                <a:gd name="T4" fmla="*/ 0 w 23"/>
                <a:gd name="T5" fmla="*/ 27 h 29"/>
                <a:gd name="T6" fmla="*/ 0 w 23"/>
                <a:gd name="T7" fmla="*/ 2 h 29"/>
                <a:gd name="T8" fmla="*/ 3 w 23"/>
                <a:gd name="T9" fmla="*/ 1 h 29"/>
                <a:gd name="T10" fmla="*/ 22 w 23"/>
                <a:gd name="T11" fmla="*/ 13 h 29"/>
                <a:gd name="T12" fmla="*/ 22 w 23"/>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22" y="16"/>
                  </a:moveTo>
                  <a:cubicBezTo>
                    <a:pt x="3" y="28"/>
                    <a:pt x="3" y="28"/>
                    <a:pt x="3" y="28"/>
                  </a:cubicBezTo>
                  <a:cubicBezTo>
                    <a:pt x="1" y="29"/>
                    <a:pt x="0" y="28"/>
                    <a:pt x="0" y="27"/>
                  </a:cubicBezTo>
                  <a:cubicBezTo>
                    <a:pt x="0" y="2"/>
                    <a:pt x="0" y="2"/>
                    <a:pt x="0" y="2"/>
                  </a:cubicBezTo>
                  <a:cubicBezTo>
                    <a:pt x="0" y="1"/>
                    <a:pt x="1" y="0"/>
                    <a:pt x="3" y="1"/>
                  </a:cubicBezTo>
                  <a:cubicBezTo>
                    <a:pt x="22" y="13"/>
                    <a:pt x="22" y="13"/>
                    <a:pt x="22" y="13"/>
                  </a:cubicBezTo>
                  <a:cubicBezTo>
                    <a:pt x="23" y="14"/>
                    <a:pt x="23" y="15"/>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6001740" y="2854494"/>
            <a:ext cx="1328317" cy="1105244"/>
            <a:chOff x="6001740" y="2854494"/>
            <a:chExt cx="1328317" cy="1105244"/>
          </a:xfrm>
          <a:solidFill>
            <a:srgbClr val="0F863B"/>
          </a:solidFill>
        </p:grpSpPr>
        <p:sp>
          <p:nvSpPr>
            <p:cNvPr id="129" name="Freeform 1269"/>
            <p:cNvSpPr/>
            <p:nvPr/>
          </p:nvSpPr>
          <p:spPr bwMode="auto">
            <a:xfrm>
              <a:off x="6001740" y="3011663"/>
              <a:ext cx="1318177" cy="948075"/>
            </a:xfrm>
            <a:custGeom>
              <a:avLst/>
              <a:gdLst>
                <a:gd name="T0" fmla="*/ 1 w 110"/>
                <a:gd name="T1" fmla="*/ 79 h 79"/>
                <a:gd name="T2" fmla="*/ 0 w 110"/>
                <a:gd name="T3" fmla="*/ 78 h 79"/>
                <a:gd name="T4" fmla="*/ 0 w 110"/>
                <a:gd name="T5" fmla="*/ 23 h 79"/>
                <a:gd name="T6" fmla="*/ 23 w 110"/>
                <a:gd name="T7" fmla="*/ 0 h 79"/>
                <a:gd name="T8" fmla="*/ 108 w 110"/>
                <a:gd name="T9" fmla="*/ 0 h 79"/>
                <a:gd name="T10" fmla="*/ 110 w 110"/>
                <a:gd name="T11" fmla="*/ 2 h 79"/>
                <a:gd name="T12" fmla="*/ 108 w 110"/>
                <a:gd name="T13" fmla="*/ 3 h 79"/>
                <a:gd name="T14" fmla="*/ 23 w 110"/>
                <a:gd name="T15" fmla="*/ 3 h 79"/>
                <a:gd name="T16" fmla="*/ 3 w 110"/>
                <a:gd name="T17" fmla="*/ 23 h 79"/>
                <a:gd name="T18" fmla="*/ 3 w 110"/>
                <a:gd name="T19" fmla="*/ 78 h 79"/>
                <a:gd name="T20" fmla="*/ 1 w 110"/>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79">
                  <a:moveTo>
                    <a:pt x="1" y="79"/>
                  </a:moveTo>
                  <a:cubicBezTo>
                    <a:pt x="1" y="79"/>
                    <a:pt x="0" y="79"/>
                    <a:pt x="0" y="78"/>
                  </a:cubicBezTo>
                  <a:cubicBezTo>
                    <a:pt x="0" y="23"/>
                    <a:pt x="0" y="23"/>
                    <a:pt x="0" y="23"/>
                  </a:cubicBezTo>
                  <a:cubicBezTo>
                    <a:pt x="0" y="10"/>
                    <a:pt x="10" y="0"/>
                    <a:pt x="23" y="0"/>
                  </a:cubicBezTo>
                  <a:cubicBezTo>
                    <a:pt x="108" y="0"/>
                    <a:pt x="108" y="0"/>
                    <a:pt x="108" y="0"/>
                  </a:cubicBezTo>
                  <a:cubicBezTo>
                    <a:pt x="109" y="0"/>
                    <a:pt x="110" y="1"/>
                    <a:pt x="110" y="2"/>
                  </a:cubicBezTo>
                  <a:cubicBezTo>
                    <a:pt x="110" y="3"/>
                    <a:pt x="109" y="3"/>
                    <a:pt x="108" y="3"/>
                  </a:cubicBezTo>
                  <a:cubicBezTo>
                    <a:pt x="23" y="3"/>
                    <a:pt x="23" y="3"/>
                    <a:pt x="23" y="3"/>
                  </a:cubicBezTo>
                  <a:cubicBezTo>
                    <a:pt x="12" y="3"/>
                    <a:pt x="3" y="12"/>
                    <a:pt x="3" y="23"/>
                  </a:cubicBezTo>
                  <a:cubicBezTo>
                    <a:pt x="3" y="78"/>
                    <a:pt x="3" y="78"/>
                    <a:pt x="3" y="78"/>
                  </a:cubicBezTo>
                  <a:cubicBezTo>
                    <a:pt x="3" y="79"/>
                    <a:pt x="2" y="79"/>
                    <a:pt x="1"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73"/>
            <p:cNvSpPr/>
            <p:nvPr/>
          </p:nvSpPr>
          <p:spPr bwMode="auto">
            <a:xfrm>
              <a:off x="7066422" y="2854494"/>
              <a:ext cx="263635" cy="349826"/>
            </a:xfrm>
            <a:custGeom>
              <a:avLst/>
              <a:gdLst>
                <a:gd name="T0" fmla="*/ 21 w 22"/>
                <a:gd name="T1" fmla="*/ 16 h 29"/>
                <a:gd name="T2" fmla="*/ 2 w 22"/>
                <a:gd name="T3" fmla="*/ 28 h 29"/>
                <a:gd name="T4" fmla="*/ 0 w 22"/>
                <a:gd name="T5" fmla="*/ 27 h 29"/>
                <a:gd name="T6" fmla="*/ 0 w 22"/>
                <a:gd name="T7" fmla="*/ 2 h 29"/>
                <a:gd name="T8" fmla="*/ 2 w 22"/>
                <a:gd name="T9" fmla="*/ 1 h 29"/>
                <a:gd name="T10" fmla="*/ 21 w 22"/>
                <a:gd name="T11" fmla="*/ 13 h 29"/>
                <a:gd name="T12" fmla="*/ 21 w 22"/>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21" y="16"/>
                  </a:moveTo>
                  <a:cubicBezTo>
                    <a:pt x="2" y="28"/>
                    <a:pt x="2" y="28"/>
                    <a:pt x="2" y="28"/>
                  </a:cubicBezTo>
                  <a:cubicBezTo>
                    <a:pt x="1" y="29"/>
                    <a:pt x="0" y="28"/>
                    <a:pt x="0" y="27"/>
                  </a:cubicBezTo>
                  <a:cubicBezTo>
                    <a:pt x="0" y="2"/>
                    <a:pt x="0" y="2"/>
                    <a:pt x="0" y="2"/>
                  </a:cubicBezTo>
                  <a:cubicBezTo>
                    <a:pt x="0" y="1"/>
                    <a:pt x="1" y="0"/>
                    <a:pt x="2" y="1"/>
                  </a:cubicBezTo>
                  <a:cubicBezTo>
                    <a:pt x="21" y="13"/>
                    <a:pt x="21" y="13"/>
                    <a:pt x="21" y="13"/>
                  </a:cubicBezTo>
                  <a:cubicBezTo>
                    <a:pt x="22" y="14"/>
                    <a:pt x="22" y="15"/>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3765911" y="3285438"/>
            <a:ext cx="2007685" cy="674297"/>
            <a:chOff x="3765911" y="3285438"/>
            <a:chExt cx="2007685" cy="674297"/>
          </a:xfrm>
          <a:solidFill>
            <a:srgbClr val="0F863B"/>
          </a:solidFill>
        </p:grpSpPr>
        <p:sp>
          <p:nvSpPr>
            <p:cNvPr id="128" name="Freeform 1268"/>
            <p:cNvSpPr/>
            <p:nvPr/>
          </p:nvSpPr>
          <p:spPr bwMode="auto">
            <a:xfrm>
              <a:off x="3816610" y="3442604"/>
              <a:ext cx="1956986" cy="517131"/>
            </a:xfrm>
            <a:custGeom>
              <a:avLst/>
              <a:gdLst>
                <a:gd name="T0" fmla="*/ 161 w 163"/>
                <a:gd name="T1" fmla="*/ 43 h 43"/>
                <a:gd name="T2" fmla="*/ 160 w 163"/>
                <a:gd name="T3" fmla="*/ 42 h 43"/>
                <a:gd name="T4" fmla="*/ 160 w 163"/>
                <a:gd name="T5" fmla="*/ 17 h 43"/>
                <a:gd name="T6" fmla="*/ 145 w 163"/>
                <a:gd name="T7" fmla="*/ 3 h 43"/>
                <a:gd name="T8" fmla="*/ 1 w 163"/>
                <a:gd name="T9" fmla="*/ 3 h 43"/>
                <a:gd name="T10" fmla="*/ 0 w 163"/>
                <a:gd name="T11" fmla="*/ 1 h 43"/>
                <a:gd name="T12" fmla="*/ 1 w 163"/>
                <a:gd name="T13" fmla="*/ 0 h 43"/>
                <a:gd name="T14" fmla="*/ 145 w 163"/>
                <a:gd name="T15" fmla="*/ 0 h 43"/>
                <a:gd name="T16" fmla="*/ 163 w 163"/>
                <a:gd name="T17" fmla="*/ 17 h 43"/>
                <a:gd name="T18" fmla="*/ 163 w 163"/>
                <a:gd name="T19" fmla="*/ 42 h 43"/>
                <a:gd name="T20" fmla="*/ 161 w 16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43">
                  <a:moveTo>
                    <a:pt x="161" y="43"/>
                  </a:moveTo>
                  <a:cubicBezTo>
                    <a:pt x="160" y="43"/>
                    <a:pt x="160" y="43"/>
                    <a:pt x="160" y="42"/>
                  </a:cubicBezTo>
                  <a:cubicBezTo>
                    <a:pt x="160" y="17"/>
                    <a:pt x="160" y="17"/>
                    <a:pt x="160" y="17"/>
                  </a:cubicBezTo>
                  <a:cubicBezTo>
                    <a:pt x="160" y="9"/>
                    <a:pt x="153" y="3"/>
                    <a:pt x="145" y="3"/>
                  </a:cubicBezTo>
                  <a:cubicBezTo>
                    <a:pt x="1" y="3"/>
                    <a:pt x="1" y="3"/>
                    <a:pt x="1" y="3"/>
                  </a:cubicBezTo>
                  <a:cubicBezTo>
                    <a:pt x="0" y="3"/>
                    <a:pt x="0" y="2"/>
                    <a:pt x="0" y="1"/>
                  </a:cubicBezTo>
                  <a:cubicBezTo>
                    <a:pt x="0" y="0"/>
                    <a:pt x="0" y="0"/>
                    <a:pt x="1" y="0"/>
                  </a:cubicBezTo>
                  <a:cubicBezTo>
                    <a:pt x="145" y="0"/>
                    <a:pt x="145" y="0"/>
                    <a:pt x="145" y="0"/>
                  </a:cubicBezTo>
                  <a:cubicBezTo>
                    <a:pt x="155" y="0"/>
                    <a:pt x="163" y="7"/>
                    <a:pt x="163" y="17"/>
                  </a:cubicBezTo>
                  <a:cubicBezTo>
                    <a:pt x="163" y="42"/>
                    <a:pt x="163" y="42"/>
                    <a:pt x="163" y="42"/>
                  </a:cubicBezTo>
                  <a:cubicBezTo>
                    <a:pt x="163" y="43"/>
                    <a:pt x="162" y="43"/>
                    <a:pt x="16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274"/>
            <p:cNvSpPr/>
            <p:nvPr/>
          </p:nvSpPr>
          <p:spPr bwMode="auto">
            <a:xfrm>
              <a:off x="3765911" y="3285438"/>
              <a:ext cx="263635" cy="349826"/>
            </a:xfrm>
            <a:custGeom>
              <a:avLst/>
              <a:gdLst>
                <a:gd name="T0" fmla="*/ 1 w 22"/>
                <a:gd name="T1" fmla="*/ 16 h 29"/>
                <a:gd name="T2" fmla="*/ 20 w 22"/>
                <a:gd name="T3" fmla="*/ 28 h 29"/>
                <a:gd name="T4" fmla="*/ 22 w 22"/>
                <a:gd name="T5" fmla="*/ 27 h 29"/>
                <a:gd name="T6" fmla="*/ 22 w 22"/>
                <a:gd name="T7" fmla="*/ 2 h 29"/>
                <a:gd name="T8" fmla="*/ 20 w 22"/>
                <a:gd name="T9" fmla="*/ 1 h 29"/>
                <a:gd name="T10" fmla="*/ 1 w 22"/>
                <a:gd name="T11" fmla="*/ 13 h 29"/>
                <a:gd name="T12" fmla="*/ 1 w 22"/>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1" y="16"/>
                  </a:moveTo>
                  <a:cubicBezTo>
                    <a:pt x="20" y="28"/>
                    <a:pt x="20" y="28"/>
                    <a:pt x="20" y="28"/>
                  </a:cubicBezTo>
                  <a:cubicBezTo>
                    <a:pt x="21" y="29"/>
                    <a:pt x="22" y="28"/>
                    <a:pt x="22" y="27"/>
                  </a:cubicBezTo>
                  <a:cubicBezTo>
                    <a:pt x="22" y="2"/>
                    <a:pt x="22" y="2"/>
                    <a:pt x="22" y="2"/>
                  </a:cubicBezTo>
                  <a:cubicBezTo>
                    <a:pt x="22" y="1"/>
                    <a:pt x="21" y="0"/>
                    <a:pt x="20" y="1"/>
                  </a:cubicBezTo>
                  <a:cubicBezTo>
                    <a:pt x="1" y="13"/>
                    <a:pt x="1" y="13"/>
                    <a:pt x="1" y="13"/>
                  </a:cubicBezTo>
                  <a:cubicBezTo>
                    <a:pt x="0" y="14"/>
                    <a:pt x="0" y="15"/>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3167661" y="4089014"/>
            <a:ext cx="1992477" cy="826397"/>
            <a:chOff x="3167661" y="4089014"/>
            <a:chExt cx="1992477" cy="826397"/>
          </a:xfrm>
          <a:solidFill>
            <a:srgbClr val="0F863B"/>
          </a:solidFill>
        </p:grpSpPr>
        <p:sp>
          <p:nvSpPr>
            <p:cNvPr id="131" name="Freeform 1271"/>
            <p:cNvSpPr/>
            <p:nvPr/>
          </p:nvSpPr>
          <p:spPr bwMode="auto">
            <a:xfrm>
              <a:off x="3228500" y="4241111"/>
              <a:ext cx="1931638" cy="674300"/>
            </a:xfrm>
            <a:custGeom>
              <a:avLst/>
              <a:gdLst>
                <a:gd name="T0" fmla="*/ 159 w 161"/>
                <a:gd name="T1" fmla="*/ 56 h 56"/>
                <a:gd name="T2" fmla="*/ 123 w 161"/>
                <a:gd name="T3" fmla="*/ 56 h 56"/>
                <a:gd name="T4" fmla="*/ 104 w 161"/>
                <a:gd name="T5" fmla="*/ 37 h 56"/>
                <a:gd name="T6" fmla="*/ 104 w 161"/>
                <a:gd name="T7" fmla="*/ 20 h 56"/>
                <a:gd name="T8" fmla="*/ 88 w 161"/>
                <a:gd name="T9" fmla="*/ 3 h 56"/>
                <a:gd name="T10" fmla="*/ 1 w 161"/>
                <a:gd name="T11" fmla="*/ 3 h 56"/>
                <a:gd name="T12" fmla="*/ 0 w 161"/>
                <a:gd name="T13" fmla="*/ 1 h 56"/>
                <a:gd name="T14" fmla="*/ 1 w 161"/>
                <a:gd name="T15" fmla="*/ 0 h 56"/>
                <a:gd name="T16" fmla="*/ 88 w 161"/>
                <a:gd name="T17" fmla="*/ 0 h 56"/>
                <a:gd name="T18" fmla="*/ 108 w 161"/>
                <a:gd name="T19" fmla="*/ 20 h 56"/>
                <a:gd name="T20" fmla="*/ 108 w 161"/>
                <a:gd name="T21" fmla="*/ 37 h 56"/>
                <a:gd name="T22" fmla="*/ 123 w 161"/>
                <a:gd name="T23" fmla="*/ 53 h 56"/>
                <a:gd name="T24" fmla="*/ 159 w 161"/>
                <a:gd name="T25" fmla="*/ 53 h 56"/>
                <a:gd name="T26" fmla="*/ 161 w 161"/>
                <a:gd name="T27" fmla="*/ 55 h 56"/>
                <a:gd name="T28" fmla="*/ 159 w 161"/>
                <a:gd name="T2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56">
                  <a:moveTo>
                    <a:pt x="159" y="56"/>
                  </a:moveTo>
                  <a:cubicBezTo>
                    <a:pt x="123" y="56"/>
                    <a:pt x="123" y="56"/>
                    <a:pt x="123" y="56"/>
                  </a:cubicBezTo>
                  <a:cubicBezTo>
                    <a:pt x="113" y="56"/>
                    <a:pt x="104" y="48"/>
                    <a:pt x="104" y="37"/>
                  </a:cubicBezTo>
                  <a:cubicBezTo>
                    <a:pt x="104" y="20"/>
                    <a:pt x="104" y="20"/>
                    <a:pt x="104" y="20"/>
                  </a:cubicBezTo>
                  <a:cubicBezTo>
                    <a:pt x="104" y="10"/>
                    <a:pt x="97" y="3"/>
                    <a:pt x="88" y="3"/>
                  </a:cubicBezTo>
                  <a:cubicBezTo>
                    <a:pt x="1" y="3"/>
                    <a:pt x="1" y="3"/>
                    <a:pt x="1" y="3"/>
                  </a:cubicBezTo>
                  <a:cubicBezTo>
                    <a:pt x="1" y="3"/>
                    <a:pt x="0" y="2"/>
                    <a:pt x="0" y="1"/>
                  </a:cubicBezTo>
                  <a:cubicBezTo>
                    <a:pt x="0" y="1"/>
                    <a:pt x="1" y="0"/>
                    <a:pt x="1" y="0"/>
                  </a:cubicBezTo>
                  <a:cubicBezTo>
                    <a:pt x="88" y="0"/>
                    <a:pt x="88" y="0"/>
                    <a:pt x="88" y="0"/>
                  </a:cubicBezTo>
                  <a:cubicBezTo>
                    <a:pt x="99" y="0"/>
                    <a:pt x="108" y="9"/>
                    <a:pt x="108" y="20"/>
                  </a:cubicBezTo>
                  <a:cubicBezTo>
                    <a:pt x="108" y="37"/>
                    <a:pt x="108" y="37"/>
                    <a:pt x="108" y="37"/>
                  </a:cubicBezTo>
                  <a:cubicBezTo>
                    <a:pt x="108" y="46"/>
                    <a:pt x="115" y="53"/>
                    <a:pt x="123" y="53"/>
                  </a:cubicBezTo>
                  <a:cubicBezTo>
                    <a:pt x="159" y="53"/>
                    <a:pt x="159" y="53"/>
                    <a:pt x="159" y="53"/>
                  </a:cubicBezTo>
                  <a:cubicBezTo>
                    <a:pt x="160" y="53"/>
                    <a:pt x="161" y="54"/>
                    <a:pt x="161" y="55"/>
                  </a:cubicBezTo>
                  <a:cubicBezTo>
                    <a:pt x="161" y="56"/>
                    <a:pt x="160" y="56"/>
                    <a:pt x="159"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276"/>
            <p:cNvSpPr/>
            <p:nvPr/>
          </p:nvSpPr>
          <p:spPr bwMode="auto">
            <a:xfrm>
              <a:off x="3167661" y="4089014"/>
              <a:ext cx="273775" cy="344754"/>
            </a:xfrm>
            <a:custGeom>
              <a:avLst/>
              <a:gdLst>
                <a:gd name="T0" fmla="*/ 1 w 23"/>
                <a:gd name="T1" fmla="*/ 16 h 29"/>
                <a:gd name="T2" fmla="*/ 20 w 23"/>
                <a:gd name="T3" fmla="*/ 28 h 29"/>
                <a:gd name="T4" fmla="*/ 23 w 23"/>
                <a:gd name="T5" fmla="*/ 27 h 29"/>
                <a:gd name="T6" fmla="*/ 23 w 23"/>
                <a:gd name="T7" fmla="*/ 2 h 29"/>
                <a:gd name="T8" fmla="*/ 20 w 23"/>
                <a:gd name="T9" fmla="*/ 1 h 29"/>
                <a:gd name="T10" fmla="*/ 1 w 23"/>
                <a:gd name="T11" fmla="*/ 13 h 29"/>
                <a:gd name="T12" fmla="*/ 1 w 23"/>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 y="16"/>
                  </a:moveTo>
                  <a:cubicBezTo>
                    <a:pt x="20" y="28"/>
                    <a:pt x="20" y="28"/>
                    <a:pt x="20" y="28"/>
                  </a:cubicBezTo>
                  <a:cubicBezTo>
                    <a:pt x="21" y="29"/>
                    <a:pt x="23" y="28"/>
                    <a:pt x="23" y="27"/>
                  </a:cubicBezTo>
                  <a:cubicBezTo>
                    <a:pt x="23" y="2"/>
                    <a:pt x="23" y="2"/>
                    <a:pt x="23" y="2"/>
                  </a:cubicBezTo>
                  <a:cubicBezTo>
                    <a:pt x="23" y="1"/>
                    <a:pt x="21" y="0"/>
                    <a:pt x="20" y="1"/>
                  </a:cubicBezTo>
                  <a:cubicBezTo>
                    <a:pt x="1" y="13"/>
                    <a:pt x="1" y="13"/>
                    <a:pt x="1" y="13"/>
                  </a:cubicBezTo>
                  <a:cubicBezTo>
                    <a:pt x="0" y="14"/>
                    <a:pt x="0" y="15"/>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5063808" y="2616210"/>
            <a:ext cx="841605" cy="1343525"/>
            <a:chOff x="5063808" y="2616210"/>
            <a:chExt cx="841605" cy="1343525"/>
          </a:xfrm>
          <a:solidFill>
            <a:srgbClr val="0F863B"/>
          </a:solidFill>
        </p:grpSpPr>
        <p:sp>
          <p:nvSpPr>
            <p:cNvPr id="135" name="Freeform 1275"/>
            <p:cNvSpPr/>
            <p:nvPr/>
          </p:nvSpPr>
          <p:spPr bwMode="auto">
            <a:xfrm>
              <a:off x="5063808" y="2616210"/>
              <a:ext cx="263635" cy="344754"/>
            </a:xfrm>
            <a:custGeom>
              <a:avLst/>
              <a:gdLst>
                <a:gd name="T0" fmla="*/ 1 w 22"/>
                <a:gd name="T1" fmla="*/ 16 h 29"/>
                <a:gd name="T2" fmla="*/ 20 w 22"/>
                <a:gd name="T3" fmla="*/ 29 h 29"/>
                <a:gd name="T4" fmla="*/ 22 w 22"/>
                <a:gd name="T5" fmla="*/ 27 h 29"/>
                <a:gd name="T6" fmla="*/ 22 w 22"/>
                <a:gd name="T7" fmla="*/ 3 h 29"/>
                <a:gd name="T8" fmla="*/ 20 w 22"/>
                <a:gd name="T9" fmla="*/ 1 h 29"/>
                <a:gd name="T10" fmla="*/ 1 w 22"/>
                <a:gd name="T11" fmla="*/ 13 h 29"/>
                <a:gd name="T12" fmla="*/ 1 w 22"/>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22" h="29">
                  <a:moveTo>
                    <a:pt x="1" y="16"/>
                  </a:moveTo>
                  <a:cubicBezTo>
                    <a:pt x="20" y="29"/>
                    <a:pt x="20" y="29"/>
                    <a:pt x="20" y="29"/>
                  </a:cubicBezTo>
                  <a:cubicBezTo>
                    <a:pt x="21" y="29"/>
                    <a:pt x="22" y="28"/>
                    <a:pt x="22" y="27"/>
                  </a:cubicBezTo>
                  <a:cubicBezTo>
                    <a:pt x="22" y="3"/>
                    <a:pt x="22" y="3"/>
                    <a:pt x="22" y="3"/>
                  </a:cubicBezTo>
                  <a:cubicBezTo>
                    <a:pt x="22" y="1"/>
                    <a:pt x="21" y="0"/>
                    <a:pt x="20" y="1"/>
                  </a:cubicBezTo>
                  <a:cubicBezTo>
                    <a:pt x="1" y="13"/>
                    <a:pt x="1" y="13"/>
                    <a:pt x="1" y="13"/>
                  </a:cubicBezTo>
                  <a:cubicBezTo>
                    <a:pt x="0" y="14"/>
                    <a:pt x="0"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278"/>
            <p:cNvSpPr/>
            <p:nvPr/>
          </p:nvSpPr>
          <p:spPr bwMode="auto">
            <a:xfrm>
              <a:off x="5185486" y="2773376"/>
              <a:ext cx="719927" cy="1186359"/>
            </a:xfrm>
            <a:custGeom>
              <a:avLst/>
              <a:gdLst>
                <a:gd name="T0" fmla="*/ 59 w 60"/>
                <a:gd name="T1" fmla="*/ 99 h 99"/>
                <a:gd name="T2" fmla="*/ 57 w 60"/>
                <a:gd name="T3" fmla="*/ 98 h 99"/>
                <a:gd name="T4" fmla="*/ 57 w 60"/>
                <a:gd name="T5" fmla="*/ 19 h 99"/>
                <a:gd name="T6" fmla="*/ 30 w 60"/>
                <a:gd name="T7" fmla="*/ 3 h 99"/>
                <a:gd name="T8" fmla="*/ 2 w 60"/>
                <a:gd name="T9" fmla="*/ 3 h 99"/>
                <a:gd name="T10" fmla="*/ 0 w 60"/>
                <a:gd name="T11" fmla="*/ 2 h 99"/>
                <a:gd name="T12" fmla="*/ 2 w 60"/>
                <a:gd name="T13" fmla="*/ 0 h 99"/>
                <a:gd name="T14" fmla="*/ 30 w 60"/>
                <a:gd name="T15" fmla="*/ 0 h 99"/>
                <a:gd name="T16" fmla="*/ 60 w 60"/>
                <a:gd name="T17" fmla="*/ 19 h 99"/>
                <a:gd name="T18" fmla="*/ 60 w 60"/>
                <a:gd name="T19" fmla="*/ 98 h 99"/>
                <a:gd name="T20" fmla="*/ 59 w 60"/>
                <a:gd name="T2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99">
                  <a:moveTo>
                    <a:pt x="59" y="99"/>
                  </a:moveTo>
                  <a:cubicBezTo>
                    <a:pt x="58" y="99"/>
                    <a:pt x="57" y="99"/>
                    <a:pt x="57" y="98"/>
                  </a:cubicBezTo>
                  <a:cubicBezTo>
                    <a:pt x="57" y="19"/>
                    <a:pt x="57" y="19"/>
                    <a:pt x="57" y="19"/>
                  </a:cubicBezTo>
                  <a:cubicBezTo>
                    <a:pt x="57" y="9"/>
                    <a:pt x="47" y="3"/>
                    <a:pt x="30" y="3"/>
                  </a:cubicBezTo>
                  <a:cubicBezTo>
                    <a:pt x="2" y="3"/>
                    <a:pt x="2" y="3"/>
                    <a:pt x="2" y="3"/>
                  </a:cubicBezTo>
                  <a:cubicBezTo>
                    <a:pt x="1" y="3"/>
                    <a:pt x="0" y="3"/>
                    <a:pt x="0" y="2"/>
                  </a:cubicBezTo>
                  <a:cubicBezTo>
                    <a:pt x="0" y="1"/>
                    <a:pt x="1" y="0"/>
                    <a:pt x="2" y="0"/>
                  </a:cubicBezTo>
                  <a:cubicBezTo>
                    <a:pt x="30" y="0"/>
                    <a:pt x="30" y="0"/>
                    <a:pt x="30" y="0"/>
                  </a:cubicBezTo>
                  <a:cubicBezTo>
                    <a:pt x="58" y="0"/>
                    <a:pt x="60" y="13"/>
                    <a:pt x="60" y="19"/>
                  </a:cubicBezTo>
                  <a:cubicBezTo>
                    <a:pt x="60" y="98"/>
                    <a:pt x="60" y="98"/>
                    <a:pt x="60" y="98"/>
                  </a:cubicBezTo>
                  <a:cubicBezTo>
                    <a:pt x="60" y="99"/>
                    <a:pt x="60" y="99"/>
                    <a:pt x="59"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5038460" y="3959735"/>
            <a:ext cx="2492943" cy="1967126"/>
            <a:chOff x="5038460" y="3959735"/>
            <a:chExt cx="2492943" cy="1967126"/>
          </a:xfrm>
        </p:grpSpPr>
        <p:sp>
          <p:nvSpPr>
            <p:cNvPr id="32" name="Freeform 310"/>
            <p:cNvSpPr>
              <a:spLocks noEditPoints="1"/>
            </p:cNvSpPr>
            <p:nvPr/>
          </p:nvSpPr>
          <p:spPr bwMode="auto">
            <a:xfrm>
              <a:off x="5149998" y="3959735"/>
              <a:ext cx="1571673" cy="1115381"/>
            </a:xfrm>
            <a:custGeom>
              <a:avLst/>
              <a:gdLst>
                <a:gd name="T0" fmla="*/ 66 w 131"/>
                <a:gd name="T1" fmla="*/ 12 h 93"/>
                <a:gd name="T2" fmla="*/ 89 w 131"/>
                <a:gd name="T3" fmla="*/ 12 h 93"/>
                <a:gd name="T4" fmla="*/ 120 w 131"/>
                <a:gd name="T5" fmla="*/ 17 h 93"/>
                <a:gd name="T6" fmla="*/ 120 w 131"/>
                <a:gd name="T7" fmla="*/ 75 h 93"/>
                <a:gd name="T8" fmla="*/ 45 w 131"/>
                <a:gd name="T9" fmla="*/ 75 h 93"/>
                <a:gd name="T10" fmla="*/ 35 w 131"/>
                <a:gd name="T11" fmla="*/ 75 h 93"/>
                <a:gd name="T12" fmla="*/ 20 w 131"/>
                <a:gd name="T13" fmla="*/ 75 h 93"/>
                <a:gd name="T14" fmla="*/ 13 w 131"/>
                <a:gd name="T15" fmla="*/ 12 h 93"/>
                <a:gd name="T16" fmla="*/ 14 w 131"/>
                <a:gd name="T17" fmla="*/ 9 h 93"/>
                <a:gd name="T18" fmla="*/ 10 w 131"/>
                <a:gd name="T19" fmla="*/ 76 h 93"/>
                <a:gd name="T20" fmla="*/ 121 w 131"/>
                <a:gd name="T21" fmla="*/ 77 h 93"/>
                <a:gd name="T22" fmla="*/ 122 w 131"/>
                <a:gd name="T23" fmla="*/ 10 h 93"/>
                <a:gd name="T24" fmla="*/ 5 w 131"/>
                <a:gd name="T25" fmla="*/ 3 h 93"/>
                <a:gd name="T26" fmla="*/ 2 w 131"/>
                <a:gd name="T27" fmla="*/ 85 h 93"/>
                <a:gd name="T28" fmla="*/ 4 w 131"/>
                <a:gd name="T29" fmla="*/ 84 h 93"/>
                <a:gd name="T30" fmla="*/ 7 w 131"/>
                <a:gd name="T31" fmla="*/ 5 h 93"/>
                <a:gd name="T32" fmla="*/ 29 w 131"/>
                <a:gd name="T33" fmla="*/ 3 h 93"/>
                <a:gd name="T34" fmla="*/ 128 w 131"/>
                <a:gd name="T35" fmla="*/ 20 h 93"/>
                <a:gd name="T36" fmla="*/ 128 w 131"/>
                <a:gd name="T37" fmla="*/ 85 h 93"/>
                <a:gd name="T38" fmla="*/ 104 w 131"/>
                <a:gd name="T39" fmla="*/ 90 h 93"/>
                <a:gd name="T40" fmla="*/ 19 w 131"/>
                <a:gd name="T41" fmla="*/ 91 h 93"/>
                <a:gd name="T42" fmla="*/ 8 w 131"/>
                <a:gd name="T43" fmla="*/ 91 h 93"/>
                <a:gd name="T44" fmla="*/ 9 w 131"/>
                <a:gd name="T45" fmla="*/ 92 h 93"/>
                <a:gd name="T46" fmla="*/ 15 w 131"/>
                <a:gd name="T47" fmla="*/ 92 h 93"/>
                <a:gd name="T48" fmla="*/ 17 w 131"/>
                <a:gd name="T49" fmla="*/ 92 h 93"/>
                <a:gd name="T50" fmla="*/ 18 w 131"/>
                <a:gd name="T51" fmla="*/ 93 h 93"/>
                <a:gd name="T52" fmla="*/ 23 w 131"/>
                <a:gd name="T53" fmla="*/ 91 h 93"/>
                <a:gd name="T54" fmla="*/ 26 w 131"/>
                <a:gd name="T55" fmla="*/ 93 h 93"/>
                <a:gd name="T56" fmla="*/ 29 w 131"/>
                <a:gd name="T57" fmla="*/ 92 h 93"/>
                <a:gd name="T58" fmla="*/ 34 w 131"/>
                <a:gd name="T59" fmla="*/ 90 h 93"/>
                <a:gd name="T60" fmla="*/ 35 w 131"/>
                <a:gd name="T61" fmla="*/ 92 h 93"/>
                <a:gd name="T62" fmla="*/ 40 w 131"/>
                <a:gd name="T63" fmla="*/ 90 h 93"/>
                <a:gd name="T64" fmla="*/ 44 w 131"/>
                <a:gd name="T65" fmla="*/ 92 h 93"/>
                <a:gd name="T66" fmla="*/ 47 w 131"/>
                <a:gd name="T67" fmla="*/ 92 h 93"/>
                <a:gd name="T68" fmla="*/ 51 w 131"/>
                <a:gd name="T69" fmla="*/ 90 h 93"/>
                <a:gd name="T70" fmla="*/ 52 w 131"/>
                <a:gd name="T71" fmla="*/ 93 h 93"/>
                <a:gd name="T72" fmla="*/ 60 w 131"/>
                <a:gd name="T73" fmla="*/ 90 h 93"/>
                <a:gd name="T74" fmla="*/ 64 w 131"/>
                <a:gd name="T75" fmla="*/ 91 h 93"/>
                <a:gd name="T76" fmla="*/ 65 w 131"/>
                <a:gd name="T77" fmla="*/ 93 h 93"/>
                <a:gd name="T78" fmla="*/ 69 w 131"/>
                <a:gd name="T79" fmla="*/ 92 h 93"/>
                <a:gd name="T80" fmla="*/ 71 w 131"/>
                <a:gd name="T81" fmla="*/ 92 h 93"/>
                <a:gd name="T82" fmla="*/ 75 w 131"/>
                <a:gd name="T83" fmla="*/ 93 h 93"/>
                <a:gd name="T84" fmla="*/ 78 w 131"/>
                <a:gd name="T85" fmla="*/ 91 h 93"/>
                <a:gd name="T86" fmla="*/ 80 w 131"/>
                <a:gd name="T87" fmla="*/ 92 h 93"/>
                <a:gd name="T88" fmla="*/ 83 w 131"/>
                <a:gd name="T89" fmla="*/ 93 h 93"/>
                <a:gd name="T90" fmla="*/ 86 w 131"/>
                <a:gd name="T91" fmla="*/ 92 h 93"/>
                <a:gd name="T92" fmla="*/ 92 w 131"/>
                <a:gd name="T93" fmla="*/ 91 h 93"/>
                <a:gd name="T94" fmla="*/ 94 w 131"/>
                <a:gd name="T95" fmla="*/ 93 h 93"/>
                <a:gd name="T96" fmla="*/ 98 w 131"/>
                <a:gd name="T97" fmla="*/ 92 h 93"/>
                <a:gd name="T98" fmla="*/ 103 w 131"/>
                <a:gd name="T99" fmla="*/ 91 h 93"/>
                <a:gd name="T100" fmla="*/ 104 w 131"/>
                <a:gd name="T101" fmla="*/ 93 h 93"/>
                <a:gd name="T102" fmla="*/ 109 w 131"/>
                <a:gd name="T103" fmla="*/ 91 h 93"/>
                <a:gd name="T104" fmla="*/ 113 w 131"/>
                <a:gd name="T105" fmla="*/ 92 h 93"/>
                <a:gd name="T106" fmla="*/ 114 w 131"/>
                <a:gd name="T107" fmla="*/ 93 h 93"/>
                <a:gd name="T108" fmla="*/ 120 w 131"/>
                <a:gd name="T109" fmla="*/ 91 h 93"/>
                <a:gd name="T110" fmla="*/ 124 w 131"/>
                <a:gd name="T111" fmla="*/ 90 h 93"/>
                <a:gd name="T112" fmla="*/ 125 w 131"/>
                <a:gd name="T113" fmla="*/ 91 h 93"/>
                <a:gd name="T114" fmla="*/ 129 w 131"/>
                <a:gd name="T115" fmla="*/ 84 h 93"/>
                <a:gd name="T116" fmla="*/ 130 w 131"/>
                <a:gd name="T117" fmla="*/ 61 h 93"/>
                <a:gd name="T118" fmla="*/ 123 w 131"/>
                <a:gd name="T1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 h="93">
                  <a:moveTo>
                    <a:pt x="120" y="9"/>
                  </a:moveTo>
                  <a:cubicBezTo>
                    <a:pt x="66" y="9"/>
                    <a:pt x="66" y="9"/>
                    <a:pt x="66" y="9"/>
                  </a:cubicBezTo>
                  <a:cubicBezTo>
                    <a:pt x="67" y="10"/>
                    <a:pt x="67" y="10"/>
                    <a:pt x="67" y="10"/>
                  </a:cubicBezTo>
                  <a:cubicBezTo>
                    <a:pt x="67" y="11"/>
                    <a:pt x="66" y="11"/>
                    <a:pt x="66" y="12"/>
                  </a:cubicBezTo>
                  <a:cubicBezTo>
                    <a:pt x="85" y="12"/>
                    <a:pt x="85" y="12"/>
                    <a:pt x="85" y="12"/>
                  </a:cubicBezTo>
                  <a:cubicBezTo>
                    <a:pt x="86" y="11"/>
                    <a:pt x="87" y="10"/>
                    <a:pt x="87" y="9"/>
                  </a:cubicBezTo>
                  <a:cubicBezTo>
                    <a:pt x="89" y="11"/>
                    <a:pt x="89" y="11"/>
                    <a:pt x="89" y="11"/>
                  </a:cubicBezTo>
                  <a:cubicBezTo>
                    <a:pt x="89" y="11"/>
                    <a:pt x="89" y="11"/>
                    <a:pt x="89" y="12"/>
                  </a:cubicBezTo>
                  <a:cubicBezTo>
                    <a:pt x="108" y="12"/>
                    <a:pt x="108" y="12"/>
                    <a:pt x="108" y="12"/>
                  </a:cubicBezTo>
                  <a:cubicBezTo>
                    <a:pt x="120" y="12"/>
                    <a:pt x="120" y="12"/>
                    <a:pt x="120" y="12"/>
                  </a:cubicBezTo>
                  <a:cubicBezTo>
                    <a:pt x="120" y="12"/>
                    <a:pt x="120" y="15"/>
                    <a:pt x="120" y="16"/>
                  </a:cubicBezTo>
                  <a:cubicBezTo>
                    <a:pt x="120" y="16"/>
                    <a:pt x="120" y="17"/>
                    <a:pt x="120" y="17"/>
                  </a:cubicBezTo>
                  <a:cubicBezTo>
                    <a:pt x="120" y="42"/>
                    <a:pt x="120" y="42"/>
                    <a:pt x="120" y="42"/>
                  </a:cubicBezTo>
                  <a:cubicBezTo>
                    <a:pt x="121" y="43"/>
                    <a:pt x="121" y="43"/>
                    <a:pt x="121" y="43"/>
                  </a:cubicBezTo>
                  <a:cubicBezTo>
                    <a:pt x="121" y="44"/>
                    <a:pt x="120" y="44"/>
                    <a:pt x="120" y="45"/>
                  </a:cubicBezTo>
                  <a:cubicBezTo>
                    <a:pt x="120" y="75"/>
                    <a:pt x="120" y="75"/>
                    <a:pt x="120" y="75"/>
                  </a:cubicBezTo>
                  <a:cubicBezTo>
                    <a:pt x="100" y="75"/>
                    <a:pt x="100" y="75"/>
                    <a:pt x="100" y="75"/>
                  </a:cubicBezTo>
                  <a:cubicBezTo>
                    <a:pt x="100" y="75"/>
                    <a:pt x="100" y="75"/>
                    <a:pt x="100" y="76"/>
                  </a:cubicBezTo>
                  <a:cubicBezTo>
                    <a:pt x="99" y="75"/>
                    <a:pt x="99" y="75"/>
                    <a:pt x="99" y="75"/>
                  </a:cubicBezTo>
                  <a:cubicBezTo>
                    <a:pt x="45" y="75"/>
                    <a:pt x="45" y="75"/>
                    <a:pt x="45" y="75"/>
                  </a:cubicBezTo>
                  <a:cubicBezTo>
                    <a:pt x="45" y="75"/>
                    <a:pt x="44" y="76"/>
                    <a:pt x="44" y="76"/>
                  </a:cubicBezTo>
                  <a:cubicBezTo>
                    <a:pt x="42" y="75"/>
                    <a:pt x="42" y="75"/>
                    <a:pt x="42" y="75"/>
                  </a:cubicBezTo>
                  <a:cubicBezTo>
                    <a:pt x="37" y="75"/>
                    <a:pt x="37" y="75"/>
                    <a:pt x="37" y="75"/>
                  </a:cubicBezTo>
                  <a:cubicBezTo>
                    <a:pt x="35" y="75"/>
                    <a:pt x="35" y="75"/>
                    <a:pt x="35" y="75"/>
                  </a:cubicBezTo>
                  <a:cubicBezTo>
                    <a:pt x="32" y="75"/>
                    <a:pt x="27" y="75"/>
                    <a:pt x="23" y="75"/>
                  </a:cubicBezTo>
                  <a:cubicBezTo>
                    <a:pt x="22" y="75"/>
                    <a:pt x="22" y="75"/>
                    <a:pt x="22" y="75"/>
                  </a:cubicBezTo>
                  <a:cubicBezTo>
                    <a:pt x="22" y="75"/>
                    <a:pt x="22" y="75"/>
                    <a:pt x="21" y="76"/>
                  </a:cubicBezTo>
                  <a:cubicBezTo>
                    <a:pt x="20" y="75"/>
                    <a:pt x="20" y="75"/>
                    <a:pt x="20" y="75"/>
                  </a:cubicBezTo>
                  <a:cubicBezTo>
                    <a:pt x="15" y="75"/>
                    <a:pt x="13" y="75"/>
                    <a:pt x="12" y="75"/>
                  </a:cubicBezTo>
                  <a:cubicBezTo>
                    <a:pt x="12" y="34"/>
                    <a:pt x="12" y="34"/>
                    <a:pt x="12" y="34"/>
                  </a:cubicBezTo>
                  <a:cubicBezTo>
                    <a:pt x="12" y="32"/>
                    <a:pt x="12" y="31"/>
                    <a:pt x="12" y="29"/>
                  </a:cubicBezTo>
                  <a:cubicBezTo>
                    <a:pt x="11" y="23"/>
                    <a:pt x="11" y="15"/>
                    <a:pt x="13" y="12"/>
                  </a:cubicBezTo>
                  <a:cubicBezTo>
                    <a:pt x="13" y="12"/>
                    <a:pt x="13" y="12"/>
                    <a:pt x="14" y="12"/>
                  </a:cubicBezTo>
                  <a:cubicBezTo>
                    <a:pt x="63" y="12"/>
                    <a:pt x="63" y="12"/>
                    <a:pt x="63" y="12"/>
                  </a:cubicBezTo>
                  <a:cubicBezTo>
                    <a:pt x="63" y="11"/>
                    <a:pt x="64" y="10"/>
                    <a:pt x="65" y="9"/>
                  </a:cubicBezTo>
                  <a:cubicBezTo>
                    <a:pt x="14" y="9"/>
                    <a:pt x="14" y="9"/>
                    <a:pt x="14" y="9"/>
                  </a:cubicBezTo>
                  <a:cubicBezTo>
                    <a:pt x="13" y="9"/>
                    <a:pt x="12" y="10"/>
                    <a:pt x="11" y="10"/>
                  </a:cubicBezTo>
                  <a:cubicBezTo>
                    <a:pt x="8" y="13"/>
                    <a:pt x="9" y="21"/>
                    <a:pt x="9" y="29"/>
                  </a:cubicBezTo>
                  <a:cubicBezTo>
                    <a:pt x="9" y="31"/>
                    <a:pt x="10" y="33"/>
                    <a:pt x="10" y="34"/>
                  </a:cubicBezTo>
                  <a:cubicBezTo>
                    <a:pt x="10" y="76"/>
                    <a:pt x="10" y="76"/>
                    <a:pt x="10" y="76"/>
                  </a:cubicBezTo>
                  <a:cubicBezTo>
                    <a:pt x="10" y="77"/>
                    <a:pt x="11" y="77"/>
                    <a:pt x="14" y="77"/>
                  </a:cubicBezTo>
                  <a:cubicBezTo>
                    <a:pt x="17" y="78"/>
                    <a:pt x="20" y="78"/>
                    <a:pt x="23" y="78"/>
                  </a:cubicBezTo>
                  <a:cubicBezTo>
                    <a:pt x="27" y="78"/>
                    <a:pt x="32" y="78"/>
                    <a:pt x="35" y="77"/>
                  </a:cubicBezTo>
                  <a:cubicBezTo>
                    <a:pt x="121" y="77"/>
                    <a:pt x="121" y="77"/>
                    <a:pt x="121" y="77"/>
                  </a:cubicBezTo>
                  <a:cubicBezTo>
                    <a:pt x="122" y="77"/>
                    <a:pt x="122" y="77"/>
                    <a:pt x="122" y="76"/>
                  </a:cubicBezTo>
                  <a:cubicBezTo>
                    <a:pt x="122" y="17"/>
                    <a:pt x="122" y="17"/>
                    <a:pt x="122" y="17"/>
                  </a:cubicBezTo>
                  <a:cubicBezTo>
                    <a:pt x="122" y="17"/>
                    <a:pt x="122" y="16"/>
                    <a:pt x="123" y="16"/>
                  </a:cubicBezTo>
                  <a:cubicBezTo>
                    <a:pt x="123" y="13"/>
                    <a:pt x="123" y="11"/>
                    <a:pt x="122" y="10"/>
                  </a:cubicBezTo>
                  <a:cubicBezTo>
                    <a:pt x="121" y="9"/>
                    <a:pt x="121" y="9"/>
                    <a:pt x="120" y="9"/>
                  </a:cubicBezTo>
                  <a:moveTo>
                    <a:pt x="19" y="0"/>
                  </a:moveTo>
                  <a:cubicBezTo>
                    <a:pt x="15" y="0"/>
                    <a:pt x="12" y="1"/>
                    <a:pt x="9" y="1"/>
                  </a:cubicBezTo>
                  <a:cubicBezTo>
                    <a:pt x="7" y="1"/>
                    <a:pt x="6" y="2"/>
                    <a:pt x="5" y="3"/>
                  </a:cubicBezTo>
                  <a:cubicBezTo>
                    <a:pt x="0" y="8"/>
                    <a:pt x="1" y="21"/>
                    <a:pt x="1" y="33"/>
                  </a:cubicBezTo>
                  <a:cubicBezTo>
                    <a:pt x="2" y="35"/>
                    <a:pt x="2" y="36"/>
                    <a:pt x="2" y="37"/>
                  </a:cubicBezTo>
                  <a:cubicBezTo>
                    <a:pt x="2" y="83"/>
                    <a:pt x="2" y="83"/>
                    <a:pt x="2" y="83"/>
                  </a:cubicBezTo>
                  <a:cubicBezTo>
                    <a:pt x="2" y="84"/>
                    <a:pt x="2" y="84"/>
                    <a:pt x="2" y="85"/>
                  </a:cubicBezTo>
                  <a:cubicBezTo>
                    <a:pt x="2" y="85"/>
                    <a:pt x="2" y="85"/>
                    <a:pt x="2" y="85"/>
                  </a:cubicBezTo>
                  <a:cubicBezTo>
                    <a:pt x="2" y="84"/>
                    <a:pt x="3" y="83"/>
                    <a:pt x="3" y="83"/>
                  </a:cubicBezTo>
                  <a:cubicBezTo>
                    <a:pt x="3" y="83"/>
                    <a:pt x="3" y="83"/>
                    <a:pt x="3" y="83"/>
                  </a:cubicBezTo>
                  <a:cubicBezTo>
                    <a:pt x="4" y="83"/>
                    <a:pt x="4" y="83"/>
                    <a:pt x="4" y="84"/>
                  </a:cubicBezTo>
                  <a:cubicBezTo>
                    <a:pt x="4" y="83"/>
                    <a:pt x="4" y="83"/>
                    <a:pt x="4" y="83"/>
                  </a:cubicBezTo>
                  <a:cubicBezTo>
                    <a:pt x="4" y="37"/>
                    <a:pt x="4" y="37"/>
                    <a:pt x="4" y="37"/>
                  </a:cubicBezTo>
                  <a:cubicBezTo>
                    <a:pt x="4" y="36"/>
                    <a:pt x="4" y="34"/>
                    <a:pt x="4" y="32"/>
                  </a:cubicBezTo>
                  <a:cubicBezTo>
                    <a:pt x="3" y="25"/>
                    <a:pt x="2" y="10"/>
                    <a:pt x="7" y="5"/>
                  </a:cubicBezTo>
                  <a:cubicBezTo>
                    <a:pt x="7" y="4"/>
                    <a:pt x="8" y="4"/>
                    <a:pt x="9" y="4"/>
                  </a:cubicBezTo>
                  <a:cubicBezTo>
                    <a:pt x="10" y="4"/>
                    <a:pt x="10" y="4"/>
                    <a:pt x="10" y="4"/>
                  </a:cubicBezTo>
                  <a:cubicBezTo>
                    <a:pt x="12" y="3"/>
                    <a:pt x="15" y="3"/>
                    <a:pt x="19" y="3"/>
                  </a:cubicBezTo>
                  <a:cubicBezTo>
                    <a:pt x="22" y="3"/>
                    <a:pt x="26" y="3"/>
                    <a:pt x="29" y="3"/>
                  </a:cubicBezTo>
                  <a:cubicBezTo>
                    <a:pt x="33" y="4"/>
                    <a:pt x="36" y="4"/>
                    <a:pt x="39" y="4"/>
                  </a:cubicBezTo>
                  <a:cubicBezTo>
                    <a:pt x="123" y="4"/>
                    <a:pt x="123" y="4"/>
                    <a:pt x="123" y="4"/>
                  </a:cubicBezTo>
                  <a:cubicBezTo>
                    <a:pt x="124" y="4"/>
                    <a:pt x="125" y="4"/>
                    <a:pt x="126" y="5"/>
                  </a:cubicBezTo>
                  <a:cubicBezTo>
                    <a:pt x="129" y="8"/>
                    <a:pt x="128" y="15"/>
                    <a:pt x="128" y="20"/>
                  </a:cubicBezTo>
                  <a:cubicBezTo>
                    <a:pt x="128" y="21"/>
                    <a:pt x="128" y="22"/>
                    <a:pt x="128" y="23"/>
                  </a:cubicBezTo>
                  <a:cubicBezTo>
                    <a:pt x="128" y="61"/>
                    <a:pt x="128" y="61"/>
                    <a:pt x="128" y="61"/>
                  </a:cubicBezTo>
                  <a:cubicBezTo>
                    <a:pt x="128" y="64"/>
                    <a:pt x="128" y="66"/>
                    <a:pt x="128" y="69"/>
                  </a:cubicBezTo>
                  <a:cubicBezTo>
                    <a:pt x="128" y="74"/>
                    <a:pt x="128" y="79"/>
                    <a:pt x="128" y="85"/>
                  </a:cubicBezTo>
                  <a:cubicBezTo>
                    <a:pt x="128" y="86"/>
                    <a:pt x="127" y="87"/>
                    <a:pt x="127" y="88"/>
                  </a:cubicBezTo>
                  <a:cubicBezTo>
                    <a:pt x="124" y="90"/>
                    <a:pt x="118" y="91"/>
                    <a:pt x="112" y="91"/>
                  </a:cubicBezTo>
                  <a:cubicBezTo>
                    <a:pt x="111" y="91"/>
                    <a:pt x="110" y="91"/>
                    <a:pt x="108" y="90"/>
                  </a:cubicBezTo>
                  <a:cubicBezTo>
                    <a:pt x="107" y="90"/>
                    <a:pt x="106" y="90"/>
                    <a:pt x="104" y="90"/>
                  </a:cubicBezTo>
                  <a:cubicBezTo>
                    <a:pt x="93" y="90"/>
                    <a:pt x="81" y="90"/>
                    <a:pt x="70" y="90"/>
                  </a:cubicBezTo>
                  <a:cubicBezTo>
                    <a:pt x="59" y="90"/>
                    <a:pt x="47" y="90"/>
                    <a:pt x="36" y="90"/>
                  </a:cubicBezTo>
                  <a:cubicBezTo>
                    <a:pt x="34" y="90"/>
                    <a:pt x="32" y="90"/>
                    <a:pt x="29" y="90"/>
                  </a:cubicBezTo>
                  <a:cubicBezTo>
                    <a:pt x="26" y="90"/>
                    <a:pt x="23" y="91"/>
                    <a:pt x="19" y="91"/>
                  </a:cubicBezTo>
                  <a:cubicBezTo>
                    <a:pt x="11" y="91"/>
                    <a:pt x="6" y="89"/>
                    <a:pt x="5" y="85"/>
                  </a:cubicBezTo>
                  <a:cubicBezTo>
                    <a:pt x="5" y="87"/>
                    <a:pt x="5" y="88"/>
                    <a:pt x="5" y="90"/>
                  </a:cubicBezTo>
                  <a:cubicBezTo>
                    <a:pt x="6" y="90"/>
                    <a:pt x="7" y="91"/>
                    <a:pt x="7" y="91"/>
                  </a:cubicBezTo>
                  <a:cubicBezTo>
                    <a:pt x="7" y="91"/>
                    <a:pt x="8" y="91"/>
                    <a:pt x="8" y="91"/>
                  </a:cubicBezTo>
                  <a:cubicBezTo>
                    <a:pt x="8" y="91"/>
                    <a:pt x="8" y="90"/>
                    <a:pt x="8" y="90"/>
                  </a:cubicBezTo>
                  <a:cubicBezTo>
                    <a:pt x="9" y="90"/>
                    <a:pt x="9" y="90"/>
                    <a:pt x="9" y="91"/>
                  </a:cubicBezTo>
                  <a:cubicBezTo>
                    <a:pt x="9" y="91"/>
                    <a:pt x="10" y="91"/>
                    <a:pt x="9" y="92"/>
                  </a:cubicBezTo>
                  <a:cubicBezTo>
                    <a:pt x="9" y="92"/>
                    <a:pt x="9" y="92"/>
                    <a:pt x="9" y="92"/>
                  </a:cubicBezTo>
                  <a:cubicBezTo>
                    <a:pt x="10" y="92"/>
                    <a:pt x="11" y="93"/>
                    <a:pt x="12" y="93"/>
                  </a:cubicBezTo>
                  <a:cubicBezTo>
                    <a:pt x="12" y="92"/>
                    <a:pt x="13" y="92"/>
                    <a:pt x="13" y="91"/>
                  </a:cubicBezTo>
                  <a:cubicBezTo>
                    <a:pt x="14" y="91"/>
                    <a:pt x="14" y="91"/>
                    <a:pt x="14" y="91"/>
                  </a:cubicBezTo>
                  <a:cubicBezTo>
                    <a:pt x="14" y="91"/>
                    <a:pt x="15" y="91"/>
                    <a:pt x="15" y="92"/>
                  </a:cubicBezTo>
                  <a:cubicBezTo>
                    <a:pt x="15" y="92"/>
                    <a:pt x="15" y="93"/>
                    <a:pt x="15" y="93"/>
                  </a:cubicBezTo>
                  <a:cubicBezTo>
                    <a:pt x="14" y="93"/>
                    <a:pt x="14" y="93"/>
                    <a:pt x="14" y="93"/>
                  </a:cubicBezTo>
                  <a:cubicBezTo>
                    <a:pt x="15" y="93"/>
                    <a:pt x="15" y="93"/>
                    <a:pt x="16" y="93"/>
                  </a:cubicBezTo>
                  <a:cubicBezTo>
                    <a:pt x="16" y="93"/>
                    <a:pt x="17" y="92"/>
                    <a:pt x="17" y="92"/>
                  </a:cubicBezTo>
                  <a:cubicBezTo>
                    <a:pt x="17" y="91"/>
                    <a:pt x="18" y="91"/>
                    <a:pt x="18" y="91"/>
                  </a:cubicBezTo>
                  <a:cubicBezTo>
                    <a:pt x="18" y="91"/>
                    <a:pt x="18" y="91"/>
                    <a:pt x="18" y="91"/>
                  </a:cubicBezTo>
                  <a:cubicBezTo>
                    <a:pt x="19" y="92"/>
                    <a:pt x="19" y="92"/>
                    <a:pt x="19" y="93"/>
                  </a:cubicBezTo>
                  <a:cubicBezTo>
                    <a:pt x="18" y="93"/>
                    <a:pt x="18" y="93"/>
                    <a:pt x="18" y="93"/>
                  </a:cubicBezTo>
                  <a:cubicBezTo>
                    <a:pt x="19" y="93"/>
                    <a:pt x="19" y="93"/>
                    <a:pt x="19" y="93"/>
                  </a:cubicBezTo>
                  <a:cubicBezTo>
                    <a:pt x="20" y="93"/>
                    <a:pt x="20" y="93"/>
                    <a:pt x="21" y="93"/>
                  </a:cubicBezTo>
                  <a:cubicBezTo>
                    <a:pt x="21" y="93"/>
                    <a:pt x="22" y="92"/>
                    <a:pt x="22" y="92"/>
                  </a:cubicBezTo>
                  <a:cubicBezTo>
                    <a:pt x="22" y="91"/>
                    <a:pt x="22" y="91"/>
                    <a:pt x="23" y="91"/>
                  </a:cubicBezTo>
                  <a:cubicBezTo>
                    <a:pt x="23" y="91"/>
                    <a:pt x="23" y="91"/>
                    <a:pt x="23" y="91"/>
                  </a:cubicBezTo>
                  <a:cubicBezTo>
                    <a:pt x="24" y="92"/>
                    <a:pt x="24" y="92"/>
                    <a:pt x="24" y="93"/>
                  </a:cubicBezTo>
                  <a:cubicBezTo>
                    <a:pt x="23" y="93"/>
                    <a:pt x="23" y="93"/>
                    <a:pt x="23" y="93"/>
                  </a:cubicBezTo>
                  <a:cubicBezTo>
                    <a:pt x="24" y="93"/>
                    <a:pt x="25" y="93"/>
                    <a:pt x="26" y="93"/>
                  </a:cubicBezTo>
                  <a:cubicBezTo>
                    <a:pt x="26" y="92"/>
                    <a:pt x="27" y="92"/>
                    <a:pt x="27" y="91"/>
                  </a:cubicBezTo>
                  <a:cubicBezTo>
                    <a:pt x="28" y="91"/>
                    <a:pt x="28" y="91"/>
                    <a:pt x="28" y="91"/>
                  </a:cubicBezTo>
                  <a:cubicBezTo>
                    <a:pt x="28" y="91"/>
                    <a:pt x="29" y="91"/>
                    <a:pt x="29" y="91"/>
                  </a:cubicBezTo>
                  <a:cubicBezTo>
                    <a:pt x="29" y="91"/>
                    <a:pt x="29" y="92"/>
                    <a:pt x="29" y="92"/>
                  </a:cubicBezTo>
                  <a:cubicBezTo>
                    <a:pt x="29" y="92"/>
                    <a:pt x="29" y="93"/>
                    <a:pt x="28" y="93"/>
                  </a:cubicBezTo>
                  <a:cubicBezTo>
                    <a:pt x="29" y="93"/>
                    <a:pt x="29" y="93"/>
                    <a:pt x="29" y="93"/>
                  </a:cubicBezTo>
                  <a:cubicBezTo>
                    <a:pt x="31" y="93"/>
                    <a:pt x="32" y="93"/>
                    <a:pt x="33" y="93"/>
                  </a:cubicBezTo>
                  <a:cubicBezTo>
                    <a:pt x="34" y="90"/>
                    <a:pt x="34" y="90"/>
                    <a:pt x="34" y="90"/>
                  </a:cubicBezTo>
                  <a:cubicBezTo>
                    <a:pt x="34" y="90"/>
                    <a:pt x="35" y="90"/>
                    <a:pt x="35" y="90"/>
                  </a:cubicBezTo>
                  <a:cubicBezTo>
                    <a:pt x="35" y="90"/>
                    <a:pt x="35" y="90"/>
                    <a:pt x="36" y="90"/>
                  </a:cubicBezTo>
                  <a:cubicBezTo>
                    <a:pt x="36" y="91"/>
                    <a:pt x="36" y="91"/>
                    <a:pt x="36" y="92"/>
                  </a:cubicBezTo>
                  <a:cubicBezTo>
                    <a:pt x="35" y="92"/>
                    <a:pt x="35" y="92"/>
                    <a:pt x="35" y="92"/>
                  </a:cubicBezTo>
                  <a:cubicBezTo>
                    <a:pt x="35" y="92"/>
                    <a:pt x="35" y="92"/>
                    <a:pt x="36" y="92"/>
                  </a:cubicBezTo>
                  <a:cubicBezTo>
                    <a:pt x="36" y="92"/>
                    <a:pt x="37" y="92"/>
                    <a:pt x="38" y="92"/>
                  </a:cubicBezTo>
                  <a:cubicBezTo>
                    <a:pt x="39" y="91"/>
                    <a:pt x="39" y="91"/>
                    <a:pt x="39" y="91"/>
                  </a:cubicBezTo>
                  <a:cubicBezTo>
                    <a:pt x="40" y="91"/>
                    <a:pt x="40" y="90"/>
                    <a:pt x="40" y="90"/>
                  </a:cubicBezTo>
                  <a:cubicBezTo>
                    <a:pt x="40" y="90"/>
                    <a:pt x="41" y="91"/>
                    <a:pt x="41" y="91"/>
                  </a:cubicBezTo>
                  <a:cubicBezTo>
                    <a:pt x="41" y="91"/>
                    <a:pt x="41" y="92"/>
                    <a:pt x="41" y="92"/>
                  </a:cubicBezTo>
                  <a:cubicBezTo>
                    <a:pt x="41" y="92"/>
                    <a:pt x="41" y="92"/>
                    <a:pt x="41" y="92"/>
                  </a:cubicBezTo>
                  <a:cubicBezTo>
                    <a:pt x="42" y="92"/>
                    <a:pt x="43" y="92"/>
                    <a:pt x="44" y="92"/>
                  </a:cubicBezTo>
                  <a:cubicBezTo>
                    <a:pt x="45" y="92"/>
                    <a:pt x="45" y="91"/>
                    <a:pt x="45" y="91"/>
                  </a:cubicBezTo>
                  <a:cubicBezTo>
                    <a:pt x="45" y="91"/>
                    <a:pt x="46" y="90"/>
                    <a:pt x="46" y="90"/>
                  </a:cubicBezTo>
                  <a:cubicBezTo>
                    <a:pt x="46" y="90"/>
                    <a:pt x="46" y="90"/>
                    <a:pt x="46" y="90"/>
                  </a:cubicBezTo>
                  <a:cubicBezTo>
                    <a:pt x="47" y="91"/>
                    <a:pt x="47" y="91"/>
                    <a:pt x="47" y="92"/>
                  </a:cubicBezTo>
                  <a:cubicBezTo>
                    <a:pt x="47" y="92"/>
                    <a:pt x="47" y="92"/>
                    <a:pt x="46" y="93"/>
                  </a:cubicBezTo>
                  <a:cubicBezTo>
                    <a:pt x="48" y="93"/>
                    <a:pt x="49" y="93"/>
                    <a:pt x="50" y="93"/>
                  </a:cubicBezTo>
                  <a:cubicBezTo>
                    <a:pt x="50" y="92"/>
                    <a:pt x="50" y="92"/>
                    <a:pt x="50" y="92"/>
                  </a:cubicBezTo>
                  <a:cubicBezTo>
                    <a:pt x="51" y="92"/>
                    <a:pt x="51" y="91"/>
                    <a:pt x="51" y="90"/>
                  </a:cubicBezTo>
                  <a:cubicBezTo>
                    <a:pt x="52" y="90"/>
                    <a:pt x="52" y="90"/>
                    <a:pt x="52" y="90"/>
                  </a:cubicBezTo>
                  <a:cubicBezTo>
                    <a:pt x="52" y="90"/>
                    <a:pt x="53" y="90"/>
                    <a:pt x="53" y="90"/>
                  </a:cubicBezTo>
                  <a:cubicBezTo>
                    <a:pt x="53" y="90"/>
                    <a:pt x="53" y="91"/>
                    <a:pt x="53" y="91"/>
                  </a:cubicBezTo>
                  <a:cubicBezTo>
                    <a:pt x="53" y="92"/>
                    <a:pt x="53" y="92"/>
                    <a:pt x="52" y="93"/>
                  </a:cubicBezTo>
                  <a:cubicBezTo>
                    <a:pt x="54" y="93"/>
                    <a:pt x="56" y="93"/>
                    <a:pt x="58" y="93"/>
                  </a:cubicBezTo>
                  <a:cubicBezTo>
                    <a:pt x="58" y="92"/>
                    <a:pt x="59" y="91"/>
                    <a:pt x="59" y="91"/>
                  </a:cubicBezTo>
                  <a:cubicBezTo>
                    <a:pt x="59" y="90"/>
                    <a:pt x="59" y="90"/>
                    <a:pt x="60" y="90"/>
                  </a:cubicBezTo>
                  <a:cubicBezTo>
                    <a:pt x="60" y="90"/>
                    <a:pt x="60" y="90"/>
                    <a:pt x="60" y="90"/>
                  </a:cubicBezTo>
                  <a:cubicBezTo>
                    <a:pt x="61" y="91"/>
                    <a:pt x="61" y="91"/>
                    <a:pt x="61" y="92"/>
                  </a:cubicBezTo>
                  <a:cubicBezTo>
                    <a:pt x="60" y="92"/>
                    <a:pt x="60" y="92"/>
                    <a:pt x="60" y="93"/>
                  </a:cubicBezTo>
                  <a:cubicBezTo>
                    <a:pt x="61" y="93"/>
                    <a:pt x="62" y="93"/>
                    <a:pt x="63" y="93"/>
                  </a:cubicBezTo>
                  <a:cubicBezTo>
                    <a:pt x="63" y="92"/>
                    <a:pt x="64" y="91"/>
                    <a:pt x="64" y="91"/>
                  </a:cubicBezTo>
                  <a:cubicBezTo>
                    <a:pt x="64" y="90"/>
                    <a:pt x="65" y="90"/>
                    <a:pt x="65" y="90"/>
                  </a:cubicBezTo>
                  <a:cubicBezTo>
                    <a:pt x="65" y="90"/>
                    <a:pt x="65" y="90"/>
                    <a:pt x="66" y="90"/>
                  </a:cubicBezTo>
                  <a:cubicBezTo>
                    <a:pt x="66" y="91"/>
                    <a:pt x="66" y="91"/>
                    <a:pt x="66" y="92"/>
                  </a:cubicBezTo>
                  <a:cubicBezTo>
                    <a:pt x="66" y="92"/>
                    <a:pt x="65" y="92"/>
                    <a:pt x="65" y="93"/>
                  </a:cubicBezTo>
                  <a:cubicBezTo>
                    <a:pt x="66" y="93"/>
                    <a:pt x="66" y="93"/>
                    <a:pt x="67" y="93"/>
                  </a:cubicBezTo>
                  <a:cubicBezTo>
                    <a:pt x="67" y="93"/>
                    <a:pt x="67" y="92"/>
                    <a:pt x="67" y="92"/>
                  </a:cubicBezTo>
                  <a:cubicBezTo>
                    <a:pt x="67" y="92"/>
                    <a:pt x="68" y="92"/>
                    <a:pt x="68" y="92"/>
                  </a:cubicBezTo>
                  <a:cubicBezTo>
                    <a:pt x="68" y="92"/>
                    <a:pt x="68" y="92"/>
                    <a:pt x="69" y="92"/>
                  </a:cubicBezTo>
                  <a:cubicBezTo>
                    <a:pt x="69" y="92"/>
                    <a:pt x="69" y="92"/>
                    <a:pt x="69" y="93"/>
                  </a:cubicBezTo>
                  <a:cubicBezTo>
                    <a:pt x="69" y="93"/>
                    <a:pt x="70" y="93"/>
                    <a:pt x="70" y="93"/>
                  </a:cubicBezTo>
                  <a:cubicBezTo>
                    <a:pt x="70" y="93"/>
                    <a:pt x="70" y="93"/>
                    <a:pt x="70" y="93"/>
                  </a:cubicBezTo>
                  <a:cubicBezTo>
                    <a:pt x="71" y="92"/>
                    <a:pt x="71" y="92"/>
                    <a:pt x="71" y="92"/>
                  </a:cubicBezTo>
                  <a:cubicBezTo>
                    <a:pt x="71" y="91"/>
                    <a:pt x="72" y="91"/>
                    <a:pt x="72" y="91"/>
                  </a:cubicBezTo>
                  <a:cubicBezTo>
                    <a:pt x="72" y="91"/>
                    <a:pt x="72" y="91"/>
                    <a:pt x="73" y="91"/>
                  </a:cubicBezTo>
                  <a:cubicBezTo>
                    <a:pt x="73" y="92"/>
                    <a:pt x="73" y="92"/>
                    <a:pt x="73" y="93"/>
                  </a:cubicBezTo>
                  <a:cubicBezTo>
                    <a:pt x="74" y="93"/>
                    <a:pt x="74" y="93"/>
                    <a:pt x="75" y="93"/>
                  </a:cubicBezTo>
                  <a:cubicBezTo>
                    <a:pt x="76" y="92"/>
                    <a:pt x="76" y="92"/>
                    <a:pt x="76" y="92"/>
                  </a:cubicBezTo>
                  <a:cubicBezTo>
                    <a:pt x="76" y="91"/>
                    <a:pt x="76" y="91"/>
                    <a:pt x="77" y="91"/>
                  </a:cubicBezTo>
                  <a:cubicBezTo>
                    <a:pt x="77" y="91"/>
                    <a:pt x="77" y="91"/>
                    <a:pt x="77" y="91"/>
                  </a:cubicBezTo>
                  <a:cubicBezTo>
                    <a:pt x="78" y="91"/>
                    <a:pt x="78" y="91"/>
                    <a:pt x="78" y="91"/>
                  </a:cubicBezTo>
                  <a:cubicBezTo>
                    <a:pt x="78" y="92"/>
                    <a:pt x="78" y="92"/>
                    <a:pt x="78" y="93"/>
                  </a:cubicBezTo>
                  <a:cubicBezTo>
                    <a:pt x="77" y="93"/>
                    <a:pt x="77" y="93"/>
                    <a:pt x="77" y="93"/>
                  </a:cubicBezTo>
                  <a:cubicBezTo>
                    <a:pt x="78" y="93"/>
                    <a:pt x="79" y="93"/>
                    <a:pt x="79" y="93"/>
                  </a:cubicBezTo>
                  <a:cubicBezTo>
                    <a:pt x="80" y="92"/>
                    <a:pt x="80" y="92"/>
                    <a:pt x="80" y="92"/>
                  </a:cubicBezTo>
                  <a:cubicBezTo>
                    <a:pt x="80" y="92"/>
                    <a:pt x="80" y="92"/>
                    <a:pt x="81" y="92"/>
                  </a:cubicBezTo>
                  <a:cubicBezTo>
                    <a:pt x="81" y="92"/>
                    <a:pt x="81" y="92"/>
                    <a:pt x="81" y="92"/>
                  </a:cubicBezTo>
                  <a:cubicBezTo>
                    <a:pt x="82" y="92"/>
                    <a:pt x="82" y="92"/>
                    <a:pt x="82" y="93"/>
                  </a:cubicBezTo>
                  <a:cubicBezTo>
                    <a:pt x="82" y="93"/>
                    <a:pt x="82" y="93"/>
                    <a:pt x="83" y="93"/>
                  </a:cubicBezTo>
                  <a:cubicBezTo>
                    <a:pt x="83" y="92"/>
                    <a:pt x="84" y="92"/>
                    <a:pt x="84" y="91"/>
                  </a:cubicBezTo>
                  <a:cubicBezTo>
                    <a:pt x="84" y="91"/>
                    <a:pt x="85" y="91"/>
                    <a:pt x="85" y="91"/>
                  </a:cubicBezTo>
                  <a:cubicBezTo>
                    <a:pt x="85" y="91"/>
                    <a:pt x="85" y="91"/>
                    <a:pt x="85" y="91"/>
                  </a:cubicBezTo>
                  <a:cubicBezTo>
                    <a:pt x="86" y="91"/>
                    <a:pt x="86" y="92"/>
                    <a:pt x="86" y="92"/>
                  </a:cubicBezTo>
                  <a:cubicBezTo>
                    <a:pt x="85" y="92"/>
                    <a:pt x="85" y="93"/>
                    <a:pt x="85" y="93"/>
                  </a:cubicBezTo>
                  <a:cubicBezTo>
                    <a:pt x="87" y="93"/>
                    <a:pt x="88" y="93"/>
                    <a:pt x="90" y="93"/>
                  </a:cubicBezTo>
                  <a:cubicBezTo>
                    <a:pt x="91" y="91"/>
                    <a:pt x="91" y="91"/>
                    <a:pt x="91" y="91"/>
                  </a:cubicBezTo>
                  <a:cubicBezTo>
                    <a:pt x="91" y="91"/>
                    <a:pt x="91" y="91"/>
                    <a:pt x="92" y="91"/>
                  </a:cubicBezTo>
                  <a:cubicBezTo>
                    <a:pt x="92" y="91"/>
                    <a:pt x="92" y="91"/>
                    <a:pt x="92" y="91"/>
                  </a:cubicBezTo>
                  <a:cubicBezTo>
                    <a:pt x="92" y="91"/>
                    <a:pt x="93" y="92"/>
                    <a:pt x="92" y="92"/>
                  </a:cubicBezTo>
                  <a:cubicBezTo>
                    <a:pt x="92" y="93"/>
                    <a:pt x="92" y="93"/>
                    <a:pt x="92" y="93"/>
                  </a:cubicBezTo>
                  <a:cubicBezTo>
                    <a:pt x="93" y="93"/>
                    <a:pt x="94" y="93"/>
                    <a:pt x="94" y="93"/>
                  </a:cubicBezTo>
                  <a:cubicBezTo>
                    <a:pt x="95" y="92"/>
                    <a:pt x="96" y="92"/>
                    <a:pt x="97" y="91"/>
                  </a:cubicBezTo>
                  <a:cubicBezTo>
                    <a:pt x="97" y="91"/>
                    <a:pt x="97" y="91"/>
                    <a:pt x="97" y="91"/>
                  </a:cubicBezTo>
                  <a:cubicBezTo>
                    <a:pt x="97" y="91"/>
                    <a:pt x="98" y="91"/>
                    <a:pt x="98" y="91"/>
                  </a:cubicBezTo>
                  <a:cubicBezTo>
                    <a:pt x="98" y="91"/>
                    <a:pt x="98" y="92"/>
                    <a:pt x="98" y="92"/>
                  </a:cubicBezTo>
                  <a:cubicBezTo>
                    <a:pt x="98" y="93"/>
                    <a:pt x="97" y="93"/>
                    <a:pt x="97" y="93"/>
                  </a:cubicBezTo>
                  <a:cubicBezTo>
                    <a:pt x="98" y="93"/>
                    <a:pt x="99" y="93"/>
                    <a:pt x="101" y="93"/>
                  </a:cubicBezTo>
                  <a:cubicBezTo>
                    <a:pt x="101" y="92"/>
                    <a:pt x="102" y="92"/>
                    <a:pt x="102" y="91"/>
                  </a:cubicBezTo>
                  <a:cubicBezTo>
                    <a:pt x="103" y="91"/>
                    <a:pt x="103" y="91"/>
                    <a:pt x="103" y="91"/>
                  </a:cubicBezTo>
                  <a:cubicBezTo>
                    <a:pt x="103" y="91"/>
                    <a:pt x="104" y="91"/>
                    <a:pt x="104" y="91"/>
                  </a:cubicBezTo>
                  <a:cubicBezTo>
                    <a:pt x="104" y="92"/>
                    <a:pt x="104" y="92"/>
                    <a:pt x="104" y="93"/>
                  </a:cubicBezTo>
                  <a:cubicBezTo>
                    <a:pt x="103" y="93"/>
                    <a:pt x="103" y="93"/>
                    <a:pt x="103" y="93"/>
                  </a:cubicBezTo>
                  <a:cubicBezTo>
                    <a:pt x="104" y="93"/>
                    <a:pt x="104" y="93"/>
                    <a:pt x="104" y="93"/>
                  </a:cubicBezTo>
                  <a:cubicBezTo>
                    <a:pt x="105" y="93"/>
                    <a:pt x="106" y="93"/>
                    <a:pt x="106" y="93"/>
                  </a:cubicBezTo>
                  <a:cubicBezTo>
                    <a:pt x="107" y="92"/>
                    <a:pt x="107" y="92"/>
                    <a:pt x="108" y="91"/>
                  </a:cubicBezTo>
                  <a:cubicBezTo>
                    <a:pt x="108" y="91"/>
                    <a:pt x="108" y="91"/>
                    <a:pt x="109" y="91"/>
                  </a:cubicBezTo>
                  <a:cubicBezTo>
                    <a:pt x="109" y="91"/>
                    <a:pt x="109" y="91"/>
                    <a:pt x="109" y="91"/>
                  </a:cubicBezTo>
                  <a:cubicBezTo>
                    <a:pt x="110" y="92"/>
                    <a:pt x="110" y="92"/>
                    <a:pt x="109" y="93"/>
                  </a:cubicBezTo>
                  <a:cubicBezTo>
                    <a:pt x="109" y="93"/>
                    <a:pt x="109" y="93"/>
                    <a:pt x="109" y="93"/>
                  </a:cubicBezTo>
                  <a:cubicBezTo>
                    <a:pt x="110" y="93"/>
                    <a:pt x="111" y="93"/>
                    <a:pt x="111" y="93"/>
                  </a:cubicBezTo>
                  <a:cubicBezTo>
                    <a:pt x="112" y="93"/>
                    <a:pt x="112" y="92"/>
                    <a:pt x="113" y="92"/>
                  </a:cubicBezTo>
                  <a:cubicBezTo>
                    <a:pt x="113" y="91"/>
                    <a:pt x="113" y="91"/>
                    <a:pt x="114" y="91"/>
                  </a:cubicBezTo>
                  <a:cubicBezTo>
                    <a:pt x="114" y="91"/>
                    <a:pt x="114" y="91"/>
                    <a:pt x="114" y="91"/>
                  </a:cubicBezTo>
                  <a:cubicBezTo>
                    <a:pt x="115" y="92"/>
                    <a:pt x="115" y="92"/>
                    <a:pt x="114" y="93"/>
                  </a:cubicBezTo>
                  <a:cubicBezTo>
                    <a:pt x="114" y="93"/>
                    <a:pt x="114" y="93"/>
                    <a:pt x="114" y="93"/>
                  </a:cubicBezTo>
                  <a:cubicBezTo>
                    <a:pt x="115" y="93"/>
                    <a:pt x="116" y="93"/>
                    <a:pt x="117" y="93"/>
                  </a:cubicBezTo>
                  <a:cubicBezTo>
                    <a:pt x="117" y="92"/>
                    <a:pt x="118" y="92"/>
                    <a:pt x="119" y="91"/>
                  </a:cubicBezTo>
                  <a:cubicBezTo>
                    <a:pt x="119" y="91"/>
                    <a:pt x="119" y="91"/>
                    <a:pt x="119" y="91"/>
                  </a:cubicBezTo>
                  <a:cubicBezTo>
                    <a:pt x="120" y="91"/>
                    <a:pt x="120" y="91"/>
                    <a:pt x="120" y="91"/>
                  </a:cubicBezTo>
                  <a:cubicBezTo>
                    <a:pt x="120" y="92"/>
                    <a:pt x="120" y="92"/>
                    <a:pt x="120" y="93"/>
                  </a:cubicBezTo>
                  <a:cubicBezTo>
                    <a:pt x="120" y="93"/>
                    <a:pt x="120" y="93"/>
                    <a:pt x="120" y="93"/>
                  </a:cubicBezTo>
                  <a:cubicBezTo>
                    <a:pt x="121" y="93"/>
                    <a:pt x="122" y="93"/>
                    <a:pt x="122" y="92"/>
                  </a:cubicBezTo>
                  <a:cubicBezTo>
                    <a:pt x="123" y="92"/>
                    <a:pt x="123" y="91"/>
                    <a:pt x="124" y="90"/>
                  </a:cubicBezTo>
                  <a:cubicBezTo>
                    <a:pt x="124" y="90"/>
                    <a:pt x="124" y="90"/>
                    <a:pt x="125" y="90"/>
                  </a:cubicBezTo>
                  <a:cubicBezTo>
                    <a:pt x="125" y="90"/>
                    <a:pt x="125" y="90"/>
                    <a:pt x="125" y="90"/>
                  </a:cubicBezTo>
                  <a:cubicBezTo>
                    <a:pt x="126" y="90"/>
                    <a:pt x="126" y="91"/>
                    <a:pt x="125" y="91"/>
                  </a:cubicBezTo>
                  <a:cubicBezTo>
                    <a:pt x="125" y="91"/>
                    <a:pt x="125" y="91"/>
                    <a:pt x="125" y="91"/>
                  </a:cubicBezTo>
                  <a:cubicBezTo>
                    <a:pt x="126" y="91"/>
                    <a:pt x="127" y="91"/>
                    <a:pt x="128" y="90"/>
                  </a:cubicBezTo>
                  <a:cubicBezTo>
                    <a:pt x="128" y="88"/>
                    <a:pt x="128" y="87"/>
                    <a:pt x="128" y="85"/>
                  </a:cubicBezTo>
                  <a:cubicBezTo>
                    <a:pt x="128" y="85"/>
                    <a:pt x="128" y="84"/>
                    <a:pt x="129" y="84"/>
                  </a:cubicBezTo>
                  <a:cubicBezTo>
                    <a:pt x="129" y="84"/>
                    <a:pt x="129" y="84"/>
                    <a:pt x="129" y="84"/>
                  </a:cubicBezTo>
                  <a:cubicBezTo>
                    <a:pt x="130" y="84"/>
                    <a:pt x="130" y="84"/>
                    <a:pt x="130" y="85"/>
                  </a:cubicBezTo>
                  <a:cubicBezTo>
                    <a:pt x="130" y="85"/>
                    <a:pt x="130" y="85"/>
                    <a:pt x="130" y="84"/>
                  </a:cubicBezTo>
                  <a:cubicBezTo>
                    <a:pt x="130" y="79"/>
                    <a:pt x="130" y="74"/>
                    <a:pt x="130" y="69"/>
                  </a:cubicBezTo>
                  <a:cubicBezTo>
                    <a:pt x="130" y="66"/>
                    <a:pt x="130" y="64"/>
                    <a:pt x="130" y="61"/>
                  </a:cubicBezTo>
                  <a:cubicBezTo>
                    <a:pt x="130" y="23"/>
                    <a:pt x="130" y="23"/>
                    <a:pt x="130" y="23"/>
                  </a:cubicBezTo>
                  <a:cubicBezTo>
                    <a:pt x="130" y="22"/>
                    <a:pt x="130" y="21"/>
                    <a:pt x="131" y="20"/>
                  </a:cubicBezTo>
                  <a:cubicBezTo>
                    <a:pt x="131" y="15"/>
                    <a:pt x="131" y="7"/>
                    <a:pt x="128" y="3"/>
                  </a:cubicBezTo>
                  <a:cubicBezTo>
                    <a:pt x="127" y="2"/>
                    <a:pt x="125" y="1"/>
                    <a:pt x="123" y="1"/>
                  </a:cubicBezTo>
                  <a:cubicBezTo>
                    <a:pt x="39" y="1"/>
                    <a:pt x="39" y="1"/>
                    <a:pt x="39" y="1"/>
                  </a:cubicBezTo>
                  <a:cubicBezTo>
                    <a:pt x="36" y="1"/>
                    <a:pt x="33" y="1"/>
                    <a:pt x="30" y="1"/>
                  </a:cubicBezTo>
                  <a:cubicBezTo>
                    <a:pt x="26" y="1"/>
                    <a:pt x="22" y="0"/>
                    <a:pt x="19"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11"/>
            <p:cNvSpPr>
              <a:spLocks noEditPoints="1"/>
            </p:cNvSpPr>
            <p:nvPr/>
          </p:nvSpPr>
          <p:spPr bwMode="auto">
            <a:xfrm>
              <a:off x="5509960" y="5146095"/>
              <a:ext cx="861885" cy="238287"/>
            </a:xfrm>
            <a:custGeom>
              <a:avLst/>
              <a:gdLst>
                <a:gd name="T0" fmla="*/ 4 w 72"/>
                <a:gd name="T1" fmla="*/ 20 h 20"/>
                <a:gd name="T2" fmla="*/ 6 w 72"/>
                <a:gd name="T3" fmla="*/ 18 h 20"/>
                <a:gd name="T4" fmla="*/ 7 w 72"/>
                <a:gd name="T5" fmla="*/ 19 h 20"/>
                <a:gd name="T6" fmla="*/ 10 w 72"/>
                <a:gd name="T7" fmla="*/ 18 h 20"/>
                <a:gd name="T8" fmla="*/ 11 w 72"/>
                <a:gd name="T9" fmla="*/ 19 h 20"/>
                <a:gd name="T10" fmla="*/ 15 w 72"/>
                <a:gd name="T11" fmla="*/ 18 h 20"/>
                <a:gd name="T12" fmla="*/ 17 w 72"/>
                <a:gd name="T13" fmla="*/ 19 h 20"/>
                <a:gd name="T14" fmla="*/ 20 w 72"/>
                <a:gd name="T15" fmla="*/ 19 h 20"/>
                <a:gd name="T16" fmla="*/ 22 w 72"/>
                <a:gd name="T17" fmla="*/ 19 h 20"/>
                <a:gd name="T18" fmla="*/ 25 w 72"/>
                <a:gd name="T19" fmla="*/ 18 h 20"/>
                <a:gd name="T20" fmla="*/ 27 w 72"/>
                <a:gd name="T21" fmla="*/ 19 h 20"/>
                <a:gd name="T22" fmla="*/ 31 w 72"/>
                <a:gd name="T23" fmla="*/ 18 h 20"/>
                <a:gd name="T24" fmla="*/ 32 w 72"/>
                <a:gd name="T25" fmla="*/ 19 h 20"/>
                <a:gd name="T26" fmla="*/ 37 w 72"/>
                <a:gd name="T27" fmla="*/ 17 h 20"/>
                <a:gd name="T28" fmla="*/ 3 w 72"/>
                <a:gd name="T29" fmla="*/ 17 h 20"/>
                <a:gd name="T30" fmla="*/ 0 w 72"/>
                <a:gd name="T31" fmla="*/ 17 h 20"/>
                <a:gd name="T32" fmla="*/ 18 w 72"/>
                <a:gd name="T33" fmla="*/ 0 h 20"/>
                <a:gd name="T34" fmla="*/ 18 w 72"/>
                <a:gd name="T35" fmla="*/ 10 h 20"/>
                <a:gd name="T36" fmla="*/ 9 w 72"/>
                <a:gd name="T37" fmla="*/ 11 h 20"/>
                <a:gd name="T38" fmla="*/ 2 w 72"/>
                <a:gd name="T39" fmla="*/ 12 h 20"/>
                <a:gd name="T40" fmla="*/ 3 w 72"/>
                <a:gd name="T41" fmla="*/ 16 h 20"/>
                <a:gd name="T42" fmla="*/ 5 w 72"/>
                <a:gd name="T43" fmla="*/ 14 h 20"/>
                <a:gd name="T44" fmla="*/ 10 w 72"/>
                <a:gd name="T45" fmla="*/ 14 h 20"/>
                <a:gd name="T46" fmla="*/ 21 w 72"/>
                <a:gd name="T47" fmla="*/ 9 h 20"/>
                <a:gd name="T48" fmla="*/ 54 w 72"/>
                <a:gd name="T49" fmla="*/ 0 h 20"/>
                <a:gd name="T50" fmla="*/ 51 w 72"/>
                <a:gd name="T51" fmla="*/ 5 h 20"/>
                <a:gd name="T52" fmla="*/ 54 w 72"/>
                <a:gd name="T53" fmla="*/ 13 h 20"/>
                <a:gd name="T54" fmla="*/ 69 w 72"/>
                <a:gd name="T55" fmla="*/ 17 h 20"/>
                <a:gd name="T56" fmla="*/ 38 w 72"/>
                <a:gd name="T57" fmla="*/ 19 h 20"/>
                <a:gd name="T58" fmla="*/ 43 w 72"/>
                <a:gd name="T59" fmla="*/ 18 h 20"/>
                <a:gd name="T60" fmla="*/ 44 w 72"/>
                <a:gd name="T61" fmla="*/ 19 h 20"/>
                <a:gd name="T62" fmla="*/ 49 w 72"/>
                <a:gd name="T63" fmla="*/ 17 h 20"/>
                <a:gd name="T64" fmla="*/ 50 w 72"/>
                <a:gd name="T65" fmla="*/ 19 h 20"/>
                <a:gd name="T66" fmla="*/ 54 w 72"/>
                <a:gd name="T67" fmla="*/ 18 h 20"/>
                <a:gd name="T68" fmla="*/ 56 w 72"/>
                <a:gd name="T69" fmla="*/ 19 h 20"/>
                <a:gd name="T70" fmla="*/ 59 w 72"/>
                <a:gd name="T71" fmla="*/ 18 h 20"/>
                <a:gd name="T72" fmla="*/ 61 w 72"/>
                <a:gd name="T73" fmla="*/ 19 h 20"/>
                <a:gd name="T74" fmla="*/ 64 w 72"/>
                <a:gd name="T75" fmla="*/ 18 h 20"/>
                <a:gd name="T76" fmla="*/ 65 w 72"/>
                <a:gd name="T77" fmla="*/ 20 h 20"/>
                <a:gd name="T78" fmla="*/ 67 w 72"/>
                <a:gd name="T79" fmla="*/ 19 h 20"/>
                <a:gd name="T80" fmla="*/ 69 w 72"/>
                <a:gd name="T81" fmla="*/ 20 h 20"/>
                <a:gd name="T82" fmla="*/ 69 w 72"/>
                <a:gd name="T83" fmla="*/ 20 h 20"/>
                <a:gd name="T84" fmla="*/ 72 w 72"/>
                <a:gd name="T85" fmla="*/ 17 h 20"/>
                <a:gd name="T86" fmla="*/ 54 w 72"/>
                <a:gd name="T87" fmla="*/ 10 h 20"/>
                <a:gd name="T88" fmla="*/ 54 w 72"/>
                <a:gd name="T8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20">
                  <a:moveTo>
                    <a:pt x="3" y="17"/>
                  </a:moveTo>
                  <a:cubicBezTo>
                    <a:pt x="3" y="18"/>
                    <a:pt x="3" y="19"/>
                    <a:pt x="3" y="20"/>
                  </a:cubicBezTo>
                  <a:cubicBezTo>
                    <a:pt x="3" y="20"/>
                    <a:pt x="3" y="20"/>
                    <a:pt x="4" y="20"/>
                  </a:cubicBezTo>
                  <a:cubicBezTo>
                    <a:pt x="4" y="20"/>
                    <a:pt x="4" y="20"/>
                    <a:pt x="4" y="20"/>
                  </a:cubicBezTo>
                  <a:cubicBezTo>
                    <a:pt x="4" y="20"/>
                    <a:pt x="4" y="20"/>
                    <a:pt x="4" y="20"/>
                  </a:cubicBezTo>
                  <a:cubicBezTo>
                    <a:pt x="6" y="18"/>
                    <a:pt x="6" y="18"/>
                    <a:pt x="6" y="18"/>
                  </a:cubicBezTo>
                  <a:cubicBezTo>
                    <a:pt x="6" y="17"/>
                    <a:pt x="6" y="17"/>
                    <a:pt x="6" y="17"/>
                  </a:cubicBezTo>
                  <a:cubicBezTo>
                    <a:pt x="6" y="17"/>
                    <a:pt x="7" y="17"/>
                    <a:pt x="7" y="18"/>
                  </a:cubicBezTo>
                  <a:cubicBezTo>
                    <a:pt x="7" y="18"/>
                    <a:pt x="7" y="18"/>
                    <a:pt x="7" y="19"/>
                  </a:cubicBezTo>
                  <a:cubicBezTo>
                    <a:pt x="7" y="20"/>
                    <a:pt x="7" y="20"/>
                    <a:pt x="7" y="20"/>
                  </a:cubicBezTo>
                  <a:cubicBezTo>
                    <a:pt x="8" y="20"/>
                    <a:pt x="8" y="20"/>
                    <a:pt x="8" y="20"/>
                  </a:cubicBezTo>
                  <a:cubicBezTo>
                    <a:pt x="9" y="19"/>
                    <a:pt x="9" y="18"/>
                    <a:pt x="10" y="18"/>
                  </a:cubicBezTo>
                  <a:cubicBezTo>
                    <a:pt x="10" y="18"/>
                    <a:pt x="10" y="18"/>
                    <a:pt x="11" y="18"/>
                  </a:cubicBezTo>
                  <a:cubicBezTo>
                    <a:pt x="11" y="18"/>
                    <a:pt x="11" y="18"/>
                    <a:pt x="11" y="18"/>
                  </a:cubicBezTo>
                  <a:cubicBezTo>
                    <a:pt x="12" y="18"/>
                    <a:pt x="12" y="19"/>
                    <a:pt x="11" y="19"/>
                  </a:cubicBezTo>
                  <a:cubicBezTo>
                    <a:pt x="11" y="19"/>
                    <a:pt x="11" y="19"/>
                    <a:pt x="11" y="20"/>
                  </a:cubicBezTo>
                  <a:cubicBezTo>
                    <a:pt x="14" y="20"/>
                    <a:pt x="14" y="20"/>
                    <a:pt x="14" y="20"/>
                  </a:cubicBezTo>
                  <a:cubicBezTo>
                    <a:pt x="15" y="18"/>
                    <a:pt x="15" y="18"/>
                    <a:pt x="15" y="18"/>
                  </a:cubicBezTo>
                  <a:cubicBezTo>
                    <a:pt x="15" y="18"/>
                    <a:pt x="15" y="18"/>
                    <a:pt x="16" y="18"/>
                  </a:cubicBezTo>
                  <a:cubicBezTo>
                    <a:pt x="16" y="18"/>
                    <a:pt x="16" y="18"/>
                    <a:pt x="16" y="18"/>
                  </a:cubicBezTo>
                  <a:cubicBezTo>
                    <a:pt x="17" y="18"/>
                    <a:pt x="17" y="19"/>
                    <a:pt x="17" y="19"/>
                  </a:cubicBezTo>
                  <a:cubicBezTo>
                    <a:pt x="16" y="20"/>
                    <a:pt x="16" y="20"/>
                    <a:pt x="16" y="20"/>
                  </a:cubicBezTo>
                  <a:cubicBezTo>
                    <a:pt x="20" y="20"/>
                    <a:pt x="20" y="20"/>
                    <a:pt x="20" y="20"/>
                  </a:cubicBezTo>
                  <a:cubicBezTo>
                    <a:pt x="20" y="19"/>
                    <a:pt x="20" y="19"/>
                    <a:pt x="20" y="19"/>
                  </a:cubicBezTo>
                  <a:cubicBezTo>
                    <a:pt x="20" y="18"/>
                    <a:pt x="21" y="18"/>
                    <a:pt x="21" y="18"/>
                  </a:cubicBezTo>
                  <a:cubicBezTo>
                    <a:pt x="21" y="18"/>
                    <a:pt x="21" y="18"/>
                    <a:pt x="21" y="18"/>
                  </a:cubicBezTo>
                  <a:cubicBezTo>
                    <a:pt x="22" y="18"/>
                    <a:pt x="22" y="19"/>
                    <a:pt x="22" y="19"/>
                  </a:cubicBezTo>
                  <a:cubicBezTo>
                    <a:pt x="22" y="19"/>
                    <a:pt x="22" y="19"/>
                    <a:pt x="22" y="20"/>
                  </a:cubicBezTo>
                  <a:cubicBezTo>
                    <a:pt x="24" y="20"/>
                    <a:pt x="24" y="20"/>
                    <a:pt x="24" y="20"/>
                  </a:cubicBezTo>
                  <a:cubicBezTo>
                    <a:pt x="24" y="19"/>
                    <a:pt x="25" y="18"/>
                    <a:pt x="25" y="18"/>
                  </a:cubicBezTo>
                  <a:cubicBezTo>
                    <a:pt x="25" y="18"/>
                    <a:pt x="26" y="18"/>
                    <a:pt x="26" y="18"/>
                  </a:cubicBezTo>
                  <a:cubicBezTo>
                    <a:pt x="26" y="18"/>
                    <a:pt x="26" y="18"/>
                    <a:pt x="26" y="18"/>
                  </a:cubicBezTo>
                  <a:cubicBezTo>
                    <a:pt x="27" y="18"/>
                    <a:pt x="27" y="19"/>
                    <a:pt x="27" y="19"/>
                  </a:cubicBezTo>
                  <a:cubicBezTo>
                    <a:pt x="26" y="19"/>
                    <a:pt x="26" y="19"/>
                    <a:pt x="26" y="20"/>
                  </a:cubicBezTo>
                  <a:cubicBezTo>
                    <a:pt x="29" y="20"/>
                    <a:pt x="29" y="20"/>
                    <a:pt x="29" y="20"/>
                  </a:cubicBezTo>
                  <a:cubicBezTo>
                    <a:pt x="30" y="19"/>
                    <a:pt x="30" y="18"/>
                    <a:pt x="31" y="18"/>
                  </a:cubicBezTo>
                  <a:cubicBezTo>
                    <a:pt x="31" y="18"/>
                    <a:pt x="31" y="18"/>
                    <a:pt x="32" y="18"/>
                  </a:cubicBezTo>
                  <a:cubicBezTo>
                    <a:pt x="32" y="18"/>
                    <a:pt x="32" y="18"/>
                    <a:pt x="32" y="18"/>
                  </a:cubicBezTo>
                  <a:cubicBezTo>
                    <a:pt x="33" y="18"/>
                    <a:pt x="33" y="19"/>
                    <a:pt x="32" y="19"/>
                  </a:cubicBezTo>
                  <a:cubicBezTo>
                    <a:pt x="32" y="19"/>
                    <a:pt x="32" y="19"/>
                    <a:pt x="32" y="20"/>
                  </a:cubicBezTo>
                  <a:cubicBezTo>
                    <a:pt x="34" y="20"/>
                    <a:pt x="34" y="20"/>
                    <a:pt x="34" y="20"/>
                  </a:cubicBezTo>
                  <a:cubicBezTo>
                    <a:pt x="35" y="19"/>
                    <a:pt x="36" y="18"/>
                    <a:pt x="37" y="17"/>
                  </a:cubicBezTo>
                  <a:cubicBezTo>
                    <a:pt x="37" y="17"/>
                    <a:pt x="37" y="17"/>
                    <a:pt x="37" y="17"/>
                  </a:cubicBezTo>
                  <a:cubicBezTo>
                    <a:pt x="4" y="17"/>
                    <a:pt x="4" y="17"/>
                    <a:pt x="4" y="17"/>
                  </a:cubicBezTo>
                  <a:cubicBezTo>
                    <a:pt x="3" y="17"/>
                    <a:pt x="3" y="17"/>
                    <a:pt x="3" y="17"/>
                  </a:cubicBezTo>
                  <a:cubicBezTo>
                    <a:pt x="3" y="17"/>
                    <a:pt x="3" y="17"/>
                    <a:pt x="3" y="17"/>
                  </a:cubicBezTo>
                  <a:moveTo>
                    <a:pt x="0" y="16"/>
                  </a:moveTo>
                  <a:cubicBezTo>
                    <a:pt x="0" y="16"/>
                    <a:pt x="0" y="17"/>
                    <a:pt x="0" y="17"/>
                  </a:cubicBezTo>
                  <a:cubicBezTo>
                    <a:pt x="0" y="16"/>
                    <a:pt x="0" y="16"/>
                    <a:pt x="0" y="16"/>
                  </a:cubicBezTo>
                  <a:moveTo>
                    <a:pt x="21" y="0"/>
                  </a:moveTo>
                  <a:cubicBezTo>
                    <a:pt x="20" y="0"/>
                    <a:pt x="19" y="0"/>
                    <a:pt x="18" y="0"/>
                  </a:cubicBezTo>
                  <a:cubicBezTo>
                    <a:pt x="18" y="1"/>
                    <a:pt x="18" y="2"/>
                    <a:pt x="18" y="2"/>
                  </a:cubicBezTo>
                  <a:cubicBezTo>
                    <a:pt x="18" y="4"/>
                    <a:pt x="18" y="6"/>
                    <a:pt x="18" y="9"/>
                  </a:cubicBezTo>
                  <a:cubicBezTo>
                    <a:pt x="18" y="10"/>
                    <a:pt x="18" y="10"/>
                    <a:pt x="18" y="10"/>
                  </a:cubicBezTo>
                  <a:cubicBezTo>
                    <a:pt x="17" y="11"/>
                    <a:pt x="16" y="11"/>
                    <a:pt x="14" y="11"/>
                  </a:cubicBezTo>
                  <a:cubicBezTo>
                    <a:pt x="12" y="11"/>
                    <a:pt x="11" y="11"/>
                    <a:pt x="10" y="11"/>
                  </a:cubicBezTo>
                  <a:cubicBezTo>
                    <a:pt x="10" y="11"/>
                    <a:pt x="10" y="11"/>
                    <a:pt x="9" y="11"/>
                  </a:cubicBezTo>
                  <a:cubicBezTo>
                    <a:pt x="9" y="11"/>
                    <a:pt x="8" y="11"/>
                    <a:pt x="7" y="11"/>
                  </a:cubicBezTo>
                  <a:cubicBezTo>
                    <a:pt x="7" y="11"/>
                    <a:pt x="6" y="11"/>
                    <a:pt x="5" y="11"/>
                  </a:cubicBezTo>
                  <a:cubicBezTo>
                    <a:pt x="4" y="11"/>
                    <a:pt x="3" y="11"/>
                    <a:pt x="2" y="12"/>
                  </a:cubicBezTo>
                  <a:cubicBezTo>
                    <a:pt x="1" y="13"/>
                    <a:pt x="0" y="14"/>
                    <a:pt x="0" y="16"/>
                  </a:cubicBezTo>
                  <a:cubicBezTo>
                    <a:pt x="0" y="15"/>
                    <a:pt x="1" y="14"/>
                    <a:pt x="2" y="14"/>
                  </a:cubicBezTo>
                  <a:cubicBezTo>
                    <a:pt x="2" y="14"/>
                    <a:pt x="3" y="15"/>
                    <a:pt x="3" y="16"/>
                  </a:cubicBezTo>
                  <a:cubicBezTo>
                    <a:pt x="3" y="16"/>
                    <a:pt x="3" y="16"/>
                    <a:pt x="3" y="16"/>
                  </a:cubicBezTo>
                  <a:cubicBezTo>
                    <a:pt x="3" y="15"/>
                    <a:pt x="3" y="14"/>
                    <a:pt x="3" y="14"/>
                  </a:cubicBezTo>
                  <a:cubicBezTo>
                    <a:pt x="4" y="14"/>
                    <a:pt x="5" y="14"/>
                    <a:pt x="5" y="14"/>
                  </a:cubicBezTo>
                  <a:cubicBezTo>
                    <a:pt x="6" y="14"/>
                    <a:pt x="7" y="14"/>
                    <a:pt x="7" y="14"/>
                  </a:cubicBezTo>
                  <a:cubicBezTo>
                    <a:pt x="8" y="14"/>
                    <a:pt x="9" y="14"/>
                    <a:pt x="9" y="14"/>
                  </a:cubicBezTo>
                  <a:cubicBezTo>
                    <a:pt x="10" y="14"/>
                    <a:pt x="10" y="14"/>
                    <a:pt x="10" y="14"/>
                  </a:cubicBezTo>
                  <a:cubicBezTo>
                    <a:pt x="11" y="14"/>
                    <a:pt x="13" y="14"/>
                    <a:pt x="14" y="14"/>
                  </a:cubicBezTo>
                  <a:cubicBezTo>
                    <a:pt x="16" y="14"/>
                    <a:pt x="18" y="14"/>
                    <a:pt x="20" y="12"/>
                  </a:cubicBezTo>
                  <a:cubicBezTo>
                    <a:pt x="21" y="11"/>
                    <a:pt x="21" y="10"/>
                    <a:pt x="21" y="9"/>
                  </a:cubicBezTo>
                  <a:cubicBezTo>
                    <a:pt x="20" y="6"/>
                    <a:pt x="21" y="4"/>
                    <a:pt x="21" y="2"/>
                  </a:cubicBezTo>
                  <a:cubicBezTo>
                    <a:pt x="21" y="2"/>
                    <a:pt x="21" y="1"/>
                    <a:pt x="21" y="0"/>
                  </a:cubicBezTo>
                  <a:moveTo>
                    <a:pt x="54" y="0"/>
                  </a:moveTo>
                  <a:cubicBezTo>
                    <a:pt x="53" y="0"/>
                    <a:pt x="52" y="0"/>
                    <a:pt x="51" y="0"/>
                  </a:cubicBezTo>
                  <a:cubicBezTo>
                    <a:pt x="51" y="1"/>
                    <a:pt x="51" y="3"/>
                    <a:pt x="51" y="4"/>
                  </a:cubicBezTo>
                  <a:cubicBezTo>
                    <a:pt x="51" y="5"/>
                    <a:pt x="51" y="5"/>
                    <a:pt x="51" y="5"/>
                  </a:cubicBezTo>
                  <a:cubicBezTo>
                    <a:pt x="51" y="5"/>
                    <a:pt x="51" y="6"/>
                    <a:pt x="51" y="7"/>
                  </a:cubicBezTo>
                  <a:cubicBezTo>
                    <a:pt x="51" y="9"/>
                    <a:pt x="51" y="11"/>
                    <a:pt x="52" y="12"/>
                  </a:cubicBezTo>
                  <a:cubicBezTo>
                    <a:pt x="52" y="13"/>
                    <a:pt x="53" y="13"/>
                    <a:pt x="54" y="13"/>
                  </a:cubicBezTo>
                  <a:cubicBezTo>
                    <a:pt x="66" y="13"/>
                    <a:pt x="66" y="13"/>
                    <a:pt x="66" y="13"/>
                  </a:cubicBezTo>
                  <a:cubicBezTo>
                    <a:pt x="67" y="13"/>
                    <a:pt x="68" y="14"/>
                    <a:pt x="69" y="15"/>
                  </a:cubicBezTo>
                  <a:cubicBezTo>
                    <a:pt x="69" y="16"/>
                    <a:pt x="69" y="17"/>
                    <a:pt x="69" y="17"/>
                  </a:cubicBezTo>
                  <a:cubicBezTo>
                    <a:pt x="37" y="17"/>
                    <a:pt x="37" y="17"/>
                    <a:pt x="37" y="17"/>
                  </a:cubicBezTo>
                  <a:cubicBezTo>
                    <a:pt x="38" y="17"/>
                    <a:pt x="38" y="17"/>
                    <a:pt x="38" y="17"/>
                  </a:cubicBezTo>
                  <a:cubicBezTo>
                    <a:pt x="38" y="18"/>
                    <a:pt x="38" y="18"/>
                    <a:pt x="38" y="19"/>
                  </a:cubicBezTo>
                  <a:cubicBezTo>
                    <a:pt x="37" y="19"/>
                    <a:pt x="37" y="19"/>
                    <a:pt x="37" y="20"/>
                  </a:cubicBezTo>
                  <a:cubicBezTo>
                    <a:pt x="41" y="20"/>
                    <a:pt x="41" y="20"/>
                    <a:pt x="41" y="20"/>
                  </a:cubicBezTo>
                  <a:cubicBezTo>
                    <a:pt x="43" y="18"/>
                    <a:pt x="43" y="18"/>
                    <a:pt x="43" y="18"/>
                  </a:cubicBezTo>
                  <a:cubicBezTo>
                    <a:pt x="43" y="17"/>
                    <a:pt x="43" y="17"/>
                    <a:pt x="43" y="17"/>
                  </a:cubicBezTo>
                  <a:cubicBezTo>
                    <a:pt x="44" y="17"/>
                    <a:pt x="44" y="17"/>
                    <a:pt x="44" y="18"/>
                  </a:cubicBezTo>
                  <a:cubicBezTo>
                    <a:pt x="44" y="18"/>
                    <a:pt x="45" y="18"/>
                    <a:pt x="44" y="19"/>
                  </a:cubicBezTo>
                  <a:cubicBezTo>
                    <a:pt x="44" y="20"/>
                    <a:pt x="44" y="20"/>
                    <a:pt x="44" y="20"/>
                  </a:cubicBezTo>
                  <a:cubicBezTo>
                    <a:pt x="46" y="20"/>
                    <a:pt x="46" y="20"/>
                    <a:pt x="46" y="20"/>
                  </a:cubicBezTo>
                  <a:cubicBezTo>
                    <a:pt x="47" y="19"/>
                    <a:pt x="48" y="18"/>
                    <a:pt x="49" y="17"/>
                  </a:cubicBezTo>
                  <a:cubicBezTo>
                    <a:pt x="49" y="17"/>
                    <a:pt x="49" y="17"/>
                    <a:pt x="49" y="17"/>
                  </a:cubicBezTo>
                  <a:cubicBezTo>
                    <a:pt x="50" y="17"/>
                    <a:pt x="50" y="17"/>
                    <a:pt x="50" y="18"/>
                  </a:cubicBezTo>
                  <a:cubicBezTo>
                    <a:pt x="51" y="18"/>
                    <a:pt x="50" y="19"/>
                    <a:pt x="50" y="19"/>
                  </a:cubicBezTo>
                  <a:cubicBezTo>
                    <a:pt x="50" y="19"/>
                    <a:pt x="49" y="19"/>
                    <a:pt x="49" y="20"/>
                  </a:cubicBezTo>
                  <a:cubicBezTo>
                    <a:pt x="53" y="20"/>
                    <a:pt x="53" y="20"/>
                    <a:pt x="53" y="20"/>
                  </a:cubicBezTo>
                  <a:cubicBezTo>
                    <a:pt x="54" y="18"/>
                    <a:pt x="54" y="18"/>
                    <a:pt x="54" y="18"/>
                  </a:cubicBezTo>
                  <a:cubicBezTo>
                    <a:pt x="54" y="17"/>
                    <a:pt x="55" y="17"/>
                    <a:pt x="55" y="17"/>
                  </a:cubicBezTo>
                  <a:cubicBezTo>
                    <a:pt x="55" y="17"/>
                    <a:pt x="55" y="17"/>
                    <a:pt x="56" y="17"/>
                  </a:cubicBezTo>
                  <a:cubicBezTo>
                    <a:pt x="56" y="18"/>
                    <a:pt x="56" y="18"/>
                    <a:pt x="56" y="19"/>
                  </a:cubicBezTo>
                  <a:cubicBezTo>
                    <a:pt x="55" y="20"/>
                    <a:pt x="55" y="20"/>
                    <a:pt x="55" y="20"/>
                  </a:cubicBezTo>
                  <a:cubicBezTo>
                    <a:pt x="58" y="20"/>
                    <a:pt x="58" y="20"/>
                    <a:pt x="58" y="20"/>
                  </a:cubicBezTo>
                  <a:cubicBezTo>
                    <a:pt x="58" y="19"/>
                    <a:pt x="59" y="19"/>
                    <a:pt x="59" y="18"/>
                  </a:cubicBezTo>
                  <a:cubicBezTo>
                    <a:pt x="59" y="18"/>
                    <a:pt x="60" y="18"/>
                    <a:pt x="60" y="18"/>
                  </a:cubicBezTo>
                  <a:cubicBezTo>
                    <a:pt x="60" y="18"/>
                    <a:pt x="60" y="18"/>
                    <a:pt x="61" y="18"/>
                  </a:cubicBezTo>
                  <a:cubicBezTo>
                    <a:pt x="61" y="18"/>
                    <a:pt x="61" y="19"/>
                    <a:pt x="61" y="19"/>
                  </a:cubicBezTo>
                  <a:cubicBezTo>
                    <a:pt x="61" y="19"/>
                    <a:pt x="61" y="20"/>
                    <a:pt x="61" y="20"/>
                  </a:cubicBezTo>
                  <a:cubicBezTo>
                    <a:pt x="63" y="20"/>
                    <a:pt x="63" y="20"/>
                    <a:pt x="63" y="20"/>
                  </a:cubicBezTo>
                  <a:cubicBezTo>
                    <a:pt x="63" y="19"/>
                    <a:pt x="64" y="19"/>
                    <a:pt x="64" y="18"/>
                  </a:cubicBezTo>
                  <a:cubicBezTo>
                    <a:pt x="64" y="18"/>
                    <a:pt x="64" y="18"/>
                    <a:pt x="65" y="18"/>
                  </a:cubicBezTo>
                  <a:cubicBezTo>
                    <a:pt x="65" y="18"/>
                    <a:pt x="65" y="18"/>
                    <a:pt x="65" y="18"/>
                  </a:cubicBezTo>
                  <a:cubicBezTo>
                    <a:pt x="66" y="19"/>
                    <a:pt x="66" y="19"/>
                    <a:pt x="65" y="20"/>
                  </a:cubicBezTo>
                  <a:cubicBezTo>
                    <a:pt x="65" y="20"/>
                    <a:pt x="65" y="20"/>
                    <a:pt x="65" y="20"/>
                  </a:cubicBezTo>
                  <a:cubicBezTo>
                    <a:pt x="66" y="20"/>
                    <a:pt x="66" y="20"/>
                    <a:pt x="66" y="20"/>
                  </a:cubicBezTo>
                  <a:cubicBezTo>
                    <a:pt x="67" y="19"/>
                    <a:pt x="67" y="19"/>
                    <a:pt x="67" y="19"/>
                  </a:cubicBezTo>
                  <a:cubicBezTo>
                    <a:pt x="67" y="18"/>
                    <a:pt x="68" y="18"/>
                    <a:pt x="68" y="18"/>
                  </a:cubicBezTo>
                  <a:cubicBezTo>
                    <a:pt x="68" y="18"/>
                    <a:pt x="68" y="18"/>
                    <a:pt x="68" y="18"/>
                  </a:cubicBezTo>
                  <a:cubicBezTo>
                    <a:pt x="69" y="18"/>
                    <a:pt x="69" y="19"/>
                    <a:pt x="69" y="20"/>
                  </a:cubicBezTo>
                  <a:cubicBezTo>
                    <a:pt x="69" y="20"/>
                    <a:pt x="69" y="20"/>
                    <a:pt x="69" y="20"/>
                  </a:cubicBezTo>
                  <a:cubicBezTo>
                    <a:pt x="69" y="20"/>
                    <a:pt x="69" y="20"/>
                    <a:pt x="69" y="20"/>
                  </a:cubicBezTo>
                  <a:cubicBezTo>
                    <a:pt x="69" y="20"/>
                    <a:pt x="69" y="20"/>
                    <a:pt x="69" y="20"/>
                  </a:cubicBezTo>
                  <a:cubicBezTo>
                    <a:pt x="69" y="17"/>
                    <a:pt x="69" y="17"/>
                    <a:pt x="69" y="17"/>
                  </a:cubicBezTo>
                  <a:cubicBezTo>
                    <a:pt x="69" y="17"/>
                    <a:pt x="70" y="16"/>
                    <a:pt x="70" y="16"/>
                  </a:cubicBezTo>
                  <a:cubicBezTo>
                    <a:pt x="71" y="16"/>
                    <a:pt x="72" y="16"/>
                    <a:pt x="72" y="17"/>
                  </a:cubicBezTo>
                  <a:cubicBezTo>
                    <a:pt x="72" y="17"/>
                    <a:pt x="72" y="17"/>
                    <a:pt x="72" y="17"/>
                  </a:cubicBezTo>
                  <a:cubicBezTo>
                    <a:pt x="72" y="14"/>
                    <a:pt x="69" y="10"/>
                    <a:pt x="66" y="10"/>
                  </a:cubicBezTo>
                  <a:cubicBezTo>
                    <a:pt x="54" y="10"/>
                    <a:pt x="54" y="10"/>
                    <a:pt x="54" y="10"/>
                  </a:cubicBezTo>
                  <a:cubicBezTo>
                    <a:pt x="54" y="10"/>
                    <a:pt x="54" y="10"/>
                    <a:pt x="54" y="10"/>
                  </a:cubicBezTo>
                  <a:cubicBezTo>
                    <a:pt x="53" y="10"/>
                    <a:pt x="54" y="8"/>
                    <a:pt x="54" y="7"/>
                  </a:cubicBezTo>
                  <a:cubicBezTo>
                    <a:pt x="54" y="6"/>
                    <a:pt x="54" y="6"/>
                    <a:pt x="54" y="5"/>
                  </a:cubicBezTo>
                  <a:cubicBezTo>
                    <a:pt x="54" y="4"/>
                    <a:pt x="54" y="4"/>
                    <a:pt x="54" y="4"/>
                  </a:cubicBezTo>
                  <a:cubicBezTo>
                    <a:pt x="54" y="3"/>
                    <a:pt x="54" y="1"/>
                    <a:pt x="5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12"/>
            <p:cNvSpPr/>
            <p:nvPr/>
          </p:nvSpPr>
          <p:spPr bwMode="auto">
            <a:xfrm>
              <a:off x="5170278" y="4953438"/>
              <a:ext cx="1551393" cy="192657"/>
            </a:xfrm>
            <a:custGeom>
              <a:avLst/>
              <a:gdLst>
                <a:gd name="T0" fmla="*/ 0 w 129"/>
                <a:gd name="T1" fmla="*/ 2 h 16"/>
                <a:gd name="T2" fmla="*/ 42 w 129"/>
                <a:gd name="T3" fmla="*/ 16 h 16"/>
                <a:gd name="T4" fmla="*/ 79 w 129"/>
                <a:gd name="T5" fmla="*/ 16 h 16"/>
                <a:gd name="T6" fmla="*/ 126 w 129"/>
                <a:gd name="T7" fmla="*/ 13 h 16"/>
                <a:gd name="T8" fmla="*/ 127 w 129"/>
                <a:gd name="T9" fmla="*/ 1 h 16"/>
                <a:gd name="T10" fmla="*/ 126 w 129"/>
                <a:gd name="T11" fmla="*/ 7 h 16"/>
                <a:gd name="T12" fmla="*/ 121 w 129"/>
                <a:gd name="T13" fmla="*/ 13 h 16"/>
                <a:gd name="T14" fmla="*/ 119 w 129"/>
                <a:gd name="T15" fmla="*/ 12 h 16"/>
                <a:gd name="T16" fmla="*/ 115 w 129"/>
                <a:gd name="T17" fmla="*/ 13 h 16"/>
                <a:gd name="T18" fmla="*/ 114 w 129"/>
                <a:gd name="T19" fmla="*/ 12 h 16"/>
                <a:gd name="T20" fmla="*/ 110 w 129"/>
                <a:gd name="T21" fmla="*/ 13 h 16"/>
                <a:gd name="T22" fmla="*/ 108 w 129"/>
                <a:gd name="T23" fmla="*/ 13 h 16"/>
                <a:gd name="T24" fmla="*/ 104 w 129"/>
                <a:gd name="T25" fmla="*/ 14 h 16"/>
                <a:gd name="T26" fmla="*/ 99 w 129"/>
                <a:gd name="T27" fmla="*/ 13 h 16"/>
                <a:gd name="T28" fmla="*/ 97 w 129"/>
                <a:gd name="T29" fmla="*/ 14 h 16"/>
                <a:gd name="T30" fmla="*/ 92 w 129"/>
                <a:gd name="T31" fmla="*/ 14 h 16"/>
                <a:gd name="T32" fmla="*/ 90 w 129"/>
                <a:gd name="T33" fmla="*/ 13 h 16"/>
                <a:gd name="T34" fmla="*/ 88 w 129"/>
                <a:gd name="T35" fmla="*/ 14 h 16"/>
                <a:gd name="T36" fmla="*/ 86 w 129"/>
                <a:gd name="T37" fmla="*/ 13 h 16"/>
                <a:gd name="T38" fmla="*/ 79 w 129"/>
                <a:gd name="T39" fmla="*/ 15 h 16"/>
                <a:gd name="T40" fmla="*/ 79 w 129"/>
                <a:gd name="T41" fmla="*/ 13 h 16"/>
                <a:gd name="T42" fmla="*/ 76 w 129"/>
                <a:gd name="T43" fmla="*/ 15 h 16"/>
                <a:gd name="T44" fmla="*/ 75 w 129"/>
                <a:gd name="T45" fmla="*/ 13 h 16"/>
                <a:gd name="T46" fmla="*/ 71 w 129"/>
                <a:gd name="T47" fmla="*/ 15 h 16"/>
                <a:gd name="T48" fmla="*/ 71 w 129"/>
                <a:gd name="T49" fmla="*/ 13 h 16"/>
                <a:gd name="T50" fmla="*/ 67 w 129"/>
                <a:gd name="T51" fmla="*/ 15 h 16"/>
                <a:gd name="T52" fmla="*/ 66 w 129"/>
                <a:gd name="T53" fmla="*/ 13 h 16"/>
                <a:gd name="T54" fmla="*/ 63 w 129"/>
                <a:gd name="T55" fmla="*/ 15 h 16"/>
                <a:gd name="T56" fmla="*/ 63 w 129"/>
                <a:gd name="T57" fmla="*/ 13 h 16"/>
                <a:gd name="T58" fmla="*/ 60 w 129"/>
                <a:gd name="T59" fmla="*/ 15 h 16"/>
                <a:gd name="T60" fmla="*/ 56 w 129"/>
                <a:gd name="T61" fmla="*/ 13 h 16"/>
                <a:gd name="T62" fmla="*/ 54 w 129"/>
                <a:gd name="T63" fmla="*/ 14 h 16"/>
                <a:gd name="T64" fmla="*/ 46 w 129"/>
                <a:gd name="T65" fmla="*/ 15 h 16"/>
                <a:gd name="T66" fmla="*/ 45 w 129"/>
                <a:gd name="T67" fmla="*/ 14 h 16"/>
                <a:gd name="T68" fmla="*/ 42 w 129"/>
                <a:gd name="T69" fmla="*/ 15 h 16"/>
                <a:gd name="T70" fmla="*/ 40 w 129"/>
                <a:gd name="T71" fmla="*/ 14 h 16"/>
                <a:gd name="T72" fmla="*/ 40 w 129"/>
                <a:gd name="T73" fmla="*/ 13 h 16"/>
                <a:gd name="T74" fmla="*/ 36 w 129"/>
                <a:gd name="T75" fmla="*/ 14 h 16"/>
                <a:gd name="T76" fmla="*/ 34 w 129"/>
                <a:gd name="T77" fmla="*/ 14 h 16"/>
                <a:gd name="T78" fmla="*/ 29 w 129"/>
                <a:gd name="T79" fmla="*/ 15 h 16"/>
                <a:gd name="T80" fmla="*/ 28 w 129"/>
                <a:gd name="T81" fmla="*/ 14 h 16"/>
                <a:gd name="T82" fmla="*/ 24 w 129"/>
                <a:gd name="T83" fmla="*/ 14 h 16"/>
                <a:gd name="T84" fmla="*/ 22 w 129"/>
                <a:gd name="T85" fmla="*/ 13 h 16"/>
                <a:gd name="T86" fmla="*/ 18 w 129"/>
                <a:gd name="T87" fmla="*/ 15 h 16"/>
                <a:gd name="T88" fmla="*/ 17 w 129"/>
                <a:gd name="T89" fmla="*/ 13 h 16"/>
                <a:gd name="T90" fmla="*/ 14 w 129"/>
                <a:gd name="T91" fmla="*/ 13 h 16"/>
                <a:gd name="T92" fmla="*/ 12 w 129"/>
                <a:gd name="T93" fmla="*/ 13 h 16"/>
                <a:gd name="T94" fmla="*/ 8 w 129"/>
                <a:gd name="T95" fmla="*/ 14 h 16"/>
                <a:gd name="T96" fmla="*/ 7 w 129"/>
                <a:gd name="T97" fmla="*/ 12 h 16"/>
                <a:gd name="T98" fmla="*/ 5 w 129"/>
                <a:gd name="T99" fmla="*/ 13 h 16"/>
                <a:gd name="T100" fmla="*/ 4 w 129"/>
                <a:gd name="T101" fmla="*/ 10 h 16"/>
                <a:gd name="T102" fmla="*/ 3 w 129"/>
                <a:gd name="T103" fmla="*/ 2 h 16"/>
                <a:gd name="T104" fmla="*/ 1 w 129"/>
                <a:gd name="T10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9" h="16">
                  <a:moveTo>
                    <a:pt x="1" y="0"/>
                  </a:moveTo>
                  <a:cubicBezTo>
                    <a:pt x="1" y="0"/>
                    <a:pt x="0" y="1"/>
                    <a:pt x="0" y="2"/>
                  </a:cubicBezTo>
                  <a:cubicBezTo>
                    <a:pt x="0" y="2"/>
                    <a:pt x="0" y="2"/>
                    <a:pt x="0" y="2"/>
                  </a:cubicBezTo>
                  <a:cubicBezTo>
                    <a:pt x="0" y="6"/>
                    <a:pt x="0" y="9"/>
                    <a:pt x="3" y="12"/>
                  </a:cubicBezTo>
                  <a:cubicBezTo>
                    <a:pt x="5" y="15"/>
                    <a:pt x="8" y="16"/>
                    <a:pt x="15" y="16"/>
                  </a:cubicBezTo>
                  <a:cubicBezTo>
                    <a:pt x="23" y="16"/>
                    <a:pt x="32" y="16"/>
                    <a:pt x="42" y="16"/>
                  </a:cubicBezTo>
                  <a:cubicBezTo>
                    <a:pt x="43" y="16"/>
                    <a:pt x="45" y="16"/>
                    <a:pt x="46" y="16"/>
                  </a:cubicBezTo>
                  <a:cubicBezTo>
                    <a:pt x="47" y="16"/>
                    <a:pt x="48" y="16"/>
                    <a:pt x="49" y="16"/>
                  </a:cubicBezTo>
                  <a:cubicBezTo>
                    <a:pt x="59" y="16"/>
                    <a:pt x="70" y="16"/>
                    <a:pt x="79" y="16"/>
                  </a:cubicBezTo>
                  <a:cubicBezTo>
                    <a:pt x="80" y="16"/>
                    <a:pt x="81" y="16"/>
                    <a:pt x="82" y="16"/>
                  </a:cubicBezTo>
                  <a:cubicBezTo>
                    <a:pt x="100" y="15"/>
                    <a:pt x="116" y="15"/>
                    <a:pt x="120" y="15"/>
                  </a:cubicBezTo>
                  <a:cubicBezTo>
                    <a:pt x="122" y="14"/>
                    <a:pt x="124" y="14"/>
                    <a:pt x="126" y="13"/>
                  </a:cubicBezTo>
                  <a:cubicBezTo>
                    <a:pt x="129" y="11"/>
                    <a:pt x="129" y="6"/>
                    <a:pt x="129" y="2"/>
                  </a:cubicBezTo>
                  <a:cubicBezTo>
                    <a:pt x="129" y="2"/>
                    <a:pt x="128" y="2"/>
                    <a:pt x="128" y="2"/>
                  </a:cubicBezTo>
                  <a:cubicBezTo>
                    <a:pt x="128" y="1"/>
                    <a:pt x="128" y="1"/>
                    <a:pt x="127" y="1"/>
                  </a:cubicBezTo>
                  <a:cubicBezTo>
                    <a:pt x="127" y="1"/>
                    <a:pt x="127" y="1"/>
                    <a:pt x="127" y="1"/>
                  </a:cubicBezTo>
                  <a:cubicBezTo>
                    <a:pt x="126" y="1"/>
                    <a:pt x="126" y="2"/>
                    <a:pt x="126" y="2"/>
                  </a:cubicBezTo>
                  <a:cubicBezTo>
                    <a:pt x="126" y="4"/>
                    <a:pt x="126" y="5"/>
                    <a:pt x="126" y="7"/>
                  </a:cubicBezTo>
                  <a:cubicBezTo>
                    <a:pt x="126" y="9"/>
                    <a:pt x="125" y="10"/>
                    <a:pt x="124" y="11"/>
                  </a:cubicBezTo>
                  <a:cubicBezTo>
                    <a:pt x="123" y="11"/>
                    <a:pt x="122" y="12"/>
                    <a:pt x="121" y="12"/>
                  </a:cubicBezTo>
                  <a:cubicBezTo>
                    <a:pt x="121" y="12"/>
                    <a:pt x="121" y="13"/>
                    <a:pt x="121" y="13"/>
                  </a:cubicBezTo>
                  <a:cubicBezTo>
                    <a:pt x="121" y="13"/>
                    <a:pt x="120" y="14"/>
                    <a:pt x="120" y="14"/>
                  </a:cubicBezTo>
                  <a:cubicBezTo>
                    <a:pt x="119" y="14"/>
                    <a:pt x="119" y="14"/>
                    <a:pt x="119" y="14"/>
                  </a:cubicBezTo>
                  <a:cubicBezTo>
                    <a:pt x="119" y="13"/>
                    <a:pt x="119" y="13"/>
                    <a:pt x="119" y="12"/>
                  </a:cubicBezTo>
                  <a:cubicBezTo>
                    <a:pt x="119" y="12"/>
                    <a:pt x="119" y="12"/>
                    <a:pt x="119" y="12"/>
                  </a:cubicBezTo>
                  <a:cubicBezTo>
                    <a:pt x="118" y="12"/>
                    <a:pt x="117" y="12"/>
                    <a:pt x="116" y="12"/>
                  </a:cubicBezTo>
                  <a:cubicBezTo>
                    <a:pt x="116" y="13"/>
                    <a:pt x="116" y="13"/>
                    <a:pt x="115" y="13"/>
                  </a:cubicBezTo>
                  <a:cubicBezTo>
                    <a:pt x="115" y="14"/>
                    <a:pt x="115" y="14"/>
                    <a:pt x="115" y="14"/>
                  </a:cubicBezTo>
                  <a:cubicBezTo>
                    <a:pt x="114" y="14"/>
                    <a:pt x="114" y="14"/>
                    <a:pt x="114" y="14"/>
                  </a:cubicBezTo>
                  <a:cubicBezTo>
                    <a:pt x="114" y="13"/>
                    <a:pt x="113" y="13"/>
                    <a:pt x="114" y="12"/>
                  </a:cubicBezTo>
                  <a:cubicBezTo>
                    <a:pt x="114" y="12"/>
                    <a:pt x="114" y="12"/>
                    <a:pt x="114" y="12"/>
                  </a:cubicBezTo>
                  <a:cubicBezTo>
                    <a:pt x="113" y="12"/>
                    <a:pt x="111" y="12"/>
                    <a:pt x="110" y="12"/>
                  </a:cubicBezTo>
                  <a:cubicBezTo>
                    <a:pt x="110" y="13"/>
                    <a:pt x="110" y="13"/>
                    <a:pt x="110" y="13"/>
                  </a:cubicBezTo>
                  <a:cubicBezTo>
                    <a:pt x="109" y="14"/>
                    <a:pt x="109" y="14"/>
                    <a:pt x="109" y="14"/>
                  </a:cubicBezTo>
                  <a:cubicBezTo>
                    <a:pt x="108" y="14"/>
                    <a:pt x="108" y="14"/>
                    <a:pt x="108" y="14"/>
                  </a:cubicBezTo>
                  <a:cubicBezTo>
                    <a:pt x="108" y="13"/>
                    <a:pt x="108" y="13"/>
                    <a:pt x="108" y="13"/>
                  </a:cubicBezTo>
                  <a:cubicBezTo>
                    <a:pt x="107" y="13"/>
                    <a:pt x="106" y="13"/>
                    <a:pt x="105" y="13"/>
                  </a:cubicBezTo>
                  <a:cubicBezTo>
                    <a:pt x="105" y="13"/>
                    <a:pt x="105" y="13"/>
                    <a:pt x="105" y="13"/>
                  </a:cubicBezTo>
                  <a:cubicBezTo>
                    <a:pt x="105" y="13"/>
                    <a:pt x="104" y="14"/>
                    <a:pt x="104" y="14"/>
                  </a:cubicBezTo>
                  <a:cubicBezTo>
                    <a:pt x="103" y="14"/>
                    <a:pt x="103" y="14"/>
                    <a:pt x="103" y="14"/>
                  </a:cubicBezTo>
                  <a:cubicBezTo>
                    <a:pt x="103" y="13"/>
                    <a:pt x="103" y="13"/>
                    <a:pt x="103" y="13"/>
                  </a:cubicBezTo>
                  <a:cubicBezTo>
                    <a:pt x="102" y="13"/>
                    <a:pt x="100" y="13"/>
                    <a:pt x="99" y="13"/>
                  </a:cubicBezTo>
                  <a:cubicBezTo>
                    <a:pt x="99" y="13"/>
                    <a:pt x="99" y="13"/>
                    <a:pt x="99" y="13"/>
                  </a:cubicBezTo>
                  <a:cubicBezTo>
                    <a:pt x="98" y="14"/>
                    <a:pt x="98" y="14"/>
                    <a:pt x="98" y="14"/>
                  </a:cubicBezTo>
                  <a:cubicBezTo>
                    <a:pt x="97" y="14"/>
                    <a:pt x="97" y="14"/>
                    <a:pt x="97" y="14"/>
                  </a:cubicBezTo>
                  <a:cubicBezTo>
                    <a:pt x="97" y="14"/>
                    <a:pt x="97" y="13"/>
                    <a:pt x="97" y="13"/>
                  </a:cubicBezTo>
                  <a:cubicBezTo>
                    <a:pt x="96" y="13"/>
                    <a:pt x="94" y="13"/>
                    <a:pt x="93" y="13"/>
                  </a:cubicBezTo>
                  <a:cubicBezTo>
                    <a:pt x="93" y="13"/>
                    <a:pt x="92" y="14"/>
                    <a:pt x="92" y="14"/>
                  </a:cubicBezTo>
                  <a:cubicBezTo>
                    <a:pt x="92" y="14"/>
                    <a:pt x="92" y="15"/>
                    <a:pt x="91" y="15"/>
                  </a:cubicBezTo>
                  <a:cubicBezTo>
                    <a:pt x="91" y="14"/>
                    <a:pt x="91" y="14"/>
                    <a:pt x="91" y="14"/>
                  </a:cubicBezTo>
                  <a:cubicBezTo>
                    <a:pt x="90" y="14"/>
                    <a:pt x="90" y="14"/>
                    <a:pt x="90" y="13"/>
                  </a:cubicBezTo>
                  <a:cubicBezTo>
                    <a:pt x="90" y="13"/>
                    <a:pt x="90" y="13"/>
                    <a:pt x="91" y="13"/>
                  </a:cubicBezTo>
                  <a:cubicBezTo>
                    <a:pt x="90" y="13"/>
                    <a:pt x="89" y="13"/>
                    <a:pt x="88" y="13"/>
                  </a:cubicBezTo>
                  <a:cubicBezTo>
                    <a:pt x="88" y="14"/>
                    <a:pt x="88" y="14"/>
                    <a:pt x="88" y="14"/>
                  </a:cubicBezTo>
                  <a:cubicBezTo>
                    <a:pt x="87" y="14"/>
                    <a:pt x="87" y="14"/>
                    <a:pt x="87" y="14"/>
                  </a:cubicBezTo>
                  <a:cubicBezTo>
                    <a:pt x="87" y="14"/>
                    <a:pt x="87" y="14"/>
                    <a:pt x="87" y="14"/>
                  </a:cubicBezTo>
                  <a:cubicBezTo>
                    <a:pt x="86" y="14"/>
                    <a:pt x="86" y="13"/>
                    <a:pt x="86" y="13"/>
                  </a:cubicBezTo>
                  <a:cubicBezTo>
                    <a:pt x="84" y="13"/>
                    <a:pt x="83" y="13"/>
                    <a:pt x="81" y="13"/>
                  </a:cubicBezTo>
                  <a:cubicBezTo>
                    <a:pt x="81" y="14"/>
                    <a:pt x="80" y="14"/>
                    <a:pt x="80" y="15"/>
                  </a:cubicBezTo>
                  <a:cubicBezTo>
                    <a:pt x="79" y="15"/>
                    <a:pt x="79" y="15"/>
                    <a:pt x="79" y="15"/>
                  </a:cubicBezTo>
                  <a:cubicBezTo>
                    <a:pt x="78" y="15"/>
                    <a:pt x="78" y="15"/>
                    <a:pt x="78" y="15"/>
                  </a:cubicBezTo>
                  <a:cubicBezTo>
                    <a:pt x="78" y="15"/>
                    <a:pt x="78" y="14"/>
                    <a:pt x="78" y="14"/>
                  </a:cubicBezTo>
                  <a:cubicBezTo>
                    <a:pt x="78" y="14"/>
                    <a:pt x="78" y="13"/>
                    <a:pt x="79" y="13"/>
                  </a:cubicBezTo>
                  <a:cubicBezTo>
                    <a:pt x="78" y="13"/>
                    <a:pt x="78" y="13"/>
                    <a:pt x="78" y="13"/>
                  </a:cubicBezTo>
                  <a:cubicBezTo>
                    <a:pt x="77" y="14"/>
                    <a:pt x="77" y="14"/>
                    <a:pt x="77" y="14"/>
                  </a:cubicBezTo>
                  <a:cubicBezTo>
                    <a:pt x="76" y="15"/>
                    <a:pt x="76" y="15"/>
                    <a:pt x="76" y="15"/>
                  </a:cubicBezTo>
                  <a:cubicBezTo>
                    <a:pt x="76" y="15"/>
                    <a:pt x="76" y="15"/>
                    <a:pt x="76" y="15"/>
                  </a:cubicBezTo>
                  <a:cubicBezTo>
                    <a:pt x="75" y="14"/>
                    <a:pt x="75" y="14"/>
                    <a:pt x="75" y="13"/>
                  </a:cubicBezTo>
                  <a:cubicBezTo>
                    <a:pt x="75" y="13"/>
                    <a:pt x="75" y="13"/>
                    <a:pt x="75" y="13"/>
                  </a:cubicBezTo>
                  <a:cubicBezTo>
                    <a:pt x="75" y="13"/>
                    <a:pt x="74" y="13"/>
                    <a:pt x="73" y="13"/>
                  </a:cubicBezTo>
                  <a:cubicBezTo>
                    <a:pt x="72" y="14"/>
                    <a:pt x="72" y="14"/>
                    <a:pt x="72" y="14"/>
                  </a:cubicBezTo>
                  <a:cubicBezTo>
                    <a:pt x="71" y="15"/>
                    <a:pt x="71" y="15"/>
                    <a:pt x="71" y="15"/>
                  </a:cubicBezTo>
                  <a:cubicBezTo>
                    <a:pt x="71" y="15"/>
                    <a:pt x="71" y="15"/>
                    <a:pt x="71" y="15"/>
                  </a:cubicBezTo>
                  <a:cubicBezTo>
                    <a:pt x="70" y="14"/>
                    <a:pt x="70" y="14"/>
                    <a:pt x="71" y="13"/>
                  </a:cubicBezTo>
                  <a:cubicBezTo>
                    <a:pt x="71" y="13"/>
                    <a:pt x="71" y="13"/>
                    <a:pt x="71" y="13"/>
                  </a:cubicBezTo>
                  <a:cubicBezTo>
                    <a:pt x="70" y="13"/>
                    <a:pt x="69" y="13"/>
                    <a:pt x="69" y="13"/>
                  </a:cubicBezTo>
                  <a:cubicBezTo>
                    <a:pt x="68" y="14"/>
                    <a:pt x="68" y="14"/>
                    <a:pt x="68" y="14"/>
                  </a:cubicBezTo>
                  <a:cubicBezTo>
                    <a:pt x="67" y="15"/>
                    <a:pt x="67" y="15"/>
                    <a:pt x="67" y="15"/>
                  </a:cubicBezTo>
                  <a:cubicBezTo>
                    <a:pt x="67" y="15"/>
                    <a:pt x="67" y="15"/>
                    <a:pt x="67" y="15"/>
                  </a:cubicBezTo>
                  <a:cubicBezTo>
                    <a:pt x="66" y="15"/>
                    <a:pt x="66" y="14"/>
                    <a:pt x="66" y="14"/>
                  </a:cubicBezTo>
                  <a:cubicBezTo>
                    <a:pt x="66" y="13"/>
                    <a:pt x="66" y="13"/>
                    <a:pt x="66" y="13"/>
                  </a:cubicBezTo>
                  <a:cubicBezTo>
                    <a:pt x="66" y="13"/>
                    <a:pt x="66" y="13"/>
                    <a:pt x="65" y="13"/>
                  </a:cubicBezTo>
                  <a:cubicBezTo>
                    <a:pt x="65" y="14"/>
                    <a:pt x="64" y="14"/>
                    <a:pt x="64" y="15"/>
                  </a:cubicBezTo>
                  <a:cubicBezTo>
                    <a:pt x="64" y="15"/>
                    <a:pt x="64" y="15"/>
                    <a:pt x="63" y="15"/>
                  </a:cubicBezTo>
                  <a:cubicBezTo>
                    <a:pt x="63" y="15"/>
                    <a:pt x="63" y="15"/>
                    <a:pt x="63" y="15"/>
                  </a:cubicBezTo>
                  <a:cubicBezTo>
                    <a:pt x="62" y="15"/>
                    <a:pt x="62" y="14"/>
                    <a:pt x="62" y="14"/>
                  </a:cubicBezTo>
                  <a:cubicBezTo>
                    <a:pt x="63" y="14"/>
                    <a:pt x="63" y="13"/>
                    <a:pt x="63" y="13"/>
                  </a:cubicBezTo>
                  <a:cubicBezTo>
                    <a:pt x="62" y="13"/>
                    <a:pt x="62" y="13"/>
                    <a:pt x="61" y="13"/>
                  </a:cubicBezTo>
                  <a:cubicBezTo>
                    <a:pt x="61" y="13"/>
                    <a:pt x="61" y="14"/>
                    <a:pt x="61" y="14"/>
                  </a:cubicBezTo>
                  <a:cubicBezTo>
                    <a:pt x="60" y="15"/>
                    <a:pt x="60" y="15"/>
                    <a:pt x="60" y="15"/>
                  </a:cubicBezTo>
                  <a:cubicBezTo>
                    <a:pt x="59" y="14"/>
                    <a:pt x="59" y="14"/>
                    <a:pt x="59" y="14"/>
                  </a:cubicBezTo>
                  <a:cubicBezTo>
                    <a:pt x="59" y="14"/>
                    <a:pt x="59" y="14"/>
                    <a:pt x="59" y="13"/>
                  </a:cubicBezTo>
                  <a:cubicBezTo>
                    <a:pt x="58" y="13"/>
                    <a:pt x="57" y="13"/>
                    <a:pt x="56" y="13"/>
                  </a:cubicBezTo>
                  <a:cubicBezTo>
                    <a:pt x="56" y="13"/>
                    <a:pt x="56" y="14"/>
                    <a:pt x="55" y="14"/>
                  </a:cubicBezTo>
                  <a:cubicBezTo>
                    <a:pt x="55" y="14"/>
                    <a:pt x="55" y="14"/>
                    <a:pt x="55" y="14"/>
                  </a:cubicBezTo>
                  <a:cubicBezTo>
                    <a:pt x="54" y="14"/>
                    <a:pt x="54" y="14"/>
                    <a:pt x="54" y="14"/>
                  </a:cubicBezTo>
                  <a:cubicBezTo>
                    <a:pt x="54" y="14"/>
                    <a:pt x="53" y="14"/>
                    <a:pt x="54" y="13"/>
                  </a:cubicBezTo>
                  <a:cubicBezTo>
                    <a:pt x="52" y="13"/>
                    <a:pt x="50" y="13"/>
                    <a:pt x="48" y="13"/>
                  </a:cubicBezTo>
                  <a:cubicBezTo>
                    <a:pt x="46" y="15"/>
                    <a:pt x="46" y="15"/>
                    <a:pt x="46" y="15"/>
                  </a:cubicBezTo>
                  <a:cubicBezTo>
                    <a:pt x="45" y="15"/>
                    <a:pt x="45" y="15"/>
                    <a:pt x="45" y="15"/>
                  </a:cubicBezTo>
                  <a:cubicBezTo>
                    <a:pt x="45" y="15"/>
                    <a:pt x="45" y="15"/>
                    <a:pt x="45" y="15"/>
                  </a:cubicBezTo>
                  <a:cubicBezTo>
                    <a:pt x="44" y="15"/>
                    <a:pt x="44" y="14"/>
                    <a:pt x="45" y="14"/>
                  </a:cubicBezTo>
                  <a:cubicBezTo>
                    <a:pt x="45" y="13"/>
                    <a:pt x="45" y="13"/>
                    <a:pt x="45" y="13"/>
                  </a:cubicBezTo>
                  <a:cubicBezTo>
                    <a:pt x="44" y="13"/>
                    <a:pt x="43" y="13"/>
                    <a:pt x="42" y="13"/>
                  </a:cubicBezTo>
                  <a:cubicBezTo>
                    <a:pt x="42" y="14"/>
                    <a:pt x="42" y="14"/>
                    <a:pt x="42" y="15"/>
                  </a:cubicBezTo>
                  <a:cubicBezTo>
                    <a:pt x="41" y="15"/>
                    <a:pt x="41" y="15"/>
                    <a:pt x="41" y="15"/>
                  </a:cubicBezTo>
                  <a:cubicBezTo>
                    <a:pt x="40" y="15"/>
                    <a:pt x="40" y="15"/>
                    <a:pt x="40" y="15"/>
                  </a:cubicBezTo>
                  <a:cubicBezTo>
                    <a:pt x="40" y="15"/>
                    <a:pt x="40" y="15"/>
                    <a:pt x="40" y="14"/>
                  </a:cubicBezTo>
                  <a:cubicBezTo>
                    <a:pt x="40" y="14"/>
                    <a:pt x="40" y="14"/>
                    <a:pt x="40" y="14"/>
                  </a:cubicBezTo>
                  <a:cubicBezTo>
                    <a:pt x="40" y="13"/>
                    <a:pt x="40" y="13"/>
                    <a:pt x="40" y="13"/>
                  </a:cubicBezTo>
                  <a:cubicBezTo>
                    <a:pt x="40" y="13"/>
                    <a:pt x="40" y="13"/>
                    <a:pt x="40" y="13"/>
                  </a:cubicBezTo>
                  <a:cubicBezTo>
                    <a:pt x="39" y="13"/>
                    <a:pt x="38" y="13"/>
                    <a:pt x="36" y="13"/>
                  </a:cubicBezTo>
                  <a:cubicBezTo>
                    <a:pt x="36" y="14"/>
                    <a:pt x="36" y="14"/>
                    <a:pt x="36" y="14"/>
                  </a:cubicBezTo>
                  <a:cubicBezTo>
                    <a:pt x="36" y="14"/>
                    <a:pt x="36" y="14"/>
                    <a:pt x="36" y="14"/>
                  </a:cubicBezTo>
                  <a:cubicBezTo>
                    <a:pt x="35" y="14"/>
                    <a:pt x="35" y="14"/>
                    <a:pt x="35" y="14"/>
                  </a:cubicBezTo>
                  <a:cubicBezTo>
                    <a:pt x="35" y="15"/>
                    <a:pt x="35" y="15"/>
                    <a:pt x="35" y="15"/>
                  </a:cubicBezTo>
                  <a:cubicBezTo>
                    <a:pt x="34" y="14"/>
                    <a:pt x="34" y="14"/>
                    <a:pt x="34" y="14"/>
                  </a:cubicBezTo>
                  <a:cubicBezTo>
                    <a:pt x="34" y="14"/>
                    <a:pt x="34" y="14"/>
                    <a:pt x="34" y="13"/>
                  </a:cubicBezTo>
                  <a:cubicBezTo>
                    <a:pt x="33" y="13"/>
                    <a:pt x="32" y="13"/>
                    <a:pt x="31" y="13"/>
                  </a:cubicBezTo>
                  <a:cubicBezTo>
                    <a:pt x="29" y="15"/>
                    <a:pt x="29" y="15"/>
                    <a:pt x="29" y="15"/>
                  </a:cubicBezTo>
                  <a:cubicBezTo>
                    <a:pt x="29" y="15"/>
                    <a:pt x="29" y="15"/>
                    <a:pt x="29" y="15"/>
                  </a:cubicBezTo>
                  <a:cubicBezTo>
                    <a:pt x="28" y="15"/>
                    <a:pt x="28" y="15"/>
                    <a:pt x="28" y="15"/>
                  </a:cubicBezTo>
                  <a:cubicBezTo>
                    <a:pt x="28" y="15"/>
                    <a:pt x="27" y="14"/>
                    <a:pt x="28" y="14"/>
                  </a:cubicBezTo>
                  <a:cubicBezTo>
                    <a:pt x="28" y="13"/>
                    <a:pt x="28" y="13"/>
                    <a:pt x="28" y="13"/>
                  </a:cubicBezTo>
                  <a:cubicBezTo>
                    <a:pt x="27" y="13"/>
                    <a:pt x="25" y="13"/>
                    <a:pt x="24" y="13"/>
                  </a:cubicBezTo>
                  <a:cubicBezTo>
                    <a:pt x="24" y="13"/>
                    <a:pt x="24" y="14"/>
                    <a:pt x="24" y="14"/>
                  </a:cubicBezTo>
                  <a:cubicBezTo>
                    <a:pt x="23" y="14"/>
                    <a:pt x="23" y="14"/>
                    <a:pt x="23" y="14"/>
                  </a:cubicBezTo>
                  <a:cubicBezTo>
                    <a:pt x="22" y="14"/>
                    <a:pt x="22" y="14"/>
                    <a:pt x="22" y="14"/>
                  </a:cubicBezTo>
                  <a:cubicBezTo>
                    <a:pt x="22" y="14"/>
                    <a:pt x="22" y="14"/>
                    <a:pt x="22" y="13"/>
                  </a:cubicBezTo>
                  <a:cubicBezTo>
                    <a:pt x="21" y="13"/>
                    <a:pt x="20" y="13"/>
                    <a:pt x="19" y="13"/>
                  </a:cubicBezTo>
                  <a:cubicBezTo>
                    <a:pt x="19" y="13"/>
                    <a:pt x="19" y="14"/>
                    <a:pt x="19" y="14"/>
                  </a:cubicBezTo>
                  <a:cubicBezTo>
                    <a:pt x="18" y="15"/>
                    <a:pt x="18" y="15"/>
                    <a:pt x="18" y="15"/>
                  </a:cubicBezTo>
                  <a:cubicBezTo>
                    <a:pt x="17" y="15"/>
                    <a:pt x="17" y="15"/>
                    <a:pt x="17" y="15"/>
                  </a:cubicBezTo>
                  <a:cubicBezTo>
                    <a:pt x="17" y="14"/>
                    <a:pt x="17" y="14"/>
                    <a:pt x="17" y="13"/>
                  </a:cubicBezTo>
                  <a:cubicBezTo>
                    <a:pt x="17" y="13"/>
                    <a:pt x="17" y="13"/>
                    <a:pt x="17" y="13"/>
                  </a:cubicBezTo>
                  <a:cubicBezTo>
                    <a:pt x="16" y="13"/>
                    <a:pt x="16" y="13"/>
                    <a:pt x="15" y="13"/>
                  </a:cubicBezTo>
                  <a:cubicBezTo>
                    <a:pt x="15" y="13"/>
                    <a:pt x="15" y="13"/>
                    <a:pt x="14" y="13"/>
                  </a:cubicBezTo>
                  <a:cubicBezTo>
                    <a:pt x="14" y="13"/>
                    <a:pt x="14" y="13"/>
                    <a:pt x="14" y="13"/>
                  </a:cubicBezTo>
                  <a:cubicBezTo>
                    <a:pt x="13" y="14"/>
                    <a:pt x="13" y="14"/>
                    <a:pt x="13" y="14"/>
                  </a:cubicBezTo>
                  <a:cubicBezTo>
                    <a:pt x="13" y="14"/>
                    <a:pt x="13" y="14"/>
                    <a:pt x="13" y="14"/>
                  </a:cubicBezTo>
                  <a:cubicBezTo>
                    <a:pt x="13" y="14"/>
                    <a:pt x="12" y="13"/>
                    <a:pt x="12" y="13"/>
                  </a:cubicBezTo>
                  <a:cubicBezTo>
                    <a:pt x="11" y="13"/>
                    <a:pt x="10" y="13"/>
                    <a:pt x="10" y="13"/>
                  </a:cubicBezTo>
                  <a:cubicBezTo>
                    <a:pt x="9" y="13"/>
                    <a:pt x="9" y="13"/>
                    <a:pt x="9" y="14"/>
                  </a:cubicBezTo>
                  <a:cubicBezTo>
                    <a:pt x="8" y="14"/>
                    <a:pt x="8" y="14"/>
                    <a:pt x="8" y="14"/>
                  </a:cubicBezTo>
                  <a:cubicBezTo>
                    <a:pt x="7" y="14"/>
                    <a:pt x="7" y="14"/>
                    <a:pt x="7" y="14"/>
                  </a:cubicBezTo>
                  <a:cubicBezTo>
                    <a:pt x="7" y="14"/>
                    <a:pt x="7" y="13"/>
                    <a:pt x="7" y="13"/>
                  </a:cubicBezTo>
                  <a:cubicBezTo>
                    <a:pt x="7" y="12"/>
                    <a:pt x="7" y="12"/>
                    <a:pt x="7" y="12"/>
                  </a:cubicBezTo>
                  <a:cubicBezTo>
                    <a:pt x="7" y="12"/>
                    <a:pt x="6" y="12"/>
                    <a:pt x="6" y="12"/>
                  </a:cubicBezTo>
                  <a:cubicBezTo>
                    <a:pt x="6" y="12"/>
                    <a:pt x="6" y="12"/>
                    <a:pt x="5" y="12"/>
                  </a:cubicBezTo>
                  <a:cubicBezTo>
                    <a:pt x="5" y="13"/>
                    <a:pt x="5" y="13"/>
                    <a:pt x="5" y="13"/>
                  </a:cubicBezTo>
                  <a:cubicBezTo>
                    <a:pt x="4" y="12"/>
                    <a:pt x="4" y="12"/>
                    <a:pt x="4" y="12"/>
                  </a:cubicBezTo>
                  <a:cubicBezTo>
                    <a:pt x="4" y="12"/>
                    <a:pt x="4" y="11"/>
                    <a:pt x="4" y="11"/>
                  </a:cubicBezTo>
                  <a:cubicBezTo>
                    <a:pt x="4" y="11"/>
                    <a:pt x="4" y="11"/>
                    <a:pt x="4" y="10"/>
                  </a:cubicBezTo>
                  <a:cubicBezTo>
                    <a:pt x="4" y="9"/>
                    <a:pt x="3" y="8"/>
                    <a:pt x="3" y="7"/>
                  </a:cubicBezTo>
                  <a:cubicBezTo>
                    <a:pt x="3" y="5"/>
                    <a:pt x="3" y="4"/>
                    <a:pt x="3" y="2"/>
                  </a:cubicBezTo>
                  <a:cubicBezTo>
                    <a:pt x="3" y="2"/>
                    <a:pt x="3" y="2"/>
                    <a:pt x="3" y="2"/>
                  </a:cubicBezTo>
                  <a:cubicBezTo>
                    <a:pt x="3" y="1"/>
                    <a:pt x="3" y="1"/>
                    <a:pt x="2" y="1"/>
                  </a:cubicBezTo>
                  <a:cubicBezTo>
                    <a:pt x="2" y="0"/>
                    <a:pt x="2" y="0"/>
                    <a:pt x="1" y="0"/>
                  </a:cubicBezTo>
                  <a:cubicBezTo>
                    <a:pt x="1" y="0"/>
                    <a:pt x="1" y="0"/>
                    <a:pt x="1"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20"/>
            <p:cNvSpPr/>
            <p:nvPr/>
          </p:nvSpPr>
          <p:spPr bwMode="auto">
            <a:xfrm>
              <a:off x="5651918" y="5039625"/>
              <a:ext cx="60839" cy="96330"/>
            </a:xfrm>
            <a:custGeom>
              <a:avLst/>
              <a:gdLst>
                <a:gd name="T0" fmla="*/ 4 w 5"/>
                <a:gd name="T1" fmla="*/ 0 h 8"/>
                <a:gd name="T2" fmla="*/ 3 w 5"/>
                <a:gd name="T3" fmla="*/ 1 h 8"/>
                <a:gd name="T4" fmla="*/ 2 w 5"/>
                <a:gd name="T5" fmla="*/ 2 h 8"/>
                <a:gd name="T6" fmla="*/ 0 w 5"/>
                <a:gd name="T7" fmla="*/ 6 h 8"/>
                <a:gd name="T8" fmla="*/ 0 w 5"/>
                <a:gd name="T9" fmla="*/ 6 h 8"/>
                <a:gd name="T10" fmla="*/ 0 w 5"/>
                <a:gd name="T11" fmla="*/ 7 h 8"/>
                <a:gd name="T12" fmla="*/ 0 w 5"/>
                <a:gd name="T13" fmla="*/ 7 h 8"/>
                <a:gd name="T14" fmla="*/ 0 w 5"/>
                <a:gd name="T15" fmla="*/ 8 h 8"/>
                <a:gd name="T16" fmla="*/ 1 w 5"/>
                <a:gd name="T17" fmla="*/ 8 h 8"/>
                <a:gd name="T18" fmla="*/ 2 w 5"/>
                <a:gd name="T19" fmla="*/ 8 h 8"/>
                <a:gd name="T20" fmla="*/ 2 w 5"/>
                <a:gd name="T21" fmla="*/ 6 h 8"/>
                <a:gd name="T22" fmla="*/ 4 w 5"/>
                <a:gd name="T23" fmla="*/ 3 h 8"/>
                <a:gd name="T24" fmla="*/ 5 w 5"/>
                <a:gd name="T25" fmla="*/ 2 h 8"/>
                <a:gd name="T26" fmla="*/ 4 w 5"/>
                <a:gd name="T27" fmla="*/ 0 h 8"/>
                <a:gd name="T28" fmla="*/ 4 w 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
                  <a:moveTo>
                    <a:pt x="4" y="0"/>
                  </a:moveTo>
                  <a:cubicBezTo>
                    <a:pt x="4" y="0"/>
                    <a:pt x="3" y="1"/>
                    <a:pt x="3" y="1"/>
                  </a:cubicBezTo>
                  <a:cubicBezTo>
                    <a:pt x="3" y="1"/>
                    <a:pt x="3" y="2"/>
                    <a:pt x="2" y="2"/>
                  </a:cubicBezTo>
                  <a:cubicBezTo>
                    <a:pt x="2" y="4"/>
                    <a:pt x="1" y="5"/>
                    <a:pt x="0" y="6"/>
                  </a:cubicBezTo>
                  <a:cubicBezTo>
                    <a:pt x="0" y="6"/>
                    <a:pt x="0" y="6"/>
                    <a:pt x="0" y="6"/>
                  </a:cubicBezTo>
                  <a:cubicBezTo>
                    <a:pt x="0" y="7"/>
                    <a:pt x="0" y="7"/>
                    <a:pt x="0" y="7"/>
                  </a:cubicBezTo>
                  <a:cubicBezTo>
                    <a:pt x="0" y="7"/>
                    <a:pt x="0" y="7"/>
                    <a:pt x="0" y="7"/>
                  </a:cubicBezTo>
                  <a:cubicBezTo>
                    <a:pt x="0" y="8"/>
                    <a:pt x="0" y="8"/>
                    <a:pt x="0" y="8"/>
                  </a:cubicBezTo>
                  <a:cubicBezTo>
                    <a:pt x="1" y="8"/>
                    <a:pt x="1" y="8"/>
                    <a:pt x="1" y="8"/>
                  </a:cubicBezTo>
                  <a:cubicBezTo>
                    <a:pt x="2" y="8"/>
                    <a:pt x="2" y="8"/>
                    <a:pt x="2" y="8"/>
                  </a:cubicBezTo>
                  <a:cubicBezTo>
                    <a:pt x="2" y="7"/>
                    <a:pt x="2" y="7"/>
                    <a:pt x="2" y="6"/>
                  </a:cubicBezTo>
                  <a:cubicBezTo>
                    <a:pt x="3" y="5"/>
                    <a:pt x="4" y="4"/>
                    <a:pt x="4" y="3"/>
                  </a:cubicBezTo>
                  <a:cubicBezTo>
                    <a:pt x="5" y="2"/>
                    <a:pt x="5" y="2"/>
                    <a:pt x="5" y="2"/>
                  </a:cubicBezTo>
                  <a:cubicBezTo>
                    <a:pt x="5" y="1"/>
                    <a:pt x="5" y="1"/>
                    <a:pt x="4" y="0"/>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21"/>
            <p:cNvSpPr/>
            <p:nvPr/>
          </p:nvSpPr>
          <p:spPr bwMode="auto">
            <a:xfrm>
              <a:off x="5697549" y="5039625"/>
              <a:ext cx="86190" cy="96330"/>
            </a:xfrm>
            <a:custGeom>
              <a:avLst/>
              <a:gdLst>
                <a:gd name="T0" fmla="*/ 6 w 7"/>
                <a:gd name="T1" fmla="*/ 0 h 8"/>
                <a:gd name="T2" fmla="*/ 5 w 7"/>
                <a:gd name="T3" fmla="*/ 0 h 8"/>
                <a:gd name="T4" fmla="*/ 4 w 7"/>
                <a:gd name="T5" fmla="*/ 2 h 8"/>
                <a:gd name="T6" fmla="*/ 4 w 7"/>
                <a:gd name="T7" fmla="*/ 3 h 8"/>
                <a:gd name="T8" fmla="*/ 1 w 7"/>
                <a:gd name="T9" fmla="*/ 6 h 8"/>
                <a:gd name="T10" fmla="*/ 1 w 7"/>
                <a:gd name="T11" fmla="*/ 7 h 8"/>
                <a:gd name="T12" fmla="*/ 1 w 7"/>
                <a:gd name="T13" fmla="*/ 8 h 8"/>
                <a:gd name="T14" fmla="*/ 1 w 7"/>
                <a:gd name="T15" fmla="*/ 8 h 8"/>
                <a:gd name="T16" fmla="*/ 2 w 7"/>
                <a:gd name="T17" fmla="*/ 8 h 8"/>
                <a:gd name="T18" fmla="*/ 4 w 7"/>
                <a:gd name="T19" fmla="*/ 6 h 8"/>
                <a:gd name="T20" fmla="*/ 6 w 7"/>
                <a:gd name="T21" fmla="*/ 4 h 8"/>
                <a:gd name="T22" fmla="*/ 6 w 7"/>
                <a:gd name="T23" fmla="*/ 3 h 8"/>
                <a:gd name="T24" fmla="*/ 7 w 7"/>
                <a:gd name="T25" fmla="*/ 1 h 8"/>
                <a:gd name="T26" fmla="*/ 7 w 7"/>
                <a:gd name="T27" fmla="*/ 0 h 8"/>
                <a:gd name="T28" fmla="*/ 6 w 7"/>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8">
                  <a:moveTo>
                    <a:pt x="6" y="0"/>
                  </a:moveTo>
                  <a:cubicBezTo>
                    <a:pt x="6" y="0"/>
                    <a:pt x="6" y="0"/>
                    <a:pt x="5" y="0"/>
                  </a:cubicBezTo>
                  <a:cubicBezTo>
                    <a:pt x="5" y="1"/>
                    <a:pt x="5" y="2"/>
                    <a:pt x="4" y="2"/>
                  </a:cubicBezTo>
                  <a:cubicBezTo>
                    <a:pt x="4" y="3"/>
                    <a:pt x="4" y="3"/>
                    <a:pt x="4" y="3"/>
                  </a:cubicBezTo>
                  <a:cubicBezTo>
                    <a:pt x="1" y="6"/>
                    <a:pt x="1" y="6"/>
                    <a:pt x="1" y="6"/>
                  </a:cubicBezTo>
                  <a:cubicBezTo>
                    <a:pt x="1" y="7"/>
                    <a:pt x="1" y="7"/>
                    <a:pt x="1" y="7"/>
                  </a:cubicBezTo>
                  <a:cubicBezTo>
                    <a:pt x="0" y="7"/>
                    <a:pt x="0" y="8"/>
                    <a:pt x="1" y="8"/>
                  </a:cubicBezTo>
                  <a:cubicBezTo>
                    <a:pt x="1" y="8"/>
                    <a:pt x="1" y="8"/>
                    <a:pt x="1" y="8"/>
                  </a:cubicBezTo>
                  <a:cubicBezTo>
                    <a:pt x="2" y="8"/>
                    <a:pt x="2" y="8"/>
                    <a:pt x="2" y="8"/>
                  </a:cubicBezTo>
                  <a:cubicBezTo>
                    <a:pt x="4" y="6"/>
                    <a:pt x="4" y="6"/>
                    <a:pt x="4" y="6"/>
                  </a:cubicBezTo>
                  <a:cubicBezTo>
                    <a:pt x="6" y="4"/>
                    <a:pt x="6" y="4"/>
                    <a:pt x="6" y="4"/>
                  </a:cubicBezTo>
                  <a:cubicBezTo>
                    <a:pt x="6" y="3"/>
                    <a:pt x="6" y="3"/>
                    <a:pt x="6" y="3"/>
                  </a:cubicBezTo>
                  <a:cubicBezTo>
                    <a:pt x="7" y="2"/>
                    <a:pt x="7" y="2"/>
                    <a:pt x="7" y="1"/>
                  </a:cubicBezTo>
                  <a:cubicBezTo>
                    <a:pt x="7" y="1"/>
                    <a:pt x="7" y="0"/>
                    <a:pt x="7" y="0"/>
                  </a:cubicBezTo>
                  <a:cubicBezTo>
                    <a:pt x="7" y="0"/>
                    <a:pt x="6" y="0"/>
                    <a:pt x="6"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22"/>
            <p:cNvSpPr/>
            <p:nvPr/>
          </p:nvSpPr>
          <p:spPr bwMode="auto">
            <a:xfrm>
              <a:off x="5809087" y="5039625"/>
              <a:ext cx="70979" cy="81119"/>
            </a:xfrm>
            <a:custGeom>
              <a:avLst/>
              <a:gdLst>
                <a:gd name="T0" fmla="*/ 5 w 6"/>
                <a:gd name="T1" fmla="*/ 0 h 7"/>
                <a:gd name="T2" fmla="*/ 4 w 6"/>
                <a:gd name="T3" fmla="*/ 1 h 7"/>
                <a:gd name="T4" fmla="*/ 3 w 6"/>
                <a:gd name="T5" fmla="*/ 3 h 7"/>
                <a:gd name="T6" fmla="*/ 1 w 6"/>
                <a:gd name="T7" fmla="*/ 6 h 7"/>
                <a:gd name="T8" fmla="*/ 1 w 6"/>
                <a:gd name="T9" fmla="*/ 6 h 7"/>
                <a:gd name="T10" fmla="*/ 1 w 6"/>
                <a:gd name="T11" fmla="*/ 7 h 7"/>
                <a:gd name="T12" fmla="*/ 2 w 6"/>
                <a:gd name="T13" fmla="*/ 7 h 7"/>
                <a:gd name="T14" fmla="*/ 2 w 6"/>
                <a:gd name="T15" fmla="*/ 7 h 7"/>
                <a:gd name="T16" fmla="*/ 3 w 6"/>
                <a:gd name="T17" fmla="*/ 6 h 7"/>
                <a:gd name="T18" fmla="*/ 5 w 6"/>
                <a:gd name="T19" fmla="*/ 3 h 7"/>
                <a:gd name="T20" fmla="*/ 6 w 6"/>
                <a:gd name="T21" fmla="*/ 2 h 7"/>
                <a:gd name="T22" fmla="*/ 5 w 6"/>
                <a:gd name="T23" fmla="*/ 0 h 7"/>
                <a:gd name="T24" fmla="*/ 5 w 6"/>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5" y="0"/>
                  </a:moveTo>
                  <a:cubicBezTo>
                    <a:pt x="4" y="0"/>
                    <a:pt x="4" y="0"/>
                    <a:pt x="4" y="1"/>
                  </a:cubicBezTo>
                  <a:cubicBezTo>
                    <a:pt x="4" y="1"/>
                    <a:pt x="3" y="2"/>
                    <a:pt x="3" y="3"/>
                  </a:cubicBezTo>
                  <a:cubicBezTo>
                    <a:pt x="2" y="4"/>
                    <a:pt x="1" y="5"/>
                    <a:pt x="1" y="6"/>
                  </a:cubicBezTo>
                  <a:cubicBezTo>
                    <a:pt x="1" y="6"/>
                    <a:pt x="1" y="6"/>
                    <a:pt x="1" y="6"/>
                  </a:cubicBezTo>
                  <a:cubicBezTo>
                    <a:pt x="0" y="7"/>
                    <a:pt x="1" y="7"/>
                    <a:pt x="1" y="7"/>
                  </a:cubicBezTo>
                  <a:cubicBezTo>
                    <a:pt x="2" y="7"/>
                    <a:pt x="2" y="7"/>
                    <a:pt x="2" y="7"/>
                  </a:cubicBezTo>
                  <a:cubicBezTo>
                    <a:pt x="2" y="7"/>
                    <a:pt x="2" y="7"/>
                    <a:pt x="2" y="7"/>
                  </a:cubicBezTo>
                  <a:cubicBezTo>
                    <a:pt x="3" y="7"/>
                    <a:pt x="3" y="6"/>
                    <a:pt x="3" y="6"/>
                  </a:cubicBezTo>
                  <a:cubicBezTo>
                    <a:pt x="4" y="5"/>
                    <a:pt x="4" y="4"/>
                    <a:pt x="5" y="3"/>
                  </a:cubicBezTo>
                  <a:cubicBezTo>
                    <a:pt x="5" y="2"/>
                    <a:pt x="5" y="2"/>
                    <a:pt x="6" y="2"/>
                  </a:cubicBezTo>
                  <a:cubicBezTo>
                    <a:pt x="6" y="1"/>
                    <a:pt x="6" y="1"/>
                    <a:pt x="5" y="0"/>
                  </a:cubicBezTo>
                  <a:cubicBezTo>
                    <a:pt x="5" y="0"/>
                    <a:pt x="5" y="0"/>
                    <a:pt x="5"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23"/>
            <p:cNvSpPr/>
            <p:nvPr/>
          </p:nvSpPr>
          <p:spPr bwMode="auto">
            <a:xfrm>
              <a:off x="5880065" y="5039625"/>
              <a:ext cx="60839" cy="96330"/>
            </a:xfrm>
            <a:custGeom>
              <a:avLst/>
              <a:gdLst>
                <a:gd name="T0" fmla="*/ 4 w 5"/>
                <a:gd name="T1" fmla="*/ 0 h 8"/>
                <a:gd name="T2" fmla="*/ 3 w 5"/>
                <a:gd name="T3" fmla="*/ 1 h 8"/>
                <a:gd name="T4" fmla="*/ 2 w 5"/>
                <a:gd name="T5" fmla="*/ 3 h 8"/>
                <a:gd name="T6" fmla="*/ 0 w 5"/>
                <a:gd name="T7" fmla="*/ 6 h 8"/>
                <a:gd name="T8" fmla="*/ 0 w 5"/>
                <a:gd name="T9" fmla="*/ 6 h 8"/>
                <a:gd name="T10" fmla="*/ 0 w 5"/>
                <a:gd name="T11" fmla="*/ 7 h 8"/>
                <a:gd name="T12" fmla="*/ 1 w 5"/>
                <a:gd name="T13" fmla="*/ 8 h 8"/>
                <a:gd name="T14" fmla="*/ 2 w 5"/>
                <a:gd name="T15" fmla="*/ 7 h 8"/>
                <a:gd name="T16" fmla="*/ 2 w 5"/>
                <a:gd name="T17" fmla="*/ 6 h 8"/>
                <a:gd name="T18" fmla="*/ 4 w 5"/>
                <a:gd name="T19" fmla="*/ 3 h 8"/>
                <a:gd name="T20" fmla="*/ 5 w 5"/>
                <a:gd name="T21" fmla="*/ 2 h 8"/>
                <a:gd name="T22" fmla="*/ 5 w 5"/>
                <a:gd name="T23" fmla="*/ 0 h 8"/>
                <a:gd name="T24" fmla="*/ 4 w 5"/>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8">
                  <a:moveTo>
                    <a:pt x="4" y="0"/>
                  </a:moveTo>
                  <a:cubicBezTo>
                    <a:pt x="4" y="0"/>
                    <a:pt x="3" y="0"/>
                    <a:pt x="3" y="1"/>
                  </a:cubicBezTo>
                  <a:cubicBezTo>
                    <a:pt x="3" y="1"/>
                    <a:pt x="2" y="2"/>
                    <a:pt x="2" y="3"/>
                  </a:cubicBezTo>
                  <a:cubicBezTo>
                    <a:pt x="1" y="4"/>
                    <a:pt x="1" y="5"/>
                    <a:pt x="0" y="6"/>
                  </a:cubicBezTo>
                  <a:cubicBezTo>
                    <a:pt x="0" y="6"/>
                    <a:pt x="0" y="6"/>
                    <a:pt x="0" y="6"/>
                  </a:cubicBezTo>
                  <a:cubicBezTo>
                    <a:pt x="0" y="7"/>
                    <a:pt x="0" y="7"/>
                    <a:pt x="0" y="7"/>
                  </a:cubicBezTo>
                  <a:cubicBezTo>
                    <a:pt x="1" y="8"/>
                    <a:pt x="1" y="8"/>
                    <a:pt x="1" y="8"/>
                  </a:cubicBezTo>
                  <a:cubicBezTo>
                    <a:pt x="2" y="7"/>
                    <a:pt x="2" y="7"/>
                    <a:pt x="2" y="7"/>
                  </a:cubicBezTo>
                  <a:cubicBezTo>
                    <a:pt x="2" y="7"/>
                    <a:pt x="2" y="6"/>
                    <a:pt x="2" y="6"/>
                  </a:cubicBezTo>
                  <a:cubicBezTo>
                    <a:pt x="3" y="5"/>
                    <a:pt x="4" y="4"/>
                    <a:pt x="4" y="3"/>
                  </a:cubicBezTo>
                  <a:cubicBezTo>
                    <a:pt x="4" y="2"/>
                    <a:pt x="5" y="2"/>
                    <a:pt x="5" y="2"/>
                  </a:cubicBezTo>
                  <a:cubicBezTo>
                    <a:pt x="5" y="1"/>
                    <a:pt x="5" y="1"/>
                    <a:pt x="5" y="0"/>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24"/>
            <p:cNvSpPr/>
            <p:nvPr/>
          </p:nvSpPr>
          <p:spPr bwMode="auto">
            <a:xfrm>
              <a:off x="5915553" y="5059904"/>
              <a:ext cx="60839" cy="76050"/>
            </a:xfrm>
            <a:custGeom>
              <a:avLst/>
              <a:gdLst>
                <a:gd name="T0" fmla="*/ 4 w 5"/>
                <a:gd name="T1" fmla="*/ 0 h 6"/>
                <a:gd name="T2" fmla="*/ 3 w 5"/>
                <a:gd name="T3" fmla="*/ 0 h 6"/>
                <a:gd name="T4" fmla="*/ 3 w 5"/>
                <a:gd name="T5" fmla="*/ 1 h 6"/>
                <a:gd name="T6" fmla="*/ 1 w 5"/>
                <a:gd name="T7" fmla="*/ 4 h 6"/>
                <a:gd name="T8" fmla="*/ 0 w 5"/>
                <a:gd name="T9" fmla="*/ 5 h 6"/>
                <a:gd name="T10" fmla="*/ 1 w 5"/>
                <a:gd name="T11" fmla="*/ 6 h 6"/>
                <a:gd name="T12" fmla="*/ 1 w 5"/>
                <a:gd name="T13" fmla="*/ 6 h 6"/>
                <a:gd name="T14" fmla="*/ 2 w 5"/>
                <a:gd name="T15" fmla="*/ 6 h 6"/>
                <a:gd name="T16" fmla="*/ 3 w 5"/>
                <a:gd name="T17" fmla="*/ 4 h 6"/>
                <a:gd name="T18" fmla="*/ 5 w 5"/>
                <a:gd name="T19" fmla="*/ 1 h 6"/>
                <a:gd name="T20" fmla="*/ 5 w 5"/>
                <a:gd name="T21" fmla="*/ 1 h 6"/>
                <a:gd name="T22" fmla="*/ 5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4" y="0"/>
                    <a:pt x="3" y="0"/>
                    <a:pt x="3" y="0"/>
                  </a:cubicBezTo>
                  <a:cubicBezTo>
                    <a:pt x="3" y="0"/>
                    <a:pt x="3" y="1"/>
                    <a:pt x="3" y="1"/>
                  </a:cubicBezTo>
                  <a:cubicBezTo>
                    <a:pt x="2" y="2"/>
                    <a:pt x="1" y="3"/>
                    <a:pt x="1" y="4"/>
                  </a:cubicBezTo>
                  <a:cubicBezTo>
                    <a:pt x="1" y="4"/>
                    <a:pt x="1" y="5"/>
                    <a:pt x="0" y="5"/>
                  </a:cubicBezTo>
                  <a:cubicBezTo>
                    <a:pt x="0" y="5"/>
                    <a:pt x="0" y="6"/>
                    <a:pt x="1" y="6"/>
                  </a:cubicBezTo>
                  <a:cubicBezTo>
                    <a:pt x="1" y="6"/>
                    <a:pt x="1" y="6"/>
                    <a:pt x="1" y="6"/>
                  </a:cubicBezTo>
                  <a:cubicBezTo>
                    <a:pt x="2" y="6"/>
                    <a:pt x="2" y="6"/>
                    <a:pt x="2" y="6"/>
                  </a:cubicBezTo>
                  <a:cubicBezTo>
                    <a:pt x="2" y="5"/>
                    <a:pt x="3" y="5"/>
                    <a:pt x="3" y="4"/>
                  </a:cubicBezTo>
                  <a:cubicBezTo>
                    <a:pt x="4" y="3"/>
                    <a:pt x="4" y="2"/>
                    <a:pt x="5" y="1"/>
                  </a:cubicBezTo>
                  <a:cubicBezTo>
                    <a:pt x="5" y="1"/>
                    <a:pt x="5" y="1"/>
                    <a:pt x="5" y="1"/>
                  </a:cubicBezTo>
                  <a:cubicBezTo>
                    <a:pt x="5" y="0"/>
                    <a:pt x="5" y="0"/>
                    <a:pt x="5" y="0"/>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25"/>
            <p:cNvSpPr/>
            <p:nvPr/>
          </p:nvSpPr>
          <p:spPr bwMode="auto">
            <a:xfrm>
              <a:off x="5966252" y="5049765"/>
              <a:ext cx="55771" cy="86190"/>
            </a:xfrm>
            <a:custGeom>
              <a:avLst/>
              <a:gdLst>
                <a:gd name="T0" fmla="*/ 4 w 5"/>
                <a:gd name="T1" fmla="*/ 0 h 7"/>
                <a:gd name="T2" fmla="*/ 3 w 5"/>
                <a:gd name="T3" fmla="*/ 1 h 7"/>
                <a:gd name="T4" fmla="*/ 2 w 5"/>
                <a:gd name="T5" fmla="*/ 2 h 7"/>
                <a:gd name="T6" fmla="*/ 0 w 5"/>
                <a:gd name="T7" fmla="*/ 5 h 7"/>
                <a:gd name="T8" fmla="*/ 0 w 5"/>
                <a:gd name="T9" fmla="*/ 6 h 7"/>
                <a:gd name="T10" fmla="*/ 1 w 5"/>
                <a:gd name="T11" fmla="*/ 7 h 7"/>
                <a:gd name="T12" fmla="*/ 1 w 5"/>
                <a:gd name="T13" fmla="*/ 7 h 7"/>
                <a:gd name="T14" fmla="*/ 2 w 5"/>
                <a:gd name="T15" fmla="*/ 6 h 7"/>
                <a:gd name="T16" fmla="*/ 3 w 5"/>
                <a:gd name="T17" fmla="*/ 5 h 7"/>
                <a:gd name="T18" fmla="*/ 5 w 5"/>
                <a:gd name="T19" fmla="*/ 2 h 7"/>
                <a:gd name="T20" fmla="*/ 5 w 5"/>
                <a:gd name="T21" fmla="*/ 2 h 7"/>
                <a:gd name="T22" fmla="*/ 5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cubicBezTo>
                    <a:pt x="4" y="0"/>
                    <a:pt x="3" y="0"/>
                    <a:pt x="3" y="1"/>
                  </a:cubicBezTo>
                  <a:cubicBezTo>
                    <a:pt x="3" y="1"/>
                    <a:pt x="3" y="1"/>
                    <a:pt x="2" y="2"/>
                  </a:cubicBezTo>
                  <a:cubicBezTo>
                    <a:pt x="2" y="3"/>
                    <a:pt x="1" y="4"/>
                    <a:pt x="0" y="5"/>
                  </a:cubicBezTo>
                  <a:cubicBezTo>
                    <a:pt x="0" y="5"/>
                    <a:pt x="0" y="5"/>
                    <a:pt x="0" y="6"/>
                  </a:cubicBezTo>
                  <a:cubicBezTo>
                    <a:pt x="0" y="6"/>
                    <a:pt x="0" y="7"/>
                    <a:pt x="1" y="7"/>
                  </a:cubicBezTo>
                  <a:cubicBezTo>
                    <a:pt x="1" y="7"/>
                    <a:pt x="1" y="7"/>
                    <a:pt x="1" y="7"/>
                  </a:cubicBezTo>
                  <a:cubicBezTo>
                    <a:pt x="2" y="6"/>
                    <a:pt x="2" y="6"/>
                    <a:pt x="2" y="6"/>
                  </a:cubicBezTo>
                  <a:cubicBezTo>
                    <a:pt x="2" y="6"/>
                    <a:pt x="2" y="6"/>
                    <a:pt x="3" y="5"/>
                  </a:cubicBezTo>
                  <a:cubicBezTo>
                    <a:pt x="3" y="4"/>
                    <a:pt x="4" y="3"/>
                    <a:pt x="5" y="2"/>
                  </a:cubicBezTo>
                  <a:cubicBezTo>
                    <a:pt x="5" y="2"/>
                    <a:pt x="5" y="2"/>
                    <a:pt x="5" y="2"/>
                  </a:cubicBezTo>
                  <a:cubicBezTo>
                    <a:pt x="5" y="1"/>
                    <a:pt x="5" y="1"/>
                    <a:pt x="5" y="0"/>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26"/>
            <p:cNvSpPr/>
            <p:nvPr/>
          </p:nvSpPr>
          <p:spPr bwMode="auto">
            <a:xfrm>
              <a:off x="6011883" y="5049765"/>
              <a:ext cx="70979" cy="86190"/>
            </a:xfrm>
            <a:custGeom>
              <a:avLst/>
              <a:gdLst>
                <a:gd name="T0" fmla="*/ 5 w 6"/>
                <a:gd name="T1" fmla="*/ 0 h 7"/>
                <a:gd name="T2" fmla="*/ 5 w 6"/>
                <a:gd name="T3" fmla="*/ 0 h 7"/>
                <a:gd name="T4" fmla="*/ 4 w 6"/>
                <a:gd name="T5" fmla="*/ 1 h 7"/>
                <a:gd name="T6" fmla="*/ 3 w 6"/>
                <a:gd name="T7" fmla="*/ 2 h 7"/>
                <a:gd name="T8" fmla="*/ 1 w 6"/>
                <a:gd name="T9" fmla="*/ 5 h 7"/>
                <a:gd name="T10" fmla="*/ 1 w 6"/>
                <a:gd name="T11" fmla="*/ 5 h 7"/>
                <a:gd name="T12" fmla="*/ 1 w 6"/>
                <a:gd name="T13" fmla="*/ 7 h 7"/>
                <a:gd name="T14" fmla="*/ 1 w 6"/>
                <a:gd name="T15" fmla="*/ 7 h 7"/>
                <a:gd name="T16" fmla="*/ 2 w 6"/>
                <a:gd name="T17" fmla="*/ 6 h 7"/>
                <a:gd name="T18" fmla="*/ 3 w 6"/>
                <a:gd name="T19" fmla="*/ 5 h 7"/>
                <a:gd name="T20" fmla="*/ 5 w 6"/>
                <a:gd name="T21" fmla="*/ 2 h 7"/>
                <a:gd name="T22" fmla="*/ 5 w 6"/>
                <a:gd name="T23" fmla="*/ 2 h 7"/>
                <a:gd name="T24" fmla="*/ 6 w 6"/>
                <a:gd name="T25" fmla="*/ 2 h 7"/>
                <a:gd name="T26" fmla="*/ 6 w 6"/>
                <a:gd name="T27" fmla="*/ 0 h 7"/>
                <a:gd name="T28" fmla="*/ 5 w 6"/>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7">
                  <a:moveTo>
                    <a:pt x="5" y="0"/>
                  </a:moveTo>
                  <a:cubicBezTo>
                    <a:pt x="5" y="0"/>
                    <a:pt x="5" y="0"/>
                    <a:pt x="5" y="0"/>
                  </a:cubicBezTo>
                  <a:cubicBezTo>
                    <a:pt x="4" y="0"/>
                    <a:pt x="4" y="0"/>
                    <a:pt x="4" y="1"/>
                  </a:cubicBezTo>
                  <a:cubicBezTo>
                    <a:pt x="3" y="2"/>
                    <a:pt x="3" y="2"/>
                    <a:pt x="3" y="2"/>
                  </a:cubicBezTo>
                  <a:cubicBezTo>
                    <a:pt x="1" y="5"/>
                    <a:pt x="1" y="5"/>
                    <a:pt x="1" y="5"/>
                  </a:cubicBezTo>
                  <a:cubicBezTo>
                    <a:pt x="1" y="5"/>
                    <a:pt x="1" y="5"/>
                    <a:pt x="1" y="5"/>
                  </a:cubicBezTo>
                  <a:cubicBezTo>
                    <a:pt x="0" y="6"/>
                    <a:pt x="0" y="6"/>
                    <a:pt x="1" y="7"/>
                  </a:cubicBezTo>
                  <a:cubicBezTo>
                    <a:pt x="1" y="7"/>
                    <a:pt x="1" y="7"/>
                    <a:pt x="1" y="7"/>
                  </a:cubicBezTo>
                  <a:cubicBezTo>
                    <a:pt x="2" y="6"/>
                    <a:pt x="2" y="6"/>
                    <a:pt x="2" y="6"/>
                  </a:cubicBezTo>
                  <a:cubicBezTo>
                    <a:pt x="3" y="5"/>
                    <a:pt x="3" y="5"/>
                    <a:pt x="3" y="5"/>
                  </a:cubicBezTo>
                  <a:cubicBezTo>
                    <a:pt x="5" y="2"/>
                    <a:pt x="5" y="2"/>
                    <a:pt x="5" y="2"/>
                  </a:cubicBezTo>
                  <a:cubicBezTo>
                    <a:pt x="5" y="2"/>
                    <a:pt x="5" y="2"/>
                    <a:pt x="5" y="2"/>
                  </a:cubicBezTo>
                  <a:cubicBezTo>
                    <a:pt x="6" y="2"/>
                    <a:pt x="6" y="2"/>
                    <a:pt x="6" y="2"/>
                  </a:cubicBezTo>
                  <a:cubicBezTo>
                    <a:pt x="6" y="1"/>
                    <a:pt x="6" y="1"/>
                    <a:pt x="6" y="0"/>
                  </a:cubicBezTo>
                  <a:cubicBezTo>
                    <a:pt x="6" y="0"/>
                    <a:pt x="6" y="0"/>
                    <a:pt x="5"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27"/>
            <p:cNvSpPr/>
            <p:nvPr/>
          </p:nvSpPr>
          <p:spPr bwMode="auto">
            <a:xfrm>
              <a:off x="6072722" y="5059904"/>
              <a:ext cx="60839" cy="76050"/>
            </a:xfrm>
            <a:custGeom>
              <a:avLst/>
              <a:gdLst>
                <a:gd name="T0" fmla="*/ 4 w 5"/>
                <a:gd name="T1" fmla="*/ 0 h 6"/>
                <a:gd name="T2" fmla="*/ 3 w 5"/>
                <a:gd name="T3" fmla="*/ 0 h 6"/>
                <a:gd name="T4" fmla="*/ 2 w 5"/>
                <a:gd name="T5" fmla="*/ 1 h 6"/>
                <a:gd name="T6" fmla="*/ 0 w 5"/>
                <a:gd name="T7" fmla="*/ 4 h 6"/>
                <a:gd name="T8" fmla="*/ 0 w 5"/>
                <a:gd name="T9" fmla="*/ 4 h 6"/>
                <a:gd name="T10" fmla="*/ 1 w 5"/>
                <a:gd name="T11" fmla="*/ 6 h 6"/>
                <a:gd name="T12" fmla="*/ 1 w 5"/>
                <a:gd name="T13" fmla="*/ 6 h 6"/>
                <a:gd name="T14" fmla="*/ 2 w 5"/>
                <a:gd name="T15" fmla="*/ 5 h 6"/>
                <a:gd name="T16" fmla="*/ 3 w 5"/>
                <a:gd name="T17" fmla="*/ 4 h 6"/>
                <a:gd name="T18" fmla="*/ 5 w 5"/>
                <a:gd name="T19" fmla="*/ 1 h 6"/>
                <a:gd name="T20" fmla="*/ 5 w 5"/>
                <a:gd name="T21" fmla="*/ 1 h 6"/>
                <a:gd name="T22" fmla="*/ 4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3" y="0"/>
                    <a:pt x="3" y="0"/>
                    <a:pt x="3" y="0"/>
                  </a:cubicBezTo>
                  <a:cubicBezTo>
                    <a:pt x="2" y="1"/>
                    <a:pt x="2" y="1"/>
                    <a:pt x="2" y="1"/>
                  </a:cubicBezTo>
                  <a:cubicBezTo>
                    <a:pt x="0" y="4"/>
                    <a:pt x="0" y="4"/>
                    <a:pt x="0" y="4"/>
                  </a:cubicBezTo>
                  <a:cubicBezTo>
                    <a:pt x="0" y="4"/>
                    <a:pt x="0" y="4"/>
                    <a:pt x="0" y="4"/>
                  </a:cubicBezTo>
                  <a:cubicBezTo>
                    <a:pt x="0" y="5"/>
                    <a:pt x="0" y="5"/>
                    <a:pt x="1" y="6"/>
                  </a:cubicBezTo>
                  <a:cubicBezTo>
                    <a:pt x="1" y="6"/>
                    <a:pt x="1" y="6"/>
                    <a:pt x="1" y="6"/>
                  </a:cubicBezTo>
                  <a:cubicBezTo>
                    <a:pt x="2" y="5"/>
                    <a:pt x="2" y="5"/>
                    <a:pt x="2" y="5"/>
                  </a:cubicBezTo>
                  <a:cubicBezTo>
                    <a:pt x="3" y="4"/>
                    <a:pt x="3" y="4"/>
                    <a:pt x="3" y="4"/>
                  </a:cubicBezTo>
                  <a:cubicBezTo>
                    <a:pt x="5" y="1"/>
                    <a:pt x="5" y="1"/>
                    <a:pt x="5" y="1"/>
                  </a:cubicBezTo>
                  <a:cubicBezTo>
                    <a:pt x="5" y="1"/>
                    <a:pt x="5" y="1"/>
                    <a:pt x="5" y="1"/>
                  </a:cubicBezTo>
                  <a:cubicBezTo>
                    <a:pt x="5" y="0"/>
                    <a:pt x="5" y="0"/>
                    <a:pt x="4" y="0"/>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28"/>
            <p:cNvSpPr/>
            <p:nvPr/>
          </p:nvSpPr>
          <p:spPr bwMode="auto">
            <a:xfrm>
              <a:off x="6108210" y="5049765"/>
              <a:ext cx="70979" cy="86190"/>
            </a:xfrm>
            <a:custGeom>
              <a:avLst/>
              <a:gdLst>
                <a:gd name="T0" fmla="*/ 5 w 6"/>
                <a:gd name="T1" fmla="*/ 0 h 7"/>
                <a:gd name="T2" fmla="*/ 4 w 6"/>
                <a:gd name="T3" fmla="*/ 0 h 7"/>
                <a:gd name="T4" fmla="*/ 3 w 6"/>
                <a:gd name="T5" fmla="*/ 2 h 7"/>
                <a:gd name="T6" fmla="*/ 1 w 6"/>
                <a:gd name="T7" fmla="*/ 5 h 7"/>
                <a:gd name="T8" fmla="*/ 0 w 6"/>
                <a:gd name="T9" fmla="*/ 6 h 7"/>
                <a:gd name="T10" fmla="*/ 0 w 6"/>
                <a:gd name="T11" fmla="*/ 7 h 7"/>
                <a:gd name="T12" fmla="*/ 1 w 6"/>
                <a:gd name="T13" fmla="*/ 7 h 7"/>
                <a:gd name="T14" fmla="*/ 2 w 6"/>
                <a:gd name="T15" fmla="*/ 7 h 7"/>
                <a:gd name="T16" fmla="*/ 3 w 6"/>
                <a:gd name="T17" fmla="*/ 5 h 7"/>
                <a:gd name="T18" fmla="*/ 5 w 6"/>
                <a:gd name="T19" fmla="*/ 2 h 7"/>
                <a:gd name="T20" fmla="*/ 6 w 6"/>
                <a:gd name="T21" fmla="*/ 1 h 7"/>
                <a:gd name="T22" fmla="*/ 5 w 6"/>
                <a:gd name="T23" fmla="*/ 0 h 7"/>
                <a:gd name="T24" fmla="*/ 5 w 6"/>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5" y="0"/>
                  </a:moveTo>
                  <a:cubicBezTo>
                    <a:pt x="5" y="0"/>
                    <a:pt x="4" y="0"/>
                    <a:pt x="4" y="0"/>
                  </a:cubicBezTo>
                  <a:cubicBezTo>
                    <a:pt x="4" y="1"/>
                    <a:pt x="3" y="1"/>
                    <a:pt x="3" y="2"/>
                  </a:cubicBezTo>
                  <a:cubicBezTo>
                    <a:pt x="2" y="3"/>
                    <a:pt x="1" y="4"/>
                    <a:pt x="1" y="5"/>
                  </a:cubicBezTo>
                  <a:cubicBezTo>
                    <a:pt x="0" y="5"/>
                    <a:pt x="0" y="6"/>
                    <a:pt x="0" y="6"/>
                  </a:cubicBezTo>
                  <a:cubicBezTo>
                    <a:pt x="0" y="6"/>
                    <a:pt x="0" y="7"/>
                    <a:pt x="0" y="7"/>
                  </a:cubicBezTo>
                  <a:cubicBezTo>
                    <a:pt x="1" y="7"/>
                    <a:pt x="1" y="7"/>
                    <a:pt x="1" y="7"/>
                  </a:cubicBezTo>
                  <a:cubicBezTo>
                    <a:pt x="2" y="7"/>
                    <a:pt x="2" y="7"/>
                    <a:pt x="2" y="7"/>
                  </a:cubicBezTo>
                  <a:cubicBezTo>
                    <a:pt x="2" y="6"/>
                    <a:pt x="3" y="6"/>
                    <a:pt x="3" y="5"/>
                  </a:cubicBezTo>
                  <a:cubicBezTo>
                    <a:pt x="4" y="4"/>
                    <a:pt x="4" y="3"/>
                    <a:pt x="5" y="2"/>
                  </a:cubicBezTo>
                  <a:cubicBezTo>
                    <a:pt x="5" y="2"/>
                    <a:pt x="5" y="1"/>
                    <a:pt x="6" y="1"/>
                  </a:cubicBezTo>
                  <a:cubicBezTo>
                    <a:pt x="6" y="1"/>
                    <a:pt x="6" y="0"/>
                    <a:pt x="5" y="0"/>
                  </a:cubicBezTo>
                  <a:cubicBezTo>
                    <a:pt x="5" y="0"/>
                    <a:pt x="5" y="0"/>
                    <a:pt x="5"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29"/>
            <p:cNvSpPr/>
            <p:nvPr/>
          </p:nvSpPr>
          <p:spPr bwMode="auto">
            <a:xfrm>
              <a:off x="6204540" y="5049765"/>
              <a:ext cx="60839" cy="70979"/>
            </a:xfrm>
            <a:custGeom>
              <a:avLst/>
              <a:gdLst>
                <a:gd name="T0" fmla="*/ 4 w 5"/>
                <a:gd name="T1" fmla="*/ 0 h 6"/>
                <a:gd name="T2" fmla="*/ 3 w 5"/>
                <a:gd name="T3" fmla="*/ 0 h 6"/>
                <a:gd name="T4" fmla="*/ 2 w 5"/>
                <a:gd name="T5" fmla="*/ 2 h 6"/>
                <a:gd name="T6" fmla="*/ 0 w 5"/>
                <a:gd name="T7" fmla="*/ 5 h 6"/>
                <a:gd name="T8" fmla="*/ 0 w 5"/>
                <a:gd name="T9" fmla="*/ 5 h 6"/>
                <a:gd name="T10" fmla="*/ 1 w 5"/>
                <a:gd name="T11" fmla="*/ 6 h 6"/>
                <a:gd name="T12" fmla="*/ 1 w 5"/>
                <a:gd name="T13" fmla="*/ 6 h 6"/>
                <a:gd name="T14" fmla="*/ 2 w 5"/>
                <a:gd name="T15" fmla="*/ 6 h 6"/>
                <a:gd name="T16" fmla="*/ 2 w 5"/>
                <a:gd name="T17" fmla="*/ 5 h 6"/>
                <a:gd name="T18" fmla="*/ 4 w 5"/>
                <a:gd name="T19" fmla="*/ 2 h 6"/>
                <a:gd name="T20" fmla="*/ 4 w 5"/>
                <a:gd name="T21" fmla="*/ 1 h 6"/>
                <a:gd name="T22" fmla="*/ 4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3" y="0"/>
                    <a:pt x="3" y="0"/>
                    <a:pt x="3" y="0"/>
                  </a:cubicBezTo>
                  <a:cubicBezTo>
                    <a:pt x="2" y="2"/>
                    <a:pt x="2" y="2"/>
                    <a:pt x="2" y="2"/>
                  </a:cubicBezTo>
                  <a:cubicBezTo>
                    <a:pt x="0" y="5"/>
                    <a:pt x="0" y="5"/>
                    <a:pt x="0" y="5"/>
                  </a:cubicBezTo>
                  <a:cubicBezTo>
                    <a:pt x="0" y="5"/>
                    <a:pt x="0" y="5"/>
                    <a:pt x="0" y="5"/>
                  </a:cubicBezTo>
                  <a:cubicBezTo>
                    <a:pt x="0" y="5"/>
                    <a:pt x="0" y="6"/>
                    <a:pt x="1" y="6"/>
                  </a:cubicBezTo>
                  <a:cubicBezTo>
                    <a:pt x="1" y="6"/>
                    <a:pt x="1" y="6"/>
                    <a:pt x="1" y="6"/>
                  </a:cubicBezTo>
                  <a:cubicBezTo>
                    <a:pt x="2" y="6"/>
                    <a:pt x="2" y="6"/>
                    <a:pt x="2" y="6"/>
                  </a:cubicBezTo>
                  <a:cubicBezTo>
                    <a:pt x="2" y="5"/>
                    <a:pt x="2" y="5"/>
                    <a:pt x="2" y="5"/>
                  </a:cubicBezTo>
                  <a:cubicBezTo>
                    <a:pt x="4" y="2"/>
                    <a:pt x="4" y="2"/>
                    <a:pt x="4" y="2"/>
                  </a:cubicBezTo>
                  <a:cubicBezTo>
                    <a:pt x="4" y="1"/>
                    <a:pt x="4" y="1"/>
                    <a:pt x="4" y="1"/>
                  </a:cubicBezTo>
                  <a:cubicBezTo>
                    <a:pt x="5" y="1"/>
                    <a:pt x="4" y="0"/>
                    <a:pt x="4" y="0"/>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30"/>
            <p:cNvSpPr/>
            <p:nvPr/>
          </p:nvSpPr>
          <p:spPr bwMode="auto">
            <a:xfrm>
              <a:off x="6250167" y="5049765"/>
              <a:ext cx="76050" cy="86190"/>
            </a:xfrm>
            <a:custGeom>
              <a:avLst/>
              <a:gdLst>
                <a:gd name="T0" fmla="*/ 5 w 6"/>
                <a:gd name="T1" fmla="*/ 0 h 7"/>
                <a:gd name="T2" fmla="*/ 5 w 6"/>
                <a:gd name="T3" fmla="*/ 0 h 7"/>
                <a:gd name="T4" fmla="*/ 2 w 6"/>
                <a:gd name="T5" fmla="*/ 2 h 7"/>
                <a:gd name="T6" fmla="*/ 1 w 6"/>
                <a:gd name="T7" fmla="*/ 5 h 7"/>
                <a:gd name="T8" fmla="*/ 0 w 6"/>
                <a:gd name="T9" fmla="*/ 5 h 7"/>
                <a:gd name="T10" fmla="*/ 1 w 6"/>
                <a:gd name="T11" fmla="*/ 6 h 7"/>
                <a:gd name="T12" fmla="*/ 1 w 6"/>
                <a:gd name="T13" fmla="*/ 7 h 7"/>
                <a:gd name="T14" fmla="*/ 2 w 6"/>
                <a:gd name="T15" fmla="*/ 6 h 7"/>
                <a:gd name="T16" fmla="*/ 3 w 6"/>
                <a:gd name="T17" fmla="*/ 5 h 7"/>
                <a:gd name="T18" fmla="*/ 5 w 6"/>
                <a:gd name="T19" fmla="*/ 2 h 7"/>
                <a:gd name="T20" fmla="*/ 6 w 6"/>
                <a:gd name="T21" fmla="*/ 1 h 7"/>
                <a:gd name="T22" fmla="*/ 6 w 6"/>
                <a:gd name="T23" fmla="*/ 0 h 7"/>
                <a:gd name="T24" fmla="*/ 5 w 6"/>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5" y="0"/>
                  </a:moveTo>
                  <a:cubicBezTo>
                    <a:pt x="5" y="0"/>
                    <a:pt x="5" y="0"/>
                    <a:pt x="5" y="0"/>
                  </a:cubicBezTo>
                  <a:cubicBezTo>
                    <a:pt x="4" y="1"/>
                    <a:pt x="3" y="1"/>
                    <a:pt x="2" y="2"/>
                  </a:cubicBezTo>
                  <a:cubicBezTo>
                    <a:pt x="2" y="3"/>
                    <a:pt x="1" y="4"/>
                    <a:pt x="1" y="5"/>
                  </a:cubicBezTo>
                  <a:cubicBezTo>
                    <a:pt x="0" y="5"/>
                    <a:pt x="0" y="5"/>
                    <a:pt x="0" y="5"/>
                  </a:cubicBezTo>
                  <a:cubicBezTo>
                    <a:pt x="0" y="6"/>
                    <a:pt x="0" y="6"/>
                    <a:pt x="1" y="6"/>
                  </a:cubicBezTo>
                  <a:cubicBezTo>
                    <a:pt x="1" y="7"/>
                    <a:pt x="1" y="7"/>
                    <a:pt x="1" y="7"/>
                  </a:cubicBezTo>
                  <a:cubicBezTo>
                    <a:pt x="2" y="7"/>
                    <a:pt x="2" y="6"/>
                    <a:pt x="2" y="6"/>
                  </a:cubicBezTo>
                  <a:cubicBezTo>
                    <a:pt x="2" y="6"/>
                    <a:pt x="3" y="5"/>
                    <a:pt x="3" y="5"/>
                  </a:cubicBezTo>
                  <a:cubicBezTo>
                    <a:pt x="3" y="4"/>
                    <a:pt x="4" y="3"/>
                    <a:pt x="5" y="2"/>
                  </a:cubicBezTo>
                  <a:cubicBezTo>
                    <a:pt x="5" y="2"/>
                    <a:pt x="6" y="2"/>
                    <a:pt x="6" y="1"/>
                  </a:cubicBezTo>
                  <a:cubicBezTo>
                    <a:pt x="6" y="1"/>
                    <a:pt x="6" y="0"/>
                    <a:pt x="6" y="0"/>
                  </a:cubicBezTo>
                  <a:cubicBezTo>
                    <a:pt x="6" y="0"/>
                    <a:pt x="5" y="0"/>
                    <a:pt x="5"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31"/>
            <p:cNvSpPr/>
            <p:nvPr/>
          </p:nvSpPr>
          <p:spPr bwMode="auto">
            <a:xfrm>
              <a:off x="6336357" y="5049765"/>
              <a:ext cx="60839" cy="70979"/>
            </a:xfrm>
            <a:custGeom>
              <a:avLst/>
              <a:gdLst>
                <a:gd name="T0" fmla="*/ 4 w 5"/>
                <a:gd name="T1" fmla="*/ 0 h 6"/>
                <a:gd name="T2" fmla="*/ 3 w 5"/>
                <a:gd name="T3" fmla="*/ 0 h 6"/>
                <a:gd name="T4" fmla="*/ 2 w 5"/>
                <a:gd name="T5" fmla="*/ 2 h 6"/>
                <a:gd name="T6" fmla="*/ 0 w 5"/>
                <a:gd name="T7" fmla="*/ 4 h 6"/>
                <a:gd name="T8" fmla="*/ 0 w 5"/>
                <a:gd name="T9" fmla="*/ 5 h 6"/>
                <a:gd name="T10" fmla="*/ 0 w 5"/>
                <a:gd name="T11" fmla="*/ 6 h 6"/>
                <a:gd name="T12" fmla="*/ 1 w 5"/>
                <a:gd name="T13" fmla="*/ 6 h 6"/>
                <a:gd name="T14" fmla="*/ 2 w 5"/>
                <a:gd name="T15" fmla="*/ 5 h 6"/>
                <a:gd name="T16" fmla="*/ 2 w 5"/>
                <a:gd name="T17" fmla="*/ 5 h 6"/>
                <a:gd name="T18" fmla="*/ 4 w 5"/>
                <a:gd name="T19" fmla="*/ 2 h 6"/>
                <a:gd name="T20" fmla="*/ 5 w 5"/>
                <a:gd name="T21" fmla="*/ 2 h 6"/>
                <a:gd name="T22" fmla="*/ 5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4" y="0"/>
                    <a:pt x="4" y="0"/>
                    <a:pt x="3" y="0"/>
                  </a:cubicBezTo>
                  <a:cubicBezTo>
                    <a:pt x="3" y="1"/>
                    <a:pt x="2" y="1"/>
                    <a:pt x="2" y="2"/>
                  </a:cubicBezTo>
                  <a:cubicBezTo>
                    <a:pt x="1" y="3"/>
                    <a:pt x="0" y="4"/>
                    <a:pt x="0" y="4"/>
                  </a:cubicBezTo>
                  <a:cubicBezTo>
                    <a:pt x="0" y="5"/>
                    <a:pt x="0" y="5"/>
                    <a:pt x="0" y="5"/>
                  </a:cubicBezTo>
                  <a:cubicBezTo>
                    <a:pt x="0" y="5"/>
                    <a:pt x="0" y="6"/>
                    <a:pt x="0" y="6"/>
                  </a:cubicBezTo>
                  <a:cubicBezTo>
                    <a:pt x="1" y="6"/>
                    <a:pt x="1" y="6"/>
                    <a:pt x="1" y="6"/>
                  </a:cubicBezTo>
                  <a:cubicBezTo>
                    <a:pt x="2" y="5"/>
                    <a:pt x="2" y="5"/>
                    <a:pt x="2" y="5"/>
                  </a:cubicBezTo>
                  <a:cubicBezTo>
                    <a:pt x="2" y="5"/>
                    <a:pt x="2" y="5"/>
                    <a:pt x="2" y="5"/>
                  </a:cubicBezTo>
                  <a:cubicBezTo>
                    <a:pt x="3" y="4"/>
                    <a:pt x="3" y="3"/>
                    <a:pt x="4" y="2"/>
                  </a:cubicBezTo>
                  <a:cubicBezTo>
                    <a:pt x="4" y="2"/>
                    <a:pt x="4" y="2"/>
                    <a:pt x="5" y="2"/>
                  </a:cubicBezTo>
                  <a:cubicBezTo>
                    <a:pt x="5" y="1"/>
                    <a:pt x="5" y="1"/>
                    <a:pt x="5" y="0"/>
                  </a:cubicBezTo>
                  <a:cubicBezTo>
                    <a:pt x="5"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2"/>
            <p:cNvSpPr/>
            <p:nvPr/>
          </p:nvSpPr>
          <p:spPr bwMode="auto">
            <a:xfrm>
              <a:off x="6407336" y="5049765"/>
              <a:ext cx="60839" cy="70979"/>
            </a:xfrm>
            <a:custGeom>
              <a:avLst/>
              <a:gdLst>
                <a:gd name="T0" fmla="*/ 4 w 5"/>
                <a:gd name="T1" fmla="*/ 0 h 6"/>
                <a:gd name="T2" fmla="*/ 3 w 5"/>
                <a:gd name="T3" fmla="*/ 0 h 6"/>
                <a:gd name="T4" fmla="*/ 1 w 5"/>
                <a:gd name="T5" fmla="*/ 2 h 6"/>
                <a:gd name="T6" fmla="*/ 0 w 5"/>
                <a:gd name="T7" fmla="*/ 4 h 6"/>
                <a:gd name="T8" fmla="*/ 0 w 5"/>
                <a:gd name="T9" fmla="*/ 5 h 6"/>
                <a:gd name="T10" fmla="*/ 0 w 5"/>
                <a:gd name="T11" fmla="*/ 6 h 6"/>
                <a:gd name="T12" fmla="*/ 1 w 5"/>
                <a:gd name="T13" fmla="*/ 6 h 6"/>
                <a:gd name="T14" fmla="*/ 2 w 5"/>
                <a:gd name="T15" fmla="*/ 5 h 6"/>
                <a:gd name="T16" fmla="*/ 2 w 5"/>
                <a:gd name="T17" fmla="*/ 5 h 6"/>
                <a:gd name="T18" fmla="*/ 4 w 5"/>
                <a:gd name="T19" fmla="*/ 2 h 6"/>
                <a:gd name="T20" fmla="*/ 4 w 5"/>
                <a:gd name="T21" fmla="*/ 2 h 6"/>
                <a:gd name="T22" fmla="*/ 4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3" y="0"/>
                    <a:pt x="3" y="0"/>
                    <a:pt x="3" y="0"/>
                  </a:cubicBezTo>
                  <a:cubicBezTo>
                    <a:pt x="2" y="1"/>
                    <a:pt x="2" y="1"/>
                    <a:pt x="1" y="2"/>
                  </a:cubicBezTo>
                  <a:cubicBezTo>
                    <a:pt x="1" y="3"/>
                    <a:pt x="0" y="4"/>
                    <a:pt x="0" y="4"/>
                  </a:cubicBezTo>
                  <a:cubicBezTo>
                    <a:pt x="0" y="4"/>
                    <a:pt x="0" y="5"/>
                    <a:pt x="0" y="5"/>
                  </a:cubicBezTo>
                  <a:cubicBezTo>
                    <a:pt x="0" y="5"/>
                    <a:pt x="0" y="5"/>
                    <a:pt x="0" y="6"/>
                  </a:cubicBezTo>
                  <a:cubicBezTo>
                    <a:pt x="1" y="6"/>
                    <a:pt x="1" y="6"/>
                    <a:pt x="1" y="6"/>
                  </a:cubicBezTo>
                  <a:cubicBezTo>
                    <a:pt x="1" y="6"/>
                    <a:pt x="2" y="5"/>
                    <a:pt x="2" y="5"/>
                  </a:cubicBezTo>
                  <a:cubicBezTo>
                    <a:pt x="2" y="5"/>
                    <a:pt x="2" y="5"/>
                    <a:pt x="2" y="5"/>
                  </a:cubicBezTo>
                  <a:cubicBezTo>
                    <a:pt x="2" y="4"/>
                    <a:pt x="3" y="3"/>
                    <a:pt x="4" y="2"/>
                  </a:cubicBezTo>
                  <a:cubicBezTo>
                    <a:pt x="4" y="2"/>
                    <a:pt x="4" y="2"/>
                    <a:pt x="4" y="2"/>
                  </a:cubicBezTo>
                  <a:cubicBezTo>
                    <a:pt x="5" y="1"/>
                    <a:pt x="5" y="1"/>
                    <a:pt x="4" y="0"/>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33"/>
            <p:cNvSpPr/>
            <p:nvPr/>
          </p:nvSpPr>
          <p:spPr bwMode="auto">
            <a:xfrm>
              <a:off x="6468175" y="5049765"/>
              <a:ext cx="60839" cy="70979"/>
            </a:xfrm>
            <a:custGeom>
              <a:avLst/>
              <a:gdLst>
                <a:gd name="T0" fmla="*/ 4 w 5"/>
                <a:gd name="T1" fmla="*/ 0 h 6"/>
                <a:gd name="T2" fmla="*/ 3 w 5"/>
                <a:gd name="T3" fmla="*/ 1 h 6"/>
                <a:gd name="T4" fmla="*/ 1 w 5"/>
                <a:gd name="T5" fmla="*/ 2 h 6"/>
                <a:gd name="T6" fmla="*/ 0 w 5"/>
                <a:gd name="T7" fmla="*/ 4 h 6"/>
                <a:gd name="T8" fmla="*/ 0 w 5"/>
                <a:gd name="T9" fmla="*/ 5 h 6"/>
                <a:gd name="T10" fmla="*/ 0 w 5"/>
                <a:gd name="T11" fmla="*/ 6 h 6"/>
                <a:gd name="T12" fmla="*/ 1 w 5"/>
                <a:gd name="T13" fmla="*/ 6 h 6"/>
                <a:gd name="T14" fmla="*/ 2 w 5"/>
                <a:gd name="T15" fmla="*/ 5 h 6"/>
                <a:gd name="T16" fmla="*/ 2 w 5"/>
                <a:gd name="T17" fmla="*/ 4 h 6"/>
                <a:gd name="T18" fmla="*/ 4 w 5"/>
                <a:gd name="T19" fmla="*/ 2 h 6"/>
                <a:gd name="T20" fmla="*/ 4 w 5"/>
                <a:gd name="T21" fmla="*/ 2 h 6"/>
                <a:gd name="T22" fmla="*/ 4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3" y="0"/>
                    <a:pt x="3" y="0"/>
                    <a:pt x="3" y="1"/>
                  </a:cubicBezTo>
                  <a:cubicBezTo>
                    <a:pt x="2" y="1"/>
                    <a:pt x="2" y="2"/>
                    <a:pt x="1" y="2"/>
                  </a:cubicBezTo>
                  <a:cubicBezTo>
                    <a:pt x="1" y="3"/>
                    <a:pt x="0" y="4"/>
                    <a:pt x="0" y="4"/>
                  </a:cubicBezTo>
                  <a:cubicBezTo>
                    <a:pt x="0" y="4"/>
                    <a:pt x="0" y="4"/>
                    <a:pt x="0" y="5"/>
                  </a:cubicBezTo>
                  <a:cubicBezTo>
                    <a:pt x="0" y="5"/>
                    <a:pt x="0" y="5"/>
                    <a:pt x="0" y="6"/>
                  </a:cubicBezTo>
                  <a:cubicBezTo>
                    <a:pt x="1" y="6"/>
                    <a:pt x="1" y="6"/>
                    <a:pt x="1" y="6"/>
                  </a:cubicBezTo>
                  <a:cubicBezTo>
                    <a:pt x="2" y="5"/>
                    <a:pt x="2" y="5"/>
                    <a:pt x="2" y="5"/>
                  </a:cubicBezTo>
                  <a:cubicBezTo>
                    <a:pt x="2" y="5"/>
                    <a:pt x="2" y="5"/>
                    <a:pt x="2" y="4"/>
                  </a:cubicBezTo>
                  <a:cubicBezTo>
                    <a:pt x="3" y="4"/>
                    <a:pt x="3" y="3"/>
                    <a:pt x="4" y="2"/>
                  </a:cubicBezTo>
                  <a:cubicBezTo>
                    <a:pt x="4" y="2"/>
                    <a:pt x="4" y="2"/>
                    <a:pt x="4" y="2"/>
                  </a:cubicBezTo>
                  <a:cubicBezTo>
                    <a:pt x="5" y="1"/>
                    <a:pt x="5" y="1"/>
                    <a:pt x="4" y="0"/>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34"/>
            <p:cNvSpPr/>
            <p:nvPr/>
          </p:nvSpPr>
          <p:spPr bwMode="auto">
            <a:xfrm>
              <a:off x="6529014" y="5049765"/>
              <a:ext cx="60839" cy="70979"/>
            </a:xfrm>
            <a:custGeom>
              <a:avLst/>
              <a:gdLst>
                <a:gd name="T0" fmla="*/ 4 w 5"/>
                <a:gd name="T1" fmla="*/ 0 h 6"/>
                <a:gd name="T2" fmla="*/ 4 w 5"/>
                <a:gd name="T3" fmla="*/ 0 h 6"/>
                <a:gd name="T4" fmla="*/ 2 w 5"/>
                <a:gd name="T5" fmla="*/ 2 h 6"/>
                <a:gd name="T6" fmla="*/ 1 w 5"/>
                <a:gd name="T7" fmla="*/ 4 h 6"/>
                <a:gd name="T8" fmla="*/ 1 w 5"/>
                <a:gd name="T9" fmla="*/ 4 h 6"/>
                <a:gd name="T10" fmla="*/ 1 w 5"/>
                <a:gd name="T11" fmla="*/ 6 h 6"/>
                <a:gd name="T12" fmla="*/ 2 w 5"/>
                <a:gd name="T13" fmla="*/ 6 h 6"/>
                <a:gd name="T14" fmla="*/ 2 w 5"/>
                <a:gd name="T15" fmla="*/ 5 h 6"/>
                <a:gd name="T16" fmla="*/ 3 w 5"/>
                <a:gd name="T17" fmla="*/ 4 h 6"/>
                <a:gd name="T18" fmla="*/ 5 w 5"/>
                <a:gd name="T19" fmla="*/ 2 h 6"/>
                <a:gd name="T20" fmla="*/ 5 w 5"/>
                <a:gd name="T21" fmla="*/ 2 h 6"/>
                <a:gd name="T22" fmla="*/ 5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4" y="0"/>
                    <a:pt x="4" y="0"/>
                    <a:pt x="4" y="0"/>
                  </a:cubicBezTo>
                  <a:cubicBezTo>
                    <a:pt x="3" y="1"/>
                    <a:pt x="2" y="1"/>
                    <a:pt x="2" y="2"/>
                  </a:cubicBezTo>
                  <a:cubicBezTo>
                    <a:pt x="1" y="3"/>
                    <a:pt x="1" y="4"/>
                    <a:pt x="1" y="4"/>
                  </a:cubicBezTo>
                  <a:cubicBezTo>
                    <a:pt x="1" y="4"/>
                    <a:pt x="1" y="4"/>
                    <a:pt x="1" y="4"/>
                  </a:cubicBezTo>
                  <a:cubicBezTo>
                    <a:pt x="0" y="5"/>
                    <a:pt x="1" y="5"/>
                    <a:pt x="1" y="6"/>
                  </a:cubicBezTo>
                  <a:cubicBezTo>
                    <a:pt x="2" y="6"/>
                    <a:pt x="2" y="6"/>
                    <a:pt x="2" y="6"/>
                  </a:cubicBezTo>
                  <a:cubicBezTo>
                    <a:pt x="2" y="6"/>
                    <a:pt x="2" y="6"/>
                    <a:pt x="2" y="5"/>
                  </a:cubicBezTo>
                  <a:cubicBezTo>
                    <a:pt x="3" y="5"/>
                    <a:pt x="3" y="5"/>
                    <a:pt x="3" y="4"/>
                  </a:cubicBezTo>
                  <a:cubicBezTo>
                    <a:pt x="3" y="3"/>
                    <a:pt x="4" y="3"/>
                    <a:pt x="5" y="2"/>
                  </a:cubicBezTo>
                  <a:cubicBezTo>
                    <a:pt x="5" y="2"/>
                    <a:pt x="5" y="2"/>
                    <a:pt x="5" y="2"/>
                  </a:cubicBezTo>
                  <a:cubicBezTo>
                    <a:pt x="5" y="1"/>
                    <a:pt x="5" y="1"/>
                    <a:pt x="5" y="0"/>
                  </a:cubicBezTo>
                  <a:cubicBezTo>
                    <a:pt x="5" y="0"/>
                    <a:pt x="5"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35"/>
            <p:cNvSpPr/>
            <p:nvPr/>
          </p:nvSpPr>
          <p:spPr bwMode="auto">
            <a:xfrm>
              <a:off x="6599993" y="5039625"/>
              <a:ext cx="60839" cy="81119"/>
            </a:xfrm>
            <a:custGeom>
              <a:avLst/>
              <a:gdLst>
                <a:gd name="T0" fmla="*/ 4 w 5"/>
                <a:gd name="T1" fmla="*/ 0 h 7"/>
                <a:gd name="T2" fmla="*/ 3 w 5"/>
                <a:gd name="T3" fmla="*/ 0 h 7"/>
                <a:gd name="T4" fmla="*/ 1 w 5"/>
                <a:gd name="T5" fmla="*/ 2 h 7"/>
                <a:gd name="T6" fmla="*/ 0 w 5"/>
                <a:gd name="T7" fmla="*/ 5 h 7"/>
                <a:gd name="T8" fmla="*/ 0 w 5"/>
                <a:gd name="T9" fmla="*/ 5 h 7"/>
                <a:gd name="T10" fmla="*/ 0 w 5"/>
                <a:gd name="T11" fmla="*/ 7 h 7"/>
                <a:gd name="T12" fmla="*/ 1 w 5"/>
                <a:gd name="T13" fmla="*/ 7 h 7"/>
                <a:gd name="T14" fmla="*/ 2 w 5"/>
                <a:gd name="T15" fmla="*/ 6 h 7"/>
                <a:gd name="T16" fmla="*/ 2 w 5"/>
                <a:gd name="T17" fmla="*/ 5 h 7"/>
                <a:gd name="T18" fmla="*/ 4 w 5"/>
                <a:gd name="T19" fmla="*/ 1 h 7"/>
                <a:gd name="T20" fmla="*/ 4 w 5"/>
                <a:gd name="T21" fmla="*/ 1 h 7"/>
                <a:gd name="T22" fmla="*/ 4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cubicBezTo>
                    <a:pt x="3" y="0"/>
                    <a:pt x="3" y="0"/>
                    <a:pt x="3" y="0"/>
                  </a:cubicBezTo>
                  <a:cubicBezTo>
                    <a:pt x="2" y="1"/>
                    <a:pt x="2" y="2"/>
                    <a:pt x="1" y="2"/>
                  </a:cubicBezTo>
                  <a:cubicBezTo>
                    <a:pt x="1" y="3"/>
                    <a:pt x="0" y="4"/>
                    <a:pt x="0" y="5"/>
                  </a:cubicBezTo>
                  <a:cubicBezTo>
                    <a:pt x="0" y="5"/>
                    <a:pt x="0" y="5"/>
                    <a:pt x="0" y="5"/>
                  </a:cubicBezTo>
                  <a:cubicBezTo>
                    <a:pt x="0" y="6"/>
                    <a:pt x="0" y="6"/>
                    <a:pt x="0" y="7"/>
                  </a:cubicBezTo>
                  <a:cubicBezTo>
                    <a:pt x="1" y="7"/>
                    <a:pt x="1" y="7"/>
                    <a:pt x="1" y="7"/>
                  </a:cubicBezTo>
                  <a:cubicBezTo>
                    <a:pt x="1" y="7"/>
                    <a:pt x="2" y="6"/>
                    <a:pt x="2" y="6"/>
                  </a:cubicBezTo>
                  <a:cubicBezTo>
                    <a:pt x="2" y="6"/>
                    <a:pt x="2" y="5"/>
                    <a:pt x="2" y="5"/>
                  </a:cubicBezTo>
                  <a:cubicBezTo>
                    <a:pt x="3" y="4"/>
                    <a:pt x="4" y="3"/>
                    <a:pt x="4" y="1"/>
                  </a:cubicBezTo>
                  <a:cubicBezTo>
                    <a:pt x="4" y="1"/>
                    <a:pt x="4" y="1"/>
                    <a:pt x="4" y="1"/>
                  </a:cubicBezTo>
                  <a:cubicBezTo>
                    <a:pt x="5" y="1"/>
                    <a:pt x="5" y="0"/>
                    <a:pt x="4" y="0"/>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36"/>
            <p:cNvSpPr/>
            <p:nvPr/>
          </p:nvSpPr>
          <p:spPr bwMode="auto">
            <a:xfrm>
              <a:off x="5509960" y="5313400"/>
              <a:ext cx="861885" cy="121678"/>
            </a:xfrm>
            <a:custGeom>
              <a:avLst/>
              <a:gdLst>
                <a:gd name="T0" fmla="*/ 0 w 72"/>
                <a:gd name="T1" fmla="*/ 2 h 10"/>
                <a:gd name="T2" fmla="*/ 0 w 72"/>
                <a:gd name="T3" fmla="*/ 2 h 10"/>
                <a:gd name="T4" fmla="*/ 1 w 72"/>
                <a:gd name="T5" fmla="*/ 9 h 10"/>
                <a:gd name="T6" fmla="*/ 7 w 72"/>
                <a:gd name="T7" fmla="*/ 10 h 10"/>
                <a:gd name="T8" fmla="*/ 12 w 72"/>
                <a:gd name="T9" fmla="*/ 10 h 10"/>
                <a:gd name="T10" fmla="*/ 46 w 72"/>
                <a:gd name="T11" fmla="*/ 10 h 10"/>
                <a:gd name="T12" fmla="*/ 72 w 72"/>
                <a:gd name="T13" fmla="*/ 7 h 10"/>
                <a:gd name="T14" fmla="*/ 72 w 72"/>
                <a:gd name="T15" fmla="*/ 3 h 10"/>
                <a:gd name="T16" fmla="*/ 69 w 72"/>
                <a:gd name="T17" fmla="*/ 3 h 10"/>
                <a:gd name="T18" fmla="*/ 69 w 72"/>
                <a:gd name="T19" fmla="*/ 6 h 10"/>
                <a:gd name="T20" fmla="*/ 68 w 72"/>
                <a:gd name="T21" fmla="*/ 7 h 10"/>
                <a:gd name="T22" fmla="*/ 67 w 72"/>
                <a:gd name="T23" fmla="*/ 9 h 10"/>
                <a:gd name="T24" fmla="*/ 66 w 72"/>
                <a:gd name="T25" fmla="*/ 9 h 10"/>
                <a:gd name="T26" fmla="*/ 65 w 72"/>
                <a:gd name="T27" fmla="*/ 7 h 10"/>
                <a:gd name="T28" fmla="*/ 64 w 72"/>
                <a:gd name="T29" fmla="*/ 8 h 10"/>
                <a:gd name="T30" fmla="*/ 63 w 72"/>
                <a:gd name="T31" fmla="*/ 10 h 10"/>
                <a:gd name="T32" fmla="*/ 61 w 72"/>
                <a:gd name="T33" fmla="*/ 10 h 10"/>
                <a:gd name="T34" fmla="*/ 62 w 72"/>
                <a:gd name="T35" fmla="*/ 7 h 10"/>
                <a:gd name="T36" fmla="*/ 58 w 72"/>
                <a:gd name="T37" fmla="*/ 9 h 10"/>
                <a:gd name="T38" fmla="*/ 57 w 72"/>
                <a:gd name="T39" fmla="*/ 9 h 10"/>
                <a:gd name="T40" fmla="*/ 57 w 72"/>
                <a:gd name="T41" fmla="*/ 7 h 10"/>
                <a:gd name="T42" fmla="*/ 53 w 72"/>
                <a:gd name="T43" fmla="*/ 9 h 10"/>
                <a:gd name="T44" fmla="*/ 51 w 72"/>
                <a:gd name="T45" fmla="*/ 9 h 10"/>
                <a:gd name="T46" fmla="*/ 51 w 72"/>
                <a:gd name="T47" fmla="*/ 7 h 10"/>
                <a:gd name="T48" fmla="*/ 47 w 72"/>
                <a:gd name="T49" fmla="*/ 8 h 10"/>
                <a:gd name="T50" fmla="*/ 45 w 72"/>
                <a:gd name="T51" fmla="*/ 9 h 10"/>
                <a:gd name="T52" fmla="*/ 45 w 72"/>
                <a:gd name="T53" fmla="*/ 7 h 10"/>
                <a:gd name="T54" fmla="*/ 42 w 72"/>
                <a:gd name="T55" fmla="*/ 8 h 10"/>
                <a:gd name="T56" fmla="*/ 40 w 72"/>
                <a:gd name="T57" fmla="*/ 9 h 10"/>
                <a:gd name="T58" fmla="*/ 35 w 72"/>
                <a:gd name="T59" fmla="*/ 7 h 10"/>
                <a:gd name="T60" fmla="*/ 35 w 72"/>
                <a:gd name="T61" fmla="*/ 8 h 10"/>
                <a:gd name="T62" fmla="*/ 33 w 72"/>
                <a:gd name="T63" fmla="*/ 8 h 10"/>
                <a:gd name="T64" fmla="*/ 30 w 72"/>
                <a:gd name="T65" fmla="*/ 7 h 10"/>
                <a:gd name="T66" fmla="*/ 29 w 72"/>
                <a:gd name="T67" fmla="*/ 9 h 10"/>
                <a:gd name="T68" fmla="*/ 28 w 72"/>
                <a:gd name="T69" fmla="*/ 7 h 10"/>
                <a:gd name="T70" fmla="*/ 25 w 72"/>
                <a:gd name="T71" fmla="*/ 9 h 10"/>
                <a:gd name="T72" fmla="*/ 23 w 72"/>
                <a:gd name="T73" fmla="*/ 9 h 10"/>
                <a:gd name="T74" fmla="*/ 23 w 72"/>
                <a:gd name="T75" fmla="*/ 7 h 10"/>
                <a:gd name="T76" fmla="*/ 20 w 72"/>
                <a:gd name="T77" fmla="*/ 8 h 10"/>
                <a:gd name="T78" fmla="*/ 19 w 72"/>
                <a:gd name="T79" fmla="*/ 8 h 10"/>
                <a:gd name="T80" fmla="*/ 15 w 72"/>
                <a:gd name="T81" fmla="*/ 7 h 10"/>
                <a:gd name="T82" fmla="*/ 14 w 72"/>
                <a:gd name="T83" fmla="*/ 9 h 10"/>
                <a:gd name="T84" fmla="*/ 13 w 72"/>
                <a:gd name="T85" fmla="*/ 7 h 10"/>
                <a:gd name="T86" fmla="*/ 10 w 72"/>
                <a:gd name="T87" fmla="*/ 8 h 10"/>
                <a:gd name="T88" fmla="*/ 9 w 72"/>
                <a:gd name="T89" fmla="*/ 8 h 10"/>
                <a:gd name="T90" fmla="*/ 8 w 72"/>
                <a:gd name="T91" fmla="*/ 9 h 10"/>
                <a:gd name="T92" fmla="*/ 5 w 72"/>
                <a:gd name="T93" fmla="*/ 8 h 10"/>
                <a:gd name="T94" fmla="*/ 5 w 72"/>
                <a:gd name="T95" fmla="*/ 8 h 10"/>
                <a:gd name="T96" fmla="*/ 3 w 72"/>
                <a:gd name="T97" fmla="*/ 9 h 10"/>
                <a:gd name="T98" fmla="*/ 3 w 72"/>
                <a:gd name="T99" fmla="*/ 8 h 10"/>
                <a:gd name="T100" fmla="*/ 3 w 72"/>
                <a:gd name="T101" fmla="*/ 6 h 10"/>
                <a:gd name="T102" fmla="*/ 3 w 72"/>
                <a:gd name="T103" fmla="*/ 2 h 10"/>
                <a:gd name="T104" fmla="*/ 2 w 72"/>
                <a:gd name="T10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10">
                  <a:moveTo>
                    <a:pt x="2" y="0"/>
                  </a:moveTo>
                  <a:cubicBezTo>
                    <a:pt x="1" y="0"/>
                    <a:pt x="0" y="1"/>
                    <a:pt x="0" y="2"/>
                  </a:cubicBezTo>
                  <a:cubicBezTo>
                    <a:pt x="0" y="2"/>
                    <a:pt x="0" y="2"/>
                    <a:pt x="0" y="2"/>
                  </a:cubicBezTo>
                  <a:cubicBezTo>
                    <a:pt x="0" y="2"/>
                    <a:pt x="0" y="2"/>
                    <a:pt x="0" y="2"/>
                  </a:cubicBezTo>
                  <a:cubicBezTo>
                    <a:pt x="0" y="2"/>
                    <a:pt x="0" y="2"/>
                    <a:pt x="0" y="3"/>
                  </a:cubicBezTo>
                  <a:cubicBezTo>
                    <a:pt x="1" y="5"/>
                    <a:pt x="1" y="7"/>
                    <a:pt x="1" y="9"/>
                  </a:cubicBezTo>
                  <a:cubicBezTo>
                    <a:pt x="1" y="9"/>
                    <a:pt x="1" y="9"/>
                    <a:pt x="2" y="10"/>
                  </a:cubicBezTo>
                  <a:cubicBezTo>
                    <a:pt x="4" y="10"/>
                    <a:pt x="5" y="10"/>
                    <a:pt x="7" y="10"/>
                  </a:cubicBezTo>
                  <a:cubicBezTo>
                    <a:pt x="8" y="10"/>
                    <a:pt x="9" y="10"/>
                    <a:pt x="10" y="10"/>
                  </a:cubicBezTo>
                  <a:cubicBezTo>
                    <a:pt x="11" y="10"/>
                    <a:pt x="12" y="10"/>
                    <a:pt x="12" y="10"/>
                  </a:cubicBezTo>
                  <a:cubicBezTo>
                    <a:pt x="19" y="10"/>
                    <a:pt x="24" y="10"/>
                    <a:pt x="30" y="10"/>
                  </a:cubicBezTo>
                  <a:cubicBezTo>
                    <a:pt x="35" y="10"/>
                    <a:pt x="41" y="10"/>
                    <a:pt x="46" y="10"/>
                  </a:cubicBezTo>
                  <a:cubicBezTo>
                    <a:pt x="51" y="10"/>
                    <a:pt x="57" y="10"/>
                    <a:pt x="63" y="10"/>
                  </a:cubicBezTo>
                  <a:cubicBezTo>
                    <a:pt x="63" y="10"/>
                    <a:pt x="71" y="10"/>
                    <a:pt x="72" y="7"/>
                  </a:cubicBezTo>
                  <a:cubicBezTo>
                    <a:pt x="72" y="3"/>
                    <a:pt x="72" y="3"/>
                    <a:pt x="72" y="3"/>
                  </a:cubicBezTo>
                  <a:cubicBezTo>
                    <a:pt x="72" y="3"/>
                    <a:pt x="72" y="3"/>
                    <a:pt x="72" y="3"/>
                  </a:cubicBezTo>
                  <a:cubicBezTo>
                    <a:pt x="72" y="2"/>
                    <a:pt x="71" y="2"/>
                    <a:pt x="70" y="2"/>
                  </a:cubicBezTo>
                  <a:cubicBezTo>
                    <a:pt x="70" y="2"/>
                    <a:pt x="69" y="3"/>
                    <a:pt x="69" y="3"/>
                  </a:cubicBezTo>
                  <a:cubicBezTo>
                    <a:pt x="69" y="6"/>
                    <a:pt x="69" y="6"/>
                    <a:pt x="69" y="6"/>
                  </a:cubicBezTo>
                  <a:cubicBezTo>
                    <a:pt x="69" y="6"/>
                    <a:pt x="69" y="6"/>
                    <a:pt x="69" y="6"/>
                  </a:cubicBezTo>
                  <a:cubicBezTo>
                    <a:pt x="69" y="6"/>
                    <a:pt x="69" y="7"/>
                    <a:pt x="68" y="7"/>
                  </a:cubicBezTo>
                  <a:cubicBezTo>
                    <a:pt x="68" y="7"/>
                    <a:pt x="68" y="7"/>
                    <a:pt x="68" y="7"/>
                  </a:cubicBezTo>
                  <a:cubicBezTo>
                    <a:pt x="67" y="8"/>
                    <a:pt x="67" y="8"/>
                    <a:pt x="67" y="8"/>
                  </a:cubicBezTo>
                  <a:cubicBezTo>
                    <a:pt x="67" y="9"/>
                    <a:pt x="67" y="9"/>
                    <a:pt x="67" y="9"/>
                  </a:cubicBezTo>
                  <a:cubicBezTo>
                    <a:pt x="66" y="9"/>
                    <a:pt x="66" y="9"/>
                    <a:pt x="66" y="9"/>
                  </a:cubicBezTo>
                  <a:cubicBezTo>
                    <a:pt x="66" y="9"/>
                    <a:pt x="66" y="9"/>
                    <a:pt x="66" y="9"/>
                  </a:cubicBezTo>
                  <a:cubicBezTo>
                    <a:pt x="65" y="9"/>
                    <a:pt x="65" y="8"/>
                    <a:pt x="65" y="8"/>
                  </a:cubicBezTo>
                  <a:cubicBezTo>
                    <a:pt x="65" y="7"/>
                    <a:pt x="65" y="7"/>
                    <a:pt x="65" y="7"/>
                  </a:cubicBezTo>
                  <a:cubicBezTo>
                    <a:pt x="65" y="7"/>
                    <a:pt x="64" y="7"/>
                    <a:pt x="64" y="7"/>
                  </a:cubicBezTo>
                  <a:cubicBezTo>
                    <a:pt x="64" y="8"/>
                    <a:pt x="64" y="8"/>
                    <a:pt x="64" y="8"/>
                  </a:cubicBezTo>
                  <a:cubicBezTo>
                    <a:pt x="64" y="8"/>
                    <a:pt x="64" y="9"/>
                    <a:pt x="63" y="9"/>
                  </a:cubicBezTo>
                  <a:cubicBezTo>
                    <a:pt x="63" y="10"/>
                    <a:pt x="63" y="10"/>
                    <a:pt x="63" y="10"/>
                  </a:cubicBezTo>
                  <a:cubicBezTo>
                    <a:pt x="62" y="10"/>
                    <a:pt x="62" y="10"/>
                    <a:pt x="62" y="10"/>
                  </a:cubicBezTo>
                  <a:cubicBezTo>
                    <a:pt x="61" y="10"/>
                    <a:pt x="61" y="10"/>
                    <a:pt x="61" y="10"/>
                  </a:cubicBezTo>
                  <a:cubicBezTo>
                    <a:pt x="61" y="9"/>
                    <a:pt x="61" y="9"/>
                    <a:pt x="61" y="8"/>
                  </a:cubicBezTo>
                  <a:cubicBezTo>
                    <a:pt x="61" y="8"/>
                    <a:pt x="61" y="8"/>
                    <a:pt x="62" y="7"/>
                  </a:cubicBezTo>
                  <a:cubicBezTo>
                    <a:pt x="61" y="7"/>
                    <a:pt x="60" y="7"/>
                    <a:pt x="59" y="7"/>
                  </a:cubicBezTo>
                  <a:cubicBezTo>
                    <a:pt x="59" y="8"/>
                    <a:pt x="59" y="8"/>
                    <a:pt x="58" y="9"/>
                  </a:cubicBezTo>
                  <a:cubicBezTo>
                    <a:pt x="57" y="9"/>
                    <a:pt x="57" y="9"/>
                    <a:pt x="57" y="9"/>
                  </a:cubicBezTo>
                  <a:cubicBezTo>
                    <a:pt x="57" y="9"/>
                    <a:pt x="57" y="9"/>
                    <a:pt x="57" y="9"/>
                  </a:cubicBezTo>
                  <a:cubicBezTo>
                    <a:pt x="57" y="9"/>
                    <a:pt x="56" y="8"/>
                    <a:pt x="57" y="8"/>
                  </a:cubicBezTo>
                  <a:cubicBezTo>
                    <a:pt x="57" y="8"/>
                    <a:pt x="57" y="8"/>
                    <a:pt x="57" y="7"/>
                  </a:cubicBezTo>
                  <a:cubicBezTo>
                    <a:pt x="56" y="7"/>
                    <a:pt x="55" y="7"/>
                    <a:pt x="54" y="7"/>
                  </a:cubicBezTo>
                  <a:cubicBezTo>
                    <a:pt x="53" y="9"/>
                    <a:pt x="53" y="9"/>
                    <a:pt x="53" y="9"/>
                  </a:cubicBezTo>
                  <a:cubicBezTo>
                    <a:pt x="52" y="9"/>
                    <a:pt x="52" y="9"/>
                    <a:pt x="52" y="9"/>
                  </a:cubicBezTo>
                  <a:cubicBezTo>
                    <a:pt x="51" y="9"/>
                    <a:pt x="51" y="9"/>
                    <a:pt x="51" y="9"/>
                  </a:cubicBezTo>
                  <a:cubicBezTo>
                    <a:pt x="51" y="9"/>
                    <a:pt x="51" y="8"/>
                    <a:pt x="51" y="8"/>
                  </a:cubicBezTo>
                  <a:cubicBezTo>
                    <a:pt x="51" y="7"/>
                    <a:pt x="51" y="7"/>
                    <a:pt x="51" y="7"/>
                  </a:cubicBezTo>
                  <a:cubicBezTo>
                    <a:pt x="50" y="7"/>
                    <a:pt x="49" y="7"/>
                    <a:pt x="47" y="7"/>
                  </a:cubicBezTo>
                  <a:cubicBezTo>
                    <a:pt x="47" y="8"/>
                    <a:pt x="47" y="8"/>
                    <a:pt x="47" y="8"/>
                  </a:cubicBezTo>
                  <a:cubicBezTo>
                    <a:pt x="47" y="9"/>
                    <a:pt x="46" y="9"/>
                    <a:pt x="46" y="9"/>
                  </a:cubicBezTo>
                  <a:cubicBezTo>
                    <a:pt x="45" y="9"/>
                    <a:pt x="45" y="9"/>
                    <a:pt x="45" y="9"/>
                  </a:cubicBezTo>
                  <a:cubicBezTo>
                    <a:pt x="45" y="9"/>
                    <a:pt x="45" y="8"/>
                    <a:pt x="45" y="8"/>
                  </a:cubicBezTo>
                  <a:cubicBezTo>
                    <a:pt x="45" y="8"/>
                    <a:pt x="45" y="7"/>
                    <a:pt x="45" y="7"/>
                  </a:cubicBezTo>
                  <a:cubicBezTo>
                    <a:pt x="44" y="7"/>
                    <a:pt x="43" y="7"/>
                    <a:pt x="42" y="7"/>
                  </a:cubicBezTo>
                  <a:cubicBezTo>
                    <a:pt x="42" y="8"/>
                    <a:pt x="42" y="8"/>
                    <a:pt x="42" y="8"/>
                  </a:cubicBezTo>
                  <a:cubicBezTo>
                    <a:pt x="41" y="9"/>
                    <a:pt x="41" y="9"/>
                    <a:pt x="41" y="9"/>
                  </a:cubicBezTo>
                  <a:cubicBezTo>
                    <a:pt x="40" y="9"/>
                    <a:pt x="40" y="9"/>
                    <a:pt x="40" y="9"/>
                  </a:cubicBezTo>
                  <a:cubicBezTo>
                    <a:pt x="40" y="8"/>
                    <a:pt x="40" y="8"/>
                    <a:pt x="40" y="7"/>
                  </a:cubicBezTo>
                  <a:cubicBezTo>
                    <a:pt x="38" y="7"/>
                    <a:pt x="37" y="7"/>
                    <a:pt x="35" y="7"/>
                  </a:cubicBezTo>
                  <a:cubicBezTo>
                    <a:pt x="35" y="7"/>
                    <a:pt x="35" y="7"/>
                    <a:pt x="35" y="7"/>
                  </a:cubicBezTo>
                  <a:cubicBezTo>
                    <a:pt x="35" y="8"/>
                    <a:pt x="35" y="8"/>
                    <a:pt x="35" y="8"/>
                  </a:cubicBezTo>
                  <a:cubicBezTo>
                    <a:pt x="34" y="9"/>
                    <a:pt x="34" y="9"/>
                    <a:pt x="34" y="9"/>
                  </a:cubicBezTo>
                  <a:cubicBezTo>
                    <a:pt x="34" y="9"/>
                    <a:pt x="33" y="8"/>
                    <a:pt x="33" y="8"/>
                  </a:cubicBezTo>
                  <a:cubicBezTo>
                    <a:pt x="33" y="8"/>
                    <a:pt x="33" y="8"/>
                    <a:pt x="33" y="7"/>
                  </a:cubicBezTo>
                  <a:cubicBezTo>
                    <a:pt x="32" y="7"/>
                    <a:pt x="31" y="7"/>
                    <a:pt x="30" y="7"/>
                  </a:cubicBezTo>
                  <a:cubicBezTo>
                    <a:pt x="30" y="8"/>
                    <a:pt x="30" y="8"/>
                    <a:pt x="30" y="8"/>
                  </a:cubicBezTo>
                  <a:cubicBezTo>
                    <a:pt x="29" y="9"/>
                    <a:pt x="29" y="9"/>
                    <a:pt x="29" y="9"/>
                  </a:cubicBezTo>
                  <a:cubicBezTo>
                    <a:pt x="28" y="9"/>
                    <a:pt x="28" y="9"/>
                    <a:pt x="28" y="9"/>
                  </a:cubicBezTo>
                  <a:cubicBezTo>
                    <a:pt x="28" y="8"/>
                    <a:pt x="28" y="8"/>
                    <a:pt x="28" y="7"/>
                  </a:cubicBezTo>
                  <a:cubicBezTo>
                    <a:pt x="27" y="7"/>
                    <a:pt x="26" y="7"/>
                    <a:pt x="25" y="7"/>
                  </a:cubicBezTo>
                  <a:cubicBezTo>
                    <a:pt x="25" y="8"/>
                    <a:pt x="25" y="8"/>
                    <a:pt x="25" y="9"/>
                  </a:cubicBezTo>
                  <a:cubicBezTo>
                    <a:pt x="24" y="9"/>
                    <a:pt x="24" y="9"/>
                    <a:pt x="24" y="9"/>
                  </a:cubicBezTo>
                  <a:cubicBezTo>
                    <a:pt x="23" y="9"/>
                    <a:pt x="23" y="9"/>
                    <a:pt x="23" y="9"/>
                  </a:cubicBezTo>
                  <a:cubicBezTo>
                    <a:pt x="23" y="9"/>
                    <a:pt x="23" y="8"/>
                    <a:pt x="23" y="8"/>
                  </a:cubicBezTo>
                  <a:cubicBezTo>
                    <a:pt x="23" y="8"/>
                    <a:pt x="23" y="8"/>
                    <a:pt x="23" y="7"/>
                  </a:cubicBezTo>
                  <a:cubicBezTo>
                    <a:pt x="22" y="7"/>
                    <a:pt x="21" y="7"/>
                    <a:pt x="21" y="7"/>
                  </a:cubicBezTo>
                  <a:cubicBezTo>
                    <a:pt x="20" y="8"/>
                    <a:pt x="20" y="8"/>
                    <a:pt x="20" y="8"/>
                  </a:cubicBezTo>
                  <a:cubicBezTo>
                    <a:pt x="20" y="8"/>
                    <a:pt x="20" y="8"/>
                    <a:pt x="20" y="8"/>
                  </a:cubicBezTo>
                  <a:cubicBezTo>
                    <a:pt x="19" y="8"/>
                    <a:pt x="19" y="8"/>
                    <a:pt x="19" y="8"/>
                  </a:cubicBezTo>
                  <a:cubicBezTo>
                    <a:pt x="19" y="8"/>
                    <a:pt x="19" y="8"/>
                    <a:pt x="19" y="7"/>
                  </a:cubicBezTo>
                  <a:cubicBezTo>
                    <a:pt x="17" y="7"/>
                    <a:pt x="16" y="7"/>
                    <a:pt x="15" y="7"/>
                  </a:cubicBezTo>
                  <a:cubicBezTo>
                    <a:pt x="14" y="8"/>
                    <a:pt x="14" y="8"/>
                    <a:pt x="14" y="8"/>
                  </a:cubicBezTo>
                  <a:cubicBezTo>
                    <a:pt x="14" y="9"/>
                    <a:pt x="14" y="9"/>
                    <a:pt x="14" y="9"/>
                  </a:cubicBezTo>
                  <a:cubicBezTo>
                    <a:pt x="13" y="9"/>
                    <a:pt x="13" y="9"/>
                    <a:pt x="13" y="9"/>
                  </a:cubicBezTo>
                  <a:cubicBezTo>
                    <a:pt x="13" y="8"/>
                    <a:pt x="13" y="8"/>
                    <a:pt x="13" y="7"/>
                  </a:cubicBezTo>
                  <a:cubicBezTo>
                    <a:pt x="13" y="7"/>
                    <a:pt x="13" y="7"/>
                    <a:pt x="12" y="7"/>
                  </a:cubicBezTo>
                  <a:cubicBezTo>
                    <a:pt x="12" y="7"/>
                    <a:pt x="11" y="8"/>
                    <a:pt x="10" y="8"/>
                  </a:cubicBezTo>
                  <a:cubicBezTo>
                    <a:pt x="10" y="8"/>
                    <a:pt x="10" y="8"/>
                    <a:pt x="9" y="8"/>
                  </a:cubicBezTo>
                  <a:cubicBezTo>
                    <a:pt x="9" y="8"/>
                    <a:pt x="9" y="8"/>
                    <a:pt x="9" y="8"/>
                  </a:cubicBezTo>
                  <a:cubicBezTo>
                    <a:pt x="8" y="9"/>
                    <a:pt x="8" y="9"/>
                    <a:pt x="8" y="9"/>
                  </a:cubicBezTo>
                  <a:cubicBezTo>
                    <a:pt x="8" y="9"/>
                    <a:pt x="8" y="9"/>
                    <a:pt x="8" y="9"/>
                  </a:cubicBezTo>
                  <a:cubicBezTo>
                    <a:pt x="7" y="8"/>
                    <a:pt x="7" y="8"/>
                    <a:pt x="7" y="8"/>
                  </a:cubicBezTo>
                  <a:cubicBezTo>
                    <a:pt x="6" y="8"/>
                    <a:pt x="6" y="8"/>
                    <a:pt x="5" y="8"/>
                  </a:cubicBezTo>
                  <a:cubicBezTo>
                    <a:pt x="5" y="8"/>
                    <a:pt x="5" y="8"/>
                    <a:pt x="5" y="8"/>
                  </a:cubicBezTo>
                  <a:cubicBezTo>
                    <a:pt x="5" y="8"/>
                    <a:pt x="5" y="8"/>
                    <a:pt x="5" y="8"/>
                  </a:cubicBezTo>
                  <a:cubicBezTo>
                    <a:pt x="4" y="9"/>
                    <a:pt x="4" y="9"/>
                    <a:pt x="4" y="9"/>
                  </a:cubicBezTo>
                  <a:cubicBezTo>
                    <a:pt x="3" y="9"/>
                    <a:pt x="3" y="9"/>
                    <a:pt x="3" y="9"/>
                  </a:cubicBezTo>
                  <a:cubicBezTo>
                    <a:pt x="3" y="9"/>
                    <a:pt x="3" y="9"/>
                    <a:pt x="3" y="9"/>
                  </a:cubicBezTo>
                  <a:cubicBezTo>
                    <a:pt x="2" y="9"/>
                    <a:pt x="2" y="8"/>
                    <a:pt x="3" y="8"/>
                  </a:cubicBezTo>
                  <a:cubicBezTo>
                    <a:pt x="3" y="7"/>
                    <a:pt x="3" y="7"/>
                    <a:pt x="3" y="7"/>
                  </a:cubicBezTo>
                  <a:cubicBezTo>
                    <a:pt x="3" y="6"/>
                    <a:pt x="3" y="6"/>
                    <a:pt x="3" y="6"/>
                  </a:cubicBezTo>
                  <a:cubicBezTo>
                    <a:pt x="3" y="5"/>
                    <a:pt x="3" y="4"/>
                    <a:pt x="3" y="3"/>
                  </a:cubicBezTo>
                  <a:cubicBezTo>
                    <a:pt x="3" y="2"/>
                    <a:pt x="3" y="2"/>
                    <a:pt x="3" y="2"/>
                  </a:cubicBezTo>
                  <a:cubicBezTo>
                    <a:pt x="3" y="2"/>
                    <a:pt x="3" y="2"/>
                    <a:pt x="3" y="2"/>
                  </a:cubicBezTo>
                  <a:cubicBezTo>
                    <a:pt x="3" y="1"/>
                    <a:pt x="2" y="0"/>
                    <a:pt x="2"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37"/>
            <p:cNvSpPr/>
            <p:nvPr/>
          </p:nvSpPr>
          <p:spPr bwMode="auto">
            <a:xfrm>
              <a:off x="5530240" y="5348891"/>
              <a:ext cx="60839" cy="70979"/>
            </a:xfrm>
            <a:custGeom>
              <a:avLst/>
              <a:gdLst>
                <a:gd name="T0" fmla="*/ 4 w 5"/>
                <a:gd name="T1" fmla="*/ 0 h 6"/>
                <a:gd name="T2" fmla="*/ 4 w 5"/>
                <a:gd name="T3" fmla="*/ 1 h 6"/>
                <a:gd name="T4" fmla="*/ 2 w 5"/>
                <a:gd name="T5" fmla="*/ 3 h 6"/>
                <a:gd name="T6" fmla="*/ 1 w 5"/>
                <a:gd name="T7" fmla="*/ 4 h 6"/>
                <a:gd name="T8" fmla="*/ 1 w 5"/>
                <a:gd name="T9" fmla="*/ 5 h 6"/>
                <a:gd name="T10" fmla="*/ 1 w 5"/>
                <a:gd name="T11" fmla="*/ 6 h 6"/>
                <a:gd name="T12" fmla="*/ 1 w 5"/>
                <a:gd name="T13" fmla="*/ 6 h 6"/>
                <a:gd name="T14" fmla="*/ 2 w 5"/>
                <a:gd name="T15" fmla="*/ 6 h 6"/>
                <a:gd name="T16" fmla="*/ 3 w 5"/>
                <a:gd name="T17" fmla="*/ 5 h 6"/>
                <a:gd name="T18" fmla="*/ 3 w 5"/>
                <a:gd name="T19" fmla="*/ 5 h 6"/>
                <a:gd name="T20" fmla="*/ 3 w 5"/>
                <a:gd name="T21" fmla="*/ 5 h 6"/>
                <a:gd name="T22" fmla="*/ 5 w 5"/>
                <a:gd name="T23" fmla="*/ 3 h 6"/>
                <a:gd name="T24" fmla="*/ 5 w 5"/>
                <a:gd name="T25" fmla="*/ 2 h 6"/>
                <a:gd name="T26" fmla="*/ 5 w 5"/>
                <a:gd name="T27" fmla="*/ 1 h 6"/>
                <a:gd name="T28" fmla="*/ 4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4" y="0"/>
                  </a:moveTo>
                  <a:cubicBezTo>
                    <a:pt x="4" y="0"/>
                    <a:pt x="4" y="0"/>
                    <a:pt x="4" y="1"/>
                  </a:cubicBezTo>
                  <a:cubicBezTo>
                    <a:pt x="2" y="3"/>
                    <a:pt x="2" y="3"/>
                    <a:pt x="2" y="3"/>
                  </a:cubicBezTo>
                  <a:cubicBezTo>
                    <a:pt x="1" y="4"/>
                    <a:pt x="1" y="4"/>
                    <a:pt x="1" y="4"/>
                  </a:cubicBezTo>
                  <a:cubicBezTo>
                    <a:pt x="1" y="5"/>
                    <a:pt x="1" y="5"/>
                    <a:pt x="1" y="5"/>
                  </a:cubicBezTo>
                  <a:cubicBezTo>
                    <a:pt x="0" y="5"/>
                    <a:pt x="0" y="6"/>
                    <a:pt x="1" y="6"/>
                  </a:cubicBezTo>
                  <a:cubicBezTo>
                    <a:pt x="1" y="6"/>
                    <a:pt x="1" y="6"/>
                    <a:pt x="1" y="6"/>
                  </a:cubicBezTo>
                  <a:cubicBezTo>
                    <a:pt x="2" y="6"/>
                    <a:pt x="2" y="6"/>
                    <a:pt x="2" y="6"/>
                  </a:cubicBezTo>
                  <a:cubicBezTo>
                    <a:pt x="3" y="5"/>
                    <a:pt x="3" y="5"/>
                    <a:pt x="3" y="5"/>
                  </a:cubicBezTo>
                  <a:cubicBezTo>
                    <a:pt x="3" y="5"/>
                    <a:pt x="3" y="5"/>
                    <a:pt x="3" y="5"/>
                  </a:cubicBezTo>
                  <a:cubicBezTo>
                    <a:pt x="3" y="5"/>
                    <a:pt x="3" y="5"/>
                    <a:pt x="3" y="5"/>
                  </a:cubicBezTo>
                  <a:cubicBezTo>
                    <a:pt x="5" y="3"/>
                    <a:pt x="5" y="3"/>
                    <a:pt x="5" y="3"/>
                  </a:cubicBezTo>
                  <a:cubicBezTo>
                    <a:pt x="5" y="2"/>
                    <a:pt x="5" y="2"/>
                    <a:pt x="5" y="2"/>
                  </a:cubicBezTo>
                  <a:cubicBezTo>
                    <a:pt x="5" y="1"/>
                    <a:pt x="5" y="1"/>
                    <a:pt x="5" y="1"/>
                  </a:cubicBezTo>
                  <a:cubicBezTo>
                    <a:pt x="5"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38"/>
            <p:cNvSpPr/>
            <p:nvPr/>
          </p:nvSpPr>
          <p:spPr bwMode="auto">
            <a:xfrm>
              <a:off x="5591079" y="5364099"/>
              <a:ext cx="60839" cy="55771"/>
            </a:xfrm>
            <a:custGeom>
              <a:avLst/>
              <a:gdLst>
                <a:gd name="T0" fmla="*/ 4 w 5"/>
                <a:gd name="T1" fmla="*/ 0 h 5"/>
                <a:gd name="T2" fmla="*/ 3 w 5"/>
                <a:gd name="T3" fmla="*/ 0 h 5"/>
                <a:gd name="T4" fmla="*/ 1 w 5"/>
                <a:gd name="T5" fmla="*/ 2 h 5"/>
                <a:gd name="T6" fmla="*/ 0 w 5"/>
                <a:gd name="T7" fmla="*/ 3 h 5"/>
                <a:gd name="T8" fmla="*/ 0 w 5"/>
                <a:gd name="T9" fmla="*/ 4 h 5"/>
                <a:gd name="T10" fmla="*/ 1 w 5"/>
                <a:gd name="T11" fmla="*/ 5 h 5"/>
                <a:gd name="T12" fmla="*/ 1 w 5"/>
                <a:gd name="T13" fmla="*/ 5 h 5"/>
                <a:gd name="T14" fmla="*/ 2 w 5"/>
                <a:gd name="T15" fmla="*/ 4 h 5"/>
                <a:gd name="T16" fmla="*/ 2 w 5"/>
                <a:gd name="T17" fmla="*/ 4 h 5"/>
                <a:gd name="T18" fmla="*/ 4 w 5"/>
                <a:gd name="T19" fmla="*/ 2 h 5"/>
                <a:gd name="T20" fmla="*/ 4 w 5"/>
                <a:gd name="T21" fmla="*/ 1 h 5"/>
                <a:gd name="T22" fmla="*/ 4 w 5"/>
                <a:gd name="T23" fmla="*/ 0 h 5"/>
                <a:gd name="T24" fmla="*/ 4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4" y="0"/>
                  </a:moveTo>
                  <a:cubicBezTo>
                    <a:pt x="3" y="0"/>
                    <a:pt x="3" y="0"/>
                    <a:pt x="3" y="0"/>
                  </a:cubicBezTo>
                  <a:cubicBezTo>
                    <a:pt x="2" y="0"/>
                    <a:pt x="2" y="1"/>
                    <a:pt x="1" y="2"/>
                  </a:cubicBezTo>
                  <a:cubicBezTo>
                    <a:pt x="1" y="2"/>
                    <a:pt x="1" y="3"/>
                    <a:pt x="0" y="3"/>
                  </a:cubicBezTo>
                  <a:cubicBezTo>
                    <a:pt x="0" y="3"/>
                    <a:pt x="0" y="4"/>
                    <a:pt x="0" y="4"/>
                  </a:cubicBezTo>
                  <a:cubicBezTo>
                    <a:pt x="0" y="4"/>
                    <a:pt x="0" y="4"/>
                    <a:pt x="1" y="5"/>
                  </a:cubicBezTo>
                  <a:cubicBezTo>
                    <a:pt x="1" y="5"/>
                    <a:pt x="1" y="5"/>
                    <a:pt x="1" y="5"/>
                  </a:cubicBezTo>
                  <a:cubicBezTo>
                    <a:pt x="2" y="4"/>
                    <a:pt x="2" y="4"/>
                    <a:pt x="2" y="4"/>
                  </a:cubicBezTo>
                  <a:cubicBezTo>
                    <a:pt x="2" y="4"/>
                    <a:pt x="2" y="4"/>
                    <a:pt x="2" y="4"/>
                  </a:cubicBezTo>
                  <a:cubicBezTo>
                    <a:pt x="3" y="3"/>
                    <a:pt x="3" y="2"/>
                    <a:pt x="4" y="2"/>
                  </a:cubicBezTo>
                  <a:cubicBezTo>
                    <a:pt x="4" y="1"/>
                    <a:pt x="4" y="1"/>
                    <a:pt x="4" y="1"/>
                  </a:cubicBezTo>
                  <a:cubicBezTo>
                    <a:pt x="5" y="1"/>
                    <a:pt x="5" y="0"/>
                    <a:pt x="4" y="0"/>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39"/>
            <p:cNvSpPr/>
            <p:nvPr/>
          </p:nvSpPr>
          <p:spPr bwMode="auto">
            <a:xfrm>
              <a:off x="5662058" y="5364099"/>
              <a:ext cx="50699" cy="55771"/>
            </a:xfrm>
            <a:custGeom>
              <a:avLst/>
              <a:gdLst>
                <a:gd name="T0" fmla="*/ 3 w 4"/>
                <a:gd name="T1" fmla="*/ 0 h 5"/>
                <a:gd name="T2" fmla="*/ 2 w 4"/>
                <a:gd name="T3" fmla="*/ 0 h 5"/>
                <a:gd name="T4" fmla="*/ 1 w 4"/>
                <a:gd name="T5" fmla="*/ 2 h 5"/>
                <a:gd name="T6" fmla="*/ 0 w 4"/>
                <a:gd name="T7" fmla="*/ 3 h 5"/>
                <a:gd name="T8" fmla="*/ 0 w 4"/>
                <a:gd name="T9" fmla="*/ 3 h 5"/>
                <a:gd name="T10" fmla="*/ 0 w 4"/>
                <a:gd name="T11" fmla="*/ 5 h 5"/>
                <a:gd name="T12" fmla="*/ 1 w 4"/>
                <a:gd name="T13" fmla="*/ 5 h 5"/>
                <a:gd name="T14" fmla="*/ 1 w 4"/>
                <a:gd name="T15" fmla="*/ 4 h 5"/>
                <a:gd name="T16" fmla="*/ 2 w 4"/>
                <a:gd name="T17" fmla="*/ 3 h 5"/>
                <a:gd name="T18" fmla="*/ 3 w 4"/>
                <a:gd name="T19" fmla="*/ 2 h 5"/>
                <a:gd name="T20" fmla="*/ 4 w 4"/>
                <a:gd name="T21" fmla="*/ 1 h 5"/>
                <a:gd name="T22" fmla="*/ 3 w 4"/>
                <a:gd name="T23" fmla="*/ 0 h 5"/>
                <a:gd name="T24" fmla="*/ 3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3" y="0"/>
                  </a:moveTo>
                  <a:cubicBezTo>
                    <a:pt x="2" y="0"/>
                    <a:pt x="2" y="0"/>
                    <a:pt x="2" y="0"/>
                  </a:cubicBezTo>
                  <a:cubicBezTo>
                    <a:pt x="1" y="2"/>
                    <a:pt x="1" y="2"/>
                    <a:pt x="1" y="2"/>
                  </a:cubicBezTo>
                  <a:cubicBezTo>
                    <a:pt x="0" y="3"/>
                    <a:pt x="0" y="3"/>
                    <a:pt x="0" y="3"/>
                  </a:cubicBezTo>
                  <a:cubicBezTo>
                    <a:pt x="0" y="3"/>
                    <a:pt x="0" y="3"/>
                    <a:pt x="0" y="3"/>
                  </a:cubicBezTo>
                  <a:cubicBezTo>
                    <a:pt x="0" y="4"/>
                    <a:pt x="0" y="4"/>
                    <a:pt x="0" y="5"/>
                  </a:cubicBezTo>
                  <a:cubicBezTo>
                    <a:pt x="1" y="5"/>
                    <a:pt x="1" y="5"/>
                    <a:pt x="1" y="5"/>
                  </a:cubicBezTo>
                  <a:cubicBezTo>
                    <a:pt x="1" y="4"/>
                    <a:pt x="1" y="4"/>
                    <a:pt x="1" y="4"/>
                  </a:cubicBezTo>
                  <a:cubicBezTo>
                    <a:pt x="2" y="3"/>
                    <a:pt x="2" y="3"/>
                    <a:pt x="2" y="3"/>
                  </a:cubicBezTo>
                  <a:cubicBezTo>
                    <a:pt x="3" y="2"/>
                    <a:pt x="3" y="2"/>
                    <a:pt x="3" y="2"/>
                  </a:cubicBezTo>
                  <a:cubicBezTo>
                    <a:pt x="4" y="1"/>
                    <a:pt x="4" y="1"/>
                    <a:pt x="4" y="1"/>
                  </a:cubicBezTo>
                  <a:cubicBezTo>
                    <a:pt x="4" y="1"/>
                    <a:pt x="4" y="0"/>
                    <a:pt x="3" y="0"/>
                  </a:cubicBezTo>
                  <a:cubicBezTo>
                    <a:pt x="3" y="0"/>
                    <a:pt x="3" y="0"/>
                    <a:pt x="3"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40"/>
            <p:cNvSpPr/>
            <p:nvPr/>
          </p:nvSpPr>
          <p:spPr bwMode="auto">
            <a:xfrm>
              <a:off x="5722897" y="5364099"/>
              <a:ext cx="50699" cy="45631"/>
            </a:xfrm>
            <a:custGeom>
              <a:avLst/>
              <a:gdLst>
                <a:gd name="T0" fmla="*/ 3 w 4"/>
                <a:gd name="T1" fmla="*/ 0 h 4"/>
                <a:gd name="T2" fmla="*/ 2 w 4"/>
                <a:gd name="T3" fmla="*/ 1 h 4"/>
                <a:gd name="T4" fmla="*/ 2 w 4"/>
                <a:gd name="T5" fmla="*/ 2 h 4"/>
                <a:gd name="T6" fmla="*/ 1 w 4"/>
                <a:gd name="T7" fmla="*/ 2 h 4"/>
                <a:gd name="T8" fmla="*/ 1 w 4"/>
                <a:gd name="T9" fmla="*/ 3 h 4"/>
                <a:gd name="T10" fmla="*/ 1 w 4"/>
                <a:gd name="T11" fmla="*/ 4 h 4"/>
                <a:gd name="T12" fmla="*/ 2 w 4"/>
                <a:gd name="T13" fmla="*/ 4 h 4"/>
                <a:gd name="T14" fmla="*/ 2 w 4"/>
                <a:gd name="T15" fmla="*/ 4 h 4"/>
                <a:gd name="T16" fmla="*/ 3 w 4"/>
                <a:gd name="T17" fmla="*/ 3 h 4"/>
                <a:gd name="T18" fmla="*/ 4 w 4"/>
                <a:gd name="T19" fmla="*/ 2 h 4"/>
                <a:gd name="T20" fmla="*/ 4 w 4"/>
                <a:gd name="T21" fmla="*/ 1 h 4"/>
                <a:gd name="T22" fmla="*/ 3 w 4"/>
                <a:gd name="T23" fmla="*/ 0 h 4"/>
                <a:gd name="T24" fmla="*/ 3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3" y="0"/>
                  </a:moveTo>
                  <a:cubicBezTo>
                    <a:pt x="3" y="0"/>
                    <a:pt x="2" y="0"/>
                    <a:pt x="2" y="1"/>
                  </a:cubicBezTo>
                  <a:cubicBezTo>
                    <a:pt x="2" y="1"/>
                    <a:pt x="2" y="1"/>
                    <a:pt x="2" y="2"/>
                  </a:cubicBezTo>
                  <a:cubicBezTo>
                    <a:pt x="1" y="2"/>
                    <a:pt x="1" y="2"/>
                    <a:pt x="1" y="2"/>
                  </a:cubicBezTo>
                  <a:cubicBezTo>
                    <a:pt x="1" y="3"/>
                    <a:pt x="0" y="3"/>
                    <a:pt x="1" y="3"/>
                  </a:cubicBezTo>
                  <a:cubicBezTo>
                    <a:pt x="1" y="4"/>
                    <a:pt x="1" y="4"/>
                    <a:pt x="1" y="4"/>
                  </a:cubicBezTo>
                  <a:cubicBezTo>
                    <a:pt x="2" y="4"/>
                    <a:pt x="2" y="4"/>
                    <a:pt x="2" y="4"/>
                  </a:cubicBezTo>
                  <a:cubicBezTo>
                    <a:pt x="2" y="4"/>
                    <a:pt x="2" y="4"/>
                    <a:pt x="2" y="4"/>
                  </a:cubicBezTo>
                  <a:cubicBezTo>
                    <a:pt x="2" y="4"/>
                    <a:pt x="2" y="4"/>
                    <a:pt x="3" y="3"/>
                  </a:cubicBezTo>
                  <a:cubicBezTo>
                    <a:pt x="3" y="3"/>
                    <a:pt x="4" y="2"/>
                    <a:pt x="4" y="2"/>
                  </a:cubicBezTo>
                  <a:cubicBezTo>
                    <a:pt x="4" y="1"/>
                    <a:pt x="4" y="1"/>
                    <a:pt x="4" y="1"/>
                  </a:cubicBezTo>
                  <a:cubicBezTo>
                    <a:pt x="4" y="1"/>
                    <a:pt x="4" y="0"/>
                    <a:pt x="3" y="0"/>
                  </a:cubicBezTo>
                  <a:cubicBezTo>
                    <a:pt x="3" y="0"/>
                    <a:pt x="3" y="0"/>
                    <a:pt x="3"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41"/>
            <p:cNvSpPr/>
            <p:nvPr/>
          </p:nvSpPr>
          <p:spPr bwMode="auto">
            <a:xfrm>
              <a:off x="5783735" y="5364099"/>
              <a:ext cx="45631" cy="55771"/>
            </a:xfrm>
            <a:custGeom>
              <a:avLst/>
              <a:gdLst>
                <a:gd name="T0" fmla="*/ 3 w 4"/>
                <a:gd name="T1" fmla="*/ 0 h 5"/>
                <a:gd name="T2" fmla="*/ 2 w 4"/>
                <a:gd name="T3" fmla="*/ 0 h 5"/>
                <a:gd name="T4" fmla="*/ 1 w 4"/>
                <a:gd name="T5" fmla="*/ 2 h 5"/>
                <a:gd name="T6" fmla="*/ 0 w 4"/>
                <a:gd name="T7" fmla="*/ 3 h 5"/>
                <a:gd name="T8" fmla="*/ 0 w 4"/>
                <a:gd name="T9" fmla="*/ 4 h 5"/>
                <a:gd name="T10" fmla="*/ 0 w 4"/>
                <a:gd name="T11" fmla="*/ 5 h 5"/>
                <a:gd name="T12" fmla="*/ 1 w 4"/>
                <a:gd name="T13" fmla="*/ 5 h 5"/>
                <a:gd name="T14" fmla="*/ 2 w 4"/>
                <a:gd name="T15" fmla="*/ 5 h 5"/>
                <a:gd name="T16" fmla="*/ 2 w 4"/>
                <a:gd name="T17" fmla="*/ 3 h 5"/>
                <a:gd name="T18" fmla="*/ 3 w 4"/>
                <a:gd name="T19" fmla="*/ 2 h 5"/>
                <a:gd name="T20" fmla="*/ 4 w 4"/>
                <a:gd name="T21" fmla="*/ 1 h 5"/>
                <a:gd name="T22" fmla="*/ 3 w 4"/>
                <a:gd name="T23" fmla="*/ 0 h 5"/>
                <a:gd name="T24" fmla="*/ 3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3" y="0"/>
                  </a:moveTo>
                  <a:cubicBezTo>
                    <a:pt x="3" y="0"/>
                    <a:pt x="2" y="0"/>
                    <a:pt x="2" y="0"/>
                  </a:cubicBezTo>
                  <a:cubicBezTo>
                    <a:pt x="2" y="0"/>
                    <a:pt x="1" y="1"/>
                    <a:pt x="1" y="2"/>
                  </a:cubicBezTo>
                  <a:cubicBezTo>
                    <a:pt x="0" y="2"/>
                    <a:pt x="0" y="3"/>
                    <a:pt x="0" y="3"/>
                  </a:cubicBezTo>
                  <a:cubicBezTo>
                    <a:pt x="0" y="4"/>
                    <a:pt x="0" y="4"/>
                    <a:pt x="0" y="4"/>
                  </a:cubicBezTo>
                  <a:cubicBezTo>
                    <a:pt x="0" y="4"/>
                    <a:pt x="0" y="5"/>
                    <a:pt x="0" y="5"/>
                  </a:cubicBezTo>
                  <a:cubicBezTo>
                    <a:pt x="1" y="5"/>
                    <a:pt x="1" y="5"/>
                    <a:pt x="1" y="5"/>
                  </a:cubicBezTo>
                  <a:cubicBezTo>
                    <a:pt x="1" y="5"/>
                    <a:pt x="1" y="5"/>
                    <a:pt x="2" y="5"/>
                  </a:cubicBezTo>
                  <a:cubicBezTo>
                    <a:pt x="2" y="4"/>
                    <a:pt x="2" y="4"/>
                    <a:pt x="2" y="3"/>
                  </a:cubicBezTo>
                  <a:cubicBezTo>
                    <a:pt x="2" y="3"/>
                    <a:pt x="3" y="2"/>
                    <a:pt x="3" y="2"/>
                  </a:cubicBezTo>
                  <a:cubicBezTo>
                    <a:pt x="3" y="1"/>
                    <a:pt x="3" y="1"/>
                    <a:pt x="4" y="1"/>
                  </a:cubicBezTo>
                  <a:cubicBezTo>
                    <a:pt x="4" y="1"/>
                    <a:pt x="4" y="0"/>
                    <a:pt x="3" y="0"/>
                  </a:cubicBezTo>
                  <a:cubicBezTo>
                    <a:pt x="3" y="0"/>
                    <a:pt x="3" y="0"/>
                    <a:pt x="3"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42"/>
            <p:cNvSpPr/>
            <p:nvPr/>
          </p:nvSpPr>
          <p:spPr bwMode="auto">
            <a:xfrm>
              <a:off x="5844574" y="5364099"/>
              <a:ext cx="60839" cy="55771"/>
            </a:xfrm>
            <a:custGeom>
              <a:avLst/>
              <a:gdLst>
                <a:gd name="T0" fmla="*/ 4 w 5"/>
                <a:gd name="T1" fmla="*/ 0 h 5"/>
                <a:gd name="T2" fmla="*/ 3 w 5"/>
                <a:gd name="T3" fmla="*/ 0 h 5"/>
                <a:gd name="T4" fmla="*/ 1 w 5"/>
                <a:gd name="T5" fmla="*/ 2 h 5"/>
                <a:gd name="T6" fmla="*/ 0 w 5"/>
                <a:gd name="T7" fmla="*/ 3 h 5"/>
                <a:gd name="T8" fmla="*/ 0 w 5"/>
                <a:gd name="T9" fmla="*/ 3 h 5"/>
                <a:gd name="T10" fmla="*/ 0 w 5"/>
                <a:gd name="T11" fmla="*/ 5 h 5"/>
                <a:gd name="T12" fmla="*/ 1 w 5"/>
                <a:gd name="T13" fmla="*/ 5 h 5"/>
                <a:gd name="T14" fmla="*/ 2 w 5"/>
                <a:gd name="T15" fmla="*/ 4 h 5"/>
                <a:gd name="T16" fmla="*/ 2 w 5"/>
                <a:gd name="T17" fmla="*/ 3 h 5"/>
                <a:gd name="T18" fmla="*/ 4 w 5"/>
                <a:gd name="T19" fmla="*/ 2 h 5"/>
                <a:gd name="T20" fmla="*/ 4 w 5"/>
                <a:gd name="T21" fmla="*/ 1 h 5"/>
                <a:gd name="T22" fmla="*/ 4 w 5"/>
                <a:gd name="T23" fmla="*/ 0 h 5"/>
                <a:gd name="T24" fmla="*/ 4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4" y="0"/>
                  </a:moveTo>
                  <a:cubicBezTo>
                    <a:pt x="3" y="0"/>
                    <a:pt x="3" y="0"/>
                    <a:pt x="3" y="0"/>
                  </a:cubicBezTo>
                  <a:cubicBezTo>
                    <a:pt x="2" y="0"/>
                    <a:pt x="2" y="1"/>
                    <a:pt x="1" y="2"/>
                  </a:cubicBezTo>
                  <a:cubicBezTo>
                    <a:pt x="1" y="2"/>
                    <a:pt x="0" y="3"/>
                    <a:pt x="0" y="3"/>
                  </a:cubicBezTo>
                  <a:cubicBezTo>
                    <a:pt x="0" y="3"/>
                    <a:pt x="0" y="3"/>
                    <a:pt x="0" y="3"/>
                  </a:cubicBezTo>
                  <a:cubicBezTo>
                    <a:pt x="0" y="4"/>
                    <a:pt x="0" y="4"/>
                    <a:pt x="0" y="5"/>
                  </a:cubicBezTo>
                  <a:cubicBezTo>
                    <a:pt x="1" y="5"/>
                    <a:pt x="1" y="5"/>
                    <a:pt x="1" y="5"/>
                  </a:cubicBezTo>
                  <a:cubicBezTo>
                    <a:pt x="2" y="4"/>
                    <a:pt x="2" y="4"/>
                    <a:pt x="2" y="4"/>
                  </a:cubicBezTo>
                  <a:cubicBezTo>
                    <a:pt x="2" y="4"/>
                    <a:pt x="2" y="4"/>
                    <a:pt x="2" y="3"/>
                  </a:cubicBezTo>
                  <a:cubicBezTo>
                    <a:pt x="3" y="3"/>
                    <a:pt x="3" y="2"/>
                    <a:pt x="4" y="2"/>
                  </a:cubicBezTo>
                  <a:cubicBezTo>
                    <a:pt x="4" y="1"/>
                    <a:pt x="4" y="1"/>
                    <a:pt x="4" y="1"/>
                  </a:cubicBezTo>
                  <a:cubicBezTo>
                    <a:pt x="5" y="1"/>
                    <a:pt x="5" y="0"/>
                    <a:pt x="4" y="0"/>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43"/>
            <p:cNvSpPr/>
            <p:nvPr/>
          </p:nvSpPr>
          <p:spPr bwMode="auto">
            <a:xfrm>
              <a:off x="5905413" y="5348891"/>
              <a:ext cx="60839" cy="70979"/>
            </a:xfrm>
            <a:custGeom>
              <a:avLst/>
              <a:gdLst>
                <a:gd name="T0" fmla="*/ 4 w 5"/>
                <a:gd name="T1" fmla="*/ 0 h 6"/>
                <a:gd name="T2" fmla="*/ 4 w 5"/>
                <a:gd name="T3" fmla="*/ 0 h 6"/>
                <a:gd name="T4" fmla="*/ 4 w 5"/>
                <a:gd name="T5" fmla="*/ 0 h 6"/>
                <a:gd name="T6" fmla="*/ 1 w 5"/>
                <a:gd name="T7" fmla="*/ 3 h 6"/>
                <a:gd name="T8" fmla="*/ 0 w 5"/>
                <a:gd name="T9" fmla="*/ 4 h 6"/>
                <a:gd name="T10" fmla="*/ 0 w 5"/>
                <a:gd name="T11" fmla="*/ 4 h 6"/>
                <a:gd name="T12" fmla="*/ 0 w 5"/>
                <a:gd name="T13" fmla="*/ 5 h 6"/>
                <a:gd name="T14" fmla="*/ 1 w 5"/>
                <a:gd name="T15" fmla="*/ 6 h 6"/>
                <a:gd name="T16" fmla="*/ 2 w 5"/>
                <a:gd name="T17" fmla="*/ 5 h 6"/>
                <a:gd name="T18" fmla="*/ 2 w 5"/>
                <a:gd name="T19" fmla="*/ 4 h 6"/>
                <a:gd name="T20" fmla="*/ 2 w 5"/>
                <a:gd name="T21" fmla="*/ 4 h 6"/>
                <a:gd name="T22" fmla="*/ 4 w 5"/>
                <a:gd name="T23" fmla="*/ 3 h 6"/>
                <a:gd name="T24" fmla="*/ 5 w 5"/>
                <a:gd name="T25" fmla="*/ 2 h 6"/>
                <a:gd name="T26" fmla="*/ 5 w 5"/>
                <a:gd name="T27" fmla="*/ 0 h 6"/>
                <a:gd name="T28" fmla="*/ 4 w 5"/>
                <a:gd name="T29" fmla="*/ 0 h 6"/>
                <a:gd name="T30" fmla="*/ 4 w 5"/>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6">
                  <a:moveTo>
                    <a:pt x="4" y="0"/>
                  </a:moveTo>
                  <a:cubicBezTo>
                    <a:pt x="4" y="0"/>
                    <a:pt x="4" y="0"/>
                    <a:pt x="4" y="0"/>
                  </a:cubicBezTo>
                  <a:cubicBezTo>
                    <a:pt x="4" y="0"/>
                    <a:pt x="4" y="0"/>
                    <a:pt x="4" y="0"/>
                  </a:cubicBezTo>
                  <a:cubicBezTo>
                    <a:pt x="3" y="1"/>
                    <a:pt x="2" y="2"/>
                    <a:pt x="1" y="3"/>
                  </a:cubicBezTo>
                  <a:cubicBezTo>
                    <a:pt x="1" y="3"/>
                    <a:pt x="0" y="3"/>
                    <a:pt x="0" y="4"/>
                  </a:cubicBezTo>
                  <a:cubicBezTo>
                    <a:pt x="0" y="4"/>
                    <a:pt x="0" y="4"/>
                    <a:pt x="0" y="4"/>
                  </a:cubicBezTo>
                  <a:cubicBezTo>
                    <a:pt x="0" y="5"/>
                    <a:pt x="0" y="5"/>
                    <a:pt x="0" y="5"/>
                  </a:cubicBezTo>
                  <a:cubicBezTo>
                    <a:pt x="0" y="5"/>
                    <a:pt x="1" y="6"/>
                    <a:pt x="1" y="6"/>
                  </a:cubicBezTo>
                  <a:cubicBezTo>
                    <a:pt x="2" y="5"/>
                    <a:pt x="2" y="5"/>
                    <a:pt x="2" y="5"/>
                  </a:cubicBezTo>
                  <a:cubicBezTo>
                    <a:pt x="2" y="4"/>
                    <a:pt x="2" y="4"/>
                    <a:pt x="2" y="4"/>
                  </a:cubicBezTo>
                  <a:cubicBezTo>
                    <a:pt x="2" y="4"/>
                    <a:pt x="2" y="4"/>
                    <a:pt x="2" y="4"/>
                  </a:cubicBezTo>
                  <a:cubicBezTo>
                    <a:pt x="3" y="4"/>
                    <a:pt x="3" y="3"/>
                    <a:pt x="4" y="3"/>
                  </a:cubicBezTo>
                  <a:cubicBezTo>
                    <a:pt x="4" y="2"/>
                    <a:pt x="4" y="2"/>
                    <a:pt x="5" y="2"/>
                  </a:cubicBezTo>
                  <a:cubicBezTo>
                    <a:pt x="5" y="1"/>
                    <a:pt x="5" y="1"/>
                    <a:pt x="5" y="0"/>
                  </a:cubicBezTo>
                  <a:cubicBezTo>
                    <a:pt x="5" y="0"/>
                    <a:pt x="5" y="0"/>
                    <a:pt x="4" y="0"/>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44"/>
            <p:cNvSpPr/>
            <p:nvPr/>
          </p:nvSpPr>
          <p:spPr bwMode="auto">
            <a:xfrm>
              <a:off x="5986532" y="5348891"/>
              <a:ext cx="60839" cy="70979"/>
            </a:xfrm>
            <a:custGeom>
              <a:avLst/>
              <a:gdLst>
                <a:gd name="T0" fmla="*/ 3 w 5"/>
                <a:gd name="T1" fmla="*/ 0 h 6"/>
                <a:gd name="T2" fmla="*/ 3 w 5"/>
                <a:gd name="T3" fmla="*/ 1 h 6"/>
                <a:gd name="T4" fmla="*/ 1 w 5"/>
                <a:gd name="T5" fmla="*/ 3 h 6"/>
                <a:gd name="T6" fmla="*/ 0 w 5"/>
                <a:gd name="T7" fmla="*/ 4 h 6"/>
                <a:gd name="T8" fmla="*/ 0 w 5"/>
                <a:gd name="T9" fmla="*/ 4 h 6"/>
                <a:gd name="T10" fmla="*/ 0 w 5"/>
                <a:gd name="T11" fmla="*/ 6 h 6"/>
                <a:gd name="T12" fmla="*/ 1 w 5"/>
                <a:gd name="T13" fmla="*/ 6 h 6"/>
                <a:gd name="T14" fmla="*/ 2 w 5"/>
                <a:gd name="T15" fmla="*/ 5 h 6"/>
                <a:gd name="T16" fmla="*/ 2 w 5"/>
                <a:gd name="T17" fmla="*/ 4 h 6"/>
                <a:gd name="T18" fmla="*/ 4 w 5"/>
                <a:gd name="T19" fmla="*/ 3 h 6"/>
                <a:gd name="T20" fmla="*/ 4 w 5"/>
                <a:gd name="T21" fmla="*/ 2 h 6"/>
                <a:gd name="T22" fmla="*/ 4 w 5"/>
                <a:gd name="T23" fmla="*/ 1 h 6"/>
                <a:gd name="T24" fmla="*/ 3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3" y="0"/>
                  </a:moveTo>
                  <a:cubicBezTo>
                    <a:pt x="3" y="0"/>
                    <a:pt x="3" y="0"/>
                    <a:pt x="3" y="1"/>
                  </a:cubicBezTo>
                  <a:cubicBezTo>
                    <a:pt x="1" y="3"/>
                    <a:pt x="1" y="3"/>
                    <a:pt x="1" y="3"/>
                  </a:cubicBezTo>
                  <a:cubicBezTo>
                    <a:pt x="0" y="4"/>
                    <a:pt x="0" y="4"/>
                    <a:pt x="0" y="4"/>
                  </a:cubicBezTo>
                  <a:cubicBezTo>
                    <a:pt x="0" y="4"/>
                    <a:pt x="0" y="4"/>
                    <a:pt x="0" y="4"/>
                  </a:cubicBezTo>
                  <a:cubicBezTo>
                    <a:pt x="0" y="5"/>
                    <a:pt x="0" y="5"/>
                    <a:pt x="0" y="6"/>
                  </a:cubicBezTo>
                  <a:cubicBezTo>
                    <a:pt x="1" y="6"/>
                    <a:pt x="1" y="6"/>
                    <a:pt x="1" y="6"/>
                  </a:cubicBezTo>
                  <a:cubicBezTo>
                    <a:pt x="2" y="5"/>
                    <a:pt x="2" y="5"/>
                    <a:pt x="2" y="5"/>
                  </a:cubicBezTo>
                  <a:cubicBezTo>
                    <a:pt x="2" y="4"/>
                    <a:pt x="2" y="4"/>
                    <a:pt x="2" y="4"/>
                  </a:cubicBezTo>
                  <a:cubicBezTo>
                    <a:pt x="4" y="3"/>
                    <a:pt x="4" y="3"/>
                    <a:pt x="4" y="3"/>
                  </a:cubicBezTo>
                  <a:cubicBezTo>
                    <a:pt x="4" y="2"/>
                    <a:pt x="4" y="2"/>
                    <a:pt x="4" y="2"/>
                  </a:cubicBezTo>
                  <a:cubicBezTo>
                    <a:pt x="5" y="1"/>
                    <a:pt x="4" y="1"/>
                    <a:pt x="4" y="1"/>
                  </a:cubicBezTo>
                  <a:cubicBezTo>
                    <a:pt x="4" y="0"/>
                    <a:pt x="4" y="0"/>
                    <a:pt x="3"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45"/>
            <p:cNvSpPr/>
            <p:nvPr/>
          </p:nvSpPr>
          <p:spPr bwMode="auto">
            <a:xfrm>
              <a:off x="6047371" y="5348891"/>
              <a:ext cx="70979" cy="70979"/>
            </a:xfrm>
            <a:custGeom>
              <a:avLst/>
              <a:gdLst>
                <a:gd name="T0" fmla="*/ 4 w 6"/>
                <a:gd name="T1" fmla="*/ 0 h 6"/>
                <a:gd name="T2" fmla="*/ 4 w 6"/>
                <a:gd name="T3" fmla="*/ 0 h 6"/>
                <a:gd name="T4" fmla="*/ 1 w 6"/>
                <a:gd name="T5" fmla="*/ 3 h 6"/>
                <a:gd name="T6" fmla="*/ 0 w 6"/>
                <a:gd name="T7" fmla="*/ 4 h 6"/>
                <a:gd name="T8" fmla="*/ 0 w 6"/>
                <a:gd name="T9" fmla="*/ 5 h 6"/>
                <a:gd name="T10" fmla="*/ 0 w 6"/>
                <a:gd name="T11" fmla="*/ 6 h 6"/>
                <a:gd name="T12" fmla="*/ 1 w 6"/>
                <a:gd name="T13" fmla="*/ 6 h 6"/>
                <a:gd name="T14" fmla="*/ 2 w 6"/>
                <a:gd name="T15" fmla="*/ 5 h 6"/>
                <a:gd name="T16" fmla="*/ 2 w 6"/>
                <a:gd name="T17" fmla="*/ 4 h 6"/>
                <a:gd name="T18" fmla="*/ 4 w 6"/>
                <a:gd name="T19" fmla="*/ 3 h 6"/>
                <a:gd name="T20" fmla="*/ 5 w 6"/>
                <a:gd name="T21" fmla="*/ 2 h 6"/>
                <a:gd name="T22" fmla="*/ 5 w 6"/>
                <a:gd name="T23" fmla="*/ 1 h 6"/>
                <a:gd name="T24" fmla="*/ 4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4" y="0"/>
                  </a:moveTo>
                  <a:cubicBezTo>
                    <a:pt x="4" y="0"/>
                    <a:pt x="4" y="0"/>
                    <a:pt x="4" y="0"/>
                  </a:cubicBezTo>
                  <a:cubicBezTo>
                    <a:pt x="3" y="1"/>
                    <a:pt x="2" y="2"/>
                    <a:pt x="1" y="3"/>
                  </a:cubicBezTo>
                  <a:cubicBezTo>
                    <a:pt x="1" y="3"/>
                    <a:pt x="1" y="4"/>
                    <a:pt x="0" y="4"/>
                  </a:cubicBezTo>
                  <a:cubicBezTo>
                    <a:pt x="0" y="4"/>
                    <a:pt x="0" y="5"/>
                    <a:pt x="0" y="5"/>
                  </a:cubicBezTo>
                  <a:cubicBezTo>
                    <a:pt x="0" y="5"/>
                    <a:pt x="0" y="6"/>
                    <a:pt x="0" y="6"/>
                  </a:cubicBezTo>
                  <a:cubicBezTo>
                    <a:pt x="1" y="6"/>
                    <a:pt x="1" y="6"/>
                    <a:pt x="1" y="6"/>
                  </a:cubicBezTo>
                  <a:cubicBezTo>
                    <a:pt x="1" y="6"/>
                    <a:pt x="2" y="6"/>
                    <a:pt x="2" y="5"/>
                  </a:cubicBezTo>
                  <a:cubicBezTo>
                    <a:pt x="2" y="5"/>
                    <a:pt x="2" y="5"/>
                    <a:pt x="2" y="4"/>
                  </a:cubicBezTo>
                  <a:cubicBezTo>
                    <a:pt x="3" y="4"/>
                    <a:pt x="3" y="3"/>
                    <a:pt x="4" y="3"/>
                  </a:cubicBezTo>
                  <a:cubicBezTo>
                    <a:pt x="4" y="2"/>
                    <a:pt x="5" y="2"/>
                    <a:pt x="5" y="2"/>
                  </a:cubicBezTo>
                  <a:cubicBezTo>
                    <a:pt x="5" y="2"/>
                    <a:pt x="6" y="1"/>
                    <a:pt x="5" y="1"/>
                  </a:cubicBezTo>
                  <a:cubicBezTo>
                    <a:pt x="5" y="0"/>
                    <a:pt x="5"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46"/>
            <p:cNvSpPr/>
            <p:nvPr/>
          </p:nvSpPr>
          <p:spPr bwMode="auto">
            <a:xfrm>
              <a:off x="6118350" y="5348891"/>
              <a:ext cx="60839" cy="70979"/>
            </a:xfrm>
            <a:custGeom>
              <a:avLst/>
              <a:gdLst>
                <a:gd name="T0" fmla="*/ 4 w 5"/>
                <a:gd name="T1" fmla="*/ 0 h 6"/>
                <a:gd name="T2" fmla="*/ 3 w 5"/>
                <a:gd name="T3" fmla="*/ 1 h 6"/>
                <a:gd name="T4" fmla="*/ 2 w 5"/>
                <a:gd name="T5" fmla="*/ 3 h 6"/>
                <a:gd name="T6" fmla="*/ 0 w 5"/>
                <a:gd name="T7" fmla="*/ 4 h 6"/>
                <a:gd name="T8" fmla="*/ 0 w 5"/>
                <a:gd name="T9" fmla="*/ 5 h 6"/>
                <a:gd name="T10" fmla="*/ 0 w 5"/>
                <a:gd name="T11" fmla="*/ 6 h 6"/>
                <a:gd name="T12" fmla="*/ 1 w 5"/>
                <a:gd name="T13" fmla="*/ 6 h 6"/>
                <a:gd name="T14" fmla="*/ 2 w 5"/>
                <a:gd name="T15" fmla="*/ 6 h 6"/>
                <a:gd name="T16" fmla="*/ 3 w 5"/>
                <a:gd name="T17" fmla="*/ 4 h 6"/>
                <a:gd name="T18" fmla="*/ 4 w 5"/>
                <a:gd name="T19" fmla="*/ 3 h 6"/>
                <a:gd name="T20" fmla="*/ 5 w 5"/>
                <a:gd name="T21" fmla="*/ 2 h 6"/>
                <a:gd name="T22" fmla="*/ 5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4" y="0"/>
                    <a:pt x="3" y="0"/>
                    <a:pt x="3" y="1"/>
                  </a:cubicBezTo>
                  <a:cubicBezTo>
                    <a:pt x="2" y="3"/>
                    <a:pt x="2" y="3"/>
                    <a:pt x="2" y="3"/>
                  </a:cubicBezTo>
                  <a:cubicBezTo>
                    <a:pt x="0" y="4"/>
                    <a:pt x="0" y="4"/>
                    <a:pt x="0" y="4"/>
                  </a:cubicBezTo>
                  <a:cubicBezTo>
                    <a:pt x="0" y="5"/>
                    <a:pt x="0" y="5"/>
                    <a:pt x="0" y="5"/>
                  </a:cubicBezTo>
                  <a:cubicBezTo>
                    <a:pt x="0" y="5"/>
                    <a:pt x="0" y="6"/>
                    <a:pt x="0" y="6"/>
                  </a:cubicBezTo>
                  <a:cubicBezTo>
                    <a:pt x="1" y="6"/>
                    <a:pt x="1" y="6"/>
                    <a:pt x="1" y="6"/>
                  </a:cubicBezTo>
                  <a:cubicBezTo>
                    <a:pt x="2" y="6"/>
                    <a:pt x="2" y="6"/>
                    <a:pt x="2" y="6"/>
                  </a:cubicBezTo>
                  <a:cubicBezTo>
                    <a:pt x="3" y="4"/>
                    <a:pt x="3" y="4"/>
                    <a:pt x="3" y="4"/>
                  </a:cubicBezTo>
                  <a:cubicBezTo>
                    <a:pt x="4" y="3"/>
                    <a:pt x="4" y="3"/>
                    <a:pt x="4" y="3"/>
                  </a:cubicBezTo>
                  <a:cubicBezTo>
                    <a:pt x="5" y="2"/>
                    <a:pt x="5" y="2"/>
                    <a:pt x="5" y="2"/>
                  </a:cubicBezTo>
                  <a:cubicBezTo>
                    <a:pt x="5" y="1"/>
                    <a:pt x="5" y="1"/>
                    <a:pt x="5" y="0"/>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47"/>
            <p:cNvSpPr/>
            <p:nvPr/>
          </p:nvSpPr>
          <p:spPr bwMode="auto">
            <a:xfrm>
              <a:off x="6179189" y="5364099"/>
              <a:ext cx="60839" cy="55771"/>
            </a:xfrm>
            <a:custGeom>
              <a:avLst/>
              <a:gdLst>
                <a:gd name="T0" fmla="*/ 4 w 5"/>
                <a:gd name="T1" fmla="*/ 0 h 5"/>
                <a:gd name="T2" fmla="*/ 3 w 5"/>
                <a:gd name="T3" fmla="*/ 0 h 5"/>
                <a:gd name="T4" fmla="*/ 2 w 5"/>
                <a:gd name="T5" fmla="*/ 2 h 5"/>
                <a:gd name="T6" fmla="*/ 1 w 5"/>
                <a:gd name="T7" fmla="*/ 3 h 5"/>
                <a:gd name="T8" fmla="*/ 1 w 5"/>
                <a:gd name="T9" fmla="*/ 4 h 5"/>
                <a:gd name="T10" fmla="*/ 1 w 5"/>
                <a:gd name="T11" fmla="*/ 5 h 5"/>
                <a:gd name="T12" fmla="*/ 1 w 5"/>
                <a:gd name="T13" fmla="*/ 5 h 5"/>
                <a:gd name="T14" fmla="*/ 2 w 5"/>
                <a:gd name="T15" fmla="*/ 5 h 5"/>
                <a:gd name="T16" fmla="*/ 3 w 5"/>
                <a:gd name="T17" fmla="*/ 3 h 5"/>
                <a:gd name="T18" fmla="*/ 5 w 5"/>
                <a:gd name="T19" fmla="*/ 2 h 5"/>
                <a:gd name="T20" fmla="*/ 5 w 5"/>
                <a:gd name="T21" fmla="*/ 1 h 5"/>
                <a:gd name="T22" fmla="*/ 5 w 5"/>
                <a:gd name="T23" fmla="*/ 0 h 5"/>
                <a:gd name="T24" fmla="*/ 4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4" y="0"/>
                  </a:moveTo>
                  <a:cubicBezTo>
                    <a:pt x="4" y="0"/>
                    <a:pt x="3" y="0"/>
                    <a:pt x="3" y="0"/>
                  </a:cubicBezTo>
                  <a:cubicBezTo>
                    <a:pt x="3" y="1"/>
                    <a:pt x="2" y="1"/>
                    <a:pt x="2" y="2"/>
                  </a:cubicBezTo>
                  <a:cubicBezTo>
                    <a:pt x="2" y="2"/>
                    <a:pt x="1" y="3"/>
                    <a:pt x="1" y="3"/>
                  </a:cubicBezTo>
                  <a:cubicBezTo>
                    <a:pt x="1" y="4"/>
                    <a:pt x="1" y="4"/>
                    <a:pt x="1" y="4"/>
                  </a:cubicBezTo>
                  <a:cubicBezTo>
                    <a:pt x="0" y="4"/>
                    <a:pt x="1" y="5"/>
                    <a:pt x="1" y="5"/>
                  </a:cubicBezTo>
                  <a:cubicBezTo>
                    <a:pt x="1" y="5"/>
                    <a:pt x="1" y="5"/>
                    <a:pt x="1" y="5"/>
                  </a:cubicBezTo>
                  <a:cubicBezTo>
                    <a:pt x="2" y="5"/>
                    <a:pt x="2" y="5"/>
                    <a:pt x="2" y="5"/>
                  </a:cubicBezTo>
                  <a:cubicBezTo>
                    <a:pt x="3" y="4"/>
                    <a:pt x="3" y="4"/>
                    <a:pt x="3" y="3"/>
                  </a:cubicBezTo>
                  <a:cubicBezTo>
                    <a:pt x="4" y="3"/>
                    <a:pt x="4" y="2"/>
                    <a:pt x="5" y="2"/>
                  </a:cubicBezTo>
                  <a:cubicBezTo>
                    <a:pt x="5" y="2"/>
                    <a:pt x="5" y="1"/>
                    <a:pt x="5" y="1"/>
                  </a:cubicBezTo>
                  <a:cubicBezTo>
                    <a:pt x="5" y="1"/>
                    <a:pt x="5" y="0"/>
                    <a:pt x="5" y="0"/>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48"/>
            <p:cNvSpPr/>
            <p:nvPr/>
          </p:nvSpPr>
          <p:spPr bwMode="auto">
            <a:xfrm>
              <a:off x="6240028" y="5364099"/>
              <a:ext cx="60839" cy="70979"/>
            </a:xfrm>
            <a:custGeom>
              <a:avLst/>
              <a:gdLst>
                <a:gd name="T0" fmla="*/ 4 w 5"/>
                <a:gd name="T1" fmla="*/ 0 h 6"/>
                <a:gd name="T2" fmla="*/ 3 w 5"/>
                <a:gd name="T3" fmla="*/ 0 h 6"/>
                <a:gd name="T4" fmla="*/ 2 w 5"/>
                <a:gd name="T5" fmla="*/ 2 h 6"/>
                <a:gd name="T6" fmla="*/ 1 w 5"/>
                <a:gd name="T7" fmla="*/ 3 h 6"/>
                <a:gd name="T8" fmla="*/ 0 w 5"/>
                <a:gd name="T9" fmla="*/ 4 h 6"/>
                <a:gd name="T10" fmla="*/ 0 w 5"/>
                <a:gd name="T11" fmla="*/ 6 h 6"/>
                <a:gd name="T12" fmla="*/ 1 w 5"/>
                <a:gd name="T13" fmla="*/ 6 h 6"/>
                <a:gd name="T14" fmla="*/ 2 w 5"/>
                <a:gd name="T15" fmla="*/ 6 h 6"/>
                <a:gd name="T16" fmla="*/ 2 w 5"/>
                <a:gd name="T17" fmla="*/ 5 h 6"/>
                <a:gd name="T18" fmla="*/ 3 w 5"/>
                <a:gd name="T19" fmla="*/ 4 h 6"/>
                <a:gd name="T20" fmla="*/ 3 w 5"/>
                <a:gd name="T21" fmla="*/ 3 h 6"/>
                <a:gd name="T22" fmla="*/ 4 w 5"/>
                <a:gd name="T23" fmla="*/ 2 h 6"/>
                <a:gd name="T24" fmla="*/ 4 w 5"/>
                <a:gd name="T25" fmla="*/ 2 h 6"/>
                <a:gd name="T26" fmla="*/ 4 w 5"/>
                <a:gd name="T27" fmla="*/ 0 h 6"/>
                <a:gd name="T28" fmla="*/ 4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4" y="0"/>
                  </a:moveTo>
                  <a:cubicBezTo>
                    <a:pt x="3" y="0"/>
                    <a:pt x="3" y="0"/>
                    <a:pt x="3" y="0"/>
                  </a:cubicBezTo>
                  <a:cubicBezTo>
                    <a:pt x="3" y="1"/>
                    <a:pt x="2" y="1"/>
                    <a:pt x="2" y="2"/>
                  </a:cubicBezTo>
                  <a:cubicBezTo>
                    <a:pt x="1" y="2"/>
                    <a:pt x="1" y="3"/>
                    <a:pt x="1" y="3"/>
                  </a:cubicBezTo>
                  <a:cubicBezTo>
                    <a:pt x="0" y="4"/>
                    <a:pt x="0" y="4"/>
                    <a:pt x="0" y="4"/>
                  </a:cubicBezTo>
                  <a:cubicBezTo>
                    <a:pt x="0" y="5"/>
                    <a:pt x="0" y="5"/>
                    <a:pt x="0" y="6"/>
                  </a:cubicBezTo>
                  <a:cubicBezTo>
                    <a:pt x="1" y="6"/>
                    <a:pt x="1" y="6"/>
                    <a:pt x="1" y="6"/>
                  </a:cubicBezTo>
                  <a:cubicBezTo>
                    <a:pt x="2" y="6"/>
                    <a:pt x="2" y="6"/>
                    <a:pt x="2" y="6"/>
                  </a:cubicBezTo>
                  <a:cubicBezTo>
                    <a:pt x="2" y="5"/>
                    <a:pt x="2" y="5"/>
                    <a:pt x="2" y="5"/>
                  </a:cubicBezTo>
                  <a:cubicBezTo>
                    <a:pt x="3" y="5"/>
                    <a:pt x="3" y="4"/>
                    <a:pt x="3" y="4"/>
                  </a:cubicBezTo>
                  <a:cubicBezTo>
                    <a:pt x="3" y="4"/>
                    <a:pt x="3" y="4"/>
                    <a:pt x="3" y="3"/>
                  </a:cubicBezTo>
                  <a:cubicBezTo>
                    <a:pt x="3" y="3"/>
                    <a:pt x="4" y="2"/>
                    <a:pt x="4" y="2"/>
                  </a:cubicBezTo>
                  <a:cubicBezTo>
                    <a:pt x="4" y="2"/>
                    <a:pt x="4" y="2"/>
                    <a:pt x="4" y="2"/>
                  </a:cubicBezTo>
                  <a:cubicBezTo>
                    <a:pt x="5" y="1"/>
                    <a:pt x="5" y="1"/>
                    <a:pt x="4" y="0"/>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49"/>
            <p:cNvSpPr/>
            <p:nvPr/>
          </p:nvSpPr>
          <p:spPr bwMode="auto">
            <a:xfrm>
              <a:off x="6285658" y="5364099"/>
              <a:ext cx="50699" cy="55771"/>
            </a:xfrm>
            <a:custGeom>
              <a:avLst/>
              <a:gdLst>
                <a:gd name="T0" fmla="*/ 3 w 4"/>
                <a:gd name="T1" fmla="*/ 0 h 5"/>
                <a:gd name="T2" fmla="*/ 2 w 4"/>
                <a:gd name="T3" fmla="*/ 1 h 5"/>
                <a:gd name="T4" fmla="*/ 1 w 4"/>
                <a:gd name="T5" fmla="*/ 2 h 5"/>
                <a:gd name="T6" fmla="*/ 0 w 4"/>
                <a:gd name="T7" fmla="*/ 3 h 5"/>
                <a:gd name="T8" fmla="*/ 0 w 4"/>
                <a:gd name="T9" fmla="*/ 4 h 5"/>
                <a:gd name="T10" fmla="*/ 1 w 4"/>
                <a:gd name="T11" fmla="*/ 5 h 5"/>
                <a:gd name="T12" fmla="*/ 1 w 4"/>
                <a:gd name="T13" fmla="*/ 5 h 5"/>
                <a:gd name="T14" fmla="*/ 2 w 4"/>
                <a:gd name="T15" fmla="*/ 5 h 5"/>
                <a:gd name="T16" fmla="*/ 2 w 4"/>
                <a:gd name="T17" fmla="*/ 4 h 5"/>
                <a:gd name="T18" fmla="*/ 3 w 4"/>
                <a:gd name="T19" fmla="*/ 3 h 5"/>
                <a:gd name="T20" fmla="*/ 3 w 4"/>
                <a:gd name="T21" fmla="*/ 3 h 5"/>
                <a:gd name="T22" fmla="*/ 4 w 4"/>
                <a:gd name="T23" fmla="*/ 2 h 5"/>
                <a:gd name="T24" fmla="*/ 4 w 4"/>
                <a:gd name="T25" fmla="*/ 2 h 5"/>
                <a:gd name="T26" fmla="*/ 3 w 4"/>
                <a:gd name="T27" fmla="*/ 0 h 5"/>
                <a:gd name="T28" fmla="*/ 3 w 4"/>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5">
                  <a:moveTo>
                    <a:pt x="3" y="0"/>
                  </a:moveTo>
                  <a:cubicBezTo>
                    <a:pt x="3" y="0"/>
                    <a:pt x="2" y="0"/>
                    <a:pt x="2" y="1"/>
                  </a:cubicBezTo>
                  <a:cubicBezTo>
                    <a:pt x="1" y="2"/>
                    <a:pt x="1" y="2"/>
                    <a:pt x="1" y="2"/>
                  </a:cubicBezTo>
                  <a:cubicBezTo>
                    <a:pt x="0" y="3"/>
                    <a:pt x="0" y="3"/>
                    <a:pt x="0" y="3"/>
                  </a:cubicBezTo>
                  <a:cubicBezTo>
                    <a:pt x="0" y="4"/>
                    <a:pt x="0" y="4"/>
                    <a:pt x="0" y="4"/>
                  </a:cubicBezTo>
                  <a:cubicBezTo>
                    <a:pt x="0" y="4"/>
                    <a:pt x="0" y="5"/>
                    <a:pt x="1" y="5"/>
                  </a:cubicBezTo>
                  <a:cubicBezTo>
                    <a:pt x="1" y="5"/>
                    <a:pt x="1" y="5"/>
                    <a:pt x="1" y="5"/>
                  </a:cubicBezTo>
                  <a:cubicBezTo>
                    <a:pt x="2" y="5"/>
                    <a:pt x="2" y="5"/>
                    <a:pt x="2" y="5"/>
                  </a:cubicBezTo>
                  <a:cubicBezTo>
                    <a:pt x="2" y="4"/>
                    <a:pt x="2" y="4"/>
                    <a:pt x="2" y="4"/>
                  </a:cubicBezTo>
                  <a:cubicBezTo>
                    <a:pt x="3" y="3"/>
                    <a:pt x="3" y="3"/>
                    <a:pt x="3" y="3"/>
                  </a:cubicBezTo>
                  <a:cubicBezTo>
                    <a:pt x="3" y="3"/>
                    <a:pt x="3" y="3"/>
                    <a:pt x="3" y="3"/>
                  </a:cubicBezTo>
                  <a:cubicBezTo>
                    <a:pt x="4" y="2"/>
                    <a:pt x="4" y="2"/>
                    <a:pt x="4" y="2"/>
                  </a:cubicBezTo>
                  <a:cubicBezTo>
                    <a:pt x="4" y="2"/>
                    <a:pt x="4" y="2"/>
                    <a:pt x="4" y="2"/>
                  </a:cubicBezTo>
                  <a:cubicBezTo>
                    <a:pt x="4" y="1"/>
                    <a:pt x="4" y="0"/>
                    <a:pt x="3" y="0"/>
                  </a:cubicBezTo>
                  <a:cubicBezTo>
                    <a:pt x="3" y="0"/>
                    <a:pt x="3" y="0"/>
                    <a:pt x="3"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54"/>
            <p:cNvSpPr>
              <a:spLocks noEditPoints="1"/>
            </p:cNvSpPr>
            <p:nvPr/>
          </p:nvSpPr>
          <p:spPr bwMode="auto">
            <a:xfrm>
              <a:off x="5063808" y="5495917"/>
              <a:ext cx="1728842" cy="370105"/>
            </a:xfrm>
            <a:custGeom>
              <a:avLst/>
              <a:gdLst>
                <a:gd name="T0" fmla="*/ 19 w 144"/>
                <a:gd name="T1" fmla="*/ 4 h 31"/>
                <a:gd name="T2" fmla="*/ 131 w 144"/>
                <a:gd name="T3" fmla="*/ 4 h 31"/>
                <a:gd name="T4" fmla="*/ 23 w 144"/>
                <a:gd name="T5" fmla="*/ 28 h 31"/>
                <a:gd name="T6" fmla="*/ 18 w 144"/>
                <a:gd name="T7" fmla="*/ 2 h 31"/>
                <a:gd name="T8" fmla="*/ 1 w 144"/>
                <a:gd name="T9" fmla="*/ 28 h 31"/>
                <a:gd name="T10" fmla="*/ 5 w 144"/>
                <a:gd name="T11" fmla="*/ 29 h 31"/>
                <a:gd name="T12" fmla="*/ 7 w 144"/>
                <a:gd name="T13" fmla="*/ 29 h 31"/>
                <a:gd name="T14" fmla="*/ 11 w 144"/>
                <a:gd name="T15" fmla="*/ 29 h 31"/>
                <a:gd name="T16" fmla="*/ 13 w 144"/>
                <a:gd name="T17" fmla="*/ 30 h 31"/>
                <a:gd name="T18" fmla="*/ 18 w 144"/>
                <a:gd name="T19" fmla="*/ 29 h 31"/>
                <a:gd name="T20" fmla="*/ 19 w 144"/>
                <a:gd name="T21" fmla="*/ 31 h 31"/>
                <a:gd name="T22" fmla="*/ 25 w 144"/>
                <a:gd name="T23" fmla="*/ 29 h 31"/>
                <a:gd name="T24" fmla="*/ 26 w 144"/>
                <a:gd name="T25" fmla="*/ 30 h 31"/>
                <a:gd name="T26" fmla="*/ 32 w 144"/>
                <a:gd name="T27" fmla="*/ 29 h 31"/>
                <a:gd name="T28" fmla="*/ 33 w 144"/>
                <a:gd name="T29" fmla="*/ 30 h 31"/>
                <a:gd name="T30" fmla="*/ 40 w 144"/>
                <a:gd name="T31" fmla="*/ 29 h 31"/>
                <a:gd name="T32" fmla="*/ 41 w 144"/>
                <a:gd name="T33" fmla="*/ 30 h 31"/>
                <a:gd name="T34" fmla="*/ 49 w 144"/>
                <a:gd name="T35" fmla="*/ 29 h 31"/>
                <a:gd name="T36" fmla="*/ 58 w 144"/>
                <a:gd name="T37" fmla="*/ 30 h 31"/>
                <a:gd name="T38" fmla="*/ 60 w 144"/>
                <a:gd name="T39" fmla="*/ 28 h 31"/>
                <a:gd name="T40" fmla="*/ 67 w 144"/>
                <a:gd name="T41" fmla="*/ 30 h 31"/>
                <a:gd name="T42" fmla="*/ 69 w 144"/>
                <a:gd name="T43" fmla="*/ 29 h 31"/>
                <a:gd name="T44" fmla="*/ 72 w 144"/>
                <a:gd name="T45" fmla="*/ 30 h 31"/>
                <a:gd name="T46" fmla="*/ 73 w 144"/>
                <a:gd name="T47" fmla="*/ 30 h 31"/>
                <a:gd name="T48" fmla="*/ 80 w 144"/>
                <a:gd name="T49" fmla="*/ 28 h 31"/>
                <a:gd name="T50" fmla="*/ 81 w 144"/>
                <a:gd name="T51" fmla="*/ 30 h 31"/>
                <a:gd name="T52" fmla="*/ 84 w 144"/>
                <a:gd name="T53" fmla="*/ 28 h 31"/>
                <a:gd name="T54" fmla="*/ 85 w 144"/>
                <a:gd name="T55" fmla="*/ 30 h 31"/>
                <a:gd name="T56" fmla="*/ 92 w 144"/>
                <a:gd name="T57" fmla="*/ 29 h 31"/>
                <a:gd name="T58" fmla="*/ 97 w 144"/>
                <a:gd name="T59" fmla="*/ 30 h 31"/>
                <a:gd name="T60" fmla="*/ 100 w 144"/>
                <a:gd name="T61" fmla="*/ 29 h 31"/>
                <a:gd name="T62" fmla="*/ 106 w 144"/>
                <a:gd name="T63" fmla="*/ 28 h 31"/>
                <a:gd name="T64" fmla="*/ 108 w 144"/>
                <a:gd name="T65" fmla="*/ 30 h 31"/>
                <a:gd name="T66" fmla="*/ 113 w 144"/>
                <a:gd name="T67" fmla="*/ 28 h 31"/>
                <a:gd name="T68" fmla="*/ 114 w 144"/>
                <a:gd name="T69" fmla="*/ 29 h 31"/>
                <a:gd name="T70" fmla="*/ 118 w 144"/>
                <a:gd name="T71" fmla="*/ 28 h 31"/>
                <a:gd name="T72" fmla="*/ 119 w 144"/>
                <a:gd name="T73" fmla="*/ 30 h 31"/>
                <a:gd name="T74" fmla="*/ 123 w 144"/>
                <a:gd name="T75" fmla="*/ 29 h 31"/>
                <a:gd name="T76" fmla="*/ 125 w 144"/>
                <a:gd name="T77" fmla="*/ 30 h 31"/>
                <a:gd name="T78" fmla="*/ 130 w 144"/>
                <a:gd name="T79" fmla="*/ 28 h 31"/>
                <a:gd name="T80" fmla="*/ 131 w 144"/>
                <a:gd name="T81" fmla="*/ 30 h 31"/>
                <a:gd name="T82" fmla="*/ 137 w 144"/>
                <a:gd name="T83" fmla="*/ 28 h 31"/>
                <a:gd name="T84" fmla="*/ 138 w 144"/>
                <a:gd name="T85" fmla="*/ 30 h 31"/>
                <a:gd name="T86" fmla="*/ 142 w 144"/>
                <a:gd name="T87" fmla="*/ 27 h 31"/>
                <a:gd name="T88" fmla="*/ 143 w 144"/>
                <a:gd name="T89" fmla="*/ 29 h 31"/>
                <a:gd name="T90" fmla="*/ 135 w 144"/>
                <a:gd name="T91" fmla="*/ 6 h 31"/>
                <a:gd name="T92" fmla="*/ 86 w 144"/>
                <a:gd name="T9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31">
                  <a:moveTo>
                    <a:pt x="19" y="28"/>
                  </a:moveTo>
                  <a:cubicBezTo>
                    <a:pt x="13" y="28"/>
                    <a:pt x="8" y="28"/>
                    <a:pt x="3" y="27"/>
                  </a:cubicBezTo>
                  <a:cubicBezTo>
                    <a:pt x="19" y="4"/>
                    <a:pt x="19" y="4"/>
                    <a:pt x="19" y="4"/>
                  </a:cubicBezTo>
                  <a:cubicBezTo>
                    <a:pt x="41" y="3"/>
                    <a:pt x="64" y="2"/>
                    <a:pt x="86" y="2"/>
                  </a:cubicBezTo>
                  <a:cubicBezTo>
                    <a:pt x="100" y="2"/>
                    <a:pt x="113" y="2"/>
                    <a:pt x="127" y="3"/>
                  </a:cubicBezTo>
                  <a:cubicBezTo>
                    <a:pt x="129" y="3"/>
                    <a:pt x="130" y="3"/>
                    <a:pt x="131" y="4"/>
                  </a:cubicBezTo>
                  <a:cubicBezTo>
                    <a:pt x="132" y="5"/>
                    <a:pt x="132" y="6"/>
                    <a:pt x="133" y="7"/>
                  </a:cubicBezTo>
                  <a:cubicBezTo>
                    <a:pt x="140" y="27"/>
                    <a:pt x="140" y="27"/>
                    <a:pt x="140" y="27"/>
                  </a:cubicBezTo>
                  <a:cubicBezTo>
                    <a:pt x="23" y="28"/>
                    <a:pt x="23" y="28"/>
                    <a:pt x="23" y="28"/>
                  </a:cubicBezTo>
                  <a:cubicBezTo>
                    <a:pt x="19" y="28"/>
                    <a:pt x="19" y="28"/>
                    <a:pt x="19" y="28"/>
                  </a:cubicBezTo>
                  <a:moveTo>
                    <a:pt x="86" y="0"/>
                  </a:moveTo>
                  <a:cubicBezTo>
                    <a:pt x="64" y="0"/>
                    <a:pt x="41" y="0"/>
                    <a:pt x="18" y="2"/>
                  </a:cubicBezTo>
                  <a:cubicBezTo>
                    <a:pt x="18" y="2"/>
                    <a:pt x="18" y="2"/>
                    <a:pt x="17" y="2"/>
                  </a:cubicBezTo>
                  <a:cubicBezTo>
                    <a:pt x="0" y="26"/>
                    <a:pt x="0" y="26"/>
                    <a:pt x="0" y="26"/>
                  </a:cubicBezTo>
                  <a:cubicBezTo>
                    <a:pt x="1" y="27"/>
                    <a:pt x="1" y="27"/>
                    <a:pt x="1" y="28"/>
                  </a:cubicBezTo>
                  <a:cubicBezTo>
                    <a:pt x="1" y="28"/>
                    <a:pt x="1" y="29"/>
                    <a:pt x="1" y="29"/>
                  </a:cubicBezTo>
                  <a:cubicBezTo>
                    <a:pt x="2" y="29"/>
                    <a:pt x="3" y="30"/>
                    <a:pt x="5" y="30"/>
                  </a:cubicBezTo>
                  <a:cubicBezTo>
                    <a:pt x="5" y="29"/>
                    <a:pt x="5" y="29"/>
                    <a:pt x="5" y="29"/>
                  </a:cubicBezTo>
                  <a:cubicBezTo>
                    <a:pt x="5" y="28"/>
                    <a:pt x="5" y="28"/>
                    <a:pt x="6" y="28"/>
                  </a:cubicBezTo>
                  <a:cubicBezTo>
                    <a:pt x="6" y="28"/>
                    <a:pt x="6" y="28"/>
                    <a:pt x="6" y="28"/>
                  </a:cubicBezTo>
                  <a:cubicBezTo>
                    <a:pt x="7" y="28"/>
                    <a:pt x="7" y="28"/>
                    <a:pt x="7" y="29"/>
                  </a:cubicBezTo>
                  <a:cubicBezTo>
                    <a:pt x="7" y="29"/>
                    <a:pt x="7" y="30"/>
                    <a:pt x="7" y="30"/>
                  </a:cubicBezTo>
                  <a:cubicBezTo>
                    <a:pt x="8" y="30"/>
                    <a:pt x="9" y="30"/>
                    <a:pt x="10" y="30"/>
                  </a:cubicBezTo>
                  <a:cubicBezTo>
                    <a:pt x="10" y="30"/>
                    <a:pt x="11" y="29"/>
                    <a:pt x="11" y="29"/>
                  </a:cubicBezTo>
                  <a:cubicBezTo>
                    <a:pt x="11" y="29"/>
                    <a:pt x="12" y="29"/>
                    <a:pt x="12" y="29"/>
                  </a:cubicBezTo>
                  <a:cubicBezTo>
                    <a:pt x="12" y="29"/>
                    <a:pt x="12" y="29"/>
                    <a:pt x="12" y="29"/>
                  </a:cubicBezTo>
                  <a:cubicBezTo>
                    <a:pt x="13" y="29"/>
                    <a:pt x="13" y="30"/>
                    <a:pt x="13" y="30"/>
                  </a:cubicBezTo>
                  <a:cubicBezTo>
                    <a:pt x="14" y="30"/>
                    <a:pt x="15" y="30"/>
                    <a:pt x="16" y="31"/>
                  </a:cubicBezTo>
                  <a:cubicBezTo>
                    <a:pt x="17" y="30"/>
                    <a:pt x="17" y="30"/>
                    <a:pt x="17" y="30"/>
                  </a:cubicBezTo>
                  <a:cubicBezTo>
                    <a:pt x="17" y="29"/>
                    <a:pt x="17" y="29"/>
                    <a:pt x="18" y="29"/>
                  </a:cubicBezTo>
                  <a:cubicBezTo>
                    <a:pt x="18" y="29"/>
                    <a:pt x="18" y="29"/>
                    <a:pt x="18" y="29"/>
                  </a:cubicBezTo>
                  <a:cubicBezTo>
                    <a:pt x="18" y="29"/>
                    <a:pt x="19" y="30"/>
                    <a:pt x="18" y="31"/>
                  </a:cubicBezTo>
                  <a:cubicBezTo>
                    <a:pt x="19" y="31"/>
                    <a:pt x="19" y="31"/>
                    <a:pt x="19" y="31"/>
                  </a:cubicBezTo>
                  <a:cubicBezTo>
                    <a:pt x="24" y="31"/>
                    <a:pt x="24" y="31"/>
                    <a:pt x="24" y="31"/>
                  </a:cubicBezTo>
                  <a:cubicBezTo>
                    <a:pt x="24" y="29"/>
                    <a:pt x="24" y="29"/>
                    <a:pt x="24" y="29"/>
                  </a:cubicBezTo>
                  <a:cubicBezTo>
                    <a:pt x="24" y="29"/>
                    <a:pt x="25" y="29"/>
                    <a:pt x="25" y="29"/>
                  </a:cubicBezTo>
                  <a:cubicBezTo>
                    <a:pt x="25" y="29"/>
                    <a:pt x="25" y="29"/>
                    <a:pt x="26" y="29"/>
                  </a:cubicBezTo>
                  <a:cubicBezTo>
                    <a:pt x="26" y="29"/>
                    <a:pt x="26" y="30"/>
                    <a:pt x="26" y="30"/>
                  </a:cubicBezTo>
                  <a:cubicBezTo>
                    <a:pt x="26" y="30"/>
                    <a:pt x="26" y="30"/>
                    <a:pt x="26" y="30"/>
                  </a:cubicBezTo>
                  <a:cubicBezTo>
                    <a:pt x="31" y="30"/>
                    <a:pt x="31" y="30"/>
                    <a:pt x="31" y="30"/>
                  </a:cubicBezTo>
                  <a:cubicBezTo>
                    <a:pt x="31" y="30"/>
                    <a:pt x="31" y="30"/>
                    <a:pt x="31" y="30"/>
                  </a:cubicBezTo>
                  <a:cubicBezTo>
                    <a:pt x="31" y="29"/>
                    <a:pt x="32" y="29"/>
                    <a:pt x="32" y="29"/>
                  </a:cubicBezTo>
                  <a:cubicBezTo>
                    <a:pt x="32" y="29"/>
                    <a:pt x="32" y="29"/>
                    <a:pt x="32" y="29"/>
                  </a:cubicBezTo>
                  <a:cubicBezTo>
                    <a:pt x="33" y="29"/>
                    <a:pt x="33" y="30"/>
                    <a:pt x="33" y="30"/>
                  </a:cubicBezTo>
                  <a:cubicBezTo>
                    <a:pt x="33" y="30"/>
                    <a:pt x="33" y="30"/>
                    <a:pt x="33" y="30"/>
                  </a:cubicBezTo>
                  <a:cubicBezTo>
                    <a:pt x="39" y="30"/>
                    <a:pt x="39" y="30"/>
                    <a:pt x="39" y="30"/>
                  </a:cubicBezTo>
                  <a:cubicBezTo>
                    <a:pt x="39" y="30"/>
                    <a:pt x="39" y="29"/>
                    <a:pt x="40" y="29"/>
                  </a:cubicBezTo>
                  <a:cubicBezTo>
                    <a:pt x="40" y="29"/>
                    <a:pt x="40" y="29"/>
                    <a:pt x="40" y="29"/>
                  </a:cubicBezTo>
                  <a:cubicBezTo>
                    <a:pt x="41" y="29"/>
                    <a:pt x="41" y="29"/>
                    <a:pt x="41" y="29"/>
                  </a:cubicBezTo>
                  <a:cubicBezTo>
                    <a:pt x="41" y="29"/>
                    <a:pt x="42" y="30"/>
                    <a:pt x="41" y="30"/>
                  </a:cubicBezTo>
                  <a:cubicBezTo>
                    <a:pt x="41" y="30"/>
                    <a:pt x="41" y="30"/>
                    <a:pt x="41" y="30"/>
                  </a:cubicBezTo>
                  <a:cubicBezTo>
                    <a:pt x="48" y="30"/>
                    <a:pt x="48" y="30"/>
                    <a:pt x="48" y="30"/>
                  </a:cubicBezTo>
                  <a:cubicBezTo>
                    <a:pt x="48" y="30"/>
                    <a:pt x="49" y="30"/>
                    <a:pt x="49" y="30"/>
                  </a:cubicBezTo>
                  <a:cubicBezTo>
                    <a:pt x="49" y="30"/>
                    <a:pt x="49" y="29"/>
                    <a:pt x="49" y="29"/>
                  </a:cubicBezTo>
                  <a:cubicBezTo>
                    <a:pt x="50" y="29"/>
                    <a:pt x="50" y="29"/>
                    <a:pt x="50" y="30"/>
                  </a:cubicBezTo>
                  <a:cubicBezTo>
                    <a:pt x="50" y="30"/>
                    <a:pt x="50" y="30"/>
                    <a:pt x="50" y="30"/>
                  </a:cubicBezTo>
                  <a:cubicBezTo>
                    <a:pt x="58" y="30"/>
                    <a:pt x="58" y="30"/>
                    <a:pt x="58" y="30"/>
                  </a:cubicBezTo>
                  <a:cubicBezTo>
                    <a:pt x="58" y="30"/>
                    <a:pt x="58" y="29"/>
                    <a:pt x="59" y="28"/>
                  </a:cubicBezTo>
                  <a:cubicBezTo>
                    <a:pt x="59" y="28"/>
                    <a:pt x="60" y="28"/>
                    <a:pt x="60" y="28"/>
                  </a:cubicBezTo>
                  <a:cubicBezTo>
                    <a:pt x="60" y="28"/>
                    <a:pt x="60" y="28"/>
                    <a:pt x="60" y="28"/>
                  </a:cubicBezTo>
                  <a:cubicBezTo>
                    <a:pt x="61" y="28"/>
                    <a:pt x="61" y="29"/>
                    <a:pt x="61" y="29"/>
                  </a:cubicBezTo>
                  <a:cubicBezTo>
                    <a:pt x="60" y="30"/>
                    <a:pt x="60" y="30"/>
                    <a:pt x="60" y="30"/>
                  </a:cubicBezTo>
                  <a:cubicBezTo>
                    <a:pt x="67" y="30"/>
                    <a:pt x="67" y="30"/>
                    <a:pt x="67" y="30"/>
                  </a:cubicBezTo>
                  <a:cubicBezTo>
                    <a:pt x="67" y="29"/>
                    <a:pt x="67" y="29"/>
                    <a:pt x="67" y="29"/>
                  </a:cubicBezTo>
                  <a:cubicBezTo>
                    <a:pt x="67" y="29"/>
                    <a:pt x="68" y="28"/>
                    <a:pt x="68" y="28"/>
                  </a:cubicBezTo>
                  <a:cubicBezTo>
                    <a:pt x="68" y="28"/>
                    <a:pt x="68" y="29"/>
                    <a:pt x="69" y="29"/>
                  </a:cubicBezTo>
                  <a:cubicBezTo>
                    <a:pt x="69" y="29"/>
                    <a:pt x="69" y="29"/>
                    <a:pt x="69" y="30"/>
                  </a:cubicBezTo>
                  <a:cubicBezTo>
                    <a:pt x="69" y="30"/>
                    <a:pt x="69" y="30"/>
                    <a:pt x="69" y="30"/>
                  </a:cubicBezTo>
                  <a:cubicBezTo>
                    <a:pt x="72" y="30"/>
                    <a:pt x="72" y="30"/>
                    <a:pt x="72" y="30"/>
                  </a:cubicBezTo>
                  <a:cubicBezTo>
                    <a:pt x="72" y="30"/>
                    <a:pt x="72" y="30"/>
                    <a:pt x="72" y="30"/>
                  </a:cubicBezTo>
                  <a:cubicBezTo>
                    <a:pt x="72" y="30"/>
                    <a:pt x="73" y="30"/>
                    <a:pt x="73" y="30"/>
                  </a:cubicBezTo>
                  <a:cubicBezTo>
                    <a:pt x="73" y="30"/>
                    <a:pt x="73" y="30"/>
                    <a:pt x="73" y="30"/>
                  </a:cubicBezTo>
                  <a:cubicBezTo>
                    <a:pt x="78" y="30"/>
                    <a:pt x="78" y="30"/>
                    <a:pt x="78" y="30"/>
                  </a:cubicBezTo>
                  <a:cubicBezTo>
                    <a:pt x="79" y="30"/>
                    <a:pt x="79" y="29"/>
                    <a:pt x="79" y="29"/>
                  </a:cubicBezTo>
                  <a:cubicBezTo>
                    <a:pt x="79" y="29"/>
                    <a:pt x="80" y="28"/>
                    <a:pt x="80" y="28"/>
                  </a:cubicBezTo>
                  <a:cubicBezTo>
                    <a:pt x="80" y="28"/>
                    <a:pt x="80" y="28"/>
                    <a:pt x="80" y="29"/>
                  </a:cubicBezTo>
                  <a:cubicBezTo>
                    <a:pt x="81" y="29"/>
                    <a:pt x="81" y="29"/>
                    <a:pt x="81" y="30"/>
                  </a:cubicBezTo>
                  <a:cubicBezTo>
                    <a:pt x="81" y="30"/>
                    <a:pt x="81" y="30"/>
                    <a:pt x="81" y="30"/>
                  </a:cubicBezTo>
                  <a:cubicBezTo>
                    <a:pt x="83" y="30"/>
                    <a:pt x="83" y="30"/>
                    <a:pt x="83" y="30"/>
                  </a:cubicBezTo>
                  <a:cubicBezTo>
                    <a:pt x="83" y="30"/>
                    <a:pt x="83" y="30"/>
                    <a:pt x="83" y="29"/>
                  </a:cubicBezTo>
                  <a:cubicBezTo>
                    <a:pt x="84" y="29"/>
                    <a:pt x="84" y="28"/>
                    <a:pt x="84" y="28"/>
                  </a:cubicBezTo>
                  <a:cubicBezTo>
                    <a:pt x="84" y="28"/>
                    <a:pt x="85" y="28"/>
                    <a:pt x="85" y="29"/>
                  </a:cubicBezTo>
                  <a:cubicBezTo>
                    <a:pt x="85" y="29"/>
                    <a:pt x="85" y="29"/>
                    <a:pt x="85" y="30"/>
                  </a:cubicBezTo>
                  <a:cubicBezTo>
                    <a:pt x="85" y="30"/>
                    <a:pt x="85" y="30"/>
                    <a:pt x="85" y="30"/>
                  </a:cubicBezTo>
                  <a:cubicBezTo>
                    <a:pt x="90" y="30"/>
                    <a:pt x="90" y="30"/>
                    <a:pt x="90" y="30"/>
                  </a:cubicBezTo>
                  <a:cubicBezTo>
                    <a:pt x="90" y="30"/>
                    <a:pt x="91" y="29"/>
                    <a:pt x="92" y="29"/>
                  </a:cubicBezTo>
                  <a:cubicBezTo>
                    <a:pt x="92" y="29"/>
                    <a:pt x="92" y="29"/>
                    <a:pt x="92" y="29"/>
                  </a:cubicBezTo>
                  <a:cubicBezTo>
                    <a:pt x="92" y="29"/>
                    <a:pt x="93" y="29"/>
                    <a:pt x="93" y="29"/>
                  </a:cubicBezTo>
                  <a:cubicBezTo>
                    <a:pt x="93" y="29"/>
                    <a:pt x="93" y="30"/>
                    <a:pt x="93" y="30"/>
                  </a:cubicBezTo>
                  <a:cubicBezTo>
                    <a:pt x="97" y="30"/>
                    <a:pt x="97" y="30"/>
                    <a:pt x="97" y="30"/>
                  </a:cubicBezTo>
                  <a:cubicBezTo>
                    <a:pt x="98" y="30"/>
                    <a:pt x="98" y="29"/>
                    <a:pt x="99" y="29"/>
                  </a:cubicBezTo>
                  <a:cubicBezTo>
                    <a:pt x="99" y="29"/>
                    <a:pt x="99" y="29"/>
                    <a:pt x="99" y="29"/>
                  </a:cubicBezTo>
                  <a:cubicBezTo>
                    <a:pt x="100" y="29"/>
                    <a:pt x="100" y="29"/>
                    <a:pt x="100" y="29"/>
                  </a:cubicBezTo>
                  <a:cubicBezTo>
                    <a:pt x="100" y="30"/>
                    <a:pt x="100" y="30"/>
                    <a:pt x="100" y="30"/>
                  </a:cubicBezTo>
                  <a:cubicBezTo>
                    <a:pt x="105" y="30"/>
                    <a:pt x="105" y="30"/>
                    <a:pt x="105" y="30"/>
                  </a:cubicBezTo>
                  <a:cubicBezTo>
                    <a:pt x="105" y="29"/>
                    <a:pt x="106" y="29"/>
                    <a:pt x="106" y="28"/>
                  </a:cubicBezTo>
                  <a:cubicBezTo>
                    <a:pt x="106" y="28"/>
                    <a:pt x="107" y="28"/>
                    <a:pt x="107" y="28"/>
                  </a:cubicBezTo>
                  <a:cubicBezTo>
                    <a:pt x="107" y="28"/>
                    <a:pt x="107" y="28"/>
                    <a:pt x="108" y="29"/>
                  </a:cubicBezTo>
                  <a:cubicBezTo>
                    <a:pt x="108" y="29"/>
                    <a:pt x="108" y="30"/>
                    <a:pt x="108" y="30"/>
                  </a:cubicBezTo>
                  <a:cubicBezTo>
                    <a:pt x="107" y="30"/>
                    <a:pt x="107" y="30"/>
                    <a:pt x="107" y="30"/>
                  </a:cubicBezTo>
                  <a:cubicBezTo>
                    <a:pt x="111" y="30"/>
                    <a:pt x="111" y="30"/>
                    <a:pt x="111" y="30"/>
                  </a:cubicBezTo>
                  <a:cubicBezTo>
                    <a:pt x="113" y="28"/>
                    <a:pt x="113" y="28"/>
                    <a:pt x="113" y="28"/>
                  </a:cubicBezTo>
                  <a:cubicBezTo>
                    <a:pt x="113" y="28"/>
                    <a:pt x="113" y="27"/>
                    <a:pt x="114" y="27"/>
                  </a:cubicBezTo>
                  <a:cubicBezTo>
                    <a:pt x="114" y="27"/>
                    <a:pt x="114" y="28"/>
                    <a:pt x="114" y="28"/>
                  </a:cubicBezTo>
                  <a:cubicBezTo>
                    <a:pt x="115" y="28"/>
                    <a:pt x="115" y="29"/>
                    <a:pt x="114" y="29"/>
                  </a:cubicBezTo>
                  <a:cubicBezTo>
                    <a:pt x="114" y="30"/>
                    <a:pt x="114" y="30"/>
                    <a:pt x="114" y="30"/>
                  </a:cubicBezTo>
                  <a:cubicBezTo>
                    <a:pt x="116" y="30"/>
                    <a:pt x="116" y="30"/>
                    <a:pt x="116" y="30"/>
                  </a:cubicBezTo>
                  <a:cubicBezTo>
                    <a:pt x="117" y="29"/>
                    <a:pt x="118" y="29"/>
                    <a:pt x="118" y="28"/>
                  </a:cubicBezTo>
                  <a:cubicBezTo>
                    <a:pt x="118" y="28"/>
                    <a:pt x="119" y="28"/>
                    <a:pt x="119" y="28"/>
                  </a:cubicBezTo>
                  <a:cubicBezTo>
                    <a:pt x="119" y="28"/>
                    <a:pt x="119" y="28"/>
                    <a:pt x="120" y="28"/>
                  </a:cubicBezTo>
                  <a:cubicBezTo>
                    <a:pt x="120" y="29"/>
                    <a:pt x="120" y="29"/>
                    <a:pt x="119" y="30"/>
                  </a:cubicBezTo>
                  <a:cubicBezTo>
                    <a:pt x="119" y="30"/>
                    <a:pt x="119" y="30"/>
                    <a:pt x="119" y="30"/>
                  </a:cubicBezTo>
                  <a:cubicBezTo>
                    <a:pt x="122" y="30"/>
                    <a:pt x="122" y="30"/>
                    <a:pt x="122" y="30"/>
                  </a:cubicBezTo>
                  <a:cubicBezTo>
                    <a:pt x="123" y="30"/>
                    <a:pt x="123" y="29"/>
                    <a:pt x="123" y="29"/>
                  </a:cubicBezTo>
                  <a:cubicBezTo>
                    <a:pt x="124" y="29"/>
                    <a:pt x="124" y="29"/>
                    <a:pt x="124" y="29"/>
                  </a:cubicBezTo>
                  <a:cubicBezTo>
                    <a:pt x="124" y="29"/>
                    <a:pt x="125" y="29"/>
                    <a:pt x="125" y="29"/>
                  </a:cubicBezTo>
                  <a:cubicBezTo>
                    <a:pt x="125" y="29"/>
                    <a:pt x="125" y="30"/>
                    <a:pt x="125" y="30"/>
                  </a:cubicBezTo>
                  <a:cubicBezTo>
                    <a:pt x="129" y="30"/>
                    <a:pt x="129" y="30"/>
                    <a:pt x="129" y="30"/>
                  </a:cubicBezTo>
                  <a:cubicBezTo>
                    <a:pt x="129" y="29"/>
                    <a:pt x="129" y="29"/>
                    <a:pt x="129" y="29"/>
                  </a:cubicBezTo>
                  <a:cubicBezTo>
                    <a:pt x="130" y="28"/>
                    <a:pt x="130" y="28"/>
                    <a:pt x="130" y="28"/>
                  </a:cubicBezTo>
                  <a:cubicBezTo>
                    <a:pt x="130" y="28"/>
                    <a:pt x="131" y="28"/>
                    <a:pt x="131" y="28"/>
                  </a:cubicBezTo>
                  <a:cubicBezTo>
                    <a:pt x="131" y="29"/>
                    <a:pt x="131" y="29"/>
                    <a:pt x="131" y="30"/>
                  </a:cubicBezTo>
                  <a:cubicBezTo>
                    <a:pt x="131" y="30"/>
                    <a:pt x="131" y="30"/>
                    <a:pt x="131" y="30"/>
                  </a:cubicBezTo>
                  <a:cubicBezTo>
                    <a:pt x="135" y="30"/>
                    <a:pt x="135" y="30"/>
                    <a:pt x="135" y="30"/>
                  </a:cubicBezTo>
                  <a:cubicBezTo>
                    <a:pt x="135" y="29"/>
                    <a:pt x="136" y="29"/>
                    <a:pt x="137" y="28"/>
                  </a:cubicBezTo>
                  <a:cubicBezTo>
                    <a:pt x="137" y="28"/>
                    <a:pt x="137" y="28"/>
                    <a:pt x="137" y="28"/>
                  </a:cubicBezTo>
                  <a:cubicBezTo>
                    <a:pt x="138" y="28"/>
                    <a:pt x="138" y="28"/>
                    <a:pt x="138" y="28"/>
                  </a:cubicBezTo>
                  <a:cubicBezTo>
                    <a:pt x="139" y="29"/>
                    <a:pt x="138" y="29"/>
                    <a:pt x="138" y="30"/>
                  </a:cubicBezTo>
                  <a:cubicBezTo>
                    <a:pt x="138" y="30"/>
                    <a:pt x="138" y="30"/>
                    <a:pt x="138" y="30"/>
                  </a:cubicBezTo>
                  <a:cubicBezTo>
                    <a:pt x="140" y="30"/>
                    <a:pt x="140" y="30"/>
                    <a:pt x="140" y="30"/>
                  </a:cubicBezTo>
                  <a:cubicBezTo>
                    <a:pt x="141" y="28"/>
                    <a:pt x="141" y="28"/>
                    <a:pt x="141" y="28"/>
                  </a:cubicBezTo>
                  <a:cubicBezTo>
                    <a:pt x="141" y="27"/>
                    <a:pt x="141" y="27"/>
                    <a:pt x="142" y="27"/>
                  </a:cubicBezTo>
                  <a:cubicBezTo>
                    <a:pt x="142" y="27"/>
                    <a:pt x="142" y="27"/>
                    <a:pt x="142" y="27"/>
                  </a:cubicBezTo>
                  <a:cubicBezTo>
                    <a:pt x="143" y="27"/>
                    <a:pt x="143" y="28"/>
                    <a:pt x="143" y="28"/>
                  </a:cubicBezTo>
                  <a:cubicBezTo>
                    <a:pt x="143" y="29"/>
                    <a:pt x="143" y="29"/>
                    <a:pt x="143" y="29"/>
                  </a:cubicBezTo>
                  <a:cubicBezTo>
                    <a:pt x="143" y="29"/>
                    <a:pt x="143" y="29"/>
                    <a:pt x="143" y="29"/>
                  </a:cubicBezTo>
                  <a:cubicBezTo>
                    <a:pt x="143" y="29"/>
                    <a:pt x="144" y="28"/>
                    <a:pt x="143" y="28"/>
                  </a:cubicBezTo>
                  <a:cubicBezTo>
                    <a:pt x="135" y="6"/>
                    <a:pt x="135" y="6"/>
                    <a:pt x="135" y="6"/>
                  </a:cubicBezTo>
                  <a:cubicBezTo>
                    <a:pt x="135" y="5"/>
                    <a:pt x="134" y="3"/>
                    <a:pt x="133" y="2"/>
                  </a:cubicBezTo>
                  <a:cubicBezTo>
                    <a:pt x="131" y="0"/>
                    <a:pt x="129" y="0"/>
                    <a:pt x="127" y="0"/>
                  </a:cubicBezTo>
                  <a:cubicBezTo>
                    <a:pt x="113" y="0"/>
                    <a:pt x="100" y="0"/>
                    <a:pt x="86"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55"/>
            <p:cNvSpPr>
              <a:spLocks noEditPoints="1"/>
            </p:cNvSpPr>
            <p:nvPr/>
          </p:nvSpPr>
          <p:spPr bwMode="auto">
            <a:xfrm>
              <a:off x="5038460" y="5876162"/>
              <a:ext cx="1738981" cy="35491"/>
            </a:xfrm>
            <a:custGeom>
              <a:avLst/>
              <a:gdLst>
                <a:gd name="T0" fmla="*/ 0 w 145"/>
                <a:gd name="T1" fmla="*/ 3 h 3"/>
                <a:gd name="T2" fmla="*/ 144 w 145"/>
                <a:gd name="T3" fmla="*/ 1 h 3"/>
                <a:gd name="T4" fmla="*/ 144 w 145"/>
                <a:gd name="T5" fmla="*/ 1 h 3"/>
                <a:gd name="T6" fmla="*/ 27 w 145"/>
                <a:gd name="T7" fmla="*/ 2 h 3"/>
                <a:gd name="T8" fmla="*/ 25 w 145"/>
                <a:gd name="T9" fmla="*/ 1 h 3"/>
                <a:gd name="T10" fmla="*/ 19 w 145"/>
                <a:gd name="T11" fmla="*/ 2 h 3"/>
                <a:gd name="T12" fmla="*/ 17 w 145"/>
                <a:gd name="T13" fmla="*/ 1 h 3"/>
                <a:gd name="T14" fmla="*/ 13 w 145"/>
                <a:gd name="T15" fmla="*/ 1 h 3"/>
                <a:gd name="T16" fmla="*/ 11 w 145"/>
                <a:gd name="T17" fmla="*/ 1 h 3"/>
                <a:gd name="T18" fmla="*/ 7 w 145"/>
                <a:gd name="T19" fmla="*/ 1 h 3"/>
                <a:gd name="T20" fmla="*/ 6 w 145"/>
                <a:gd name="T21" fmla="*/ 1 h 3"/>
                <a:gd name="T22" fmla="*/ 3 w 145"/>
                <a:gd name="T23" fmla="*/ 2 h 3"/>
                <a:gd name="T24" fmla="*/ 32 w 145"/>
                <a:gd name="T25" fmla="*/ 2 h 3"/>
                <a:gd name="T26" fmla="*/ 34 w 145"/>
                <a:gd name="T27" fmla="*/ 0 h 3"/>
                <a:gd name="T28" fmla="*/ 39 w 145"/>
                <a:gd name="T29" fmla="*/ 3 h 3"/>
                <a:gd name="T30" fmla="*/ 49 w 145"/>
                <a:gd name="T31" fmla="*/ 0 h 3"/>
                <a:gd name="T32" fmla="*/ 41 w 145"/>
                <a:gd name="T33" fmla="*/ 3 h 3"/>
                <a:gd name="T34" fmla="*/ 49 w 145"/>
                <a:gd name="T35" fmla="*/ 0 h 3"/>
                <a:gd name="T36" fmla="*/ 51 w 145"/>
                <a:gd name="T37" fmla="*/ 1 h 3"/>
                <a:gd name="T38" fmla="*/ 58 w 145"/>
                <a:gd name="T39" fmla="*/ 2 h 3"/>
                <a:gd name="T40" fmla="*/ 70 w 145"/>
                <a:gd name="T41" fmla="*/ 0 h 3"/>
                <a:gd name="T42" fmla="*/ 67 w 145"/>
                <a:gd name="T43" fmla="*/ 2 h 3"/>
                <a:gd name="T44" fmla="*/ 61 w 145"/>
                <a:gd name="T45" fmla="*/ 0 h 3"/>
                <a:gd name="T46" fmla="*/ 72 w 145"/>
                <a:gd name="T47" fmla="*/ 3 h 3"/>
                <a:gd name="T48" fmla="*/ 84 w 145"/>
                <a:gd name="T49" fmla="*/ 0 h 3"/>
                <a:gd name="T50" fmla="*/ 79 w 145"/>
                <a:gd name="T51" fmla="*/ 3 h 3"/>
                <a:gd name="T52" fmla="*/ 79 w 145"/>
                <a:gd name="T53" fmla="*/ 0 h 3"/>
                <a:gd name="T54" fmla="*/ 74 w 145"/>
                <a:gd name="T55" fmla="*/ 3 h 3"/>
                <a:gd name="T56" fmla="*/ 84 w 145"/>
                <a:gd name="T57" fmla="*/ 0 h 3"/>
                <a:gd name="T58" fmla="*/ 137 w 145"/>
                <a:gd name="T59" fmla="*/ 2 h 3"/>
                <a:gd name="T60" fmla="*/ 135 w 145"/>
                <a:gd name="T61" fmla="*/ 1 h 3"/>
                <a:gd name="T62" fmla="*/ 130 w 145"/>
                <a:gd name="T63" fmla="*/ 2 h 3"/>
                <a:gd name="T64" fmla="*/ 129 w 145"/>
                <a:gd name="T65" fmla="*/ 0 h 3"/>
                <a:gd name="T66" fmla="*/ 124 w 145"/>
                <a:gd name="T67" fmla="*/ 2 h 3"/>
                <a:gd name="T68" fmla="*/ 122 w 145"/>
                <a:gd name="T69" fmla="*/ 1 h 3"/>
                <a:gd name="T70" fmla="*/ 118 w 145"/>
                <a:gd name="T71" fmla="*/ 1 h 3"/>
                <a:gd name="T72" fmla="*/ 117 w 145"/>
                <a:gd name="T73" fmla="*/ 1 h 3"/>
                <a:gd name="T74" fmla="*/ 113 w 145"/>
                <a:gd name="T75" fmla="*/ 2 h 3"/>
                <a:gd name="T76" fmla="*/ 112 w 145"/>
                <a:gd name="T77" fmla="*/ 0 h 3"/>
                <a:gd name="T78" fmla="*/ 107 w 145"/>
                <a:gd name="T79" fmla="*/ 2 h 3"/>
                <a:gd name="T80" fmla="*/ 105 w 145"/>
                <a:gd name="T81" fmla="*/ 1 h 3"/>
                <a:gd name="T82" fmla="*/ 100 w 145"/>
                <a:gd name="T83" fmla="*/ 1 h 3"/>
                <a:gd name="T84" fmla="*/ 98 w 145"/>
                <a:gd name="T85" fmla="*/ 1 h 3"/>
                <a:gd name="T86" fmla="*/ 92 w 145"/>
                <a:gd name="T87" fmla="*/ 1 h 3"/>
                <a:gd name="T88" fmla="*/ 91 w 145"/>
                <a:gd name="T89" fmla="*/ 1 h 3"/>
                <a:gd name="T90" fmla="*/ 85 w 145"/>
                <a:gd name="T91" fmla="*/ 3 h 3"/>
                <a:gd name="T92" fmla="*/ 142 w 145"/>
                <a:gd name="T9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 h="3">
                  <a:moveTo>
                    <a:pt x="0" y="1"/>
                  </a:moveTo>
                  <a:cubicBezTo>
                    <a:pt x="0" y="1"/>
                    <a:pt x="0" y="1"/>
                    <a:pt x="0" y="2"/>
                  </a:cubicBezTo>
                  <a:cubicBezTo>
                    <a:pt x="0" y="2"/>
                    <a:pt x="0" y="2"/>
                    <a:pt x="0" y="3"/>
                  </a:cubicBezTo>
                  <a:cubicBezTo>
                    <a:pt x="0" y="2"/>
                    <a:pt x="0" y="1"/>
                    <a:pt x="0" y="1"/>
                  </a:cubicBezTo>
                  <a:moveTo>
                    <a:pt x="144" y="1"/>
                  </a:moveTo>
                  <a:cubicBezTo>
                    <a:pt x="144" y="1"/>
                    <a:pt x="144" y="1"/>
                    <a:pt x="144" y="1"/>
                  </a:cubicBezTo>
                  <a:cubicBezTo>
                    <a:pt x="144" y="2"/>
                    <a:pt x="144" y="2"/>
                    <a:pt x="144" y="2"/>
                  </a:cubicBezTo>
                  <a:cubicBezTo>
                    <a:pt x="144" y="2"/>
                    <a:pt x="145" y="2"/>
                    <a:pt x="145" y="1"/>
                  </a:cubicBezTo>
                  <a:cubicBezTo>
                    <a:pt x="145" y="1"/>
                    <a:pt x="145" y="1"/>
                    <a:pt x="144" y="1"/>
                  </a:cubicBezTo>
                  <a:moveTo>
                    <a:pt x="32" y="0"/>
                  </a:moveTo>
                  <a:cubicBezTo>
                    <a:pt x="27" y="0"/>
                    <a:pt x="27" y="0"/>
                    <a:pt x="27" y="0"/>
                  </a:cubicBezTo>
                  <a:cubicBezTo>
                    <a:pt x="27" y="2"/>
                    <a:pt x="27" y="2"/>
                    <a:pt x="27" y="2"/>
                  </a:cubicBezTo>
                  <a:cubicBezTo>
                    <a:pt x="26" y="2"/>
                    <a:pt x="26" y="2"/>
                    <a:pt x="26" y="2"/>
                  </a:cubicBezTo>
                  <a:cubicBezTo>
                    <a:pt x="25" y="2"/>
                    <a:pt x="25" y="2"/>
                    <a:pt x="25" y="2"/>
                  </a:cubicBezTo>
                  <a:cubicBezTo>
                    <a:pt x="25" y="2"/>
                    <a:pt x="25" y="1"/>
                    <a:pt x="25" y="1"/>
                  </a:cubicBezTo>
                  <a:cubicBezTo>
                    <a:pt x="25" y="0"/>
                    <a:pt x="25" y="0"/>
                    <a:pt x="25" y="0"/>
                  </a:cubicBezTo>
                  <a:cubicBezTo>
                    <a:pt x="20" y="0"/>
                    <a:pt x="20" y="0"/>
                    <a:pt x="20" y="0"/>
                  </a:cubicBezTo>
                  <a:cubicBezTo>
                    <a:pt x="19" y="2"/>
                    <a:pt x="19" y="2"/>
                    <a:pt x="19" y="2"/>
                  </a:cubicBezTo>
                  <a:cubicBezTo>
                    <a:pt x="19" y="2"/>
                    <a:pt x="19" y="2"/>
                    <a:pt x="18" y="2"/>
                  </a:cubicBezTo>
                  <a:cubicBezTo>
                    <a:pt x="18" y="2"/>
                    <a:pt x="18" y="2"/>
                    <a:pt x="18" y="2"/>
                  </a:cubicBezTo>
                  <a:cubicBezTo>
                    <a:pt x="17" y="2"/>
                    <a:pt x="17" y="1"/>
                    <a:pt x="17" y="1"/>
                  </a:cubicBezTo>
                  <a:cubicBezTo>
                    <a:pt x="18" y="0"/>
                    <a:pt x="18" y="0"/>
                    <a:pt x="18" y="0"/>
                  </a:cubicBezTo>
                  <a:cubicBezTo>
                    <a:pt x="13" y="0"/>
                    <a:pt x="13" y="0"/>
                    <a:pt x="13" y="0"/>
                  </a:cubicBezTo>
                  <a:cubicBezTo>
                    <a:pt x="13" y="1"/>
                    <a:pt x="13" y="1"/>
                    <a:pt x="13" y="1"/>
                  </a:cubicBezTo>
                  <a:cubicBezTo>
                    <a:pt x="13" y="2"/>
                    <a:pt x="12" y="2"/>
                    <a:pt x="12" y="2"/>
                  </a:cubicBezTo>
                  <a:cubicBezTo>
                    <a:pt x="12" y="2"/>
                    <a:pt x="12" y="2"/>
                    <a:pt x="12" y="2"/>
                  </a:cubicBezTo>
                  <a:cubicBezTo>
                    <a:pt x="11" y="2"/>
                    <a:pt x="11" y="1"/>
                    <a:pt x="11" y="1"/>
                  </a:cubicBezTo>
                  <a:cubicBezTo>
                    <a:pt x="11" y="1"/>
                    <a:pt x="11" y="0"/>
                    <a:pt x="11" y="0"/>
                  </a:cubicBezTo>
                  <a:cubicBezTo>
                    <a:pt x="8" y="0"/>
                    <a:pt x="8" y="0"/>
                    <a:pt x="8" y="0"/>
                  </a:cubicBezTo>
                  <a:cubicBezTo>
                    <a:pt x="8" y="1"/>
                    <a:pt x="8" y="1"/>
                    <a:pt x="7" y="1"/>
                  </a:cubicBezTo>
                  <a:cubicBezTo>
                    <a:pt x="7" y="2"/>
                    <a:pt x="7" y="2"/>
                    <a:pt x="7" y="2"/>
                  </a:cubicBezTo>
                  <a:cubicBezTo>
                    <a:pt x="6" y="2"/>
                    <a:pt x="6" y="2"/>
                    <a:pt x="6" y="2"/>
                  </a:cubicBezTo>
                  <a:cubicBezTo>
                    <a:pt x="6" y="2"/>
                    <a:pt x="5" y="1"/>
                    <a:pt x="6" y="1"/>
                  </a:cubicBezTo>
                  <a:cubicBezTo>
                    <a:pt x="6" y="0"/>
                    <a:pt x="6" y="0"/>
                    <a:pt x="6" y="0"/>
                  </a:cubicBezTo>
                  <a:cubicBezTo>
                    <a:pt x="3" y="0"/>
                    <a:pt x="3" y="0"/>
                    <a:pt x="3" y="0"/>
                  </a:cubicBezTo>
                  <a:cubicBezTo>
                    <a:pt x="3" y="1"/>
                    <a:pt x="3" y="2"/>
                    <a:pt x="3" y="2"/>
                  </a:cubicBezTo>
                  <a:cubicBezTo>
                    <a:pt x="3" y="3"/>
                    <a:pt x="3" y="3"/>
                    <a:pt x="3" y="3"/>
                  </a:cubicBezTo>
                  <a:cubicBezTo>
                    <a:pt x="32" y="3"/>
                    <a:pt x="32" y="3"/>
                    <a:pt x="32" y="3"/>
                  </a:cubicBezTo>
                  <a:cubicBezTo>
                    <a:pt x="32" y="3"/>
                    <a:pt x="32" y="2"/>
                    <a:pt x="32" y="2"/>
                  </a:cubicBezTo>
                  <a:cubicBezTo>
                    <a:pt x="32" y="0"/>
                    <a:pt x="32" y="0"/>
                    <a:pt x="32" y="0"/>
                  </a:cubicBezTo>
                  <a:moveTo>
                    <a:pt x="40" y="0"/>
                  </a:moveTo>
                  <a:cubicBezTo>
                    <a:pt x="34" y="0"/>
                    <a:pt x="34" y="0"/>
                    <a:pt x="34" y="0"/>
                  </a:cubicBezTo>
                  <a:cubicBezTo>
                    <a:pt x="34" y="2"/>
                    <a:pt x="34" y="2"/>
                    <a:pt x="34" y="2"/>
                  </a:cubicBezTo>
                  <a:cubicBezTo>
                    <a:pt x="34" y="2"/>
                    <a:pt x="33" y="3"/>
                    <a:pt x="33" y="3"/>
                  </a:cubicBezTo>
                  <a:cubicBezTo>
                    <a:pt x="39" y="3"/>
                    <a:pt x="39" y="3"/>
                    <a:pt x="39" y="3"/>
                  </a:cubicBezTo>
                  <a:cubicBezTo>
                    <a:pt x="39" y="3"/>
                    <a:pt x="39" y="2"/>
                    <a:pt x="39" y="2"/>
                  </a:cubicBezTo>
                  <a:cubicBezTo>
                    <a:pt x="39" y="1"/>
                    <a:pt x="39" y="1"/>
                    <a:pt x="40" y="0"/>
                  </a:cubicBezTo>
                  <a:moveTo>
                    <a:pt x="49" y="0"/>
                  </a:moveTo>
                  <a:cubicBezTo>
                    <a:pt x="42" y="0"/>
                    <a:pt x="42" y="0"/>
                    <a:pt x="42" y="0"/>
                  </a:cubicBezTo>
                  <a:cubicBezTo>
                    <a:pt x="41" y="1"/>
                    <a:pt x="41" y="2"/>
                    <a:pt x="41" y="3"/>
                  </a:cubicBezTo>
                  <a:cubicBezTo>
                    <a:pt x="41" y="3"/>
                    <a:pt x="41" y="3"/>
                    <a:pt x="41" y="3"/>
                  </a:cubicBezTo>
                  <a:cubicBezTo>
                    <a:pt x="49" y="3"/>
                    <a:pt x="49" y="3"/>
                    <a:pt x="49" y="3"/>
                  </a:cubicBezTo>
                  <a:cubicBezTo>
                    <a:pt x="49" y="2"/>
                    <a:pt x="49" y="2"/>
                    <a:pt x="49" y="1"/>
                  </a:cubicBezTo>
                  <a:cubicBezTo>
                    <a:pt x="49" y="1"/>
                    <a:pt x="49" y="1"/>
                    <a:pt x="49" y="0"/>
                  </a:cubicBezTo>
                  <a:moveTo>
                    <a:pt x="59" y="0"/>
                  </a:moveTo>
                  <a:cubicBezTo>
                    <a:pt x="52" y="0"/>
                    <a:pt x="52" y="0"/>
                    <a:pt x="52" y="0"/>
                  </a:cubicBezTo>
                  <a:cubicBezTo>
                    <a:pt x="51" y="1"/>
                    <a:pt x="51" y="1"/>
                    <a:pt x="51" y="1"/>
                  </a:cubicBezTo>
                  <a:cubicBezTo>
                    <a:pt x="51" y="2"/>
                    <a:pt x="51" y="2"/>
                    <a:pt x="51" y="3"/>
                  </a:cubicBezTo>
                  <a:cubicBezTo>
                    <a:pt x="58" y="3"/>
                    <a:pt x="58" y="3"/>
                    <a:pt x="58" y="3"/>
                  </a:cubicBezTo>
                  <a:cubicBezTo>
                    <a:pt x="58" y="2"/>
                    <a:pt x="58" y="2"/>
                    <a:pt x="58" y="2"/>
                  </a:cubicBezTo>
                  <a:cubicBezTo>
                    <a:pt x="58" y="1"/>
                    <a:pt x="58" y="1"/>
                    <a:pt x="59" y="0"/>
                  </a:cubicBezTo>
                  <a:moveTo>
                    <a:pt x="73" y="0"/>
                  </a:moveTo>
                  <a:cubicBezTo>
                    <a:pt x="70" y="0"/>
                    <a:pt x="70" y="0"/>
                    <a:pt x="70" y="0"/>
                  </a:cubicBezTo>
                  <a:cubicBezTo>
                    <a:pt x="69" y="2"/>
                    <a:pt x="69" y="2"/>
                    <a:pt x="69" y="2"/>
                  </a:cubicBezTo>
                  <a:cubicBezTo>
                    <a:pt x="68" y="3"/>
                    <a:pt x="68" y="3"/>
                    <a:pt x="68" y="3"/>
                  </a:cubicBezTo>
                  <a:cubicBezTo>
                    <a:pt x="67" y="2"/>
                    <a:pt x="67" y="2"/>
                    <a:pt x="67" y="2"/>
                  </a:cubicBezTo>
                  <a:cubicBezTo>
                    <a:pt x="67" y="2"/>
                    <a:pt x="67" y="2"/>
                    <a:pt x="67" y="1"/>
                  </a:cubicBezTo>
                  <a:cubicBezTo>
                    <a:pt x="67" y="0"/>
                    <a:pt x="67" y="0"/>
                    <a:pt x="67" y="0"/>
                  </a:cubicBezTo>
                  <a:cubicBezTo>
                    <a:pt x="61" y="0"/>
                    <a:pt x="61" y="0"/>
                    <a:pt x="61" y="0"/>
                  </a:cubicBezTo>
                  <a:cubicBezTo>
                    <a:pt x="60" y="1"/>
                    <a:pt x="60" y="2"/>
                    <a:pt x="60" y="2"/>
                  </a:cubicBezTo>
                  <a:cubicBezTo>
                    <a:pt x="60" y="2"/>
                    <a:pt x="60" y="3"/>
                    <a:pt x="60" y="3"/>
                  </a:cubicBezTo>
                  <a:cubicBezTo>
                    <a:pt x="72" y="3"/>
                    <a:pt x="72" y="3"/>
                    <a:pt x="72" y="3"/>
                  </a:cubicBezTo>
                  <a:cubicBezTo>
                    <a:pt x="72" y="2"/>
                    <a:pt x="72" y="2"/>
                    <a:pt x="72" y="2"/>
                  </a:cubicBezTo>
                  <a:cubicBezTo>
                    <a:pt x="72" y="1"/>
                    <a:pt x="72" y="1"/>
                    <a:pt x="73" y="0"/>
                  </a:cubicBezTo>
                  <a:moveTo>
                    <a:pt x="84" y="0"/>
                  </a:moveTo>
                  <a:cubicBezTo>
                    <a:pt x="81" y="0"/>
                    <a:pt x="81" y="0"/>
                    <a:pt x="81" y="0"/>
                  </a:cubicBezTo>
                  <a:cubicBezTo>
                    <a:pt x="81" y="1"/>
                    <a:pt x="81" y="1"/>
                    <a:pt x="80" y="2"/>
                  </a:cubicBezTo>
                  <a:cubicBezTo>
                    <a:pt x="80" y="2"/>
                    <a:pt x="80" y="3"/>
                    <a:pt x="79" y="3"/>
                  </a:cubicBezTo>
                  <a:cubicBezTo>
                    <a:pt x="79" y="3"/>
                    <a:pt x="79" y="3"/>
                    <a:pt x="79" y="3"/>
                  </a:cubicBezTo>
                  <a:cubicBezTo>
                    <a:pt x="79" y="2"/>
                    <a:pt x="78" y="2"/>
                    <a:pt x="79" y="1"/>
                  </a:cubicBezTo>
                  <a:cubicBezTo>
                    <a:pt x="79" y="1"/>
                    <a:pt x="79" y="0"/>
                    <a:pt x="79" y="0"/>
                  </a:cubicBezTo>
                  <a:cubicBezTo>
                    <a:pt x="75" y="0"/>
                    <a:pt x="75" y="0"/>
                    <a:pt x="75" y="0"/>
                  </a:cubicBezTo>
                  <a:cubicBezTo>
                    <a:pt x="74" y="1"/>
                    <a:pt x="74" y="1"/>
                    <a:pt x="74" y="2"/>
                  </a:cubicBezTo>
                  <a:cubicBezTo>
                    <a:pt x="74" y="2"/>
                    <a:pt x="74" y="3"/>
                    <a:pt x="74" y="3"/>
                  </a:cubicBezTo>
                  <a:cubicBezTo>
                    <a:pt x="83" y="3"/>
                    <a:pt x="83" y="3"/>
                    <a:pt x="83" y="3"/>
                  </a:cubicBezTo>
                  <a:cubicBezTo>
                    <a:pt x="83" y="2"/>
                    <a:pt x="83" y="2"/>
                    <a:pt x="83" y="2"/>
                  </a:cubicBezTo>
                  <a:cubicBezTo>
                    <a:pt x="84" y="1"/>
                    <a:pt x="84" y="1"/>
                    <a:pt x="84" y="0"/>
                  </a:cubicBezTo>
                  <a:moveTo>
                    <a:pt x="142" y="0"/>
                  </a:moveTo>
                  <a:cubicBezTo>
                    <a:pt x="138" y="0"/>
                    <a:pt x="138" y="0"/>
                    <a:pt x="138" y="0"/>
                  </a:cubicBezTo>
                  <a:cubicBezTo>
                    <a:pt x="137" y="0"/>
                    <a:pt x="137" y="1"/>
                    <a:pt x="137" y="2"/>
                  </a:cubicBezTo>
                  <a:cubicBezTo>
                    <a:pt x="136" y="2"/>
                    <a:pt x="136" y="2"/>
                    <a:pt x="136" y="2"/>
                  </a:cubicBezTo>
                  <a:cubicBezTo>
                    <a:pt x="135" y="2"/>
                    <a:pt x="135" y="2"/>
                    <a:pt x="135" y="2"/>
                  </a:cubicBezTo>
                  <a:cubicBezTo>
                    <a:pt x="135" y="2"/>
                    <a:pt x="135" y="1"/>
                    <a:pt x="135" y="1"/>
                  </a:cubicBezTo>
                  <a:cubicBezTo>
                    <a:pt x="135" y="1"/>
                    <a:pt x="135" y="0"/>
                    <a:pt x="135" y="0"/>
                  </a:cubicBezTo>
                  <a:cubicBezTo>
                    <a:pt x="131" y="0"/>
                    <a:pt x="131" y="0"/>
                    <a:pt x="131" y="0"/>
                  </a:cubicBezTo>
                  <a:cubicBezTo>
                    <a:pt x="130" y="2"/>
                    <a:pt x="130" y="2"/>
                    <a:pt x="130" y="2"/>
                  </a:cubicBezTo>
                  <a:cubicBezTo>
                    <a:pt x="130" y="2"/>
                    <a:pt x="130" y="2"/>
                    <a:pt x="130" y="2"/>
                  </a:cubicBezTo>
                  <a:cubicBezTo>
                    <a:pt x="129" y="2"/>
                    <a:pt x="129" y="2"/>
                    <a:pt x="129" y="2"/>
                  </a:cubicBezTo>
                  <a:cubicBezTo>
                    <a:pt x="129" y="1"/>
                    <a:pt x="128" y="1"/>
                    <a:pt x="129" y="0"/>
                  </a:cubicBezTo>
                  <a:cubicBezTo>
                    <a:pt x="129" y="0"/>
                    <a:pt x="129" y="0"/>
                    <a:pt x="129" y="0"/>
                  </a:cubicBezTo>
                  <a:cubicBezTo>
                    <a:pt x="125" y="0"/>
                    <a:pt x="125" y="0"/>
                    <a:pt x="125" y="0"/>
                  </a:cubicBezTo>
                  <a:cubicBezTo>
                    <a:pt x="125" y="1"/>
                    <a:pt x="124" y="1"/>
                    <a:pt x="124" y="2"/>
                  </a:cubicBezTo>
                  <a:cubicBezTo>
                    <a:pt x="123" y="2"/>
                    <a:pt x="123" y="2"/>
                    <a:pt x="123" y="2"/>
                  </a:cubicBezTo>
                  <a:cubicBezTo>
                    <a:pt x="123" y="2"/>
                    <a:pt x="123" y="2"/>
                    <a:pt x="123" y="2"/>
                  </a:cubicBezTo>
                  <a:cubicBezTo>
                    <a:pt x="122" y="2"/>
                    <a:pt x="122" y="1"/>
                    <a:pt x="122" y="1"/>
                  </a:cubicBezTo>
                  <a:cubicBezTo>
                    <a:pt x="122" y="1"/>
                    <a:pt x="123" y="0"/>
                    <a:pt x="123" y="0"/>
                  </a:cubicBezTo>
                  <a:cubicBezTo>
                    <a:pt x="119" y="0"/>
                    <a:pt x="119" y="0"/>
                    <a:pt x="119" y="0"/>
                  </a:cubicBezTo>
                  <a:cubicBezTo>
                    <a:pt x="119" y="0"/>
                    <a:pt x="119" y="1"/>
                    <a:pt x="118" y="1"/>
                  </a:cubicBezTo>
                  <a:cubicBezTo>
                    <a:pt x="118" y="2"/>
                    <a:pt x="118" y="2"/>
                    <a:pt x="118" y="2"/>
                  </a:cubicBezTo>
                  <a:cubicBezTo>
                    <a:pt x="117" y="2"/>
                    <a:pt x="117" y="2"/>
                    <a:pt x="117" y="2"/>
                  </a:cubicBezTo>
                  <a:cubicBezTo>
                    <a:pt x="117" y="2"/>
                    <a:pt x="116" y="1"/>
                    <a:pt x="117" y="1"/>
                  </a:cubicBezTo>
                  <a:cubicBezTo>
                    <a:pt x="117" y="0"/>
                    <a:pt x="117" y="0"/>
                    <a:pt x="117" y="0"/>
                  </a:cubicBezTo>
                  <a:cubicBezTo>
                    <a:pt x="114" y="0"/>
                    <a:pt x="114" y="0"/>
                    <a:pt x="114" y="0"/>
                  </a:cubicBezTo>
                  <a:cubicBezTo>
                    <a:pt x="113" y="2"/>
                    <a:pt x="113" y="2"/>
                    <a:pt x="113" y="2"/>
                  </a:cubicBezTo>
                  <a:cubicBezTo>
                    <a:pt x="112" y="2"/>
                    <a:pt x="112" y="2"/>
                    <a:pt x="112" y="2"/>
                  </a:cubicBezTo>
                  <a:cubicBezTo>
                    <a:pt x="112" y="2"/>
                    <a:pt x="112" y="2"/>
                    <a:pt x="112" y="2"/>
                  </a:cubicBezTo>
                  <a:cubicBezTo>
                    <a:pt x="111" y="1"/>
                    <a:pt x="111" y="1"/>
                    <a:pt x="112" y="0"/>
                  </a:cubicBezTo>
                  <a:cubicBezTo>
                    <a:pt x="112" y="0"/>
                    <a:pt x="112" y="0"/>
                    <a:pt x="112" y="0"/>
                  </a:cubicBezTo>
                  <a:cubicBezTo>
                    <a:pt x="108" y="0"/>
                    <a:pt x="108" y="0"/>
                    <a:pt x="108" y="0"/>
                  </a:cubicBezTo>
                  <a:cubicBezTo>
                    <a:pt x="108" y="1"/>
                    <a:pt x="107" y="1"/>
                    <a:pt x="107" y="2"/>
                  </a:cubicBezTo>
                  <a:cubicBezTo>
                    <a:pt x="107" y="2"/>
                    <a:pt x="107" y="2"/>
                    <a:pt x="106" y="2"/>
                  </a:cubicBezTo>
                  <a:cubicBezTo>
                    <a:pt x="106" y="2"/>
                    <a:pt x="106" y="2"/>
                    <a:pt x="106" y="2"/>
                  </a:cubicBezTo>
                  <a:cubicBezTo>
                    <a:pt x="105" y="2"/>
                    <a:pt x="105" y="2"/>
                    <a:pt x="105" y="1"/>
                  </a:cubicBezTo>
                  <a:cubicBezTo>
                    <a:pt x="105" y="1"/>
                    <a:pt x="105" y="0"/>
                    <a:pt x="106" y="0"/>
                  </a:cubicBezTo>
                  <a:cubicBezTo>
                    <a:pt x="100" y="0"/>
                    <a:pt x="100" y="0"/>
                    <a:pt x="100" y="0"/>
                  </a:cubicBezTo>
                  <a:cubicBezTo>
                    <a:pt x="100" y="0"/>
                    <a:pt x="100" y="1"/>
                    <a:pt x="100" y="1"/>
                  </a:cubicBezTo>
                  <a:cubicBezTo>
                    <a:pt x="99" y="2"/>
                    <a:pt x="99" y="2"/>
                    <a:pt x="99" y="2"/>
                  </a:cubicBezTo>
                  <a:cubicBezTo>
                    <a:pt x="98" y="2"/>
                    <a:pt x="98" y="2"/>
                    <a:pt x="98" y="2"/>
                  </a:cubicBezTo>
                  <a:cubicBezTo>
                    <a:pt x="98" y="2"/>
                    <a:pt x="98" y="1"/>
                    <a:pt x="98" y="1"/>
                  </a:cubicBezTo>
                  <a:cubicBezTo>
                    <a:pt x="98" y="0"/>
                    <a:pt x="98" y="0"/>
                    <a:pt x="98" y="0"/>
                  </a:cubicBezTo>
                  <a:cubicBezTo>
                    <a:pt x="93" y="0"/>
                    <a:pt x="93" y="0"/>
                    <a:pt x="93" y="0"/>
                  </a:cubicBezTo>
                  <a:cubicBezTo>
                    <a:pt x="93" y="0"/>
                    <a:pt x="93" y="1"/>
                    <a:pt x="92" y="1"/>
                  </a:cubicBezTo>
                  <a:cubicBezTo>
                    <a:pt x="92" y="2"/>
                    <a:pt x="92" y="2"/>
                    <a:pt x="92" y="2"/>
                  </a:cubicBezTo>
                  <a:cubicBezTo>
                    <a:pt x="91" y="2"/>
                    <a:pt x="91" y="2"/>
                    <a:pt x="91" y="2"/>
                  </a:cubicBezTo>
                  <a:cubicBezTo>
                    <a:pt x="91" y="2"/>
                    <a:pt x="90" y="1"/>
                    <a:pt x="91" y="1"/>
                  </a:cubicBezTo>
                  <a:cubicBezTo>
                    <a:pt x="91" y="0"/>
                    <a:pt x="91" y="0"/>
                    <a:pt x="91" y="0"/>
                  </a:cubicBezTo>
                  <a:cubicBezTo>
                    <a:pt x="87" y="0"/>
                    <a:pt x="87" y="0"/>
                    <a:pt x="87" y="0"/>
                  </a:cubicBezTo>
                  <a:cubicBezTo>
                    <a:pt x="86" y="1"/>
                    <a:pt x="86" y="2"/>
                    <a:pt x="85" y="3"/>
                  </a:cubicBezTo>
                  <a:cubicBezTo>
                    <a:pt x="143" y="3"/>
                    <a:pt x="143" y="3"/>
                    <a:pt x="143" y="3"/>
                  </a:cubicBezTo>
                  <a:cubicBezTo>
                    <a:pt x="142" y="2"/>
                    <a:pt x="142" y="2"/>
                    <a:pt x="142" y="1"/>
                  </a:cubicBezTo>
                  <a:cubicBezTo>
                    <a:pt x="142" y="0"/>
                    <a:pt x="142" y="0"/>
                    <a:pt x="142"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56"/>
            <p:cNvSpPr/>
            <p:nvPr/>
          </p:nvSpPr>
          <p:spPr bwMode="auto">
            <a:xfrm>
              <a:off x="6741950" y="5820391"/>
              <a:ext cx="35491" cy="91258"/>
            </a:xfrm>
            <a:custGeom>
              <a:avLst/>
              <a:gdLst>
                <a:gd name="T0" fmla="*/ 2 w 3"/>
                <a:gd name="T1" fmla="*/ 0 h 8"/>
                <a:gd name="T2" fmla="*/ 1 w 3"/>
                <a:gd name="T3" fmla="*/ 1 h 8"/>
                <a:gd name="T4" fmla="*/ 0 w 3"/>
                <a:gd name="T5" fmla="*/ 3 h 8"/>
                <a:gd name="T6" fmla="*/ 0 w 3"/>
                <a:gd name="T7" fmla="*/ 5 h 8"/>
                <a:gd name="T8" fmla="*/ 0 w 3"/>
                <a:gd name="T9" fmla="*/ 6 h 8"/>
                <a:gd name="T10" fmla="*/ 1 w 3"/>
                <a:gd name="T11" fmla="*/ 8 h 8"/>
                <a:gd name="T12" fmla="*/ 1 w 3"/>
                <a:gd name="T13" fmla="*/ 8 h 8"/>
                <a:gd name="T14" fmla="*/ 1 w 3"/>
                <a:gd name="T15" fmla="*/ 8 h 8"/>
                <a:gd name="T16" fmla="*/ 2 w 3"/>
                <a:gd name="T17" fmla="*/ 7 h 8"/>
                <a:gd name="T18" fmla="*/ 2 w 3"/>
                <a:gd name="T19" fmla="*/ 6 h 8"/>
                <a:gd name="T20" fmla="*/ 2 w 3"/>
                <a:gd name="T21" fmla="*/ 6 h 8"/>
                <a:gd name="T22" fmla="*/ 3 w 3"/>
                <a:gd name="T23" fmla="*/ 2 h 8"/>
                <a:gd name="T24" fmla="*/ 3 w 3"/>
                <a:gd name="T25" fmla="*/ 1 h 8"/>
                <a:gd name="T26" fmla="*/ 2 w 3"/>
                <a:gd name="T27" fmla="*/ 0 h 8"/>
                <a:gd name="T28" fmla="*/ 2 w 3"/>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8">
                  <a:moveTo>
                    <a:pt x="2" y="0"/>
                  </a:moveTo>
                  <a:cubicBezTo>
                    <a:pt x="1" y="0"/>
                    <a:pt x="1" y="0"/>
                    <a:pt x="1" y="1"/>
                  </a:cubicBezTo>
                  <a:cubicBezTo>
                    <a:pt x="0" y="3"/>
                    <a:pt x="0" y="3"/>
                    <a:pt x="0" y="3"/>
                  </a:cubicBezTo>
                  <a:cubicBezTo>
                    <a:pt x="0" y="5"/>
                    <a:pt x="0" y="5"/>
                    <a:pt x="0" y="5"/>
                  </a:cubicBezTo>
                  <a:cubicBezTo>
                    <a:pt x="0" y="6"/>
                    <a:pt x="0" y="6"/>
                    <a:pt x="0" y="6"/>
                  </a:cubicBezTo>
                  <a:cubicBezTo>
                    <a:pt x="0" y="7"/>
                    <a:pt x="0" y="7"/>
                    <a:pt x="1" y="8"/>
                  </a:cubicBezTo>
                  <a:cubicBezTo>
                    <a:pt x="1" y="8"/>
                    <a:pt x="1" y="8"/>
                    <a:pt x="1" y="8"/>
                  </a:cubicBezTo>
                  <a:cubicBezTo>
                    <a:pt x="1" y="8"/>
                    <a:pt x="1" y="8"/>
                    <a:pt x="1" y="8"/>
                  </a:cubicBezTo>
                  <a:cubicBezTo>
                    <a:pt x="1" y="8"/>
                    <a:pt x="2" y="8"/>
                    <a:pt x="2" y="7"/>
                  </a:cubicBezTo>
                  <a:cubicBezTo>
                    <a:pt x="2" y="7"/>
                    <a:pt x="2" y="7"/>
                    <a:pt x="2" y="6"/>
                  </a:cubicBezTo>
                  <a:cubicBezTo>
                    <a:pt x="2" y="6"/>
                    <a:pt x="2" y="6"/>
                    <a:pt x="2" y="6"/>
                  </a:cubicBezTo>
                  <a:cubicBezTo>
                    <a:pt x="3" y="2"/>
                    <a:pt x="3" y="2"/>
                    <a:pt x="3" y="2"/>
                  </a:cubicBezTo>
                  <a:cubicBezTo>
                    <a:pt x="3" y="1"/>
                    <a:pt x="3" y="1"/>
                    <a:pt x="3" y="1"/>
                  </a:cubicBezTo>
                  <a:cubicBezTo>
                    <a:pt x="3" y="1"/>
                    <a:pt x="3" y="0"/>
                    <a:pt x="2" y="0"/>
                  </a:cubicBezTo>
                  <a:cubicBezTo>
                    <a:pt x="2" y="0"/>
                    <a:pt x="2" y="0"/>
                    <a:pt x="2"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57"/>
            <p:cNvSpPr/>
            <p:nvPr/>
          </p:nvSpPr>
          <p:spPr bwMode="auto">
            <a:xfrm>
              <a:off x="5038460" y="5805183"/>
              <a:ext cx="35491" cy="121678"/>
            </a:xfrm>
            <a:custGeom>
              <a:avLst/>
              <a:gdLst>
                <a:gd name="T0" fmla="*/ 1 w 3"/>
                <a:gd name="T1" fmla="*/ 0 h 10"/>
                <a:gd name="T2" fmla="*/ 0 w 3"/>
                <a:gd name="T3" fmla="*/ 1 h 10"/>
                <a:gd name="T4" fmla="*/ 0 w 3"/>
                <a:gd name="T5" fmla="*/ 7 h 10"/>
                <a:gd name="T6" fmla="*/ 0 w 3"/>
                <a:gd name="T7" fmla="*/ 9 h 10"/>
                <a:gd name="T8" fmla="*/ 1 w 3"/>
                <a:gd name="T9" fmla="*/ 9 h 10"/>
                <a:gd name="T10" fmla="*/ 2 w 3"/>
                <a:gd name="T11" fmla="*/ 10 h 10"/>
                <a:gd name="T12" fmla="*/ 2 w 3"/>
                <a:gd name="T13" fmla="*/ 10 h 10"/>
                <a:gd name="T14" fmla="*/ 3 w 3"/>
                <a:gd name="T15" fmla="*/ 9 h 10"/>
                <a:gd name="T16" fmla="*/ 3 w 3"/>
                <a:gd name="T17" fmla="*/ 8 h 10"/>
                <a:gd name="T18" fmla="*/ 3 w 3"/>
                <a:gd name="T19" fmla="*/ 6 h 10"/>
                <a:gd name="T20" fmla="*/ 3 w 3"/>
                <a:gd name="T21" fmla="*/ 3 h 10"/>
                <a:gd name="T22" fmla="*/ 3 w 3"/>
                <a:gd name="T23" fmla="*/ 2 h 10"/>
                <a:gd name="T24" fmla="*/ 2 w 3"/>
                <a:gd name="T25" fmla="*/ 0 h 10"/>
                <a:gd name="T26" fmla="*/ 2 w 3"/>
                <a:gd name="T27" fmla="*/ 0 h 10"/>
                <a:gd name="T28" fmla="*/ 1 w 3"/>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0">
                  <a:moveTo>
                    <a:pt x="1" y="0"/>
                  </a:moveTo>
                  <a:cubicBezTo>
                    <a:pt x="1" y="0"/>
                    <a:pt x="0" y="1"/>
                    <a:pt x="0" y="1"/>
                  </a:cubicBezTo>
                  <a:cubicBezTo>
                    <a:pt x="0" y="3"/>
                    <a:pt x="0" y="5"/>
                    <a:pt x="0" y="7"/>
                  </a:cubicBezTo>
                  <a:cubicBezTo>
                    <a:pt x="0" y="7"/>
                    <a:pt x="0" y="8"/>
                    <a:pt x="0" y="9"/>
                  </a:cubicBezTo>
                  <a:cubicBezTo>
                    <a:pt x="0" y="9"/>
                    <a:pt x="1" y="9"/>
                    <a:pt x="1" y="9"/>
                  </a:cubicBezTo>
                  <a:cubicBezTo>
                    <a:pt x="1" y="10"/>
                    <a:pt x="1" y="10"/>
                    <a:pt x="2" y="10"/>
                  </a:cubicBezTo>
                  <a:cubicBezTo>
                    <a:pt x="2" y="10"/>
                    <a:pt x="2" y="10"/>
                    <a:pt x="2" y="10"/>
                  </a:cubicBezTo>
                  <a:cubicBezTo>
                    <a:pt x="3" y="10"/>
                    <a:pt x="3" y="9"/>
                    <a:pt x="3" y="9"/>
                  </a:cubicBezTo>
                  <a:cubicBezTo>
                    <a:pt x="3" y="9"/>
                    <a:pt x="3" y="9"/>
                    <a:pt x="3" y="8"/>
                  </a:cubicBezTo>
                  <a:cubicBezTo>
                    <a:pt x="3" y="8"/>
                    <a:pt x="3" y="7"/>
                    <a:pt x="3" y="6"/>
                  </a:cubicBezTo>
                  <a:cubicBezTo>
                    <a:pt x="3" y="5"/>
                    <a:pt x="3" y="4"/>
                    <a:pt x="3" y="3"/>
                  </a:cubicBezTo>
                  <a:cubicBezTo>
                    <a:pt x="3" y="3"/>
                    <a:pt x="3" y="2"/>
                    <a:pt x="3" y="2"/>
                  </a:cubicBezTo>
                  <a:cubicBezTo>
                    <a:pt x="3" y="1"/>
                    <a:pt x="3" y="1"/>
                    <a:pt x="2" y="0"/>
                  </a:cubicBezTo>
                  <a:cubicBezTo>
                    <a:pt x="2" y="0"/>
                    <a:pt x="2" y="0"/>
                    <a:pt x="2" y="0"/>
                  </a:cubicBezTo>
                  <a:cubicBezTo>
                    <a:pt x="2" y="0"/>
                    <a:pt x="2" y="0"/>
                    <a:pt x="1"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58"/>
            <p:cNvSpPr>
              <a:spLocks noEditPoints="1"/>
            </p:cNvSpPr>
            <p:nvPr/>
          </p:nvSpPr>
          <p:spPr bwMode="auto">
            <a:xfrm>
              <a:off x="5484612" y="5688574"/>
              <a:ext cx="730067" cy="91258"/>
            </a:xfrm>
            <a:custGeom>
              <a:avLst/>
              <a:gdLst>
                <a:gd name="T0" fmla="*/ 3 w 61"/>
                <a:gd name="T1" fmla="*/ 5 h 8"/>
                <a:gd name="T2" fmla="*/ 3 w 61"/>
                <a:gd name="T3" fmla="*/ 5 h 8"/>
                <a:gd name="T4" fmla="*/ 3 w 61"/>
                <a:gd name="T5" fmla="*/ 4 h 8"/>
                <a:gd name="T6" fmla="*/ 35 w 61"/>
                <a:gd name="T7" fmla="*/ 3 h 8"/>
                <a:gd name="T8" fmla="*/ 59 w 61"/>
                <a:gd name="T9" fmla="*/ 3 h 8"/>
                <a:gd name="T10" fmla="*/ 59 w 61"/>
                <a:gd name="T11" fmla="*/ 6 h 8"/>
                <a:gd name="T12" fmla="*/ 29 w 61"/>
                <a:gd name="T13" fmla="*/ 5 h 8"/>
                <a:gd name="T14" fmla="*/ 3 w 61"/>
                <a:gd name="T15" fmla="*/ 5 h 8"/>
                <a:gd name="T16" fmla="*/ 36 w 61"/>
                <a:gd name="T17" fmla="*/ 0 h 8"/>
                <a:gd name="T18" fmla="*/ 2 w 61"/>
                <a:gd name="T19" fmla="*/ 1 h 8"/>
                <a:gd name="T20" fmla="*/ 1 w 61"/>
                <a:gd name="T21" fmla="*/ 2 h 8"/>
                <a:gd name="T22" fmla="*/ 0 w 61"/>
                <a:gd name="T23" fmla="*/ 3 h 8"/>
                <a:gd name="T24" fmla="*/ 1 w 61"/>
                <a:gd name="T25" fmla="*/ 5 h 8"/>
                <a:gd name="T26" fmla="*/ 1 w 61"/>
                <a:gd name="T27" fmla="*/ 7 h 8"/>
                <a:gd name="T28" fmla="*/ 2 w 61"/>
                <a:gd name="T29" fmla="*/ 8 h 8"/>
                <a:gd name="T30" fmla="*/ 29 w 61"/>
                <a:gd name="T31" fmla="*/ 8 h 8"/>
                <a:gd name="T32" fmla="*/ 60 w 61"/>
                <a:gd name="T33" fmla="*/ 8 h 8"/>
                <a:gd name="T34" fmla="*/ 61 w 61"/>
                <a:gd name="T35" fmla="*/ 8 h 8"/>
                <a:gd name="T36" fmla="*/ 61 w 61"/>
                <a:gd name="T37" fmla="*/ 7 h 8"/>
                <a:gd name="T38" fmla="*/ 61 w 61"/>
                <a:gd name="T39" fmla="*/ 2 h 8"/>
                <a:gd name="T40" fmla="*/ 60 w 61"/>
                <a:gd name="T41" fmla="*/ 1 h 8"/>
                <a:gd name="T42" fmla="*/ 36 w 61"/>
                <a:gd name="T4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8">
                  <a:moveTo>
                    <a:pt x="3" y="5"/>
                  </a:moveTo>
                  <a:cubicBezTo>
                    <a:pt x="3" y="5"/>
                    <a:pt x="3" y="5"/>
                    <a:pt x="3" y="5"/>
                  </a:cubicBezTo>
                  <a:cubicBezTo>
                    <a:pt x="3" y="4"/>
                    <a:pt x="3" y="4"/>
                    <a:pt x="3" y="4"/>
                  </a:cubicBezTo>
                  <a:cubicBezTo>
                    <a:pt x="15" y="3"/>
                    <a:pt x="25" y="3"/>
                    <a:pt x="35" y="3"/>
                  </a:cubicBezTo>
                  <a:cubicBezTo>
                    <a:pt x="43" y="3"/>
                    <a:pt x="51" y="3"/>
                    <a:pt x="59" y="3"/>
                  </a:cubicBezTo>
                  <a:cubicBezTo>
                    <a:pt x="59" y="6"/>
                    <a:pt x="59" y="6"/>
                    <a:pt x="59" y="6"/>
                  </a:cubicBezTo>
                  <a:cubicBezTo>
                    <a:pt x="49" y="5"/>
                    <a:pt x="39" y="5"/>
                    <a:pt x="29" y="5"/>
                  </a:cubicBezTo>
                  <a:cubicBezTo>
                    <a:pt x="20" y="5"/>
                    <a:pt x="12" y="5"/>
                    <a:pt x="3" y="5"/>
                  </a:cubicBezTo>
                  <a:moveTo>
                    <a:pt x="36" y="0"/>
                  </a:moveTo>
                  <a:cubicBezTo>
                    <a:pt x="25" y="0"/>
                    <a:pt x="14" y="1"/>
                    <a:pt x="2" y="1"/>
                  </a:cubicBezTo>
                  <a:cubicBezTo>
                    <a:pt x="1" y="1"/>
                    <a:pt x="1" y="1"/>
                    <a:pt x="1" y="2"/>
                  </a:cubicBezTo>
                  <a:cubicBezTo>
                    <a:pt x="0" y="2"/>
                    <a:pt x="0" y="2"/>
                    <a:pt x="0" y="3"/>
                  </a:cubicBezTo>
                  <a:cubicBezTo>
                    <a:pt x="1" y="3"/>
                    <a:pt x="1" y="4"/>
                    <a:pt x="1" y="5"/>
                  </a:cubicBezTo>
                  <a:cubicBezTo>
                    <a:pt x="1" y="6"/>
                    <a:pt x="1" y="7"/>
                    <a:pt x="1" y="7"/>
                  </a:cubicBezTo>
                  <a:cubicBezTo>
                    <a:pt x="1" y="8"/>
                    <a:pt x="2" y="8"/>
                    <a:pt x="2" y="8"/>
                  </a:cubicBezTo>
                  <a:cubicBezTo>
                    <a:pt x="11" y="8"/>
                    <a:pt x="20" y="8"/>
                    <a:pt x="29" y="8"/>
                  </a:cubicBezTo>
                  <a:cubicBezTo>
                    <a:pt x="39" y="8"/>
                    <a:pt x="50" y="8"/>
                    <a:pt x="60" y="8"/>
                  </a:cubicBezTo>
                  <a:cubicBezTo>
                    <a:pt x="61" y="8"/>
                    <a:pt x="61" y="8"/>
                    <a:pt x="61" y="8"/>
                  </a:cubicBezTo>
                  <a:cubicBezTo>
                    <a:pt x="61" y="7"/>
                    <a:pt x="61" y="7"/>
                    <a:pt x="61" y="7"/>
                  </a:cubicBezTo>
                  <a:cubicBezTo>
                    <a:pt x="61" y="2"/>
                    <a:pt x="61" y="2"/>
                    <a:pt x="61" y="2"/>
                  </a:cubicBezTo>
                  <a:cubicBezTo>
                    <a:pt x="61" y="1"/>
                    <a:pt x="61" y="1"/>
                    <a:pt x="60" y="1"/>
                  </a:cubicBezTo>
                  <a:cubicBezTo>
                    <a:pt x="52" y="0"/>
                    <a:pt x="44" y="0"/>
                    <a:pt x="36"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59"/>
            <p:cNvSpPr>
              <a:spLocks noEditPoints="1"/>
            </p:cNvSpPr>
            <p:nvPr/>
          </p:nvSpPr>
          <p:spPr bwMode="auto">
            <a:xfrm>
              <a:off x="5302095" y="5566896"/>
              <a:ext cx="253496" cy="81119"/>
            </a:xfrm>
            <a:custGeom>
              <a:avLst/>
              <a:gdLst>
                <a:gd name="T0" fmla="*/ 4 w 21"/>
                <a:gd name="T1" fmla="*/ 4 h 7"/>
                <a:gd name="T2" fmla="*/ 5 w 21"/>
                <a:gd name="T3" fmla="*/ 3 h 7"/>
                <a:gd name="T4" fmla="*/ 18 w 21"/>
                <a:gd name="T5" fmla="*/ 3 h 7"/>
                <a:gd name="T6" fmla="*/ 17 w 21"/>
                <a:gd name="T7" fmla="*/ 4 h 7"/>
                <a:gd name="T8" fmla="*/ 17 w 21"/>
                <a:gd name="T9" fmla="*/ 4 h 7"/>
                <a:gd name="T10" fmla="*/ 4 w 21"/>
                <a:gd name="T11" fmla="*/ 4 h 7"/>
                <a:gd name="T12" fmla="*/ 19 w 21"/>
                <a:gd name="T13" fmla="*/ 0 h 7"/>
                <a:gd name="T14" fmla="*/ 4 w 21"/>
                <a:gd name="T15" fmla="*/ 0 h 7"/>
                <a:gd name="T16" fmla="*/ 4 w 21"/>
                <a:gd name="T17" fmla="*/ 1 h 7"/>
                <a:gd name="T18" fmla="*/ 3 w 21"/>
                <a:gd name="T19" fmla="*/ 2 h 7"/>
                <a:gd name="T20" fmla="*/ 2 w 21"/>
                <a:gd name="T21" fmla="*/ 3 h 7"/>
                <a:gd name="T22" fmla="*/ 0 w 21"/>
                <a:gd name="T23" fmla="*/ 6 h 7"/>
                <a:gd name="T24" fmla="*/ 1 w 21"/>
                <a:gd name="T25" fmla="*/ 7 h 7"/>
                <a:gd name="T26" fmla="*/ 18 w 21"/>
                <a:gd name="T27" fmla="*/ 7 h 7"/>
                <a:gd name="T28" fmla="*/ 19 w 21"/>
                <a:gd name="T29" fmla="*/ 6 h 7"/>
                <a:gd name="T30" fmla="*/ 19 w 21"/>
                <a:gd name="T31" fmla="*/ 5 h 7"/>
                <a:gd name="T32" fmla="*/ 21 w 21"/>
                <a:gd name="T33" fmla="*/ 2 h 7"/>
                <a:gd name="T34" fmla="*/ 21 w 21"/>
                <a:gd name="T35" fmla="*/ 0 h 7"/>
                <a:gd name="T36" fmla="*/ 19 w 2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7">
                  <a:moveTo>
                    <a:pt x="4" y="4"/>
                  </a:moveTo>
                  <a:cubicBezTo>
                    <a:pt x="5" y="4"/>
                    <a:pt x="5" y="3"/>
                    <a:pt x="5" y="3"/>
                  </a:cubicBezTo>
                  <a:cubicBezTo>
                    <a:pt x="10" y="3"/>
                    <a:pt x="14" y="3"/>
                    <a:pt x="18" y="3"/>
                  </a:cubicBezTo>
                  <a:cubicBezTo>
                    <a:pt x="17" y="3"/>
                    <a:pt x="17" y="3"/>
                    <a:pt x="17" y="4"/>
                  </a:cubicBezTo>
                  <a:cubicBezTo>
                    <a:pt x="17" y="4"/>
                    <a:pt x="17" y="4"/>
                    <a:pt x="17" y="4"/>
                  </a:cubicBezTo>
                  <a:cubicBezTo>
                    <a:pt x="13" y="4"/>
                    <a:pt x="8" y="4"/>
                    <a:pt x="4" y="4"/>
                  </a:cubicBezTo>
                  <a:moveTo>
                    <a:pt x="19" y="0"/>
                  </a:moveTo>
                  <a:cubicBezTo>
                    <a:pt x="15" y="0"/>
                    <a:pt x="10" y="0"/>
                    <a:pt x="4" y="0"/>
                  </a:cubicBezTo>
                  <a:cubicBezTo>
                    <a:pt x="4" y="0"/>
                    <a:pt x="4" y="1"/>
                    <a:pt x="4" y="1"/>
                  </a:cubicBezTo>
                  <a:cubicBezTo>
                    <a:pt x="3" y="2"/>
                    <a:pt x="3" y="2"/>
                    <a:pt x="3" y="2"/>
                  </a:cubicBezTo>
                  <a:cubicBezTo>
                    <a:pt x="3" y="2"/>
                    <a:pt x="2" y="2"/>
                    <a:pt x="2" y="3"/>
                  </a:cubicBezTo>
                  <a:cubicBezTo>
                    <a:pt x="1" y="4"/>
                    <a:pt x="0" y="5"/>
                    <a:pt x="0" y="6"/>
                  </a:cubicBezTo>
                  <a:cubicBezTo>
                    <a:pt x="0" y="7"/>
                    <a:pt x="0" y="7"/>
                    <a:pt x="1" y="7"/>
                  </a:cubicBezTo>
                  <a:cubicBezTo>
                    <a:pt x="7" y="7"/>
                    <a:pt x="12" y="7"/>
                    <a:pt x="18" y="7"/>
                  </a:cubicBezTo>
                  <a:cubicBezTo>
                    <a:pt x="18" y="7"/>
                    <a:pt x="19" y="6"/>
                    <a:pt x="19" y="6"/>
                  </a:cubicBezTo>
                  <a:cubicBezTo>
                    <a:pt x="19" y="5"/>
                    <a:pt x="19" y="5"/>
                    <a:pt x="19" y="5"/>
                  </a:cubicBezTo>
                  <a:cubicBezTo>
                    <a:pt x="20" y="4"/>
                    <a:pt x="20" y="3"/>
                    <a:pt x="21" y="2"/>
                  </a:cubicBezTo>
                  <a:cubicBezTo>
                    <a:pt x="21" y="1"/>
                    <a:pt x="21" y="1"/>
                    <a:pt x="21" y="0"/>
                  </a:cubicBezTo>
                  <a:cubicBezTo>
                    <a:pt x="20" y="0"/>
                    <a:pt x="20" y="0"/>
                    <a:pt x="19"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60"/>
            <p:cNvSpPr>
              <a:spLocks noEditPoints="1"/>
            </p:cNvSpPr>
            <p:nvPr/>
          </p:nvSpPr>
          <p:spPr bwMode="auto">
            <a:xfrm>
              <a:off x="5205766" y="5698713"/>
              <a:ext cx="263635" cy="81119"/>
            </a:xfrm>
            <a:custGeom>
              <a:avLst/>
              <a:gdLst>
                <a:gd name="T0" fmla="*/ 5 w 22"/>
                <a:gd name="T1" fmla="*/ 4 h 7"/>
                <a:gd name="T2" fmla="*/ 6 w 22"/>
                <a:gd name="T3" fmla="*/ 3 h 7"/>
                <a:gd name="T4" fmla="*/ 18 w 22"/>
                <a:gd name="T5" fmla="*/ 2 h 7"/>
                <a:gd name="T6" fmla="*/ 18 w 22"/>
                <a:gd name="T7" fmla="*/ 4 h 7"/>
                <a:gd name="T8" fmla="*/ 17 w 22"/>
                <a:gd name="T9" fmla="*/ 4 h 7"/>
                <a:gd name="T10" fmla="*/ 5 w 22"/>
                <a:gd name="T11" fmla="*/ 4 h 7"/>
                <a:gd name="T12" fmla="*/ 20 w 22"/>
                <a:gd name="T13" fmla="*/ 0 h 7"/>
                <a:gd name="T14" fmla="*/ 5 w 22"/>
                <a:gd name="T15" fmla="*/ 0 h 7"/>
                <a:gd name="T16" fmla="*/ 4 w 22"/>
                <a:gd name="T17" fmla="*/ 1 h 7"/>
                <a:gd name="T18" fmla="*/ 4 w 22"/>
                <a:gd name="T19" fmla="*/ 1 h 7"/>
                <a:gd name="T20" fmla="*/ 3 w 22"/>
                <a:gd name="T21" fmla="*/ 3 h 7"/>
                <a:gd name="T22" fmla="*/ 0 w 22"/>
                <a:gd name="T23" fmla="*/ 6 h 7"/>
                <a:gd name="T24" fmla="*/ 2 w 22"/>
                <a:gd name="T25" fmla="*/ 7 h 7"/>
                <a:gd name="T26" fmla="*/ 18 w 22"/>
                <a:gd name="T27" fmla="*/ 7 h 7"/>
                <a:gd name="T28" fmla="*/ 20 w 22"/>
                <a:gd name="T29" fmla="*/ 5 h 7"/>
                <a:gd name="T30" fmla="*/ 20 w 22"/>
                <a:gd name="T31" fmla="*/ 5 h 7"/>
                <a:gd name="T32" fmla="*/ 21 w 22"/>
                <a:gd name="T33" fmla="*/ 2 h 7"/>
                <a:gd name="T34" fmla="*/ 21 w 22"/>
                <a:gd name="T35" fmla="*/ 0 h 7"/>
                <a:gd name="T36" fmla="*/ 20 w 22"/>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7">
                  <a:moveTo>
                    <a:pt x="5" y="4"/>
                  </a:moveTo>
                  <a:cubicBezTo>
                    <a:pt x="5" y="4"/>
                    <a:pt x="6" y="3"/>
                    <a:pt x="6" y="3"/>
                  </a:cubicBezTo>
                  <a:cubicBezTo>
                    <a:pt x="10" y="3"/>
                    <a:pt x="14" y="3"/>
                    <a:pt x="18" y="2"/>
                  </a:cubicBezTo>
                  <a:cubicBezTo>
                    <a:pt x="18" y="3"/>
                    <a:pt x="18" y="3"/>
                    <a:pt x="18" y="4"/>
                  </a:cubicBezTo>
                  <a:cubicBezTo>
                    <a:pt x="17" y="4"/>
                    <a:pt x="17" y="4"/>
                    <a:pt x="17" y="4"/>
                  </a:cubicBezTo>
                  <a:cubicBezTo>
                    <a:pt x="13" y="4"/>
                    <a:pt x="9" y="4"/>
                    <a:pt x="5" y="4"/>
                  </a:cubicBezTo>
                  <a:moveTo>
                    <a:pt x="20" y="0"/>
                  </a:moveTo>
                  <a:cubicBezTo>
                    <a:pt x="15" y="0"/>
                    <a:pt x="10" y="0"/>
                    <a:pt x="5" y="0"/>
                  </a:cubicBezTo>
                  <a:cubicBezTo>
                    <a:pt x="5" y="0"/>
                    <a:pt x="4" y="1"/>
                    <a:pt x="4" y="1"/>
                  </a:cubicBezTo>
                  <a:cubicBezTo>
                    <a:pt x="4" y="1"/>
                    <a:pt x="4" y="1"/>
                    <a:pt x="4" y="1"/>
                  </a:cubicBezTo>
                  <a:cubicBezTo>
                    <a:pt x="4" y="2"/>
                    <a:pt x="3" y="2"/>
                    <a:pt x="3" y="3"/>
                  </a:cubicBezTo>
                  <a:cubicBezTo>
                    <a:pt x="1" y="4"/>
                    <a:pt x="0" y="5"/>
                    <a:pt x="0" y="6"/>
                  </a:cubicBezTo>
                  <a:cubicBezTo>
                    <a:pt x="1" y="6"/>
                    <a:pt x="1" y="7"/>
                    <a:pt x="2" y="7"/>
                  </a:cubicBezTo>
                  <a:cubicBezTo>
                    <a:pt x="7" y="7"/>
                    <a:pt x="13" y="7"/>
                    <a:pt x="18" y="7"/>
                  </a:cubicBezTo>
                  <a:cubicBezTo>
                    <a:pt x="19" y="7"/>
                    <a:pt x="20" y="6"/>
                    <a:pt x="20" y="5"/>
                  </a:cubicBezTo>
                  <a:cubicBezTo>
                    <a:pt x="20" y="5"/>
                    <a:pt x="20" y="5"/>
                    <a:pt x="20" y="5"/>
                  </a:cubicBezTo>
                  <a:cubicBezTo>
                    <a:pt x="20" y="4"/>
                    <a:pt x="21" y="3"/>
                    <a:pt x="21" y="2"/>
                  </a:cubicBezTo>
                  <a:cubicBezTo>
                    <a:pt x="22" y="1"/>
                    <a:pt x="21" y="1"/>
                    <a:pt x="21" y="0"/>
                  </a:cubicBezTo>
                  <a:cubicBezTo>
                    <a:pt x="21" y="0"/>
                    <a:pt x="21" y="0"/>
                    <a:pt x="20"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61"/>
            <p:cNvSpPr>
              <a:spLocks noEditPoints="1"/>
            </p:cNvSpPr>
            <p:nvPr/>
          </p:nvSpPr>
          <p:spPr bwMode="auto">
            <a:xfrm>
              <a:off x="5986532" y="5551688"/>
              <a:ext cx="182517" cy="86190"/>
            </a:xfrm>
            <a:custGeom>
              <a:avLst/>
              <a:gdLst>
                <a:gd name="T0" fmla="*/ 3 w 15"/>
                <a:gd name="T1" fmla="*/ 5 h 7"/>
                <a:gd name="T2" fmla="*/ 3 w 15"/>
                <a:gd name="T3" fmla="*/ 3 h 7"/>
                <a:gd name="T4" fmla="*/ 12 w 15"/>
                <a:gd name="T5" fmla="*/ 3 h 7"/>
                <a:gd name="T6" fmla="*/ 12 w 15"/>
                <a:gd name="T7" fmla="*/ 5 h 7"/>
                <a:gd name="T8" fmla="*/ 3 w 15"/>
                <a:gd name="T9" fmla="*/ 5 h 7"/>
                <a:gd name="T10" fmla="*/ 2 w 15"/>
                <a:gd name="T11" fmla="*/ 0 h 7"/>
                <a:gd name="T12" fmla="*/ 1 w 15"/>
                <a:gd name="T13" fmla="*/ 1 h 7"/>
                <a:gd name="T14" fmla="*/ 0 w 15"/>
                <a:gd name="T15" fmla="*/ 6 h 7"/>
                <a:gd name="T16" fmla="*/ 0 w 15"/>
                <a:gd name="T17" fmla="*/ 7 h 7"/>
                <a:gd name="T18" fmla="*/ 1 w 15"/>
                <a:gd name="T19" fmla="*/ 7 h 7"/>
                <a:gd name="T20" fmla="*/ 13 w 15"/>
                <a:gd name="T21" fmla="*/ 7 h 7"/>
                <a:gd name="T22" fmla="*/ 14 w 15"/>
                <a:gd name="T23" fmla="*/ 7 h 7"/>
                <a:gd name="T24" fmla="*/ 15 w 15"/>
                <a:gd name="T25" fmla="*/ 6 h 7"/>
                <a:gd name="T26" fmla="*/ 14 w 15"/>
                <a:gd name="T27" fmla="*/ 2 h 7"/>
                <a:gd name="T28" fmla="*/ 13 w 15"/>
                <a:gd name="T29" fmla="*/ 1 h 7"/>
                <a:gd name="T30" fmla="*/ 2 w 15"/>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7">
                  <a:moveTo>
                    <a:pt x="3" y="5"/>
                  </a:moveTo>
                  <a:cubicBezTo>
                    <a:pt x="3" y="3"/>
                    <a:pt x="3" y="3"/>
                    <a:pt x="3" y="3"/>
                  </a:cubicBezTo>
                  <a:cubicBezTo>
                    <a:pt x="6" y="3"/>
                    <a:pt x="9" y="3"/>
                    <a:pt x="12" y="3"/>
                  </a:cubicBezTo>
                  <a:cubicBezTo>
                    <a:pt x="12" y="4"/>
                    <a:pt x="12" y="4"/>
                    <a:pt x="12" y="5"/>
                  </a:cubicBezTo>
                  <a:cubicBezTo>
                    <a:pt x="3" y="5"/>
                    <a:pt x="3" y="5"/>
                    <a:pt x="3" y="5"/>
                  </a:cubicBezTo>
                  <a:moveTo>
                    <a:pt x="2" y="0"/>
                  </a:moveTo>
                  <a:cubicBezTo>
                    <a:pt x="2" y="0"/>
                    <a:pt x="1" y="1"/>
                    <a:pt x="1" y="1"/>
                  </a:cubicBezTo>
                  <a:cubicBezTo>
                    <a:pt x="0" y="6"/>
                    <a:pt x="0" y="6"/>
                    <a:pt x="0" y="6"/>
                  </a:cubicBezTo>
                  <a:cubicBezTo>
                    <a:pt x="0" y="6"/>
                    <a:pt x="0" y="6"/>
                    <a:pt x="0" y="7"/>
                  </a:cubicBezTo>
                  <a:cubicBezTo>
                    <a:pt x="0" y="7"/>
                    <a:pt x="1" y="7"/>
                    <a:pt x="1" y="7"/>
                  </a:cubicBezTo>
                  <a:cubicBezTo>
                    <a:pt x="13" y="7"/>
                    <a:pt x="13" y="7"/>
                    <a:pt x="13" y="7"/>
                  </a:cubicBezTo>
                  <a:cubicBezTo>
                    <a:pt x="14" y="7"/>
                    <a:pt x="14" y="7"/>
                    <a:pt x="14" y="7"/>
                  </a:cubicBezTo>
                  <a:cubicBezTo>
                    <a:pt x="15" y="6"/>
                    <a:pt x="15" y="6"/>
                    <a:pt x="15" y="6"/>
                  </a:cubicBezTo>
                  <a:cubicBezTo>
                    <a:pt x="14" y="4"/>
                    <a:pt x="14" y="3"/>
                    <a:pt x="14" y="2"/>
                  </a:cubicBezTo>
                  <a:cubicBezTo>
                    <a:pt x="14" y="1"/>
                    <a:pt x="14" y="1"/>
                    <a:pt x="13" y="1"/>
                  </a:cubicBezTo>
                  <a:cubicBezTo>
                    <a:pt x="9" y="0"/>
                    <a:pt x="6" y="0"/>
                    <a:pt x="2"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62"/>
            <p:cNvSpPr>
              <a:spLocks noEditPoints="1"/>
            </p:cNvSpPr>
            <p:nvPr/>
          </p:nvSpPr>
          <p:spPr bwMode="auto">
            <a:xfrm>
              <a:off x="6397196" y="5566896"/>
              <a:ext cx="238287" cy="70979"/>
            </a:xfrm>
            <a:custGeom>
              <a:avLst/>
              <a:gdLst>
                <a:gd name="T0" fmla="*/ 4 w 20"/>
                <a:gd name="T1" fmla="*/ 3 h 6"/>
                <a:gd name="T2" fmla="*/ 3 w 20"/>
                <a:gd name="T3" fmla="*/ 2 h 6"/>
                <a:gd name="T4" fmla="*/ 15 w 20"/>
                <a:gd name="T5" fmla="*/ 2 h 6"/>
                <a:gd name="T6" fmla="*/ 16 w 20"/>
                <a:gd name="T7" fmla="*/ 3 h 6"/>
                <a:gd name="T8" fmla="*/ 17 w 20"/>
                <a:gd name="T9" fmla="*/ 3 h 6"/>
                <a:gd name="T10" fmla="*/ 4 w 20"/>
                <a:gd name="T11" fmla="*/ 3 h 6"/>
                <a:gd name="T12" fmla="*/ 1 w 20"/>
                <a:gd name="T13" fmla="*/ 0 h 6"/>
                <a:gd name="T14" fmla="*/ 0 w 20"/>
                <a:gd name="T15" fmla="*/ 0 h 6"/>
                <a:gd name="T16" fmla="*/ 0 w 20"/>
                <a:gd name="T17" fmla="*/ 2 h 6"/>
                <a:gd name="T18" fmla="*/ 2 w 20"/>
                <a:gd name="T19" fmla="*/ 5 h 6"/>
                <a:gd name="T20" fmla="*/ 3 w 20"/>
                <a:gd name="T21" fmla="*/ 6 h 6"/>
                <a:gd name="T22" fmla="*/ 19 w 20"/>
                <a:gd name="T23" fmla="*/ 6 h 6"/>
                <a:gd name="T24" fmla="*/ 20 w 20"/>
                <a:gd name="T25" fmla="*/ 5 h 6"/>
                <a:gd name="T26" fmla="*/ 20 w 20"/>
                <a:gd name="T27" fmla="*/ 4 h 6"/>
                <a:gd name="T28" fmla="*/ 19 w 20"/>
                <a:gd name="T29" fmla="*/ 2 h 6"/>
                <a:gd name="T30" fmla="*/ 15 w 20"/>
                <a:gd name="T31" fmla="*/ 0 h 6"/>
                <a:gd name="T32" fmla="*/ 1 w 2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
                  <a:moveTo>
                    <a:pt x="4" y="3"/>
                  </a:moveTo>
                  <a:cubicBezTo>
                    <a:pt x="3" y="2"/>
                    <a:pt x="3" y="2"/>
                    <a:pt x="3" y="2"/>
                  </a:cubicBezTo>
                  <a:cubicBezTo>
                    <a:pt x="7" y="2"/>
                    <a:pt x="11" y="2"/>
                    <a:pt x="15" y="2"/>
                  </a:cubicBezTo>
                  <a:cubicBezTo>
                    <a:pt x="16" y="2"/>
                    <a:pt x="16" y="3"/>
                    <a:pt x="16" y="3"/>
                  </a:cubicBezTo>
                  <a:cubicBezTo>
                    <a:pt x="17" y="3"/>
                    <a:pt x="17" y="3"/>
                    <a:pt x="17" y="3"/>
                  </a:cubicBezTo>
                  <a:cubicBezTo>
                    <a:pt x="12" y="3"/>
                    <a:pt x="8" y="3"/>
                    <a:pt x="4" y="3"/>
                  </a:cubicBezTo>
                  <a:moveTo>
                    <a:pt x="1" y="0"/>
                  </a:moveTo>
                  <a:cubicBezTo>
                    <a:pt x="1" y="0"/>
                    <a:pt x="0" y="0"/>
                    <a:pt x="0" y="0"/>
                  </a:cubicBezTo>
                  <a:cubicBezTo>
                    <a:pt x="0" y="1"/>
                    <a:pt x="0" y="1"/>
                    <a:pt x="0" y="2"/>
                  </a:cubicBezTo>
                  <a:cubicBezTo>
                    <a:pt x="2" y="5"/>
                    <a:pt x="2" y="5"/>
                    <a:pt x="2" y="5"/>
                  </a:cubicBezTo>
                  <a:cubicBezTo>
                    <a:pt x="2" y="6"/>
                    <a:pt x="3" y="6"/>
                    <a:pt x="3" y="6"/>
                  </a:cubicBezTo>
                  <a:cubicBezTo>
                    <a:pt x="8" y="6"/>
                    <a:pt x="13" y="6"/>
                    <a:pt x="19" y="6"/>
                  </a:cubicBezTo>
                  <a:cubicBezTo>
                    <a:pt x="19" y="6"/>
                    <a:pt x="19" y="5"/>
                    <a:pt x="20" y="5"/>
                  </a:cubicBezTo>
                  <a:cubicBezTo>
                    <a:pt x="20" y="5"/>
                    <a:pt x="20" y="4"/>
                    <a:pt x="20" y="4"/>
                  </a:cubicBezTo>
                  <a:cubicBezTo>
                    <a:pt x="19" y="3"/>
                    <a:pt x="19" y="3"/>
                    <a:pt x="19" y="2"/>
                  </a:cubicBezTo>
                  <a:cubicBezTo>
                    <a:pt x="19" y="0"/>
                    <a:pt x="18" y="0"/>
                    <a:pt x="15" y="0"/>
                  </a:cubicBezTo>
                  <a:cubicBezTo>
                    <a:pt x="10" y="0"/>
                    <a:pt x="6" y="0"/>
                    <a:pt x="1"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63"/>
            <p:cNvSpPr>
              <a:spLocks noEditPoints="1"/>
            </p:cNvSpPr>
            <p:nvPr/>
          </p:nvSpPr>
          <p:spPr bwMode="auto">
            <a:xfrm>
              <a:off x="6442824" y="5698713"/>
              <a:ext cx="243356" cy="70979"/>
            </a:xfrm>
            <a:custGeom>
              <a:avLst/>
              <a:gdLst>
                <a:gd name="T0" fmla="*/ 4 w 20"/>
                <a:gd name="T1" fmla="*/ 4 h 6"/>
                <a:gd name="T2" fmla="*/ 3 w 20"/>
                <a:gd name="T3" fmla="*/ 3 h 6"/>
                <a:gd name="T4" fmla="*/ 15 w 20"/>
                <a:gd name="T5" fmla="*/ 3 h 6"/>
                <a:gd name="T6" fmla="*/ 16 w 20"/>
                <a:gd name="T7" fmla="*/ 3 h 6"/>
                <a:gd name="T8" fmla="*/ 17 w 20"/>
                <a:gd name="T9" fmla="*/ 3 h 6"/>
                <a:gd name="T10" fmla="*/ 4 w 20"/>
                <a:gd name="T11" fmla="*/ 4 h 6"/>
                <a:gd name="T12" fmla="*/ 1 w 20"/>
                <a:gd name="T13" fmla="*/ 0 h 6"/>
                <a:gd name="T14" fmla="*/ 0 w 20"/>
                <a:gd name="T15" fmla="*/ 1 h 6"/>
                <a:gd name="T16" fmla="*/ 0 w 20"/>
                <a:gd name="T17" fmla="*/ 2 h 6"/>
                <a:gd name="T18" fmla="*/ 2 w 20"/>
                <a:gd name="T19" fmla="*/ 5 h 6"/>
                <a:gd name="T20" fmla="*/ 3 w 20"/>
                <a:gd name="T21" fmla="*/ 6 h 6"/>
                <a:gd name="T22" fmla="*/ 18 w 20"/>
                <a:gd name="T23" fmla="*/ 6 h 6"/>
                <a:gd name="T24" fmla="*/ 20 w 20"/>
                <a:gd name="T25" fmla="*/ 5 h 6"/>
                <a:gd name="T26" fmla="*/ 20 w 20"/>
                <a:gd name="T27" fmla="*/ 4 h 6"/>
                <a:gd name="T28" fmla="*/ 19 w 20"/>
                <a:gd name="T29" fmla="*/ 3 h 6"/>
                <a:gd name="T30" fmla="*/ 15 w 20"/>
                <a:gd name="T31" fmla="*/ 0 h 6"/>
                <a:gd name="T32" fmla="*/ 1 w 2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6">
                  <a:moveTo>
                    <a:pt x="4" y="4"/>
                  </a:moveTo>
                  <a:cubicBezTo>
                    <a:pt x="3" y="3"/>
                    <a:pt x="3" y="3"/>
                    <a:pt x="3" y="3"/>
                  </a:cubicBezTo>
                  <a:cubicBezTo>
                    <a:pt x="7" y="3"/>
                    <a:pt x="11" y="3"/>
                    <a:pt x="15" y="3"/>
                  </a:cubicBezTo>
                  <a:cubicBezTo>
                    <a:pt x="16" y="3"/>
                    <a:pt x="16" y="3"/>
                    <a:pt x="16" y="3"/>
                  </a:cubicBezTo>
                  <a:cubicBezTo>
                    <a:pt x="17" y="3"/>
                    <a:pt x="17" y="3"/>
                    <a:pt x="17" y="3"/>
                  </a:cubicBezTo>
                  <a:cubicBezTo>
                    <a:pt x="12" y="3"/>
                    <a:pt x="8" y="4"/>
                    <a:pt x="4" y="4"/>
                  </a:cubicBezTo>
                  <a:moveTo>
                    <a:pt x="1" y="0"/>
                  </a:moveTo>
                  <a:cubicBezTo>
                    <a:pt x="1" y="0"/>
                    <a:pt x="0" y="0"/>
                    <a:pt x="0" y="1"/>
                  </a:cubicBezTo>
                  <a:cubicBezTo>
                    <a:pt x="0" y="1"/>
                    <a:pt x="0" y="1"/>
                    <a:pt x="0" y="2"/>
                  </a:cubicBezTo>
                  <a:cubicBezTo>
                    <a:pt x="2" y="5"/>
                    <a:pt x="2" y="5"/>
                    <a:pt x="2" y="5"/>
                  </a:cubicBezTo>
                  <a:cubicBezTo>
                    <a:pt x="2" y="6"/>
                    <a:pt x="2" y="6"/>
                    <a:pt x="3" y="6"/>
                  </a:cubicBezTo>
                  <a:cubicBezTo>
                    <a:pt x="8" y="6"/>
                    <a:pt x="13" y="6"/>
                    <a:pt x="18" y="6"/>
                  </a:cubicBezTo>
                  <a:cubicBezTo>
                    <a:pt x="19" y="6"/>
                    <a:pt x="19" y="6"/>
                    <a:pt x="20" y="5"/>
                  </a:cubicBezTo>
                  <a:cubicBezTo>
                    <a:pt x="20" y="5"/>
                    <a:pt x="20" y="4"/>
                    <a:pt x="20" y="4"/>
                  </a:cubicBezTo>
                  <a:cubicBezTo>
                    <a:pt x="19" y="4"/>
                    <a:pt x="19" y="3"/>
                    <a:pt x="19" y="3"/>
                  </a:cubicBezTo>
                  <a:cubicBezTo>
                    <a:pt x="18" y="1"/>
                    <a:pt x="18" y="0"/>
                    <a:pt x="15" y="0"/>
                  </a:cubicBezTo>
                  <a:cubicBezTo>
                    <a:pt x="10" y="0"/>
                    <a:pt x="6" y="0"/>
                    <a:pt x="1"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64"/>
            <p:cNvSpPr>
              <a:spLocks noEditPoints="1"/>
            </p:cNvSpPr>
            <p:nvPr/>
          </p:nvSpPr>
          <p:spPr bwMode="auto">
            <a:xfrm>
              <a:off x="6179189" y="5566896"/>
              <a:ext cx="202796" cy="70979"/>
            </a:xfrm>
            <a:custGeom>
              <a:avLst/>
              <a:gdLst>
                <a:gd name="T0" fmla="*/ 3 w 17"/>
                <a:gd name="T1" fmla="*/ 4 h 6"/>
                <a:gd name="T2" fmla="*/ 3 w 17"/>
                <a:gd name="T3" fmla="*/ 2 h 6"/>
                <a:gd name="T4" fmla="*/ 13 w 17"/>
                <a:gd name="T5" fmla="*/ 2 h 6"/>
                <a:gd name="T6" fmla="*/ 13 w 17"/>
                <a:gd name="T7" fmla="*/ 3 h 6"/>
                <a:gd name="T8" fmla="*/ 13 w 17"/>
                <a:gd name="T9" fmla="*/ 3 h 6"/>
                <a:gd name="T10" fmla="*/ 13 w 17"/>
                <a:gd name="T11" fmla="*/ 3 h 6"/>
                <a:gd name="T12" fmla="*/ 3 w 17"/>
                <a:gd name="T13" fmla="*/ 4 h 6"/>
                <a:gd name="T14" fmla="*/ 2 w 17"/>
                <a:gd name="T15" fmla="*/ 0 h 6"/>
                <a:gd name="T16" fmla="*/ 1 w 17"/>
                <a:gd name="T17" fmla="*/ 0 h 6"/>
                <a:gd name="T18" fmla="*/ 1 w 17"/>
                <a:gd name="T19" fmla="*/ 1 h 6"/>
                <a:gd name="T20" fmla="*/ 1 w 17"/>
                <a:gd name="T21" fmla="*/ 5 h 6"/>
                <a:gd name="T22" fmla="*/ 2 w 17"/>
                <a:gd name="T23" fmla="*/ 6 h 6"/>
                <a:gd name="T24" fmla="*/ 16 w 17"/>
                <a:gd name="T25" fmla="*/ 6 h 6"/>
                <a:gd name="T26" fmla="*/ 17 w 17"/>
                <a:gd name="T27" fmla="*/ 5 h 6"/>
                <a:gd name="T28" fmla="*/ 17 w 17"/>
                <a:gd name="T29" fmla="*/ 4 h 6"/>
                <a:gd name="T30" fmla="*/ 16 w 17"/>
                <a:gd name="T31" fmla="*/ 2 h 6"/>
                <a:gd name="T32" fmla="*/ 15 w 17"/>
                <a:gd name="T33" fmla="*/ 1 h 6"/>
                <a:gd name="T34" fmla="*/ 15 w 17"/>
                <a:gd name="T35" fmla="*/ 1 h 6"/>
                <a:gd name="T36" fmla="*/ 14 w 17"/>
                <a:gd name="T37" fmla="*/ 0 h 6"/>
                <a:gd name="T38" fmla="*/ 2 w 17"/>
                <a:gd name="T39" fmla="*/ 0 h 6"/>
                <a:gd name="T40" fmla="*/ 2 w 17"/>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6">
                  <a:moveTo>
                    <a:pt x="3" y="4"/>
                  </a:moveTo>
                  <a:cubicBezTo>
                    <a:pt x="3" y="3"/>
                    <a:pt x="3" y="3"/>
                    <a:pt x="3" y="2"/>
                  </a:cubicBezTo>
                  <a:cubicBezTo>
                    <a:pt x="13" y="2"/>
                    <a:pt x="13" y="2"/>
                    <a:pt x="13" y="2"/>
                  </a:cubicBezTo>
                  <a:cubicBezTo>
                    <a:pt x="13" y="3"/>
                    <a:pt x="13" y="3"/>
                    <a:pt x="13" y="3"/>
                  </a:cubicBezTo>
                  <a:cubicBezTo>
                    <a:pt x="13" y="3"/>
                    <a:pt x="13" y="3"/>
                    <a:pt x="13" y="3"/>
                  </a:cubicBezTo>
                  <a:cubicBezTo>
                    <a:pt x="13" y="3"/>
                    <a:pt x="13" y="3"/>
                    <a:pt x="13" y="3"/>
                  </a:cubicBezTo>
                  <a:cubicBezTo>
                    <a:pt x="3" y="4"/>
                    <a:pt x="3" y="4"/>
                    <a:pt x="3" y="4"/>
                  </a:cubicBezTo>
                  <a:moveTo>
                    <a:pt x="2" y="0"/>
                  </a:moveTo>
                  <a:cubicBezTo>
                    <a:pt x="1" y="0"/>
                    <a:pt x="1" y="0"/>
                    <a:pt x="1" y="0"/>
                  </a:cubicBezTo>
                  <a:cubicBezTo>
                    <a:pt x="1" y="0"/>
                    <a:pt x="0" y="1"/>
                    <a:pt x="1" y="1"/>
                  </a:cubicBezTo>
                  <a:cubicBezTo>
                    <a:pt x="1" y="2"/>
                    <a:pt x="1" y="4"/>
                    <a:pt x="1" y="5"/>
                  </a:cubicBezTo>
                  <a:cubicBezTo>
                    <a:pt x="1" y="6"/>
                    <a:pt x="2" y="6"/>
                    <a:pt x="2" y="6"/>
                  </a:cubicBezTo>
                  <a:cubicBezTo>
                    <a:pt x="16" y="6"/>
                    <a:pt x="16" y="6"/>
                    <a:pt x="16" y="6"/>
                  </a:cubicBezTo>
                  <a:cubicBezTo>
                    <a:pt x="16" y="6"/>
                    <a:pt x="16" y="6"/>
                    <a:pt x="17" y="5"/>
                  </a:cubicBezTo>
                  <a:cubicBezTo>
                    <a:pt x="17" y="5"/>
                    <a:pt x="17" y="4"/>
                    <a:pt x="17" y="4"/>
                  </a:cubicBezTo>
                  <a:cubicBezTo>
                    <a:pt x="16" y="3"/>
                    <a:pt x="16" y="3"/>
                    <a:pt x="16" y="2"/>
                  </a:cubicBezTo>
                  <a:cubicBezTo>
                    <a:pt x="16" y="2"/>
                    <a:pt x="16" y="1"/>
                    <a:pt x="15" y="1"/>
                  </a:cubicBezTo>
                  <a:cubicBezTo>
                    <a:pt x="15" y="1"/>
                    <a:pt x="15" y="1"/>
                    <a:pt x="15" y="1"/>
                  </a:cubicBezTo>
                  <a:cubicBezTo>
                    <a:pt x="15" y="0"/>
                    <a:pt x="14" y="0"/>
                    <a:pt x="14" y="0"/>
                  </a:cubicBezTo>
                  <a:cubicBezTo>
                    <a:pt x="2" y="0"/>
                    <a:pt x="2" y="0"/>
                    <a:pt x="2" y="0"/>
                  </a:cubicBezTo>
                  <a:cubicBezTo>
                    <a:pt x="2" y="0"/>
                    <a:pt x="2" y="0"/>
                    <a:pt x="2"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65"/>
            <p:cNvSpPr>
              <a:spLocks noEditPoints="1"/>
            </p:cNvSpPr>
            <p:nvPr/>
          </p:nvSpPr>
          <p:spPr bwMode="auto">
            <a:xfrm>
              <a:off x="6240028" y="5698713"/>
              <a:ext cx="192657" cy="70979"/>
            </a:xfrm>
            <a:custGeom>
              <a:avLst/>
              <a:gdLst>
                <a:gd name="T0" fmla="*/ 3 w 16"/>
                <a:gd name="T1" fmla="*/ 4 h 6"/>
                <a:gd name="T2" fmla="*/ 2 w 16"/>
                <a:gd name="T3" fmla="*/ 2 h 6"/>
                <a:gd name="T4" fmla="*/ 12 w 16"/>
                <a:gd name="T5" fmla="*/ 2 h 6"/>
                <a:gd name="T6" fmla="*/ 12 w 16"/>
                <a:gd name="T7" fmla="*/ 3 h 6"/>
                <a:gd name="T8" fmla="*/ 12 w 16"/>
                <a:gd name="T9" fmla="*/ 3 h 6"/>
                <a:gd name="T10" fmla="*/ 13 w 16"/>
                <a:gd name="T11" fmla="*/ 3 h 6"/>
                <a:gd name="T12" fmla="*/ 3 w 16"/>
                <a:gd name="T13" fmla="*/ 4 h 6"/>
                <a:gd name="T14" fmla="*/ 1 w 16"/>
                <a:gd name="T15" fmla="*/ 0 h 6"/>
                <a:gd name="T16" fmla="*/ 0 w 16"/>
                <a:gd name="T17" fmla="*/ 0 h 6"/>
                <a:gd name="T18" fmla="*/ 0 w 16"/>
                <a:gd name="T19" fmla="*/ 1 h 6"/>
                <a:gd name="T20" fmla="*/ 0 w 16"/>
                <a:gd name="T21" fmla="*/ 5 h 6"/>
                <a:gd name="T22" fmla="*/ 2 w 16"/>
                <a:gd name="T23" fmla="*/ 6 h 6"/>
                <a:gd name="T24" fmla="*/ 15 w 16"/>
                <a:gd name="T25" fmla="*/ 6 h 6"/>
                <a:gd name="T26" fmla="*/ 16 w 16"/>
                <a:gd name="T27" fmla="*/ 5 h 6"/>
                <a:gd name="T28" fmla="*/ 16 w 16"/>
                <a:gd name="T29" fmla="*/ 4 h 6"/>
                <a:gd name="T30" fmla="*/ 15 w 16"/>
                <a:gd name="T31" fmla="*/ 2 h 6"/>
                <a:gd name="T32" fmla="*/ 14 w 16"/>
                <a:gd name="T33" fmla="*/ 1 h 6"/>
                <a:gd name="T34" fmla="*/ 14 w 16"/>
                <a:gd name="T35" fmla="*/ 1 h 6"/>
                <a:gd name="T36" fmla="*/ 13 w 16"/>
                <a:gd name="T37" fmla="*/ 0 h 6"/>
                <a:gd name="T38" fmla="*/ 1 w 16"/>
                <a:gd name="T39" fmla="*/ 0 h 6"/>
                <a:gd name="T40" fmla="*/ 1 w 16"/>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6">
                  <a:moveTo>
                    <a:pt x="3" y="4"/>
                  </a:moveTo>
                  <a:cubicBezTo>
                    <a:pt x="2" y="3"/>
                    <a:pt x="2" y="3"/>
                    <a:pt x="2" y="2"/>
                  </a:cubicBezTo>
                  <a:cubicBezTo>
                    <a:pt x="12" y="2"/>
                    <a:pt x="12" y="2"/>
                    <a:pt x="12" y="2"/>
                  </a:cubicBezTo>
                  <a:cubicBezTo>
                    <a:pt x="12" y="3"/>
                    <a:pt x="12" y="3"/>
                    <a:pt x="12" y="3"/>
                  </a:cubicBezTo>
                  <a:cubicBezTo>
                    <a:pt x="12" y="3"/>
                    <a:pt x="12" y="3"/>
                    <a:pt x="12" y="3"/>
                  </a:cubicBezTo>
                  <a:cubicBezTo>
                    <a:pt x="13" y="3"/>
                    <a:pt x="13" y="3"/>
                    <a:pt x="13" y="3"/>
                  </a:cubicBezTo>
                  <a:cubicBezTo>
                    <a:pt x="3" y="4"/>
                    <a:pt x="3" y="4"/>
                    <a:pt x="3" y="4"/>
                  </a:cubicBezTo>
                  <a:moveTo>
                    <a:pt x="1" y="0"/>
                  </a:moveTo>
                  <a:cubicBezTo>
                    <a:pt x="0" y="0"/>
                    <a:pt x="0" y="0"/>
                    <a:pt x="0" y="0"/>
                  </a:cubicBezTo>
                  <a:cubicBezTo>
                    <a:pt x="0" y="0"/>
                    <a:pt x="0" y="1"/>
                    <a:pt x="0" y="1"/>
                  </a:cubicBezTo>
                  <a:cubicBezTo>
                    <a:pt x="0" y="2"/>
                    <a:pt x="0" y="4"/>
                    <a:pt x="0" y="5"/>
                  </a:cubicBezTo>
                  <a:cubicBezTo>
                    <a:pt x="0" y="6"/>
                    <a:pt x="1" y="6"/>
                    <a:pt x="2" y="6"/>
                  </a:cubicBezTo>
                  <a:cubicBezTo>
                    <a:pt x="15" y="6"/>
                    <a:pt x="15" y="6"/>
                    <a:pt x="15" y="6"/>
                  </a:cubicBezTo>
                  <a:cubicBezTo>
                    <a:pt x="15" y="6"/>
                    <a:pt x="15" y="6"/>
                    <a:pt x="16" y="5"/>
                  </a:cubicBezTo>
                  <a:cubicBezTo>
                    <a:pt x="16" y="5"/>
                    <a:pt x="16" y="4"/>
                    <a:pt x="16" y="4"/>
                  </a:cubicBezTo>
                  <a:cubicBezTo>
                    <a:pt x="15" y="3"/>
                    <a:pt x="15" y="3"/>
                    <a:pt x="15" y="2"/>
                  </a:cubicBezTo>
                  <a:cubicBezTo>
                    <a:pt x="15" y="2"/>
                    <a:pt x="15" y="1"/>
                    <a:pt x="14" y="1"/>
                  </a:cubicBezTo>
                  <a:cubicBezTo>
                    <a:pt x="14" y="1"/>
                    <a:pt x="14" y="1"/>
                    <a:pt x="14" y="1"/>
                  </a:cubicBezTo>
                  <a:cubicBezTo>
                    <a:pt x="14" y="0"/>
                    <a:pt x="13" y="0"/>
                    <a:pt x="13" y="0"/>
                  </a:cubicBezTo>
                  <a:cubicBezTo>
                    <a:pt x="1" y="0"/>
                    <a:pt x="1" y="0"/>
                    <a:pt x="1" y="0"/>
                  </a:cubicBezTo>
                  <a:cubicBezTo>
                    <a:pt x="1" y="0"/>
                    <a:pt x="1" y="0"/>
                    <a:pt x="1"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66"/>
            <p:cNvSpPr>
              <a:spLocks noEditPoints="1"/>
            </p:cNvSpPr>
            <p:nvPr/>
          </p:nvSpPr>
          <p:spPr bwMode="auto">
            <a:xfrm>
              <a:off x="5773596" y="5551688"/>
              <a:ext cx="202796" cy="86190"/>
            </a:xfrm>
            <a:custGeom>
              <a:avLst/>
              <a:gdLst>
                <a:gd name="T0" fmla="*/ 4 w 17"/>
                <a:gd name="T1" fmla="*/ 5 h 7"/>
                <a:gd name="T2" fmla="*/ 5 w 17"/>
                <a:gd name="T3" fmla="*/ 3 h 7"/>
                <a:gd name="T4" fmla="*/ 14 w 17"/>
                <a:gd name="T5" fmla="*/ 3 h 7"/>
                <a:gd name="T6" fmla="*/ 13 w 17"/>
                <a:gd name="T7" fmla="*/ 5 h 7"/>
                <a:gd name="T8" fmla="*/ 4 w 17"/>
                <a:gd name="T9" fmla="*/ 5 h 7"/>
                <a:gd name="T10" fmla="*/ 15 w 17"/>
                <a:gd name="T11" fmla="*/ 0 h 7"/>
                <a:gd name="T12" fmla="*/ 3 w 17"/>
                <a:gd name="T13" fmla="*/ 0 h 7"/>
                <a:gd name="T14" fmla="*/ 2 w 17"/>
                <a:gd name="T15" fmla="*/ 2 h 7"/>
                <a:gd name="T16" fmla="*/ 1 w 17"/>
                <a:gd name="T17" fmla="*/ 5 h 7"/>
                <a:gd name="T18" fmla="*/ 1 w 17"/>
                <a:gd name="T19" fmla="*/ 7 h 7"/>
                <a:gd name="T20" fmla="*/ 2 w 17"/>
                <a:gd name="T21" fmla="*/ 7 h 7"/>
                <a:gd name="T22" fmla="*/ 14 w 17"/>
                <a:gd name="T23" fmla="*/ 7 h 7"/>
                <a:gd name="T24" fmla="*/ 15 w 17"/>
                <a:gd name="T25" fmla="*/ 7 h 7"/>
                <a:gd name="T26" fmla="*/ 16 w 17"/>
                <a:gd name="T27" fmla="*/ 6 h 7"/>
                <a:gd name="T28" fmla="*/ 16 w 17"/>
                <a:gd name="T29" fmla="*/ 5 h 7"/>
                <a:gd name="T30" fmla="*/ 16 w 17"/>
                <a:gd name="T31" fmla="*/ 2 h 7"/>
                <a:gd name="T32" fmla="*/ 16 w 17"/>
                <a:gd name="T33" fmla="*/ 1 h 7"/>
                <a:gd name="T34" fmla="*/ 15 w 17"/>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7">
                  <a:moveTo>
                    <a:pt x="4" y="5"/>
                  </a:moveTo>
                  <a:cubicBezTo>
                    <a:pt x="4" y="4"/>
                    <a:pt x="4" y="4"/>
                    <a:pt x="5" y="3"/>
                  </a:cubicBezTo>
                  <a:cubicBezTo>
                    <a:pt x="8" y="3"/>
                    <a:pt x="11" y="3"/>
                    <a:pt x="14" y="3"/>
                  </a:cubicBezTo>
                  <a:cubicBezTo>
                    <a:pt x="13" y="5"/>
                    <a:pt x="13" y="5"/>
                    <a:pt x="13" y="5"/>
                  </a:cubicBezTo>
                  <a:cubicBezTo>
                    <a:pt x="4" y="5"/>
                    <a:pt x="4" y="5"/>
                    <a:pt x="4" y="5"/>
                  </a:cubicBezTo>
                  <a:moveTo>
                    <a:pt x="15" y="0"/>
                  </a:moveTo>
                  <a:cubicBezTo>
                    <a:pt x="11" y="0"/>
                    <a:pt x="7" y="0"/>
                    <a:pt x="3" y="0"/>
                  </a:cubicBezTo>
                  <a:cubicBezTo>
                    <a:pt x="3" y="0"/>
                    <a:pt x="2" y="1"/>
                    <a:pt x="2" y="2"/>
                  </a:cubicBezTo>
                  <a:cubicBezTo>
                    <a:pt x="2" y="3"/>
                    <a:pt x="1" y="4"/>
                    <a:pt x="1" y="5"/>
                  </a:cubicBezTo>
                  <a:cubicBezTo>
                    <a:pt x="0" y="6"/>
                    <a:pt x="0" y="6"/>
                    <a:pt x="1" y="7"/>
                  </a:cubicBezTo>
                  <a:cubicBezTo>
                    <a:pt x="1" y="7"/>
                    <a:pt x="1" y="7"/>
                    <a:pt x="2" y="7"/>
                  </a:cubicBezTo>
                  <a:cubicBezTo>
                    <a:pt x="14" y="7"/>
                    <a:pt x="14" y="7"/>
                    <a:pt x="14" y="7"/>
                  </a:cubicBezTo>
                  <a:cubicBezTo>
                    <a:pt x="15" y="7"/>
                    <a:pt x="15" y="7"/>
                    <a:pt x="15" y="7"/>
                  </a:cubicBezTo>
                  <a:cubicBezTo>
                    <a:pt x="16" y="7"/>
                    <a:pt x="16" y="6"/>
                    <a:pt x="16" y="6"/>
                  </a:cubicBezTo>
                  <a:cubicBezTo>
                    <a:pt x="16" y="5"/>
                    <a:pt x="16" y="5"/>
                    <a:pt x="16" y="5"/>
                  </a:cubicBezTo>
                  <a:cubicBezTo>
                    <a:pt x="16" y="2"/>
                    <a:pt x="16" y="2"/>
                    <a:pt x="16" y="2"/>
                  </a:cubicBezTo>
                  <a:cubicBezTo>
                    <a:pt x="17" y="2"/>
                    <a:pt x="16" y="1"/>
                    <a:pt x="16" y="1"/>
                  </a:cubicBezTo>
                  <a:cubicBezTo>
                    <a:pt x="16" y="1"/>
                    <a:pt x="16" y="0"/>
                    <a:pt x="15"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67"/>
            <p:cNvSpPr>
              <a:spLocks noEditPoints="1"/>
            </p:cNvSpPr>
            <p:nvPr/>
          </p:nvSpPr>
          <p:spPr bwMode="auto">
            <a:xfrm>
              <a:off x="5565731" y="5566896"/>
              <a:ext cx="207868" cy="81119"/>
            </a:xfrm>
            <a:custGeom>
              <a:avLst/>
              <a:gdLst>
                <a:gd name="T0" fmla="*/ 3 w 17"/>
                <a:gd name="T1" fmla="*/ 4 h 7"/>
                <a:gd name="T2" fmla="*/ 4 w 17"/>
                <a:gd name="T3" fmla="*/ 2 h 7"/>
                <a:gd name="T4" fmla="*/ 13 w 17"/>
                <a:gd name="T5" fmla="*/ 2 h 7"/>
                <a:gd name="T6" fmla="*/ 13 w 17"/>
                <a:gd name="T7" fmla="*/ 2 h 7"/>
                <a:gd name="T8" fmla="*/ 13 w 17"/>
                <a:gd name="T9" fmla="*/ 4 h 7"/>
                <a:gd name="T10" fmla="*/ 3 w 17"/>
                <a:gd name="T11" fmla="*/ 4 h 7"/>
                <a:gd name="T12" fmla="*/ 15 w 17"/>
                <a:gd name="T13" fmla="*/ 0 h 7"/>
                <a:gd name="T14" fmla="*/ 3 w 17"/>
                <a:gd name="T15" fmla="*/ 0 h 7"/>
                <a:gd name="T16" fmla="*/ 2 w 17"/>
                <a:gd name="T17" fmla="*/ 1 h 7"/>
                <a:gd name="T18" fmla="*/ 0 w 17"/>
                <a:gd name="T19" fmla="*/ 5 h 7"/>
                <a:gd name="T20" fmla="*/ 0 w 17"/>
                <a:gd name="T21" fmla="*/ 6 h 7"/>
                <a:gd name="T22" fmla="*/ 1 w 17"/>
                <a:gd name="T23" fmla="*/ 7 h 7"/>
                <a:gd name="T24" fmla="*/ 14 w 17"/>
                <a:gd name="T25" fmla="*/ 7 h 7"/>
                <a:gd name="T26" fmla="*/ 15 w 17"/>
                <a:gd name="T27" fmla="*/ 6 h 7"/>
                <a:gd name="T28" fmla="*/ 15 w 17"/>
                <a:gd name="T29" fmla="*/ 5 h 7"/>
                <a:gd name="T30" fmla="*/ 15 w 17"/>
                <a:gd name="T31" fmla="*/ 4 h 7"/>
                <a:gd name="T32" fmla="*/ 17 w 17"/>
                <a:gd name="T33" fmla="*/ 1 h 7"/>
                <a:gd name="T34" fmla="*/ 16 w 17"/>
                <a:gd name="T35" fmla="*/ 0 h 7"/>
                <a:gd name="T36" fmla="*/ 15 w 17"/>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7">
                  <a:moveTo>
                    <a:pt x="3" y="4"/>
                  </a:moveTo>
                  <a:cubicBezTo>
                    <a:pt x="3" y="3"/>
                    <a:pt x="4" y="3"/>
                    <a:pt x="4" y="2"/>
                  </a:cubicBezTo>
                  <a:cubicBezTo>
                    <a:pt x="7" y="2"/>
                    <a:pt x="10" y="2"/>
                    <a:pt x="13" y="2"/>
                  </a:cubicBezTo>
                  <a:cubicBezTo>
                    <a:pt x="13" y="2"/>
                    <a:pt x="13" y="2"/>
                    <a:pt x="13" y="2"/>
                  </a:cubicBezTo>
                  <a:cubicBezTo>
                    <a:pt x="13" y="3"/>
                    <a:pt x="13" y="3"/>
                    <a:pt x="13" y="4"/>
                  </a:cubicBezTo>
                  <a:cubicBezTo>
                    <a:pt x="3" y="4"/>
                    <a:pt x="3" y="4"/>
                    <a:pt x="3" y="4"/>
                  </a:cubicBezTo>
                  <a:moveTo>
                    <a:pt x="15" y="0"/>
                  </a:moveTo>
                  <a:cubicBezTo>
                    <a:pt x="11" y="0"/>
                    <a:pt x="7" y="0"/>
                    <a:pt x="3" y="0"/>
                  </a:cubicBezTo>
                  <a:cubicBezTo>
                    <a:pt x="2" y="0"/>
                    <a:pt x="2" y="0"/>
                    <a:pt x="2" y="1"/>
                  </a:cubicBezTo>
                  <a:cubicBezTo>
                    <a:pt x="1" y="2"/>
                    <a:pt x="1" y="3"/>
                    <a:pt x="0" y="5"/>
                  </a:cubicBezTo>
                  <a:cubicBezTo>
                    <a:pt x="0" y="5"/>
                    <a:pt x="0" y="6"/>
                    <a:pt x="0" y="6"/>
                  </a:cubicBezTo>
                  <a:cubicBezTo>
                    <a:pt x="0" y="6"/>
                    <a:pt x="1" y="7"/>
                    <a:pt x="1" y="7"/>
                  </a:cubicBezTo>
                  <a:cubicBezTo>
                    <a:pt x="14" y="7"/>
                    <a:pt x="14" y="7"/>
                    <a:pt x="14" y="7"/>
                  </a:cubicBezTo>
                  <a:cubicBezTo>
                    <a:pt x="15" y="7"/>
                    <a:pt x="15" y="6"/>
                    <a:pt x="15" y="6"/>
                  </a:cubicBezTo>
                  <a:cubicBezTo>
                    <a:pt x="15" y="6"/>
                    <a:pt x="15" y="5"/>
                    <a:pt x="15" y="5"/>
                  </a:cubicBezTo>
                  <a:cubicBezTo>
                    <a:pt x="15" y="4"/>
                    <a:pt x="15" y="4"/>
                    <a:pt x="15" y="4"/>
                  </a:cubicBezTo>
                  <a:cubicBezTo>
                    <a:pt x="16" y="3"/>
                    <a:pt x="16" y="2"/>
                    <a:pt x="17" y="1"/>
                  </a:cubicBezTo>
                  <a:cubicBezTo>
                    <a:pt x="17" y="1"/>
                    <a:pt x="17" y="0"/>
                    <a:pt x="16" y="0"/>
                  </a:cubicBezTo>
                  <a:cubicBezTo>
                    <a:pt x="16" y="0"/>
                    <a:pt x="16" y="0"/>
                    <a:pt x="15"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68"/>
            <p:cNvSpPr/>
            <p:nvPr/>
          </p:nvSpPr>
          <p:spPr bwMode="auto">
            <a:xfrm>
              <a:off x="5099299" y="5830531"/>
              <a:ext cx="50699" cy="70979"/>
            </a:xfrm>
            <a:custGeom>
              <a:avLst/>
              <a:gdLst>
                <a:gd name="T0" fmla="*/ 3 w 4"/>
                <a:gd name="T1" fmla="*/ 0 h 6"/>
                <a:gd name="T2" fmla="*/ 2 w 4"/>
                <a:gd name="T3" fmla="*/ 1 h 6"/>
                <a:gd name="T4" fmla="*/ 2 w 4"/>
                <a:gd name="T5" fmla="*/ 2 h 6"/>
                <a:gd name="T6" fmla="*/ 1 w 4"/>
                <a:gd name="T7" fmla="*/ 4 h 6"/>
                <a:gd name="T8" fmla="*/ 1 w 4"/>
                <a:gd name="T9" fmla="*/ 5 h 6"/>
                <a:gd name="T10" fmla="*/ 1 w 4"/>
                <a:gd name="T11" fmla="*/ 6 h 6"/>
                <a:gd name="T12" fmla="*/ 2 w 4"/>
                <a:gd name="T13" fmla="*/ 6 h 6"/>
                <a:gd name="T14" fmla="*/ 2 w 4"/>
                <a:gd name="T15" fmla="*/ 5 h 6"/>
                <a:gd name="T16" fmla="*/ 3 w 4"/>
                <a:gd name="T17" fmla="*/ 4 h 6"/>
                <a:gd name="T18" fmla="*/ 4 w 4"/>
                <a:gd name="T19" fmla="*/ 2 h 6"/>
                <a:gd name="T20" fmla="*/ 4 w 4"/>
                <a:gd name="T21" fmla="*/ 1 h 6"/>
                <a:gd name="T22" fmla="*/ 3 w 4"/>
                <a:gd name="T23" fmla="*/ 0 h 6"/>
                <a:gd name="T24" fmla="*/ 3 w 4"/>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6">
                  <a:moveTo>
                    <a:pt x="3" y="0"/>
                  </a:moveTo>
                  <a:cubicBezTo>
                    <a:pt x="2" y="0"/>
                    <a:pt x="2" y="0"/>
                    <a:pt x="2" y="1"/>
                  </a:cubicBezTo>
                  <a:cubicBezTo>
                    <a:pt x="2" y="1"/>
                    <a:pt x="2" y="1"/>
                    <a:pt x="2" y="2"/>
                  </a:cubicBezTo>
                  <a:cubicBezTo>
                    <a:pt x="2" y="3"/>
                    <a:pt x="1" y="3"/>
                    <a:pt x="1" y="4"/>
                  </a:cubicBezTo>
                  <a:cubicBezTo>
                    <a:pt x="1" y="4"/>
                    <a:pt x="1" y="4"/>
                    <a:pt x="1" y="5"/>
                  </a:cubicBezTo>
                  <a:cubicBezTo>
                    <a:pt x="0" y="5"/>
                    <a:pt x="1" y="6"/>
                    <a:pt x="1" y="6"/>
                  </a:cubicBezTo>
                  <a:cubicBezTo>
                    <a:pt x="2" y="6"/>
                    <a:pt x="2" y="6"/>
                    <a:pt x="2" y="6"/>
                  </a:cubicBezTo>
                  <a:cubicBezTo>
                    <a:pt x="2" y="5"/>
                    <a:pt x="2" y="5"/>
                    <a:pt x="2" y="5"/>
                  </a:cubicBezTo>
                  <a:cubicBezTo>
                    <a:pt x="3" y="5"/>
                    <a:pt x="3" y="5"/>
                    <a:pt x="3" y="4"/>
                  </a:cubicBezTo>
                  <a:cubicBezTo>
                    <a:pt x="3" y="4"/>
                    <a:pt x="3" y="3"/>
                    <a:pt x="4" y="2"/>
                  </a:cubicBezTo>
                  <a:cubicBezTo>
                    <a:pt x="4" y="2"/>
                    <a:pt x="4" y="1"/>
                    <a:pt x="4" y="1"/>
                  </a:cubicBezTo>
                  <a:cubicBezTo>
                    <a:pt x="4" y="0"/>
                    <a:pt x="4" y="0"/>
                    <a:pt x="3" y="0"/>
                  </a:cubicBezTo>
                  <a:cubicBezTo>
                    <a:pt x="3" y="0"/>
                    <a:pt x="3" y="0"/>
                    <a:pt x="3"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69"/>
            <p:cNvSpPr/>
            <p:nvPr/>
          </p:nvSpPr>
          <p:spPr bwMode="auto">
            <a:xfrm>
              <a:off x="5170278" y="5840671"/>
              <a:ext cx="50699" cy="60839"/>
            </a:xfrm>
            <a:custGeom>
              <a:avLst/>
              <a:gdLst>
                <a:gd name="T0" fmla="*/ 3 w 4"/>
                <a:gd name="T1" fmla="*/ 0 h 5"/>
                <a:gd name="T2" fmla="*/ 2 w 4"/>
                <a:gd name="T3" fmla="*/ 0 h 5"/>
                <a:gd name="T4" fmla="*/ 1 w 4"/>
                <a:gd name="T5" fmla="*/ 1 h 5"/>
                <a:gd name="T6" fmla="*/ 0 w 4"/>
                <a:gd name="T7" fmla="*/ 3 h 5"/>
                <a:gd name="T8" fmla="*/ 0 w 4"/>
                <a:gd name="T9" fmla="*/ 4 h 5"/>
                <a:gd name="T10" fmla="*/ 1 w 4"/>
                <a:gd name="T11" fmla="*/ 5 h 5"/>
                <a:gd name="T12" fmla="*/ 1 w 4"/>
                <a:gd name="T13" fmla="*/ 5 h 5"/>
                <a:gd name="T14" fmla="*/ 2 w 4"/>
                <a:gd name="T15" fmla="*/ 4 h 5"/>
                <a:gd name="T16" fmla="*/ 2 w 4"/>
                <a:gd name="T17" fmla="*/ 3 h 5"/>
                <a:gd name="T18" fmla="*/ 4 w 4"/>
                <a:gd name="T19" fmla="*/ 1 h 5"/>
                <a:gd name="T20" fmla="*/ 4 w 4"/>
                <a:gd name="T21" fmla="*/ 1 h 5"/>
                <a:gd name="T22" fmla="*/ 3 w 4"/>
                <a:gd name="T23" fmla="*/ 0 h 5"/>
                <a:gd name="T24" fmla="*/ 3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3" y="0"/>
                  </a:moveTo>
                  <a:cubicBezTo>
                    <a:pt x="3" y="0"/>
                    <a:pt x="2" y="0"/>
                    <a:pt x="2" y="0"/>
                  </a:cubicBezTo>
                  <a:cubicBezTo>
                    <a:pt x="2" y="0"/>
                    <a:pt x="1" y="1"/>
                    <a:pt x="1" y="1"/>
                  </a:cubicBezTo>
                  <a:cubicBezTo>
                    <a:pt x="1" y="2"/>
                    <a:pt x="0" y="3"/>
                    <a:pt x="0" y="3"/>
                  </a:cubicBezTo>
                  <a:cubicBezTo>
                    <a:pt x="0" y="3"/>
                    <a:pt x="0" y="4"/>
                    <a:pt x="0" y="4"/>
                  </a:cubicBezTo>
                  <a:cubicBezTo>
                    <a:pt x="0" y="4"/>
                    <a:pt x="0" y="5"/>
                    <a:pt x="1" y="5"/>
                  </a:cubicBezTo>
                  <a:cubicBezTo>
                    <a:pt x="1" y="5"/>
                    <a:pt x="1" y="5"/>
                    <a:pt x="1" y="5"/>
                  </a:cubicBezTo>
                  <a:cubicBezTo>
                    <a:pt x="1" y="5"/>
                    <a:pt x="2" y="5"/>
                    <a:pt x="2" y="4"/>
                  </a:cubicBezTo>
                  <a:cubicBezTo>
                    <a:pt x="2" y="4"/>
                    <a:pt x="2" y="4"/>
                    <a:pt x="2" y="3"/>
                  </a:cubicBezTo>
                  <a:cubicBezTo>
                    <a:pt x="3" y="3"/>
                    <a:pt x="3" y="2"/>
                    <a:pt x="4" y="1"/>
                  </a:cubicBezTo>
                  <a:cubicBezTo>
                    <a:pt x="4" y="1"/>
                    <a:pt x="4" y="1"/>
                    <a:pt x="4" y="1"/>
                  </a:cubicBezTo>
                  <a:cubicBezTo>
                    <a:pt x="4" y="1"/>
                    <a:pt x="4" y="0"/>
                    <a:pt x="3" y="0"/>
                  </a:cubicBezTo>
                  <a:cubicBezTo>
                    <a:pt x="3" y="0"/>
                    <a:pt x="3" y="0"/>
                    <a:pt x="3"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70"/>
            <p:cNvSpPr/>
            <p:nvPr/>
          </p:nvSpPr>
          <p:spPr bwMode="auto">
            <a:xfrm>
              <a:off x="5246325" y="5840671"/>
              <a:ext cx="45631" cy="60839"/>
            </a:xfrm>
            <a:custGeom>
              <a:avLst/>
              <a:gdLst>
                <a:gd name="T0" fmla="*/ 3 w 4"/>
                <a:gd name="T1" fmla="*/ 0 h 5"/>
                <a:gd name="T2" fmla="*/ 2 w 4"/>
                <a:gd name="T3" fmla="*/ 1 h 5"/>
                <a:gd name="T4" fmla="*/ 1 w 4"/>
                <a:gd name="T5" fmla="*/ 2 h 5"/>
                <a:gd name="T6" fmla="*/ 1 w 4"/>
                <a:gd name="T7" fmla="*/ 3 h 5"/>
                <a:gd name="T8" fmla="*/ 0 w 4"/>
                <a:gd name="T9" fmla="*/ 4 h 5"/>
                <a:gd name="T10" fmla="*/ 1 w 4"/>
                <a:gd name="T11" fmla="*/ 5 h 5"/>
                <a:gd name="T12" fmla="*/ 1 w 4"/>
                <a:gd name="T13" fmla="*/ 5 h 5"/>
                <a:gd name="T14" fmla="*/ 2 w 4"/>
                <a:gd name="T15" fmla="*/ 5 h 5"/>
                <a:gd name="T16" fmla="*/ 3 w 4"/>
                <a:gd name="T17" fmla="*/ 3 h 5"/>
                <a:gd name="T18" fmla="*/ 3 w 4"/>
                <a:gd name="T19" fmla="*/ 2 h 5"/>
                <a:gd name="T20" fmla="*/ 3 w 4"/>
                <a:gd name="T21" fmla="*/ 2 h 5"/>
                <a:gd name="T22" fmla="*/ 3 w 4"/>
                <a:gd name="T23" fmla="*/ 0 h 5"/>
                <a:gd name="T24" fmla="*/ 3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3" y="0"/>
                  </a:moveTo>
                  <a:cubicBezTo>
                    <a:pt x="2" y="0"/>
                    <a:pt x="2" y="0"/>
                    <a:pt x="2" y="1"/>
                  </a:cubicBezTo>
                  <a:cubicBezTo>
                    <a:pt x="1" y="2"/>
                    <a:pt x="1" y="2"/>
                    <a:pt x="1" y="2"/>
                  </a:cubicBezTo>
                  <a:cubicBezTo>
                    <a:pt x="1" y="3"/>
                    <a:pt x="1" y="3"/>
                    <a:pt x="1" y="3"/>
                  </a:cubicBezTo>
                  <a:cubicBezTo>
                    <a:pt x="0" y="4"/>
                    <a:pt x="0" y="4"/>
                    <a:pt x="0" y="4"/>
                  </a:cubicBezTo>
                  <a:cubicBezTo>
                    <a:pt x="0" y="4"/>
                    <a:pt x="0" y="5"/>
                    <a:pt x="1" y="5"/>
                  </a:cubicBezTo>
                  <a:cubicBezTo>
                    <a:pt x="1" y="5"/>
                    <a:pt x="1" y="5"/>
                    <a:pt x="1" y="5"/>
                  </a:cubicBezTo>
                  <a:cubicBezTo>
                    <a:pt x="2" y="5"/>
                    <a:pt x="2" y="5"/>
                    <a:pt x="2" y="5"/>
                  </a:cubicBezTo>
                  <a:cubicBezTo>
                    <a:pt x="3" y="3"/>
                    <a:pt x="3" y="3"/>
                    <a:pt x="3" y="3"/>
                  </a:cubicBezTo>
                  <a:cubicBezTo>
                    <a:pt x="3" y="2"/>
                    <a:pt x="3" y="2"/>
                    <a:pt x="3" y="2"/>
                  </a:cubicBezTo>
                  <a:cubicBezTo>
                    <a:pt x="3" y="2"/>
                    <a:pt x="3" y="2"/>
                    <a:pt x="3" y="2"/>
                  </a:cubicBezTo>
                  <a:cubicBezTo>
                    <a:pt x="4" y="1"/>
                    <a:pt x="3" y="0"/>
                    <a:pt x="3" y="0"/>
                  </a:cubicBezTo>
                  <a:cubicBezTo>
                    <a:pt x="3" y="0"/>
                    <a:pt x="3" y="0"/>
                    <a:pt x="3"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71"/>
            <p:cNvSpPr/>
            <p:nvPr/>
          </p:nvSpPr>
          <p:spPr bwMode="auto">
            <a:xfrm>
              <a:off x="5337583" y="5840671"/>
              <a:ext cx="40559" cy="60839"/>
            </a:xfrm>
            <a:custGeom>
              <a:avLst/>
              <a:gdLst>
                <a:gd name="T0" fmla="*/ 2 w 3"/>
                <a:gd name="T1" fmla="*/ 0 h 5"/>
                <a:gd name="T2" fmla="*/ 1 w 3"/>
                <a:gd name="T3" fmla="*/ 0 h 5"/>
                <a:gd name="T4" fmla="*/ 1 w 3"/>
                <a:gd name="T5" fmla="*/ 2 h 5"/>
                <a:gd name="T6" fmla="*/ 0 w 3"/>
                <a:gd name="T7" fmla="*/ 3 h 5"/>
                <a:gd name="T8" fmla="*/ 0 w 3"/>
                <a:gd name="T9" fmla="*/ 4 h 5"/>
                <a:gd name="T10" fmla="*/ 0 w 3"/>
                <a:gd name="T11" fmla="*/ 5 h 5"/>
                <a:gd name="T12" fmla="*/ 1 w 3"/>
                <a:gd name="T13" fmla="*/ 5 h 5"/>
                <a:gd name="T14" fmla="*/ 2 w 3"/>
                <a:gd name="T15" fmla="*/ 5 h 5"/>
                <a:gd name="T16" fmla="*/ 2 w 3"/>
                <a:gd name="T17" fmla="*/ 3 h 5"/>
                <a:gd name="T18" fmla="*/ 3 w 3"/>
                <a:gd name="T19" fmla="*/ 1 h 5"/>
                <a:gd name="T20" fmla="*/ 3 w 3"/>
                <a:gd name="T21" fmla="*/ 1 h 5"/>
                <a:gd name="T22" fmla="*/ 3 w 3"/>
                <a:gd name="T23" fmla="*/ 0 h 5"/>
                <a:gd name="T24" fmla="*/ 2 w 3"/>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2" y="0"/>
                  </a:moveTo>
                  <a:cubicBezTo>
                    <a:pt x="2" y="0"/>
                    <a:pt x="1" y="0"/>
                    <a:pt x="1" y="0"/>
                  </a:cubicBezTo>
                  <a:cubicBezTo>
                    <a:pt x="1" y="2"/>
                    <a:pt x="1" y="2"/>
                    <a:pt x="1" y="2"/>
                  </a:cubicBezTo>
                  <a:cubicBezTo>
                    <a:pt x="0" y="3"/>
                    <a:pt x="0" y="3"/>
                    <a:pt x="0" y="3"/>
                  </a:cubicBezTo>
                  <a:cubicBezTo>
                    <a:pt x="0" y="4"/>
                    <a:pt x="0" y="4"/>
                    <a:pt x="0" y="4"/>
                  </a:cubicBezTo>
                  <a:cubicBezTo>
                    <a:pt x="0" y="4"/>
                    <a:pt x="0" y="5"/>
                    <a:pt x="0" y="5"/>
                  </a:cubicBezTo>
                  <a:cubicBezTo>
                    <a:pt x="1" y="5"/>
                    <a:pt x="1" y="5"/>
                    <a:pt x="1" y="5"/>
                  </a:cubicBezTo>
                  <a:cubicBezTo>
                    <a:pt x="1" y="5"/>
                    <a:pt x="1" y="5"/>
                    <a:pt x="2" y="5"/>
                  </a:cubicBezTo>
                  <a:cubicBezTo>
                    <a:pt x="2" y="3"/>
                    <a:pt x="2" y="3"/>
                    <a:pt x="2" y="3"/>
                  </a:cubicBezTo>
                  <a:cubicBezTo>
                    <a:pt x="3" y="1"/>
                    <a:pt x="3" y="1"/>
                    <a:pt x="3" y="1"/>
                  </a:cubicBezTo>
                  <a:cubicBezTo>
                    <a:pt x="3" y="1"/>
                    <a:pt x="3" y="1"/>
                    <a:pt x="3" y="1"/>
                  </a:cubicBezTo>
                  <a:cubicBezTo>
                    <a:pt x="3" y="1"/>
                    <a:pt x="3" y="0"/>
                    <a:pt x="3" y="0"/>
                  </a:cubicBezTo>
                  <a:cubicBezTo>
                    <a:pt x="2" y="0"/>
                    <a:pt x="2" y="0"/>
                    <a:pt x="2"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72"/>
            <p:cNvSpPr/>
            <p:nvPr/>
          </p:nvSpPr>
          <p:spPr bwMode="auto">
            <a:xfrm>
              <a:off x="5423773" y="5840671"/>
              <a:ext cx="35491" cy="70979"/>
            </a:xfrm>
            <a:custGeom>
              <a:avLst/>
              <a:gdLst>
                <a:gd name="T0" fmla="*/ 2 w 3"/>
                <a:gd name="T1" fmla="*/ 0 h 6"/>
                <a:gd name="T2" fmla="*/ 1 w 3"/>
                <a:gd name="T3" fmla="*/ 1 h 6"/>
                <a:gd name="T4" fmla="*/ 1 w 3"/>
                <a:gd name="T5" fmla="*/ 1 h 6"/>
                <a:gd name="T6" fmla="*/ 0 w 3"/>
                <a:gd name="T7" fmla="*/ 3 h 6"/>
                <a:gd name="T8" fmla="*/ 0 w 3"/>
                <a:gd name="T9" fmla="*/ 5 h 6"/>
                <a:gd name="T10" fmla="*/ 0 w 3"/>
                <a:gd name="T11" fmla="*/ 6 h 6"/>
                <a:gd name="T12" fmla="*/ 1 w 3"/>
                <a:gd name="T13" fmla="*/ 6 h 6"/>
                <a:gd name="T14" fmla="*/ 1 w 3"/>
                <a:gd name="T15" fmla="*/ 6 h 6"/>
                <a:gd name="T16" fmla="*/ 1 w 3"/>
                <a:gd name="T17" fmla="*/ 6 h 6"/>
                <a:gd name="T18" fmla="*/ 2 w 3"/>
                <a:gd name="T19" fmla="*/ 5 h 6"/>
                <a:gd name="T20" fmla="*/ 2 w 3"/>
                <a:gd name="T21" fmla="*/ 3 h 6"/>
                <a:gd name="T22" fmla="*/ 3 w 3"/>
                <a:gd name="T23" fmla="*/ 1 h 6"/>
                <a:gd name="T24" fmla="*/ 3 w 3"/>
                <a:gd name="T25" fmla="*/ 1 h 6"/>
                <a:gd name="T26" fmla="*/ 2 w 3"/>
                <a:gd name="T27" fmla="*/ 0 h 6"/>
                <a:gd name="T28" fmla="*/ 2 w 3"/>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6">
                  <a:moveTo>
                    <a:pt x="2" y="0"/>
                  </a:moveTo>
                  <a:cubicBezTo>
                    <a:pt x="2" y="0"/>
                    <a:pt x="1" y="0"/>
                    <a:pt x="1" y="1"/>
                  </a:cubicBezTo>
                  <a:cubicBezTo>
                    <a:pt x="1" y="1"/>
                    <a:pt x="1" y="1"/>
                    <a:pt x="1" y="1"/>
                  </a:cubicBezTo>
                  <a:cubicBezTo>
                    <a:pt x="0" y="3"/>
                    <a:pt x="0" y="3"/>
                    <a:pt x="0" y="3"/>
                  </a:cubicBezTo>
                  <a:cubicBezTo>
                    <a:pt x="0" y="5"/>
                    <a:pt x="0" y="5"/>
                    <a:pt x="0" y="5"/>
                  </a:cubicBezTo>
                  <a:cubicBezTo>
                    <a:pt x="0" y="5"/>
                    <a:pt x="0" y="6"/>
                    <a:pt x="0" y="6"/>
                  </a:cubicBezTo>
                  <a:cubicBezTo>
                    <a:pt x="0" y="6"/>
                    <a:pt x="0" y="6"/>
                    <a:pt x="1" y="6"/>
                  </a:cubicBezTo>
                  <a:cubicBezTo>
                    <a:pt x="1" y="6"/>
                    <a:pt x="1" y="6"/>
                    <a:pt x="1" y="6"/>
                  </a:cubicBezTo>
                  <a:cubicBezTo>
                    <a:pt x="1" y="6"/>
                    <a:pt x="1" y="6"/>
                    <a:pt x="1" y="6"/>
                  </a:cubicBezTo>
                  <a:cubicBezTo>
                    <a:pt x="1" y="6"/>
                    <a:pt x="2" y="5"/>
                    <a:pt x="2" y="5"/>
                  </a:cubicBezTo>
                  <a:cubicBezTo>
                    <a:pt x="2" y="3"/>
                    <a:pt x="2" y="3"/>
                    <a:pt x="2" y="3"/>
                  </a:cubicBezTo>
                  <a:cubicBezTo>
                    <a:pt x="3" y="1"/>
                    <a:pt x="3" y="1"/>
                    <a:pt x="3" y="1"/>
                  </a:cubicBezTo>
                  <a:cubicBezTo>
                    <a:pt x="3" y="1"/>
                    <a:pt x="3" y="1"/>
                    <a:pt x="3" y="1"/>
                  </a:cubicBezTo>
                  <a:cubicBezTo>
                    <a:pt x="3" y="1"/>
                    <a:pt x="3" y="0"/>
                    <a:pt x="2" y="0"/>
                  </a:cubicBezTo>
                  <a:cubicBezTo>
                    <a:pt x="2" y="0"/>
                    <a:pt x="2" y="0"/>
                    <a:pt x="2"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73"/>
            <p:cNvSpPr/>
            <p:nvPr/>
          </p:nvSpPr>
          <p:spPr bwMode="auto">
            <a:xfrm>
              <a:off x="5509960" y="5840671"/>
              <a:ext cx="55771" cy="70979"/>
            </a:xfrm>
            <a:custGeom>
              <a:avLst/>
              <a:gdLst>
                <a:gd name="T0" fmla="*/ 3 w 5"/>
                <a:gd name="T1" fmla="*/ 0 h 6"/>
                <a:gd name="T2" fmla="*/ 3 w 5"/>
                <a:gd name="T3" fmla="*/ 0 h 6"/>
                <a:gd name="T4" fmla="*/ 2 w 5"/>
                <a:gd name="T5" fmla="*/ 1 h 6"/>
                <a:gd name="T6" fmla="*/ 1 w 5"/>
                <a:gd name="T7" fmla="*/ 3 h 6"/>
                <a:gd name="T8" fmla="*/ 0 w 5"/>
                <a:gd name="T9" fmla="*/ 5 h 6"/>
                <a:gd name="T10" fmla="*/ 0 w 5"/>
                <a:gd name="T11" fmla="*/ 6 h 6"/>
                <a:gd name="T12" fmla="*/ 1 w 5"/>
                <a:gd name="T13" fmla="*/ 6 h 6"/>
                <a:gd name="T14" fmla="*/ 1 w 5"/>
                <a:gd name="T15" fmla="*/ 6 h 6"/>
                <a:gd name="T16" fmla="*/ 2 w 5"/>
                <a:gd name="T17" fmla="*/ 6 h 6"/>
                <a:gd name="T18" fmla="*/ 2 w 5"/>
                <a:gd name="T19" fmla="*/ 6 h 6"/>
                <a:gd name="T20" fmla="*/ 3 w 5"/>
                <a:gd name="T21" fmla="*/ 3 h 6"/>
                <a:gd name="T22" fmla="*/ 4 w 5"/>
                <a:gd name="T23" fmla="*/ 1 h 6"/>
                <a:gd name="T24" fmla="*/ 4 w 5"/>
                <a:gd name="T25" fmla="*/ 1 h 6"/>
                <a:gd name="T26" fmla="*/ 4 w 5"/>
                <a:gd name="T27" fmla="*/ 0 h 6"/>
                <a:gd name="T28" fmla="*/ 3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3" y="0"/>
                  </a:moveTo>
                  <a:cubicBezTo>
                    <a:pt x="3" y="0"/>
                    <a:pt x="3" y="0"/>
                    <a:pt x="3" y="0"/>
                  </a:cubicBezTo>
                  <a:cubicBezTo>
                    <a:pt x="2" y="0"/>
                    <a:pt x="2" y="1"/>
                    <a:pt x="2" y="1"/>
                  </a:cubicBezTo>
                  <a:cubicBezTo>
                    <a:pt x="1" y="2"/>
                    <a:pt x="1" y="3"/>
                    <a:pt x="1" y="3"/>
                  </a:cubicBezTo>
                  <a:cubicBezTo>
                    <a:pt x="0" y="4"/>
                    <a:pt x="0" y="4"/>
                    <a:pt x="0" y="5"/>
                  </a:cubicBezTo>
                  <a:cubicBezTo>
                    <a:pt x="0" y="5"/>
                    <a:pt x="0" y="6"/>
                    <a:pt x="0" y="6"/>
                  </a:cubicBezTo>
                  <a:cubicBezTo>
                    <a:pt x="0" y="6"/>
                    <a:pt x="1" y="6"/>
                    <a:pt x="1" y="6"/>
                  </a:cubicBezTo>
                  <a:cubicBezTo>
                    <a:pt x="1" y="6"/>
                    <a:pt x="1" y="6"/>
                    <a:pt x="1" y="6"/>
                  </a:cubicBezTo>
                  <a:cubicBezTo>
                    <a:pt x="1" y="6"/>
                    <a:pt x="2" y="6"/>
                    <a:pt x="2" y="6"/>
                  </a:cubicBezTo>
                  <a:cubicBezTo>
                    <a:pt x="2" y="6"/>
                    <a:pt x="2" y="6"/>
                    <a:pt x="2" y="6"/>
                  </a:cubicBezTo>
                  <a:cubicBezTo>
                    <a:pt x="2" y="5"/>
                    <a:pt x="2" y="4"/>
                    <a:pt x="3" y="3"/>
                  </a:cubicBezTo>
                  <a:cubicBezTo>
                    <a:pt x="3" y="3"/>
                    <a:pt x="4" y="2"/>
                    <a:pt x="4" y="1"/>
                  </a:cubicBezTo>
                  <a:cubicBezTo>
                    <a:pt x="4" y="1"/>
                    <a:pt x="4" y="1"/>
                    <a:pt x="4" y="1"/>
                  </a:cubicBezTo>
                  <a:cubicBezTo>
                    <a:pt x="5" y="1"/>
                    <a:pt x="4" y="0"/>
                    <a:pt x="4" y="0"/>
                  </a:cubicBezTo>
                  <a:cubicBezTo>
                    <a:pt x="4" y="0"/>
                    <a:pt x="4" y="0"/>
                    <a:pt x="3"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74"/>
            <p:cNvSpPr/>
            <p:nvPr/>
          </p:nvSpPr>
          <p:spPr bwMode="auto">
            <a:xfrm>
              <a:off x="5626570" y="5840671"/>
              <a:ext cx="35491" cy="70979"/>
            </a:xfrm>
            <a:custGeom>
              <a:avLst/>
              <a:gdLst>
                <a:gd name="T0" fmla="*/ 2 w 3"/>
                <a:gd name="T1" fmla="*/ 0 h 6"/>
                <a:gd name="T2" fmla="*/ 2 w 3"/>
                <a:gd name="T3" fmla="*/ 1 h 6"/>
                <a:gd name="T4" fmla="*/ 1 w 3"/>
                <a:gd name="T5" fmla="*/ 1 h 6"/>
                <a:gd name="T6" fmla="*/ 0 w 3"/>
                <a:gd name="T7" fmla="*/ 3 h 6"/>
                <a:gd name="T8" fmla="*/ 0 w 3"/>
                <a:gd name="T9" fmla="*/ 4 h 6"/>
                <a:gd name="T10" fmla="*/ 0 w 3"/>
                <a:gd name="T11" fmla="*/ 6 h 6"/>
                <a:gd name="T12" fmla="*/ 0 w 3"/>
                <a:gd name="T13" fmla="*/ 6 h 6"/>
                <a:gd name="T14" fmla="*/ 1 w 3"/>
                <a:gd name="T15" fmla="*/ 6 h 6"/>
                <a:gd name="T16" fmla="*/ 2 w 3"/>
                <a:gd name="T17" fmla="*/ 6 h 6"/>
                <a:gd name="T18" fmla="*/ 2 w 3"/>
                <a:gd name="T19" fmla="*/ 6 h 6"/>
                <a:gd name="T20" fmla="*/ 2 w 3"/>
                <a:gd name="T21" fmla="*/ 4 h 6"/>
                <a:gd name="T22" fmla="*/ 3 w 3"/>
                <a:gd name="T23" fmla="*/ 3 h 6"/>
                <a:gd name="T24" fmla="*/ 3 w 3"/>
                <a:gd name="T25" fmla="*/ 2 h 6"/>
                <a:gd name="T26" fmla="*/ 3 w 3"/>
                <a:gd name="T27" fmla="*/ 1 h 6"/>
                <a:gd name="T28" fmla="*/ 3 w 3"/>
                <a:gd name="T29" fmla="*/ 1 h 6"/>
                <a:gd name="T30" fmla="*/ 2 w 3"/>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6">
                  <a:moveTo>
                    <a:pt x="2" y="0"/>
                  </a:moveTo>
                  <a:cubicBezTo>
                    <a:pt x="2" y="0"/>
                    <a:pt x="2" y="1"/>
                    <a:pt x="2" y="1"/>
                  </a:cubicBezTo>
                  <a:cubicBezTo>
                    <a:pt x="2" y="1"/>
                    <a:pt x="1" y="1"/>
                    <a:pt x="1" y="1"/>
                  </a:cubicBezTo>
                  <a:cubicBezTo>
                    <a:pt x="1" y="2"/>
                    <a:pt x="1" y="3"/>
                    <a:pt x="0" y="3"/>
                  </a:cubicBezTo>
                  <a:cubicBezTo>
                    <a:pt x="0" y="4"/>
                    <a:pt x="0" y="4"/>
                    <a:pt x="0" y="4"/>
                  </a:cubicBezTo>
                  <a:cubicBezTo>
                    <a:pt x="0" y="5"/>
                    <a:pt x="0" y="5"/>
                    <a:pt x="0" y="6"/>
                  </a:cubicBezTo>
                  <a:cubicBezTo>
                    <a:pt x="0" y="6"/>
                    <a:pt x="0" y="6"/>
                    <a:pt x="0" y="6"/>
                  </a:cubicBezTo>
                  <a:cubicBezTo>
                    <a:pt x="1" y="6"/>
                    <a:pt x="1" y="6"/>
                    <a:pt x="1" y="6"/>
                  </a:cubicBezTo>
                  <a:cubicBezTo>
                    <a:pt x="2" y="6"/>
                    <a:pt x="2" y="6"/>
                    <a:pt x="2" y="6"/>
                  </a:cubicBezTo>
                  <a:cubicBezTo>
                    <a:pt x="2" y="6"/>
                    <a:pt x="2" y="6"/>
                    <a:pt x="2" y="6"/>
                  </a:cubicBezTo>
                  <a:cubicBezTo>
                    <a:pt x="2" y="5"/>
                    <a:pt x="2" y="5"/>
                    <a:pt x="2" y="4"/>
                  </a:cubicBezTo>
                  <a:cubicBezTo>
                    <a:pt x="2" y="4"/>
                    <a:pt x="2" y="4"/>
                    <a:pt x="3" y="3"/>
                  </a:cubicBezTo>
                  <a:cubicBezTo>
                    <a:pt x="3" y="3"/>
                    <a:pt x="3" y="2"/>
                    <a:pt x="3" y="2"/>
                  </a:cubicBezTo>
                  <a:cubicBezTo>
                    <a:pt x="3" y="2"/>
                    <a:pt x="3" y="2"/>
                    <a:pt x="3" y="1"/>
                  </a:cubicBezTo>
                  <a:cubicBezTo>
                    <a:pt x="3" y="1"/>
                    <a:pt x="3" y="1"/>
                    <a:pt x="3" y="1"/>
                  </a:cubicBezTo>
                  <a:cubicBezTo>
                    <a:pt x="3" y="0"/>
                    <a:pt x="3" y="0"/>
                    <a:pt x="2"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75"/>
            <p:cNvSpPr/>
            <p:nvPr/>
          </p:nvSpPr>
          <p:spPr bwMode="auto">
            <a:xfrm>
              <a:off x="5738108" y="5830531"/>
              <a:ext cx="55771" cy="81119"/>
            </a:xfrm>
            <a:custGeom>
              <a:avLst/>
              <a:gdLst>
                <a:gd name="T0" fmla="*/ 4 w 5"/>
                <a:gd name="T1" fmla="*/ 0 h 7"/>
                <a:gd name="T2" fmla="*/ 3 w 5"/>
                <a:gd name="T3" fmla="*/ 0 h 7"/>
                <a:gd name="T4" fmla="*/ 2 w 5"/>
                <a:gd name="T5" fmla="*/ 2 h 7"/>
                <a:gd name="T6" fmla="*/ 1 w 5"/>
                <a:gd name="T7" fmla="*/ 4 h 7"/>
                <a:gd name="T8" fmla="*/ 0 w 5"/>
                <a:gd name="T9" fmla="*/ 6 h 7"/>
                <a:gd name="T10" fmla="*/ 0 w 5"/>
                <a:gd name="T11" fmla="*/ 7 h 7"/>
                <a:gd name="T12" fmla="*/ 1 w 5"/>
                <a:gd name="T13" fmla="*/ 7 h 7"/>
                <a:gd name="T14" fmla="*/ 1 w 5"/>
                <a:gd name="T15" fmla="*/ 7 h 7"/>
                <a:gd name="T16" fmla="*/ 2 w 5"/>
                <a:gd name="T17" fmla="*/ 7 h 7"/>
                <a:gd name="T18" fmla="*/ 2 w 5"/>
                <a:gd name="T19" fmla="*/ 6 h 7"/>
                <a:gd name="T20" fmla="*/ 3 w 5"/>
                <a:gd name="T21" fmla="*/ 4 h 7"/>
                <a:gd name="T22" fmla="*/ 4 w 5"/>
                <a:gd name="T23" fmla="*/ 2 h 7"/>
                <a:gd name="T24" fmla="*/ 5 w 5"/>
                <a:gd name="T25" fmla="*/ 1 h 7"/>
                <a:gd name="T26" fmla="*/ 4 w 5"/>
                <a:gd name="T27" fmla="*/ 0 h 7"/>
                <a:gd name="T28" fmla="*/ 4 w 5"/>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4" y="0"/>
                  </a:moveTo>
                  <a:cubicBezTo>
                    <a:pt x="4" y="0"/>
                    <a:pt x="3" y="0"/>
                    <a:pt x="3" y="0"/>
                  </a:cubicBezTo>
                  <a:cubicBezTo>
                    <a:pt x="2" y="1"/>
                    <a:pt x="2" y="2"/>
                    <a:pt x="2" y="2"/>
                  </a:cubicBezTo>
                  <a:cubicBezTo>
                    <a:pt x="1" y="3"/>
                    <a:pt x="1" y="3"/>
                    <a:pt x="1" y="4"/>
                  </a:cubicBezTo>
                  <a:cubicBezTo>
                    <a:pt x="0" y="5"/>
                    <a:pt x="0" y="5"/>
                    <a:pt x="0" y="6"/>
                  </a:cubicBezTo>
                  <a:cubicBezTo>
                    <a:pt x="0" y="6"/>
                    <a:pt x="0" y="6"/>
                    <a:pt x="0" y="7"/>
                  </a:cubicBezTo>
                  <a:cubicBezTo>
                    <a:pt x="0" y="7"/>
                    <a:pt x="1" y="7"/>
                    <a:pt x="1" y="7"/>
                  </a:cubicBezTo>
                  <a:cubicBezTo>
                    <a:pt x="1" y="7"/>
                    <a:pt x="1" y="7"/>
                    <a:pt x="1" y="7"/>
                  </a:cubicBezTo>
                  <a:cubicBezTo>
                    <a:pt x="1" y="7"/>
                    <a:pt x="1" y="7"/>
                    <a:pt x="2" y="7"/>
                  </a:cubicBezTo>
                  <a:cubicBezTo>
                    <a:pt x="2" y="7"/>
                    <a:pt x="2" y="6"/>
                    <a:pt x="2" y="6"/>
                  </a:cubicBezTo>
                  <a:cubicBezTo>
                    <a:pt x="2" y="6"/>
                    <a:pt x="2" y="5"/>
                    <a:pt x="3" y="4"/>
                  </a:cubicBezTo>
                  <a:cubicBezTo>
                    <a:pt x="3" y="3"/>
                    <a:pt x="3" y="3"/>
                    <a:pt x="4" y="2"/>
                  </a:cubicBezTo>
                  <a:cubicBezTo>
                    <a:pt x="4" y="2"/>
                    <a:pt x="4" y="2"/>
                    <a:pt x="5" y="1"/>
                  </a:cubicBezTo>
                  <a:cubicBezTo>
                    <a:pt x="5" y="1"/>
                    <a:pt x="5" y="0"/>
                    <a:pt x="4" y="0"/>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76"/>
            <p:cNvSpPr/>
            <p:nvPr/>
          </p:nvSpPr>
          <p:spPr bwMode="auto">
            <a:xfrm>
              <a:off x="5844574" y="5830531"/>
              <a:ext cx="45631" cy="81119"/>
            </a:xfrm>
            <a:custGeom>
              <a:avLst/>
              <a:gdLst>
                <a:gd name="T0" fmla="*/ 3 w 4"/>
                <a:gd name="T1" fmla="*/ 0 h 7"/>
                <a:gd name="T2" fmla="*/ 2 w 4"/>
                <a:gd name="T3" fmla="*/ 1 h 7"/>
                <a:gd name="T4" fmla="*/ 2 w 4"/>
                <a:gd name="T5" fmla="*/ 2 h 7"/>
                <a:gd name="T6" fmla="*/ 0 w 4"/>
                <a:gd name="T7" fmla="*/ 4 h 7"/>
                <a:gd name="T8" fmla="*/ 0 w 4"/>
                <a:gd name="T9" fmla="*/ 5 h 7"/>
                <a:gd name="T10" fmla="*/ 0 w 4"/>
                <a:gd name="T11" fmla="*/ 6 h 7"/>
                <a:gd name="T12" fmla="*/ 1 w 4"/>
                <a:gd name="T13" fmla="*/ 7 h 7"/>
                <a:gd name="T14" fmla="*/ 2 w 4"/>
                <a:gd name="T15" fmla="*/ 6 h 7"/>
                <a:gd name="T16" fmla="*/ 3 w 4"/>
                <a:gd name="T17" fmla="*/ 4 h 7"/>
                <a:gd name="T18" fmla="*/ 4 w 4"/>
                <a:gd name="T19" fmla="*/ 2 h 7"/>
                <a:gd name="T20" fmla="*/ 4 w 4"/>
                <a:gd name="T21" fmla="*/ 2 h 7"/>
                <a:gd name="T22" fmla="*/ 4 w 4"/>
                <a:gd name="T23" fmla="*/ 1 h 7"/>
                <a:gd name="T24" fmla="*/ 3 w 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7">
                  <a:moveTo>
                    <a:pt x="3" y="0"/>
                  </a:moveTo>
                  <a:cubicBezTo>
                    <a:pt x="3" y="0"/>
                    <a:pt x="2" y="1"/>
                    <a:pt x="2" y="1"/>
                  </a:cubicBezTo>
                  <a:cubicBezTo>
                    <a:pt x="2" y="2"/>
                    <a:pt x="2" y="2"/>
                    <a:pt x="2" y="2"/>
                  </a:cubicBezTo>
                  <a:cubicBezTo>
                    <a:pt x="0" y="4"/>
                    <a:pt x="0" y="4"/>
                    <a:pt x="0" y="4"/>
                  </a:cubicBezTo>
                  <a:cubicBezTo>
                    <a:pt x="0" y="5"/>
                    <a:pt x="0" y="5"/>
                    <a:pt x="0" y="5"/>
                  </a:cubicBezTo>
                  <a:cubicBezTo>
                    <a:pt x="0" y="6"/>
                    <a:pt x="0" y="6"/>
                    <a:pt x="0" y="6"/>
                  </a:cubicBezTo>
                  <a:cubicBezTo>
                    <a:pt x="1" y="7"/>
                    <a:pt x="1" y="7"/>
                    <a:pt x="1" y="7"/>
                  </a:cubicBezTo>
                  <a:cubicBezTo>
                    <a:pt x="2" y="6"/>
                    <a:pt x="2" y="6"/>
                    <a:pt x="2" y="6"/>
                  </a:cubicBezTo>
                  <a:cubicBezTo>
                    <a:pt x="3" y="4"/>
                    <a:pt x="3" y="4"/>
                    <a:pt x="3" y="4"/>
                  </a:cubicBezTo>
                  <a:cubicBezTo>
                    <a:pt x="4" y="2"/>
                    <a:pt x="4" y="2"/>
                    <a:pt x="4" y="2"/>
                  </a:cubicBezTo>
                  <a:cubicBezTo>
                    <a:pt x="4" y="2"/>
                    <a:pt x="4" y="2"/>
                    <a:pt x="4" y="2"/>
                  </a:cubicBezTo>
                  <a:cubicBezTo>
                    <a:pt x="4" y="1"/>
                    <a:pt x="4" y="1"/>
                    <a:pt x="4" y="1"/>
                  </a:cubicBezTo>
                  <a:cubicBezTo>
                    <a:pt x="3" y="1"/>
                    <a:pt x="3" y="0"/>
                    <a:pt x="3"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77"/>
            <p:cNvSpPr/>
            <p:nvPr/>
          </p:nvSpPr>
          <p:spPr bwMode="auto">
            <a:xfrm>
              <a:off x="5905413" y="5855882"/>
              <a:ext cx="45631" cy="55771"/>
            </a:xfrm>
            <a:custGeom>
              <a:avLst/>
              <a:gdLst>
                <a:gd name="T0" fmla="*/ 3 w 4"/>
                <a:gd name="T1" fmla="*/ 0 h 5"/>
                <a:gd name="T2" fmla="*/ 2 w 4"/>
                <a:gd name="T3" fmla="*/ 0 h 5"/>
                <a:gd name="T4" fmla="*/ 2 w 4"/>
                <a:gd name="T5" fmla="*/ 0 h 5"/>
                <a:gd name="T6" fmla="*/ 1 w 4"/>
                <a:gd name="T7" fmla="*/ 2 h 5"/>
                <a:gd name="T8" fmla="*/ 0 w 4"/>
                <a:gd name="T9" fmla="*/ 4 h 5"/>
                <a:gd name="T10" fmla="*/ 0 w 4"/>
                <a:gd name="T11" fmla="*/ 5 h 5"/>
                <a:gd name="T12" fmla="*/ 1 w 4"/>
                <a:gd name="T13" fmla="*/ 5 h 5"/>
                <a:gd name="T14" fmla="*/ 2 w 4"/>
                <a:gd name="T15" fmla="*/ 5 h 5"/>
                <a:gd name="T16" fmla="*/ 2 w 4"/>
                <a:gd name="T17" fmla="*/ 4 h 5"/>
                <a:gd name="T18" fmla="*/ 3 w 4"/>
                <a:gd name="T19" fmla="*/ 2 h 5"/>
                <a:gd name="T20" fmla="*/ 3 w 4"/>
                <a:gd name="T21" fmla="*/ 2 h 5"/>
                <a:gd name="T22" fmla="*/ 4 w 4"/>
                <a:gd name="T23" fmla="*/ 0 h 5"/>
                <a:gd name="T24" fmla="*/ 3 w 4"/>
                <a:gd name="T25" fmla="*/ 0 h 5"/>
                <a:gd name="T26" fmla="*/ 3 w 4"/>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3" y="0"/>
                  </a:moveTo>
                  <a:cubicBezTo>
                    <a:pt x="3" y="0"/>
                    <a:pt x="2" y="0"/>
                    <a:pt x="2" y="0"/>
                  </a:cubicBezTo>
                  <a:cubicBezTo>
                    <a:pt x="2" y="0"/>
                    <a:pt x="2" y="0"/>
                    <a:pt x="2" y="0"/>
                  </a:cubicBezTo>
                  <a:cubicBezTo>
                    <a:pt x="1" y="1"/>
                    <a:pt x="1" y="1"/>
                    <a:pt x="1" y="2"/>
                  </a:cubicBezTo>
                  <a:cubicBezTo>
                    <a:pt x="0" y="3"/>
                    <a:pt x="0" y="3"/>
                    <a:pt x="0" y="4"/>
                  </a:cubicBezTo>
                  <a:cubicBezTo>
                    <a:pt x="0" y="4"/>
                    <a:pt x="0" y="4"/>
                    <a:pt x="0" y="5"/>
                  </a:cubicBezTo>
                  <a:cubicBezTo>
                    <a:pt x="1" y="5"/>
                    <a:pt x="1" y="5"/>
                    <a:pt x="1" y="5"/>
                  </a:cubicBezTo>
                  <a:cubicBezTo>
                    <a:pt x="1" y="5"/>
                    <a:pt x="1" y="5"/>
                    <a:pt x="2" y="5"/>
                  </a:cubicBezTo>
                  <a:cubicBezTo>
                    <a:pt x="2" y="5"/>
                    <a:pt x="2" y="4"/>
                    <a:pt x="2" y="4"/>
                  </a:cubicBezTo>
                  <a:cubicBezTo>
                    <a:pt x="2" y="3"/>
                    <a:pt x="2" y="3"/>
                    <a:pt x="3" y="2"/>
                  </a:cubicBezTo>
                  <a:cubicBezTo>
                    <a:pt x="3" y="2"/>
                    <a:pt x="3" y="2"/>
                    <a:pt x="3" y="2"/>
                  </a:cubicBezTo>
                  <a:cubicBezTo>
                    <a:pt x="4" y="1"/>
                    <a:pt x="4" y="1"/>
                    <a:pt x="4" y="0"/>
                  </a:cubicBezTo>
                  <a:cubicBezTo>
                    <a:pt x="4" y="0"/>
                    <a:pt x="3" y="0"/>
                    <a:pt x="3" y="0"/>
                  </a:cubicBezTo>
                  <a:cubicBezTo>
                    <a:pt x="3" y="0"/>
                    <a:pt x="3" y="0"/>
                    <a:pt x="3"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78"/>
            <p:cNvSpPr/>
            <p:nvPr/>
          </p:nvSpPr>
          <p:spPr bwMode="auto">
            <a:xfrm>
              <a:off x="5976392" y="5830531"/>
              <a:ext cx="60839" cy="81119"/>
            </a:xfrm>
            <a:custGeom>
              <a:avLst/>
              <a:gdLst>
                <a:gd name="T0" fmla="*/ 4 w 5"/>
                <a:gd name="T1" fmla="*/ 0 h 7"/>
                <a:gd name="T2" fmla="*/ 3 w 5"/>
                <a:gd name="T3" fmla="*/ 1 h 7"/>
                <a:gd name="T4" fmla="*/ 2 w 5"/>
                <a:gd name="T5" fmla="*/ 2 h 7"/>
                <a:gd name="T6" fmla="*/ 1 w 5"/>
                <a:gd name="T7" fmla="*/ 4 h 7"/>
                <a:gd name="T8" fmla="*/ 1 w 5"/>
                <a:gd name="T9" fmla="*/ 5 h 7"/>
                <a:gd name="T10" fmla="*/ 1 w 5"/>
                <a:gd name="T11" fmla="*/ 7 h 7"/>
                <a:gd name="T12" fmla="*/ 1 w 5"/>
                <a:gd name="T13" fmla="*/ 7 h 7"/>
                <a:gd name="T14" fmla="*/ 2 w 5"/>
                <a:gd name="T15" fmla="*/ 6 h 7"/>
                <a:gd name="T16" fmla="*/ 3 w 5"/>
                <a:gd name="T17" fmla="*/ 4 h 7"/>
                <a:gd name="T18" fmla="*/ 5 w 5"/>
                <a:gd name="T19" fmla="*/ 2 h 7"/>
                <a:gd name="T20" fmla="*/ 5 w 5"/>
                <a:gd name="T21" fmla="*/ 2 h 7"/>
                <a:gd name="T22" fmla="*/ 4 w 5"/>
                <a:gd name="T23" fmla="*/ 1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cubicBezTo>
                    <a:pt x="4" y="0"/>
                    <a:pt x="3" y="1"/>
                    <a:pt x="3" y="1"/>
                  </a:cubicBezTo>
                  <a:cubicBezTo>
                    <a:pt x="3" y="1"/>
                    <a:pt x="3" y="2"/>
                    <a:pt x="2" y="2"/>
                  </a:cubicBezTo>
                  <a:cubicBezTo>
                    <a:pt x="2" y="3"/>
                    <a:pt x="2" y="3"/>
                    <a:pt x="1" y="4"/>
                  </a:cubicBezTo>
                  <a:cubicBezTo>
                    <a:pt x="1" y="4"/>
                    <a:pt x="1" y="5"/>
                    <a:pt x="1" y="5"/>
                  </a:cubicBezTo>
                  <a:cubicBezTo>
                    <a:pt x="0" y="6"/>
                    <a:pt x="1" y="6"/>
                    <a:pt x="1" y="7"/>
                  </a:cubicBezTo>
                  <a:cubicBezTo>
                    <a:pt x="1" y="7"/>
                    <a:pt x="1" y="7"/>
                    <a:pt x="1" y="7"/>
                  </a:cubicBezTo>
                  <a:cubicBezTo>
                    <a:pt x="2" y="7"/>
                    <a:pt x="2" y="6"/>
                    <a:pt x="2" y="6"/>
                  </a:cubicBezTo>
                  <a:cubicBezTo>
                    <a:pt x="3" y="5"/>
                    <a:pt x="3" y="5"/>
                    <a:pt x="3" y="4"/>
                  </a:cubicBezTo>
                  <a:cubicBezTo>
                    <a:pt x="4" y="3"/>
                    <a:pt x="4" y="3"/>
                    <a:pt x="5" y="2"/>
                  </a:cubicBezTo>
                  <a:cubicBezTo>
                    <a:pt x="5" y="2"/>
                    <a:pt x="5" y="2"/>
                    <a:pt x="5" y="2"/>
                  </a:cubicBezTo>
                  <a:cubicBezTo>
                    <a:pt x="5" y="1"/>
                    <a:pt x="5" y="1"/>
                    <a:pt x="4" y="1"/>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79"/>
            <p:cNvSpPr/>
            <p:nvPr/>
          </p:nvSpPr>
          <p:spPr bwMode="auto">
            <a:xfrm>
              <a:off x="6037231" y="5830531"/>
              <a:ext cx="45631" cy="81119"/>
            </a:xfrm>
            <a:custGeom>
              <a:avLst/>
              <a:gdLst>
                <a:gd name="T0" fmla="*/ 3 w 4"/>
                <a:gd name="T1" fmla="*/ 0 h 7"/>
                <a:gd name="T2" fmla="*/ 2 w 4"/>
                <a:gd name="T3" fmla="*/ 1 h 7"/>
                <a:gd name="T4" fmla="*/ 2 w 4"/>
                <a:gd name="T5" fmla="*/ 2 h 7"/>
                <a:gd name="T6" fmla="*/ 1 w 4"/>
                <a:gd name="T7" fmla="*/ 4 h 7"/>
                <a:gd name="T8" fmla="*/ 0 w 4"/>
                <a:gd name="T9" fmla="*/ 6 h 7"/>
                <a:gd name="T10" fmla="*/ 0 w 4"/>
                <a:gd name="T11" fmla="*/ 7 h 7"/>
                <a:gd name="T12" fmla="*/ 1 w 4"/>
                <a:gd name="T13" fmla="*/ 7 h 7"/>
                <a:gd name="T14" fmla="*/ 1 w 4"/>
                <a:gd name="T15" fmla="*/ 7 h 7"/>
                <a:gd name="T16" fmla="*/ 2 w 4"/>
                <a:gd name="T17" fmla="*/ 7 h 7"/>
                <a:gd name="T18" fmla="*/ 2 w 4"/>
                <a:gd name="T19" fmla="*/ 7 h 7"/>
                <a:gd name="T20" fmla="*/ 4 w 4"/>
                <a:gd name="T21" fmla="*/ 4 h 7"/>
                <a:gd name="T22" fmla="*/ 4 w 4"/>
                <a:gd name="T23" fmla="*/ 2 h 7"/>
                <a:gd name="T24" fmla="*/ 4 w 4"/>
                <a:gd name="T25" fmla="*/ 2 h 7"/>
                <a:gd name="T26" fmla="*/ 4 w 4"/>
                <a:gd name="T27" fmla="*/ 1 h 7"/>
                <a:gd name="T28" fmla="*/ 3 w 4"/>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7">
                  <a:moveTo>
                    <a:pt x="3" y="0"/>
                  </a:moveTo>
                  <a:cubicBezTo>
                    <a:pt x="3" y="0"/>
                    <a:pt x="3" y="1"/>
                    <a:pt x="2" y="1"/>
                  </a:cubicBezTo>
                  <a:cubicBezTo>
                    <a:pt x="2" y="2"/>
                    <a:pt x="2" y="2"/>
                    <a:pt x="2" y="2"/>
                  </a:cubicBezTo>
                  <a:cubicBezTo>
                    <a:pt x="2" y="3"/>
                    <a:pt x="2" y="3"/>
                    <a:pt x="1" y="4"/>
                  </a:cubicBezTo>
                  <a:cubicBezTo>
                    <a:pt x="1" y="5"/>
                    <a:pt x="1" y="5"/>
                    <a:pt x="0" y="6"/>
                  </a:cubicBezTo>
                  <a:cubicBezTo>
                    <a:pt x="0" y="6"/>
                    <a:pt x="0" y="6"/>
                    <a:pt x="0" y="7"/>
                  </a:cubicBezTo>
                  <a:cubicBezTo>
                    <a:pt x="0" y="7"/>
                    <a:pt x="1" y="7"/>
                    <a:pt x="1" y="7"/>
                  </a:cubicBezTo>
                  <a:cubicBezTo>
                    <a:pt x="1" y="7"/>
                    <a:pt x="1" y="7"/>
                    <a:pt x="1" y="7"/>
                  </a:cubicBezTo>
                  <a:cubicBezTo>
                    <a:pt x="2" y="7"/>
                    <a:pt x="2" y="7"/>
                    <a:pt x="2" y="7"/>
                  </a:cubicBezTo>
                  <a:cubicBezTo>
                    <a:pt x="2" y="7"/>
                    <a:pt x="2" y="7"/>
                    <a:pt x="2" y="7"/>
                  </a:cubicBezTo>
                  <a:cubicBezTo>
                    <a:pt x="3" y="6"/>
                    <a:pt x="3" y="5"/>
                    <a:pt x="4" y="4"/>
                  </a:cubicBezTo>
                  <a:cubicBezTo>
                    <a:pt x="4" y="3"/>
                    <a:pt x="4" y="3"/>
                    <a:pt x="4" y="2"/>
                  </a:cubicBezTo>
                  <a:cubicBezTo>
                    <a:pt x="4" y="2"/>
                    <a:pt x="4" y="2"/>
                    <a:pt x="4" y="2"/>
                  </a:cubicBezTo>
                  <a:cubicBezTo>
                    <a:pt x="4" y="1"/>
                    <a:pt x="4" y="1"/>
                    <a:pt x="4" y="1"/>
                  </a:cubicBezTo>
                  <a:cubicBezTo>
                    <a:pt x="4" y="0"/>
                    <a:pt x="3" y="0"/>
                    <a:pt x="3"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80"/>
            <p:cNvSpPr/>
            <p:nvPr/>
          </p:nvSpPr>
          <p:spPr bwMode="auto">
            <a:xfrm>
              <a:off x="6118350" y="5840671"/>
              <a:ext cx="60839" cy="60839"/>
            </a:xfrm>
            <a:custGeom>
              <a:avLst/>
              <a:gdLst>
                <a:gd name="T0" fmla="*/ 4 w 5"/>
                <a:gd name="T1" fmla="*/ 0 h 5"/>
                <a:gd name="T2" fmla="*/ 4 w 5"/>
                <a:gd name="T3" fmla="*/ 0 h 5"/>
                <a:gd name="T4" fmla="*/ 2 w 5"/>
                <a:gd name="T5" fmla="*/ 1 h 5"/>
                <a:gd name="T6" fmla="*/ 1 w 5"/>
                <a:gd name="T7" fmla="*/ 3 h 5"/>
                <a:gd name="T8" fmla="*/ 1 w 5"/>
                <a:gd name="T9" fmla="*/ 4 h 5"/>
                <a:gd name="T10" fmla="*/ 1 w 5"/>
                <a:gd name="T11" fmla="*/ 5 h 5"/>
                <a:gd name="T12" fmla="*/ 2 w 5"/>
                <a:gd name="T13" fmla="*/ 5 h 5"/>
                <a:gd name="T14" fmla="*/ 2 w 5"/>
                <a:gd name="T15" fmla="*/ 4 h 5"/>
                <a:gd name="T16" fmla="*/ 3 w 5"/>
                <a:gd name="T17" fmla="*/ 3 h 5"/>
                <a:gd name="T18" fmla="*/ 5 w 5"/>
                <a:gd name="T19" fmla="*/ 1 h 5"/>
                <a:gd name="T20" fmla="*/ 5 w 5"/>
                <a:gd name="T21" fmla="*/ 1 h 5"/>
                <a:gd name="T22" fmla="*/ 5 w 5"/>
                <a:gd name="T23" fmla="*/ 0 h 5"/>
                <a:gd name="T24" fmla="*/ 4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4" y="0"/>
                  </a:moveTo>
                  <a:cubicBezTo>
                    <a:pt x="4" y="0"/>
                    <a:pt x="4" y="0"/>
                    <a:pt x="4" y="0"/>
                  </a:cubicBezTo>
                  <a:cubicBezTo>
                    <a:pt x="3" y="0"/>
                    <a:pt x="2" y="1"/>
                    <a:pt x="2" y="1"/>
                  </a:cubicBezTo>
                  <a:cubicBezTo>
                    <a:pt x="2" y="2"/>
                    <a:pt x="1" y="2"/>
                    <a:pt x="1" y="3"/>
                  </a:cubicBezTo>
                  <a:cubicBezTo>
                    <a:pt x="1" y="3"/>
                    <a:pt x="1" y="3"/>
                    <a:pt x="1" y="4"/>
                  </a:cubicBezTo>
                  <a:cubicBezTo>
                    <a:pt x="0" y="4"/>
                    <a:pt x="1" y="5"/>
                    <a:pt x="1" y="5"/>
                  </a:cubicBezTo>
                  <a:cubicBezTo>
                    <a:pt x="2" y="5"/>
                    <a:pt x="2" y="5"/>
                    <a:pt x="2" y="5"/>
                  </a:cubicBezTo>
                  <a:cubicBezTo>
                    <a:pt x="2" y="5"/>
                    <a:pt x="2" y="5"/>
                    <a:pt x="2" y="4"/>
                  </a:cubicBezTo>
                  <a:cubicBezTo>
                    <a:pt x="3" y="4"/>
                    <a:pt x="3" y="3"/>
                    <a:pt x="3" y="3"/>
                  </a:cubicBezTo>
                  <a:cubicBezTo>
                    <a:pt x="3" y="2"/>
                    <a:pt x="4" y="2"/>
                    <a:pt x="5" y="1"/>
                  </a:cubicBezTo>
                  <a:cubicBezTo>
                    <a:pt x="5" y="1"/>
                    <a:pt x="5" y="1"/>
                    <a:pt x="5" y="1"/>
                  </a:cubicBezTo>
                  <a:cubicBezTo>
                    <a:pt x="5" y="1"/>
                    <a:pt x="5" y="0"/>
                    <a:pt x="5" y="0"/>
                  </a:cubicBezTo>
                  <a:cubicBezTo>
                    <a:pt x="5"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81"/>
            <p:cNvSpPr/>
            <p:nvPr/>
          </p:nvSpPr>
          <p:spPr bwMode="auto">
            <a:xfrm>
              <a:off x="6214680" y="5840671"/>
              <a:ext cx="50699" cy="60839"/>
            </a:xfrm>
            <a:custGeom>
              <a:avLst/>
              <a:gdLst>
                <a:gd name="T0" fmla="*/ 3 w 4"/>
                <a:gd name="T1" fmla="*/ 0 h 5"/>
                <a:gd name="T2" fmla="*/ 3 w 4"/>
                <a:gd name="T3" fmla="*/ 0 h 5"/>
                <a:gd name="T4" fmla="*/ 1 w 4"/>
                <a:gd name="T5" fmla="*/ 1 h 5"/>
                <a:gd name="T6" fmla="*/ 0 w 4"/>
                <a:gd name="T7" fmla="*/ 3 h 5"/>
                <a:gd name="T8" fmla="*/ 0 w 4"/>
                <a:gd name="T9" fmla="*/ 4 h 5"/>
                <a:gd name="T10" fmla="*/ 0 w 4"/>
                <a:gd name="T11" fmla="*/ 5 h 5"/>
                <a:gd name="T12" fmla="*/ 1 w 4"/>
                <a:gd name="T13" fmla="*/ 5 h 5"/>
                <a:gd name="T14" fmla="*/ 2 w 4"/>
                <a:gd name="T15" fmla="*/ 4 h 5"/>
                <a:gd name="T16" fmla="*/ 2 w 4"/>
                <a:gd name="T17" fmla="*/ 3 h 5"/>
                <a:gd name="T18" fmla="*/ 4 w 4"/>
                <a:gd name="T19" fmla="*/ 2 h 5"/>
                <a:gd name="T20" fmla="*/ 4 w 4"/>
                <a:gd name="T21" fmla="*/ 1 h 5"/>
                <a:gd name="T22" fmla="*/ 4 w 4"/>
                <a:gd name="T23" fmla="*/ 0 h 5"/>
                <a:gd name="T24" fmla="*/ 3 w 4"/>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3" y="0"/>
                  </a:moveTo>
                  <a:cubicBezTo>
                    <a:pt x="3" y="0"/>
                    <a:pt x="3" y="0"/>
                    <a:pt x="3" y="0"/>
                  </a:cubicBezTo>
                  <a:cubicBezTo>
                    <a:pt x="2" y="0"/>
                    <a:pt x="2" y="1"/>
                    <a:pt x="1" y="1"/>
                  </a:cubicBezTo>
                  <a:cubicBezTo>
                    <a:pt x="1" y="2"/>
                    <a:pt x="0" y="2"/>
                    <a:pt x="0" y="3"/>
                  </a:cubicBezTo>
                  <a:cubicBezTo>
                    <a:pt x="0" y="3"/>
                    <a:pt x="0" y="3"/>
                    <a:pt x="0" y="4"/>
                  </a:cubicBezTo>
                  <a:cubicBezTo>
                    <a:pt x="0" y="4"/>
                    <a:pt x="0" y="5"/>
                    <a:pt x="0" y="5"/>
                  </a:cubicBezTo>
                  <a:cubicBezTo>
                    <a:pt x="1" y="5"/>
                    <a:pt x="1" y="5"/>
                    <a:pt x="1" y="5"/>
                  </a:cubicBezTo>
                  <a:cubicBezTo>
                    <a:pt x="1" y="5"/>
                    <a:pt x="1" y="5"/>
                    <a:pt x="2" y="4"/>
                  </a:cubicBezTo>
                  <a:cubicBezTo>
                    <a:pt x="2" y="4"/>
                    <a:pt x="2" y="3"/>
                    <a:pt x="2" y="3"/>
                  </a:cubicBezTo>
                  <a:cubicBezTo>
                    <a:pt x="3" y="2"/>
                    <a:pt x="3" y="2"/>
                    <a:pt x="4" y="2"/>
                  </a:cubicBezTo>
                  <a:cubicBezTo>
                    <a:pt x="4" y="2"/>
                    <a:pt x="4" y="1"/>
                    <a:pt x="4" y="1"/>
                  </a:cubicBezTo>
                  <a:cubicBezTo>
                    <a:pt x="4" y="1"/>
                    <a:pt x="4" y="1"/>
                    <a:pt x="4" y="0"/>
                  </a:cubicBezTo>
                  <a:cubicBezTo>
                    <a:pt x="4" y="0"/>
                    <a:pt x="4" y="0"/>
                    <a:pt x="3"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82"/>
            <p:cNvSpPr/>
            <p:nvPr/>
          </p:nvSpPr>
          <p:spPr bwMode="auto">
            <a:xfrm>
              <a:off x="6300866" y="5830531"/>
              <a:ext cx="60839" cy="70979"/>
            </a:xfrm>
            <a:custGeom>
              <a:avLst/>
              <a:gdLst>
                <a:gd name="T0" fmla="*/ 4 w 5"/>
                <a:gd name="T1" fmla="*/ 0 h 6"/>
                <a:gd name="T2" fmla="*/ 3 w 5"/>
                <a:gd name="T3" fmla="*/ 0 h 6"/>
                <a:gd name="T4" fmla="*/ 2 w 5"/>
                <a:gd name="T5" fmla="*/ 2 h 6"/>
                <a:gd name="T6" fmla="*/ 1 w 5"/>
                <a:gd name="T7" fmla="*/ 4 h 6"/>
                <a:gd name="T8" fmla="*/ 0 w 5"/>
                <a:gd name="T9" fmla="*/ 5 h 6"/>
                <a:gd name="T10" fmla="*/ 1 w 5"/>
                <a:gd name="T11" fmla="*/ 6 h 6"/>
                <a:gd name="T12" fmla="*/ 1 w 5"/>
                <a:gd name="T13" fmla="*/ 6 h 6"/>
                <a:gd name="T14" fmla="*/ 2 w 5"/>
                <a:gd name="T15" fmla="*/ 6 h 6"/>
                <a:gd name="T16" fmla="*/ 3 w 5"/>
                <a:gd name="T17" fmla="*/ 4 h 6"/>
                <a:gd name="T18" fmla="*/ 4 w 5"/>
                <a:gd name="T19" fmla="*/ 2 h 6"/>
                <a:gd name="T20" fmla="*/ 5 w 5"/>
                <a:gd name="T21" fmla="*/ 2 h 6"/>
                <a:gd name="T22" fmla="*/ 5 w 5"/>
                <a:gd name="T23" fmla="*/ 1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4" y="0"/>
                    <a:pt x="3" y="0"/>
                    <a:pt x="3" y="0"/>
                  </a:cubicBezTo>
                  <a:cubicBezTo>
                    <a:pt x="3" y="1"/>
                    <a:pt x="2" y="1"/>
                    <a:pt x="2" y="2"/>
                  </a:cubicBezTo>
                  <a:cubicBezTo>
                    <a:pt x="1" y="3"/>
                    <a:pt x="1" y="3"/>
                    <a:pt x="1" y="4"/>
                  </a:cubicBezTo>
                  <a:cubicBezTo>
                    <a:pt x="0" y="4"/>
                    <a:pt x="0" y="5"/>
                    <a:pt x="0" y="5"/>
                  </a:cubicBezTo>
                  <a:cubicBezTo>
                    <a:pt x="0" y="6"/>
                    <a:pt x="0" y="6"/>
                    <a:pt x="1" y="6"/>
                  </a:cubicBezTo>
                  <a:cubicBezTo>
                    <a:pt x="1" y="6"/>
                    <a:pt x="1" y="6"/>
                    <a:pt x="1" y="6"/>
                  </a:cubicBezTo>
                  <a:cubicBezTo>
                    <a:pt x="2" y="6"/>
                    <a:pt x="2" y="6"/>
                    <a:pt x="2" y="6"/>
                  </a:cubicBezTo>
                  <a:cubicBezTo>
                    <a:pt x="2" y="5"/>
                    <a:pt x="3" y="5"/>
                    <a:pt x="3" y="4"/>
                  </a:cubicBezTo>
                  <a:cubicBezTo>
                    <a:pt x="3" y="3"/>
                    <a:pt x="4" y="3"/>
                    <a:pt x="4" y="2"/>
                  </a:cubicBezTo>
                  <a:cubicBezTo>
                    <a:pt x="4" y="2"/>
                    <a:pt x="4" y="2"/>
                    <a:pt x="5" y="2"/>
                  </a:cubicBezTo>
                  <a:cubicBezTo>
                    <a:pt x="5" y="2"/>
                    <a:pt x="5" y="1"/>
                    <a:pt x="5" y="1"/>
                  </a:cubicBezTo>
                  <a:cubicBezTo>
                    <a:pt x="4"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83"/>
            <p:cNvSpPr/>
            <p:nvPr/>
          </p:nvSpPr>
          <p:spPr bwMode="auto">
            <a:xfrm>
              <a:off x="6371845" y="5820391"/>
              <a:ext cx="70979" cy="81119"/>
            </a:xfrm>
            <a:custGeom>
              <a:avLst/>
              <a:gdLst>
                <a:gd name="T0" fmla="*/ 5 w 6"/>
                <a:gd name="T1" fmla="*/ 0 h 7"/>
                <a:gd name="T2" fmla="*/ 4 w 6"/>
                <a:gd name="T3" fmla="*/ 1 h 7"/>
                <a:gd name="T4" fmla="*/ 2 w 6"/>
                <a:gd name="T5" fmla="*/ 3 h 7"/>
                <a:gd name="T6" fmla="*/ 1 w 6"/>
                <a:gd name="T7" fmla="*/ 5 h 7"/>
                <a:gd name="T8" fmla="*/ 1 w 6"/>
                <a:gd name="T9" fmla="*/ 5 h 7"/>
                <a:gd name="T10" fmla="*/ 1 w 6"/>
                <a:gd name="T11" fmla="*/ 7 h 7"/>
                <a:gd name="T12" fmla="*/ 1 w 6"/>
                <a:gd name="T13" fmla="*/ 7 h 7"/>
                <a:gd name="T14" fmla="*/ 2 w 6"/>
                <a:gd name="T15" fmla="*/ 7 h 7"/>
                <a:gd name="T16" fmla="*/ 3 w 6"/>
                <a:gd name="T17" fmla="*/ 5 h 7"/>
                <a:gd name="T18" fmla="*/ 5 w 6"/>
                <a:gd name="T19" fmla="*/ 3 h 7"/>
                <a:gd name="T20" fmla="*/ 5 w 6"/>
                <a:gd name="T21" fmla="*/ 2 h 7"/>
                <a:gd name="T22" fmla="*/ 5 w 6"/>
                <a:gd name="T23" fmla="*/ 1 h 7"/>
                <a:gd name="T24" fmla="*/ 5 w 6"/>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5" y="0"/>
                  </a:moveTo>
                  <a:cubicBezTo>
                    <a:pt x="4" y="0"/>
                    <a:pt x="4" y="1"/>
                    <a:pt x="4" y="1"/>
                  </a:cubicBezTo>
                  <a:cubicBezTo>
                    <a:pt x="2" y="3"/>
                    <a:pt x="2" y="3"/>
                    <a:pt x="2" y="3"/>
                  </a:cubicBezTo>
                  <a:cubicBezTo>
                    <a:pt x="1" y="5"/>
                    <a:pt x="1" y="5"/>
                    <a:pt x="1" y="5"/>
                  </a:cubicBezTo>
                  <a:cubicBezTo>
                    <a:pt x="1" y="5"/>
                    <a:pt x="1" y="5"/>
                    <a:pt x="1" y="5"/>
                  </a:cubicBezTo>
                  <a:cubicBezTo>
                    <a:pt x="0" y="6"/>
                    <a:pt x="0" y="6"/>
                    <a:pt x="1" y="7"/>
                  </a:cubicBezTo>
                  <a:cubicBezTo>
                    <a:pt x="1" y="7"/>
                    <a:pt x="1" y="7"/>
                    <a:pt x="1" y="7"/>
                  </a:cubicBezTo>
                  <a:cubicBezTo>
                    <a:pt x="2" y="7"/>
                    <a:pt x="2" y="7"/>
                    <a:pt x="2" y="7"/>
                  </a:cubicBezTo>
                  <a:cubicBezTo>
                    <a:pt x="3" y="5"/>
                    <a:pt x="3" y="5"/>
                    <a:pt x="3" y="5"/>
                  </a:cubicBezTo>
                  <a:cubicBezTo>
                    <a:pt x="5" y="3"/>
                    <a:pt x="5" y="3"/>
                    <a:pt x="5" y="3"/>
                  </a:cubicBezTo>
                  <a:cubicBezTo>
                    <a:pt x="5" y="2"/>
                    <a:pt x="5" y="2"/>
                    <a:pt x="5" y="2"/>
                  </a:cubicBezTo>
                  <a:cubicBezTo>
                    <a:pt x="6" y="2"/>
                    <a:pt x="6" y="1"/>
                    <a:pt x="5" y="1"/>
                  </a:cubicBezTo>
                  <a:cubicBezTo>
                    <a:pt x="5" y="1"/>
                    <a:pt x="5" y="0"/>
                    <a:pt x="5"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84"/>
            <p:cNvSpPr/>
            <p:nvPr/>
          </p:nvSpPr>
          <p:spPr bwMode="auto">
            <a:xfrm>
              <a:off x="6432684" y="5830531"/>
              <a:ext cx="70979" cy="70979"/>
            </a:xfrm>
            <a:custGeom>
              <a:avLst/>
              <a:gdLst>
                <a:gd name="T0" fmla="*/ 5 w 6"/>
                <a:gd name="T1" fmla="*/ 0 h 6"/>
                <a:gd name="T2" fmla="*/ 4 w 6"/>
                <a:gd name="T3" fmla="*/ 0 h 6"/>
                <a:gd name="T4" fmla="*/ 2 w 6"/>
                <a:gd name="T5" fmla="*/ 2 h 6"/>
                <a:gd name="T6" fmla="*/ 1 w 6"/>
                <a:gd name="T7" fmla="*/ 4 h 6"/>
                <a:gd name="T8" fmla="*/ 1 w 6"/>
                <a:gd name="T9" fmla="*/ 5 h 6"/>
                <a:gd name="T10" fmla="*/ 1 w 6"/>
                <a:gd name="T11" fmla="*/ 6 h 6"/>
                <a:gd name="T12" fmla="*/ 2 w 6"/>
                <a:gd name="T13" fmla="*/ 6 h 6"/>
                <a:gd name="T14" fmla="*/ 2 w 6"/>
                <a:gd name="T15" fmla="*/ 5 h 6"/>
                <a:gd name="T16" fmla="*/ 3 w 6"/>
                <a:gd name="T17" fmla="*/ 4 h 6"/>
                <a:gd name="T18" fmla="*/ 5 w 6"/>
                <a:gd name="T19" fmla="*/ 2 h 6"/>
                <a:gd name="T20" fmla="*/ 5 w 6"/>
                <a:gd name="T21" fmla="*/ 2 h 6"/>
                <a:gd name="T22" fmla="*/ 6 w 6"/>
                <a:gd name="T23" fmla="*/ 0 h 6"/>
                <a:gd name="T24" fmla="*/ 5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5" y="0"/>
                  </a:moveTo>
                  <a:cubicBezTo>
                    <a:pt x="5" y="0"/>
                    <a:pt x="4" y="0"/>
                    <a:pt x="4" y="0"/>
                  </a:cubicBezTo>
                  <a:cubicBezTo>
                    <a:pt x="4" y="1"/>
                    <a:pt x="3" y="1"/>
                    <a:pt x="2" y="2"/>
                  </a:cubicBezTo>
                  <a:cubicBezTo>
                    <a:pt x="2" y="3"/>
                    <a:pt x="1" y="3"/>
                    <a:pt x="1" y="4"/>
                  </a:cubicBezTo>
                  <a:cubicBezTo>
                    <a:pt x="1" y="4"/>
                    <a:pt x="1" y="4"/>
                    <a:pt x="1" y="5"/>
                  </a:cubicBezTo>
                  <a:cubicBezTo>
                    <a:pt x="0" y="5"/>
                    <a:pt x="1" y="6"/>
                    <a:pt x="1" y="6"/>
                  </a:cubicBezTo>
                  <a:cubicBezTo>
                    <a:pt x="2" y="6"/>
                    <a:pt x="2" y="6"/>
                    <a:pt x="2" y="6"/>
                  </a:cubicBezTo>
                  <a:cubicBezTo>
                    <a:pt x="2" y="6"/>
                    <a:pt x="2" y="6"/>
                    <a:pt x="2" y="5"/>
                  </a:cubicBezTo>
                  <a:cubicBezTo>
                    <a:pt x="3" y="5"/>
                    <a:pt x="3" y="4"/>
                    <a:pt x="3" y="4"/>
                  </a:cubicBezTo>
                  <a:cubicBezTo>
                    <a:pt x="4" y="3"/>
                    <a:pt x="4" y="3"/>
                    <a:pt x="5" y="2"/>
                  </a:cubicBezTo>
                  <a:cubicBezTo>
                    <a:pt x="5" y="2"/>
                    <a:pt x="5" y="2"/>
                    <a:pt x="5" y="2"/>
                  </a:cubicBezTo>
                  <a:cubicBezTo>
                    <a:pt x="6" y="1"/>
                    <a:pt x="6" y="1"/>
                    <a:pt x="6" y="0"/>
                  </a:cubicBezTo>
                  <a:cubicBezTo>
                    <a:pt x="5" y="0"/>
                    <a:pt x="5" y="0"/>
                    <a:pt x="5"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85"/>
            <p:cNvSpPr/>
            <p:nvPr/>
          </p:nvSpPr>
          <p:spPr bwMode="auto">
            <a:xfrm>
              <a:off x="6503663" y="5840671"/>
              <a:ext cx="60839" cy="60839"/>
            </a:xfrm>
            <a:custGeom>
              <a:avLst/>
              <a:gdLst>
                <a:gd name="T0" fmla="*/ 4 w 5"/>
                <a:gd name="T1" fmla="*/ 0 h 5"/>
                <a:gd name="T2" fmla="*/ 3 w 5"/>
                <a:gd name="T3" fmla="*/ 0 h 5"/>
                <a:gd name="T4" fmla="*/ 2 w 5"/>
                <a:gd name="T5" fmla="*/ 1 h 5"/>
                <a:gd name="T6" fmla="*/ 1 w 5"/>
                <a:gd name="T7" fmla="*/ 3 h 5"/>
                <a:gd name="T8" fmla="*/ 0 w 5"/>
                <a:gd name="T9" fmla="*/ 4 h 5"/>
                <a:gd name="T10" fmla="*/ 1 w 5"/>
                <a:gd name="T11" fmla="*/ 5 h 5"/>
                <a:gd name="T12" fmla="*/ 1 w 5"/>
                <a:gd name="T13" fmla="*/ 5 h 5"/>
                <a:gd name="T14" fmla="*/ 2 w 5"/>
                <a:gd name="T15" fmla="*/ 5 h 5"/>
                <a:gd name="T16" fmla="*/ 3 w 5"/>
                <a:gd name="T17" fmla="*/ 3 h 5"/>
                <a:gd name="T18" fmla="*/ 5 w 5"/>
                <a:gd name="T19" fmla="*/ 2 h 5"/>
                <a:gd name="T20" fmla="*/ 5 w 5"/>
                <a:gd name="T21" fmla="*/ 1 h 5"/>
                <a:gd name="T22" fmla="*/ 5 w 5"/>
                <a:gd name="T23" fmla="*/ 0 h 5"/>
                <a:gd name="T24" fmla="*/ 4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4" y="0"/>
                  </a:moveTo>
                  <a:cubicBezTo>
                    <a:pt x="4" y="0"/>
                    <a:pt x="4" y="0"/>
                    <a:pt x="3" y="0"/>
                  </a:cubicBezTo>
                  <a:cubicBezTo>
                    <a:pt x="3" y="0"/>
                    <a:pt x="3" y="1"/>
                    <a:pt x="2" y="1"/>
                  </a:cubicBezTo>
                  <a:cubicBezTo>
                    <a:pt x="2" y="2"/>
                    <a:pt x="1" y="2"/>
                    <a:pt x="1" y="3"/>
                  </a:cubicBezTo>
                  <a:cubicBezTo>
                    <a:pt x="1" y="3"/>
                    <a:pt x="0" y="4"/>
                    <a:pt x="0" y="4"/>
                  </a:cubicBezTo>
                  <a:cubicBezTo>
                    <a:pt x="0" y="4"/>
                    <a:pt x="0" y="5"/>
                    <a:pt x="1" y="5"/>
                  </a:cubicBezTo>
                  <a:cubicBezTo>
                    <a:pt x="1" y="5"/>
                    <a:pt x="1" y="5"/>
                    <a:pt x="1" y="5"/>
                  </a:cubicBezTo>
                  <a:cubicBezTo>
                    <a:pt x="2" y="5"/>
                    <a:pt x="2" y="5"/>
                    <a:pt x="2" y="5"/>
                  </a:cubicBezTo>
                  <a:cubicBezTo>
                    <a:pt x="2" y="4"/>
                    <a:pt x="3" y="4"/>
                    <a:pt x="3" y="3"/>
                  </a:cubicBezTo>
                  <a:cubicBezTo>
                    <a:pt x="4" y="2"/>
                    <a:pt x="4" y="2"/>
                    <a:pt x="5" y="2"/>
                  </a:cubicBezTo>
                  <a:cubicBezTo>
                    <a:pt x="5" y="1"/>
                    <a:pt x="5" y="1"/>
                    <a:pt x="5" y="1"/>
                  </a:cubicBezTo>
                  <a:cubicBezTo>
                    <a:pt x="5" y="1"/>
                    <a:pt x="5" y="0"/>
                    <a:pt x="5" y="0"/>
                  </a:cubicBezTo>
                  <a:cubicBezTo>
                    <a:pt x="5"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86"/>
            <p:cNvSpPr/>
            <p:nvPr/>
          </p:nvSpPr>
          <p:spPr bwMode="auto">
            <a:xfrm>
              <a:off x="6574642" y="5830531"/>
              <a:ext cx="60839" cy="70979"/>
            </a:xfrm>
            <a:custGeom>
              <a:avLst/>
              <a:gdLst>
                <a:gd name="T0" fmla="*/ 4 w 5"/>
                <a:gd name="T1" fmla="*/ 0 h 6"/>
                <a:gd name="T2" fmla="*/ 3 w 5"/>
                <a:gd name="T3" fmla="*/ 1 h 6"/>
                <a:gd name="T4" fmla="*/ 3 w 5"/>
                <a:gd name="T5" fmla="*/ 2 h 6"/>
                <a:gd name="T6" fmla="*/ 1 w 5"/>
                <a:gd name="T7" fmla="*/ 4 h 6"/>
                <a:gd name="T8" fmla="*/ 1 w 5"/>
                <a:gd name="T9" fmla="*/ 4 h 6"/>
                <a:gd name="T10" fmla="*/ 1 w 5"/>
                <a:gd name="T11" fmla="*/ 6 h 6"/>
                <a:gd name="T12" fmla="*/ 2 w 5"/>
                <a:gd name="T13" fmla="*/ 6 h 6"/>
                <a:gd name="T14" fmla="*/ 2 w 5"/>
                <a:gd name="T15" fmla="*/ 6 h 6"/>
                <a:gd name="T16" fmla="*/ 3 w 5"/>
                <a:gd name="T17" fmla="*/ 4 h 6"/>
                <a:gd name="T18" fmla="*/ 5 w 5"/>
                <a:gd name="T19" fmla="*/ 2 h 6"/>
                <a:gd name="T20" fmla="*/ 5 w 5"/>
                <a:gd name="T21" fmla="*/ 2 h 6"/>
                <a:gd name="T22" fmla="*/ 5 w 5"/>
                <a:gd name="T23" fmla="*/ 0 h 6"/>
                <a:gd name="T24" fmla="*/ 4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0"/>
                  </a:moveTo>
                  <a:cubicBezTo>
                    <a:pt x="4" y="0"/>
                    <a:pt x="4" y="0"/>
                    <a:pt x="3" y="1"/>
                  </a:cubicBezTo>
                  <a:cubicBezTo>
                    <a:pt x="3" y="2"/>
                    <a:pt x="3" y="2"/>
                    <a:pt x="3" y="2"/>
                  </a:cubicBezTo>
                  <a:cubicBezTo>
                    <a:pt x="1" y="4"/>
                    <a:pt x="1" y="4"/>
                    <a:pt x="1" y="4"/>
                  </a:cubicBezTo>
                  <a:cubicBezTo>
                    <a:pt x="1" y="4"/>
                    <a:pt x="1" y="4"/>
                    <a:pt x="1" y="4"/>
                  </a:cubicBezTo>
                  <a:cubicBezTo>
                    <a:pt x="0" y="5"/>
                    <a:pt x="1" y="5"/>
                    <a:pt x="1" y="6"/>
                  </a:cubicBezTo>
                  <a:cubicBezTo>
                    <a:pt x="2" y="6"/>
                    <a:pt x="2" y="6"/>
                    <a:pt x="2" y="6"/>
                  </a:cubicBezTo>
                  <a:cubicBezTo>
                    <a:pt x="2" y="6"/>
                    <a:pt x="2" y="6"/>
                    <a:pt x="2" y="6"/>
                  </a:cubicBezTo>
                  <a:cubicBezTo>
                    <a:pt x="3" y="4"/>
                    <a:pt x="3" y="4"/>
                    <a:pt x="3" y="4"/>
                  </a:cubicBezTo>
                  <a:cubicBezTo>
                    <a:pt x="5" y="2"/>
                    <a:pt x="5" y="2"/>
                    <a:pt x="5" y="2"/>
                  </a:cubicBezTo>
                  <a:cubicBezTo>
                    <a:pt x="5" y="2"/>
                    <a:pt x="5" y="2"/>
                    <a:pt x="5" y="2"/>
                  </a:cubicBezTo>
                  <a:cubicBezTo>
                    <a:pt x="5" y="1"/>
                    <a:pt x="5" y="1"/>
                    <a:pt x="5" y="0"/>
                  </a:cubicBezTo>
                  <a:cubicBezTo>
                    <a:pt x="5" y="0"/>
                    <a:pt x="4"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87"/>
            <p:cNvSpPr/>
            <p:nvPr/>
          </p:nvSpPr>
          <p:spPr bwMode="auto">
            <a:xfrm>
              <a:off x="6660832" y="5830531"/>
              <a:ext cx="70979" cy="70979"/>
            </a:xfrm>
            <a:custGeom>
              <a:avLst/>
              <a:gdLst>
                <a:gd name="T0" fmla="*/ 4 w 6"/>
                <a:gd name="T1" fmla="*/ 0 h 6"/>
                <a:gd name="T2" fmla="*/ 4 w 6"/>
                <a:gd name="T3" fmla="*/ 0 h 6"/>
                <a:gd name="T4" fmla="*/ 2 w 6"/>
                <a:gd name="T5" fmla="*/ 2 h 6"/>
                <a:gd name="T6" fmla="*/ 0 w 6"/>
                <a:gd name="T7" fmla="*/ 4 h 6"/>
                <a:gd name="T8" fmla="*/ 0 w 6"/>
                <a:gd name="T9" fmla="*/ 5 h 6"/>
                <a:gd name="T10" fmla="*/ 0 w 6"/>
                <a:gd name="T11" fmla="*/ 6 h 6"/>
                <a:gd name="T12" fmla="*/ 1 w 6"/>
                <a:gd name="T13" fmla="*/ 6 h 6"/>
                <a:gd name="T14" fmla="*/ 2 w 6"/>
                <a:gd name="T15" fmla="*/ 6 h 6"/>
                <a:gd name="T16" fmla="*/ 3 w 6"/>
                <a:gd name="T17" fmla="*/ 4 h 6"/>
                <a:gd name="T18" fmla="*/ 5 w 6"/>
                <a:gd name="T19" fmla="*/ 2 h 6"/>
                <a:gd name="T20" fmla="*/ 5 w 6"/>
                <a:gd name="T21" fmla="*/ 2 h 6"/>
                <a:gd name="T22" fmla="*/ 5 w 6"/>
                <a:gd name="T23" fmla="*/ 0 h 6"/>
                <a:gd name="T24" fmla="*/ 4 w 6"/>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4" y="0"/>
                  </a:moveTo>
                  <a:cubicBezTo>
                    <a:pt x="4" y="0"/>
                    <a:pt x="4" y="0"/>
                    <a:pt x="4" y="0"/>
                  </a:cubicBezTo>
                  <a:cubicBezTo>
                    <a:pt x="3" y="1"/>
                    <a:pt x="2" y="1"/>
                    <a:pt x="2" y="2"/>
                  </a:cubicBezTo>
                  <a:cubicBezTo>
                    <a:pt x="1" y="2"/>
                    <a:pt x="1" y="3"/>
                    <a:pt x="0" y="4"/>
                  </a:cubicBezTo>
                  <a:cubicBezTo>
                    <a:pt x="0" y="4"/>
                    <a:pt x="0" y="5"/>
                    <a:pt x="0" y="5"/>
                  </a:cubicBezTo>
                  <a:cubicBezTo>
                    <a:pt x="0" y="5"/>
                    <a:pt x="0" y="6"/>
                    <a:pt x="0" y="6"/>
                  </a:cubicBezTo>
                  <a:cubicBezTo>
                    <a:pt x="1" y="6"/>
                    <a:pt x="1" y="6"/>
                    <a:pt x="1" y="6"/>
                  </a:cubicBezTo>
                  <a:cubicBezTo>
                    <a:pt x="1" y="6"/>
                    <a:pt x="1" y="6"/>
                    <a:pt x="2" y="6"/>
                  </a:cubicBezTo>
                  <a:cubicBezTo>
                    <a:pt x="2" y="5"/>
                    <a:pt x="2" y="4"/>
                    <a:pt x="3" y="4"/>
                  </a:cubicBezTo>
                  <a:cubicBezTo>
                    <a:pt x="3" y="3"/>
                    <a:pt x="4" y="2"/>
                    <a:pt x="5" y="2"/>
                  </a:cubicBezTo>
                  <a:cubicBezTo>
                    <a:pt x="5" y="2"/>
                    <a:pt x="5" y="2"/>
                    <a:pt x="5" y="2"/>
                  </a:cubicBezTo>
                  <a:cubicBezTo>
                    <a:pt x="5" y="1"/>
                    <a:pt x="6" y="1"/>
                    <a:pt x="5" y="0"/>
                  </a:cubicBezTo>
                  <a:cubicBezTo>
                    <a:pt x="5" y="0"/>
                    <a:pt x="5" y="0"/>
                    <a:pt x="4"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88"/>
            <p:cNvSpPr>
              <a:spLocks noEditPoints="1"/>
            </p:cNvSpPr>
            <p:nvPr/>
          </p:nvSpPr>
          <p:spPr bwMode="auto">
            <a:xfrm>
              <a:off x="5378143" y="4056062"/>
              <a:ext cx="562762" cy="801046"/>
            </a:xfrm>
            <a:custGeom>
              <a:avLst/>
              <a:gdLst>
                <a:gd name="T0" fmla="*/ 47 w 47"/>
                <a:gd name="T1" fmla="*/ 4 h 67"/>
                <a:gd name="T2" fmla="*/ 44 w 47"/>
                <a:gd name="T3" fmla="*/ 4 h 67"/>
                <a:gd name="T4" fmla="*/ 0 w 47"/>
                <a:gd name="T5" fmla="*/ 66 h 67"/>
                <a:gd name="T6" fmla="*/ 1 w 47"/>
                <a:gd name="T7" fmla="*/ 67 h 67"/>
                <a:gd name="T8" fmla="*/ 3 w 47"/>
                <a:gd name="T9" fmla="*/ 67 h 67"/>
                <a:gd name="T10" fmla="*/ 47 w 47"/>
                <a:gd name="T11" fmla="*/ 4 h 67"/>
                <a:gd name="T12" fmla="*/ 46 w 47"/>
                <a:gd name="T13" fmla="*/ 0 h 67"/>
                <a:gd name="T14" fmla="*/ 46 w 47"/>
                <a:gd name="T15" fmla="*/ 1 h 67"/>
                <a:gd name="T16" fmla="*/ 47 w 47"/>
                <a:gd name="T17" fmla="*/ 1 h 67"/>
                <a:gd name="T18" fmla="*/ 46 w 47"/>
                <a:gd name="T1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7">
                  <a:moveTo>
                    <a:pt x="47" y="4"/>
                  </a:moveTo>
                  <a:cubicBezTo>
                    <a:pt x="44" y="4"/>
                    <a:pt x="44" y="4"/>
                    <a:pt x="44" y="4"/>
                  </a:cubicBezTo>
                  <a:cubicBezTo>
                    <a:pt x="28" y="24"/>
                    <a:pt x="13" y="45"/>
                    <a:pt x="0" y="66"/>
                  </a:cubicBezTo>
                  <a:cubicBezTo>
                    <a:pt x="1" y="67"/>
                    <a:pt x="1" y="67"/>
                    <a:pt x="1" y="67"/>
                  </a:cubicBezTo>
                  <a:cubicBezTo>
                    <a:pt x="2" y="67"/>
                    <a:pt x="2" y="67"/>
                    <a:pt x="3" y="67"/>
                  </a:cubicBezTo>
                  <a:cubicBezTo>
                    <a:pt x="16" y="45"/>
                    <a:pt x="31" y="24"/>
                    <a:pt x="47" y="4"/>
                  </a:cubicBezTo>
                  <a:moveTo>
                    <a:pt x="46" y="0"/>
                  </a:moveTo>
                  <a:cubicBezTo>
                    <a:pt x="46" y="1"/>
                    <a:pt x="46" y="1"/>
                    <a:pt x="46" y="1"/>
                  </a:cubicBezTo>
                  <a:cubicBezTo>
                    <a:pt x="47" y="1"/>
                    <a:pt x="47" y="1"/>
                    <a:pt x="47" y="1"/>
                  </a:cubicBezTo>
                  <a:cubicBezTo>
                    <a:pt x="46" y="0"/>
                    <a:pt x="46" y="0"/>
                    <a:pt x="46" y="0"/>
                  </a:cubicBezTo>
                </a:path>
              </a:pathLst>
            </a:custGeom>
            <a:solidFill>
              <a:srgbClr val="88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89"/>
            <p:cNvSpPr>
              <a:spLocks noEditPoints="1"/>
            </p:cNvSpPr>
            <p:nvPr/>
          </p:nvSpPr>
          <p:spPr bwMode="auto">
            <a:xfrm>
              <a:off x="5388282" y="4066202"/>
              <a:ext cx="562762" cy="806118"/>
            </a:xfrm>
            <a:custGeom>
              <a:avLst/>
              <a:gdLst>
                <a:gd name="T0" fmla="*/ 0 w 47"/>
                <a:gd name="T1" fmla="*/ 66 h 67"/>
                <a:gd name="T2" fmla="*/ 1 w 47"/>
                <a:gd name="T3" fmla="*/ 67 h 67"/>
                <a:gd name="T4" fmla="*/ 2 w 47"/>
                <a:gd name="T5" fmla="*/ 66 h 67"/>
                <a:gd name="T6" fmla="*/ 0 w 47"/>
                <a:gd name="T7" fmla="*/ 66 h 67"/>
                <a:gd name="T8" fmla="*/ 46 w 47"/>
                <a:gd name="T9" fmla="*/ 0 h 67"/>
                <a:gd name="T10" fmla="*/ 45 w 47"/>
                <a:gd name="T11" fmla="*/ 0 h 67"/>
                <a:gd name="T12" fmla="*/ 43 w 47"/>
                <a:gd name="T13" fmla="*/ 3 h 67"/>
                <a:gd name="T14" fmla="*/ 46 w 47"/>
                <a:gd name="T15" fmla="*/ 3 h 67"/>
                <a:gd name="T16" fmla="*/ 47 w 47"/>
                <a:gd name="T17" fmla="*/ 1 h 67"/>
                <a:gd name="T18" fmla="*/ 46 w 47"/>
                <a:gd name="T1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67">
                  <a:moveTo>
                    <a:pt x="0" y="66"/>
                  </a:moveTo>
                  <a:cubicBezTo>
                    <a:pt x="1" y="67"/>
                    <a:pt x="1" y="67"/>
                    <a:pt x="1" y="67"/>
                  </a:cubicBezTo>
                  <a:cubicBezTo>
                    <a:pt x="2" y="66"/>
                    <a:pt x="2" y="66"/>
                    <a:pt x="2" y="66"/>
                  </a:cubicBezTo>
                  <a:cubicBezTo>
                    <a:pt x="1" y="66"/>
                    <a:pt x="1" y="66"/>
                    <a:pt x="0" y="66"/>
                  </a:cubicBezTo>
                  <a:moveTo>
                    <a:pt x="46" y="0"/>
                  </a:moveTo>
                  <a:cubicBezTo>
                    <a:pt x="45" y="0"/>
                    <a:pt x="45" y="0"/>
                    <a:pt x="45" y="0"/>
                  </a:cubicBezTo>
                  <a:cubicBezTo>
                    <a:pt x="44" y="1"/>
                    <a:pt x="43" y="2"/>
                    <a:pt x="43" y="3"/>
                  </a:cubicBezTo>
                  <a:cubicBezTo>
                    <a:pt x="46" y="3"/>
                    <a:pt x="46" y="3"/>
                    <a:pt x="46" y="3"/>
                  </a:cubicBezTo>
                  <a:cubicBezTo>
                    <a:pt x="46" y="2"/>
                    <a:pt x="47" y="2"/>
                    <a:pt x="47" y="1"/>
                  </a:cubicBezTo>
                  <a:cubicBezTo>
                    <a:pt x="46" y="0"/>
                    <a:pt x="46" y="0"/>
                    <a:pt x="46" y="0"/>
                  </a:cubicBezTo>
                </a:path>
              </a:pathLst>
            </a:custGeom>
            <a:solidFill>
              <a:srgbClr val="49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90"/>
            <p:cNvSpPr/>
            <p:nvPr/>
          </p:nvSpPr>
          <p:spPr bwMode="auto">
            <a:xfrm>
              <a:off x="5651918" y="4101693"/>
              <a:ext cx="562762" cy="755418"/>
            </a:xfrm>
            <a:custGeom>
              <a:avLst/>
              <a:gdLst>
                <a:gd name="T0" fmla="*/ 47 w 47"/>
                <a:gd name="T1" fmla="*/ 0 h 63"/>
                <a:gd name="T2" fmla="*/ 43 w 47"/>
                <a:gd name="T3" fmla="*/ 0 h 63"/>
                <a:gd name="T4" fmla="*/ 0 w 47"/>
                <a:gd name="T5" fmla="*/ 63 h 63"/>
                <a:gd name="T6" fmla="*/ 0 w 47"/>
                <a:gd name="T7" fmla="*/ 63 h 63"/>
                <a:gd name="T8" fmla="*/ 3 w 47"/>
                <a:gd name="T9" fmla="*/ 63 h 63"/>
                <a:gd name="T10" fmla="*/ 47 w 47"/>
                <a:gd name="T11" fmla="*/ 0 h 63"/>
              </a:gdLst>
              <a:ahLst/>
              <a:cxnLst>
                <a:cxn ang="0">
                  <a:pos x="T0" y="T1"/>
                </a:cxn>
                <a:cxn ang="0">
                  <a:pos x="T2" y="T3"/>
                </a:cxn>
                <a:cxn ang="0">
                  <a:pos x="T4" y="T5"/>
                </a:cxn>
                <a:cxn ang="0">
                  <a:pos x="T6" y="T7"/>
                </a:cxn>
                <a:cxn ang="0">
                  <a:pos x="T8" y="T9"/>
                </a:cxn>
                <a:cxn ang="0">
                  <a:pos x="T10" y="T11"/>
                </a:cxn>
              </a:cxnLst>
              <a:rect l="0" t="0" r="r" b="b"/>
              <a:pathLst>
                <a:path w="47" h="63">
                  <a:moveTo>
                    <a:pt x="47" y="0"/>
                  </a:moveTo>
                  <a:cubicBezTo>
                    <a:pt x="43" y="0"/>
                    <a:pt x="43" y="0"/>
                    <a:pt x="43" y="0"/>
                  </a:cubicBezTo>
                  <a:cubicBezTo>
                    <a:pt x="29" y="20"/>
                    <a:pt x="14" y="41"/>
                    <a:pt x="0" y="63"/>
                  </a:cubicBezTo>
                  <a:cubicBezTo>
                    <a:pt x="0" y="63"/>
                    <a:pt x="0" y="63"/>
                    <a:pt x="0" y="63"/>
                  </a:cubicBezTo>
                  <a:cubicBezTo>
                    <a:pt x="3" y="63"/>
                    <a:pt x="3" y="63"/>
                    <a:pt x="3" y="63"/>
                  </a:cubicBezTo>
                  <a:cubicBezTo>
                    <a:pt x="17" y="42"/>
                    <a:pt x="32" y="20"/>
                    <a:pt x="47" y="0"/>
                  </a:cubicBezTo>
                </a:path>
              </a:pathLst>
            </a:custGeom>
            <a:solidFill>
              <a:srgbClr val="88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91"/>
            <p:cNvSpPr>
              <a:spLocks noEditPoints="1"/>
            </p:cNvSpPr>
            <p:nvPr/>
          </p:nvSpPr>
          <p:spPr bwMode="auto">
            <a:xfrm>
              <a:off x="5651918" y="4066202"/>
              <a:ext cx="562762" cy="806118"/>
            </a:xfrm>
            <a:custGeom>
              <a:avLst/>
              <a:gdLst>
                <a:gd name="T0" fmla="*/ 3 w 47"/>
                <a:gd name="T1" fmla="*/ 66 h 67"/>
                <a:gd name="T2" fmla="*/ 0 w 47"/>
                <a:gd name="T3" fmla="*/ 66 h 67"/>
                <a:gd name="T4" fmla="*/ 2 w 47"/>
                <a:gd name="T5" fmla="*/ 67 h 67"/>
                <a:gd name="T6" fmla="*/ 3 w 47"/>
                <a:gd name="T7" fmla="*/ 66 h 67"/>
                <a:gd name="T8" fmla="*/ 45 w 47"/>
                <a:gd name="T9" fmla="*/ 0 h 67"/>
                <a:gd name="T10" fmla="*/ 43 w 47"/>
                <a:gd name="T11" fmla="*/ 3 h 67"/>
                <a:gd name="T12" fmla="*/ 47 w 47"/>
                <a:gd name="T13" fmla="*/ 3 h 67"/>
                <a:gd name="T14" fmla="*/ 47 w 47"/>
                <a:gd name="T15" fmla="*/ 2 h 67"/>
                <a:gd name="T16" fmla="*/ 45 w 47"/>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7">
                  <a:moveTo>
                    <a:pt x="3" y="66"/>
                  </a:moveTo>
                  <a:cubicBezTo>
                    <a:pt x="0" y="66"/>
                    <a:pt x="0" y="66"/>
                    <a:pt x="0" y="66"/>
                  </a:cubicBezTo>
                  <a:cubicBezTo>
                    <a:pt x="2" y="67"/>
                    <a:pt x="2" y="67"/>
                    <a:pt x="2" y="67"/>
                  </a:cubicBezTo>
                  <a:cubicBezTo>
                    <a:pt x="2" y="67"/>
                    <a:pt x="3" y="66"/>
                    <a:pt x="3" y="66"/>
                  </a:cubicBezTo>
                  <a:moveTo>
                    <a:pt x="45" y="0"/>
                  </a:moveTo>
                  <a:cubicBezTo>
                    <a:pt x="45" y="1"/>
                    <a:pt x="44" y="2"/>
                    <a:pt x="43" y="3"/>
                  </a:cubicBezTo>
                  <a:cubicBezTo>
                    <a:pt x="47" y="3"/>
                    <a:pt x="47" y="3"/>
                    <a:pt x="47" y="3"/>
                  </a:cubicBezTo>
                  <a:cubicBezTo>
                    <a:pt x="47" y="2"/>
                    <a:pt x="47" y="2"/>
                    <a:pt x="47" y="2"/>
                  </a:cubicBezTo>
                  <a:cubicBezTo>
                    <a:pt x="45" y="0"/>
                    <a:pt x="45" y="0"/>
                    <a:pt x="45" y="0"/>
                  </a:cubicBezTo>
                </a:path>
              </a:pathLst>
            </a:custGeom>
            <a:solidFill>
              <a:srgbClr val="49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92"/>
            <p:cNvSpPr/>
            <p:nvPr/>
          </p:nvSpPr>
          <p:spPr bwMode="auto">
            <a:xfrm>
              <a:off x="6311006" y="4451515"/>
              <a:ext cx="278847" cy="405593"/>
            </a:xfrm>
            <a:custGeom>
              <a:avLst/>
              <a:gdLst>
                <a:gd name="T0" fmla="*/ 22 w 23"/>
                <a:gd name="T1" fmla="*/ 0 h 34"/>
                <a:gd name="T2" fmla="*/ 0 w 23"/>
                <a:gd name="T3" fmla="*/ 33 h 34"/>
                <a:gd name="T4" fmla="*/ 2 w 23"/>
                <a:gd name="T5" fmla="*/ 34 h 34"/>
                <a:gd name="T6" fmla="*/ 3 w 23"/>
                <a:gd name="T7" fmla="*/ 34 h 34"/>
                <a:gd name="T8" fmla="*/ 23 w 23"/>
                <a:gd name="T9" fmla="*/ 4 h 34"/>
                <a:gd name="T10" fmla="*/ 23 w 23"/>
                <a:gd name="T11" fmla="*/ 1 h 34"/>
                <a:gd name="T12" fmla="*/ 22 w 2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3" h="34">
                  <a:moveTo>
                    <a:pt x="22" y="0"/>
                  </a:moveTo>
                  <a:cubicBezTo>
                    <a:pt x="15" y="11"/>
                    <a:pt x="8" y="22"/>
                    <a:pt x="0" y="33"/>
                  </a:cubicBezTo>
                  <a:cubicBezTo>
                    <a:pt x="2" y="34"/>
                    <a:pt x="2" y="34"/>
                    <a:pt x="2" y="34"/>
                  </a:cubicBezTo>
                  <a:cubicBezTo>
                    <a:pt x="3" y="34"/>
                    <a:pt x="3" y="34"/>
                    <a:pt x="3" y="34"/>
                  </a:cubicBezTo>
                  <a:cubicBezTo>
                    <a:pt x="10" y="24"/>
                    <a:pt x="16" y="14"/>
                    <a:pt x="23" y="4"/>
                  </a:cubicBezTo>
                  <a:cubicBezTo>
                    <a:pt x="23" y="1"/>
                    <a:pt x="23" y="1"/>
                    <a:pt x="23" y="1"/>
                  </a:cubicBezTo>
                  <a:cubicBezTo>
                    <a:pt x="22" y="0"/>
                    <a:pt x="22" y="0"/>
                    <a:pt x="22" y="0"/>
                  </a:cubicBezTo>
                </a:path>
              </a:pathLst>
            </a:custGeom>
            <a:solidFill>
              <a:srgbClr val="88868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93"/>
            <p:cNvSpPr>
              <a:spLocks noEditPoints="1"/>
            </p:cNvSpPr>
            <p:nvPr/>
          </p:nvSpPr>
          <p:spPr bwMode="auto">
            <a:xfrm>
              <a:off x="6336357" y="4461655"/>
              <a:ext cx="263635" cy="410664"/>
            </a:xfrm>
            <a:custGeom>
              <a:avLst/>
              <a:gdLst>
                <a:gd name="T0" fmla="*/ 1 w 22"/>
                <a:gd name="T1" fmla="*/ 33 h 34"/>
                <a:gd name="T2" fmla="*/ 0 w 22"/>
                <a:gd name="T3" fmla="*/ 33 h 34"/>
                <a:gd name="T4" fmla="*/ 1 w 22"/>
                <a:gd name="T5" fmla="*/ 34 h 34"/>
                <a:gd name="T6" fmla="*/ 1 w 22"/>
                <a:gd name="T7" fmla="*/ 33 h 34"/>
                <a:gd name="T8" fmla="*/ 21 w 22"/>
                <a:gd name="T9" fmla="*/ 0 h 34"/>
                <a:gd name="T10" fmla="*/ 21 w 22"/>
                <a:gd name="T11" fmla="*/ 3 h 34"/>
                <a:gd name="T12" fmla="*/ 22 w 22"/>
                <a:gd name="T13" fmla="*/ 1 h 34"/>
                <a:gd name="T14" fmla="*/ 21 w 2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4">
                  <a:moveTo>
                    <a:pt x="1" y="33"/>
                  </a:moveTo>
                  <a:cubicBezTo>
                    <a:pt x="0" y="33"/>
                    <a:pt x="0" y="33"/>
                    <a:pt x="0" y="33"/>
                  </a:cubicBezTo>
                  <a:cubicBezTo>
                    <a:pt x="1" y="34"/>
                    <a:pt x="1" y="34"/>
                    <a:pt x="1" y="34"/>
                  </a:cubicBezTo>
                  <a:cubicBezTo>
                    <a:pt x="1" y="33"/>
                    <a:pt x="1" y="33"/>
                    <a:pt x="1" y="33"/>
                  </a:cubicBezTo>
                  <a:moveTo>
                    <a:pt x="21" y="0"/>
                  </a:moveTo>
                  <a:cubicBezTo>
                    <a:pt x="21" y="3"/>
                    <a:pt x="21" y="3"/>
                    <a:pt x="21" y="3"/>
                  </a:cubicBezTo>
                  <a:cubicBezTo>
                    <a:pt x="21" y="2"/>
                    <a:pt x="22" y="2"/>
                    <a:pt x="22" y="1"/>
                  </a:cubicBezTo>
                  <a:cubicBezTo>
                    <a:pt x="21" y="0"/>
                    <a:pt x="21" y="0"/>
                    <a:pt x="21" y="0"/>
                  </a:cubicBezTo>
                </a:path>
              </a:pathLst>
            </a:custGeom>
            <a:solidFill>
              <a:srgbClr val="49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38" name="组合 137"/>
            <p:cNvGrpSpPr/>
            <p:nvPr/>
          </p:nvGrpSpPr>
          <p:grpSpPr>
            <a:xfrm>
              <a:off x="7076470" y="5344094"/>
              <a:ext cx="454933" cy="385638"/>
              <a:chOff x="6399214" y="5918201"/>
              <a:chExt cx="239713" cy="203200"/>
            </a:xfrm>
          </p:grpSpPr>
          <p:sp>
            <p:nvSpPr>
              <p:cNvPr id="139" name="Freeform 350"/>
              <p:cNvSpPr/>
              <p:nvPr/>
            </p:nvSpPr>
            <p:spPr bwMode="auto">
              <a:xfrm>
                <a:off x="6402389" y="5918201"/>
                <a:ext cx="236538" cy="203200"/>
              </a:xfrm>
              <a:custGeom>
                <a:avLst/>
                <a:gdLst>
                  <a:gd name="T0" fmla="*/ 25 w 63"/>
                  <a:gd name="T1" fmla="*/ 0 h 54"/>
                  <a:gd name="T2" fmla="*/ 16 w 63"/>
                  <a:gd name="T3" fmla="*/ 1 h 54"/>
                  <a:gd name="T4" fmla="*/ 2 w 63"/>
                  <a:gd name="T5" fmla="*/ 11 h 54"/>
                  <a:gd name="T6" fmla="*/ 2 w 63"/>
                  <a:gd name="T7" fmla="*/ 11 h 54"/>
                  <a:gd name="T8" fmla="*/ 3 w 63"/>
                  <a:gd name="T9" fmla="*/ 13 h 54"/>
                  <a:gd name="T10" fmla="*/ 2 w 63"/>
                  <a:gd name="T11" fmla="*/ 16 h 54"/>
                  <a:gd name="T12" fmla="*/ 12 w 63"/>
                  <a:gd name="T13" fmla="*/ 5 h 54"/>
                  <a:gd name="T14" fmla="*/ 11 w 63"/>
                  <a:gd name="T15" fmla="*/ 5 h 54"/>
                  <a:gd name="T16" fmla="*/ 11 w 63"/>
                  <a:gd name="T17" fmla="*/ 3 h 54"/>
                  <a:gd name="T18" fmla="*/ 12 w 63"/>
                  <a:gd name="T19" fmla="*/ 3 h 54"/>
                  <a:gd name="T20" fmla="*/ 12 w 63"/>
                  <a:gd name="T21" fmla="*/ 3 h 54"/>
                  <a:gd name="T22" fmla="*/ 15 w 63"/>
                  <a:gd name="T23" fmla="*/ 4 h 54"/>
                  <a:gd name="T24" fmla="*/ 17 w 63"/>
                  <a:gd name="T25" fmla="*/ 3 h 54"/>
                  <a:gd name="T26" fmla="*/ 25 w 63"/>
                  <a:gd name="T27" fmla="*/ 2 h 54"/>
                  <a:gd name="T28" fmla="*/ 41 w 63"/>
                  <a:gd name="T29" fmla="*/ 6 h 54"/>
                  <a:gd name="T30" fmla="*/ 44 w 63"/>
                  <a:gd name="T31" fmla="*/ 6 h 54"/>
                  <a:gd name="T32" fmla="*/ 45 w 63"/>
                  <a:gd name="T33" fmla="*/ 6 h 54"/>
                  <a:gd name="T34" fmla="*/ 46 w 63"/>
                  <a:gd name="T35" fmla="*/ 7 h 54"/>
                  <a:gd name="T36" fmla="*/ 45 w 63"/>
                  <a:gd name="T37" fmla="*/ 8 h 54"/>
                  <a:gd name="T38" fmla="*/ 47 w 63"/>
                  <a:gd name="T39" fmla="*/ 9 h 54"/>
                  <a:gd name="T40" fmla="*/ 61 w 63"/>
                  <a:gd name="T41" fmla="*/ 36 h 54"/>
                  <a:gd name="T42" fmla="*/ 60 w 63"/>
                  <a:gd name="T43" fmla="*/ 42 h 54"/>
                  <a:gd name="T44" fmla="*/ 61 w 63"/>
                  <a:gd name="T45" fmla="*/ 42 h 54"/>
                  <a:gd name="T46" fmla="*/ 62 w 63"/>
                  <a:gd name="T47" fmla="*/ 42 h 54"/>
                  <a:gd name="T48" fmla="*/ 62 w 63"/>
                  <a:gd name="T49" fmla="*/ 44 h 54"/>
                  <a:gd name="T50" fmla="*/ 58 w 63"/>
                  <a:gd name="T51" fmla="*/ 47 h 54"/>
                  <a:gd name="T52" fmla="*/ 57 w 63"/>
                  <a:gd name="T53" fmla="*/ 48 h 54"/>
                  <a:gd name="T54" fmla="*/ 48 w 63"/>
                  <a:gd name="T55" fmla="*/ 51 h 54"/>
                  <a:gd name="T56" fmla="*/ 37 w 63"/>
                  <a:gd name="T57" fmla="*/ 48 h 54"/>
                  <a:gd name="T58" fmla="*/ 28 w 63"/>
                  <a:gd name="T59" fmla="*/ 41 h 54"/>
                  <a:gd name="T60" fmla="*/ 20 w 63"/>
                  <a:gd name="T61" fmla="*/ 35 h 54"/>
                  <a:gd name="T62" fmla="*/ 15 w 63"/>
                  <a:gd name="T63" fmla="*/ 32 h 54"/>
                  <a:gd name="T64" fmla="*/ 3 w 63"/>
                  <a:gd name="T65" fmla="*/ 21 h 54"/>
                  <a:gd name="T66" fmla="*/ 2 w 63"/>
                  <a:gd name="T67" fmla="*/ 20 h 54"/>
                  <a:gd name="T68" fmla="*/ 0 w 63"/>
                  <a:gd name="T69" fmla="*/ 16 h 54"/>
                  <a:gd name="T70" fmla="*/ 0 w 63"/>
                  <a:gd name="T71" fmla="*/ 21 h 54"/>
                  <a:gd name="T72" fmla="*/ 14 w 63"/>
                  <a:gd name="T73" fmla="*/ 34 h 54"/>
                  <a:gd name="T74" fmla="*/ 18 w 63"/>
                  <a:gd name="T75" fmla="*/ 37 h 54"/>
                  <a:gd name="T76" fmla="*/ 26 w 63"/>
                  <a:gd name="T77" fmla="*/ 43 h 54"/>
                  <a:gd name="T78" fmla="*/ 36 w 63"/>
                  <a:gd name="T79" fmla="*/ 51 h 54"/>
                  <a:gd name="T80" fmla="*/ 48 w 63"/>
                  <a:gd name="T81" fmla="*/ 54 h 54"/>
                  <a:gd name="T82" fmla="*/ 58 w 63"/>
                  <a:gd name="T83" fmla="*/ 50 h 54"/>
                  <a:gd name="T84" fmla="*/ 63 w 63"/>
                  <a:gd name="T85" fmla="*/ 35 h 54"/>
                  <a:gd name="T86" fmla="*/ 48 w 63"/>
                  <a:gd name="T87" fmla="*/ 7 h 54"/>
                  <a:gd name="T88" fmla="*/ 25 w 63"/>
                  <a:gd name="T8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 h="54">
                    <a:moveTo>
                      <a:pt x="25" y="0"/>
                    </a:moveTo>
                    <a:cubicBezTo>
                      <a:pt x="22" y="0"/>
                      <a:pt x="19" y="0"/>
                      <a:pt x="16" y="1"/>
                    </a:cubicBezTo>
                    <a:cubicBezTo>
                      <a:pt x="10" y="2"/>
                      <a:pt x="5" y="6"/>
                      <a:pt x="2" y="11"/>
                    </a:cubicBezTo>
                    <a:cubicBezTo>
                      <a:pt x="2" y="11"/>
                      <a:pt x="2" y="11"/>
                      <a:pt x="2" y="11"/>
                    </a:cubicBezTo>
                    <a:cubicBezTo>
                      <a:pt x="3" y="11"/>
                      <a:pt x="3" y="12"/>
                      <a:pt x="3" y="13"/>
                    </a:cubicBezTo>
                    <a:cubicBezTo>
                      <a:pt x="2" y="14"/>
                      <a:pt x="2" y="15"/>
                      <a:pt x="2" y="16"/>
                    </a:cubicBezTo>
                    <a:cubicBezTo>
                      <a:pt x="3" y="12"/>
                      <a:pt x="7" y="8"/>
                      <a:pt x="12" y="5"/>
                    </a:cubicBezTo>
                    <a:cubicBezTo>
                      <a:pt x="12" y="5"/>
                      <a:pt x="12" y="5"/>
                      <a:pt x="11" y="5"/>
                    </a:cubicBezTo>
                    <a:cubicBezTo>
                      <a:pt x="11" y="5"/>
                      <a:pt x="10" y="4"/>
                      <a:pt x="11" y="3"/>
                    </a:cubicBezTo>
                    <a:cubicBezTo>
                      <a:pt x="11" y="3"/>
                      <a:pt x="11" y="3"/>
                      <a:pt x="12" y="3"/>
                    </a:cubicBezTo>
                    <a:cubicBezTo>
                      <a:pt x="12" y="3"/>
                      <a:pt x="12" y="3"/>
                      <a:pt x="12" y="3"/>
                    </a:cubicBezTo>
                    <a:cubicBezTo>
                      <a:pt x="13" y="3"/>
                      <a:pt x="14" y="3"/>
                      <a:pt x="15" y="4"/>
                    </a:cubicBezTo>
                    <a:cubicBezTo>
                      <a:pt x="16" y="4"/>
                      <a:pt x="16" y="3"/>
                      <a:pt x="17" y="3"/>
                    </a:cubicBezTo>
                    <a:cubicBezTo>
                      <a:pt x="20" y="3"/>
                      <a:pt x="22" y="2"/>
                      <a:pt x="25" y="2"/>
                    </a:cubicBezTo>
                    <a:cubicBezTo>
                      <a:pt x="31" y="2"/>
                      <a:pt x="36" y="4"/>
                      <a:pt x="41" y="6"/>
                    </a:cubicBezTo>
                    <a:cubicBezTo>
                      <a:pt x="42" y="6"/>
                      <a:pt x="43" y="6"/>
                      <a:pt x="44" y="6"/>
                    </a:cubicBezTo>
                    <a:cubicBezTo>
                      <a:pt x="45" y="6"/>
                      <a:pt x="45" y="6"/>
                      <a:pt x="45" y="6"/>
                    </a:cubicBezTo>
                    <a:cubicBezTo>
                      <a:pt x="46" y="6"/>
                      <a:pt x="46" y="6"/>
                      <a:pt x="46" y="7"/>
                    </a:cubicBezTo>
                    <a:cubicBezTo>
                      <a:pt x="46" y="8"/>
                      <a:pt x="46" y="8"/>
                      <a:pt x="45" y="8"/>
                    </a:cubicBezTo>
                    <a:cubicBezTo>
                      <a:pt x="46" y="9"/>
                      <a:pt x="46" y="9"/>
                      <a:pt x="47" y="9"/>
                    </a:cubicBezTo>
                    <a:cubicBezTo>
                      <a:pt x="55" y="16"/>
                      <a:pt x="60" y="25"/>
                      <a:pt x="61" y="36"/>
                    </a:cubicBezTo>
                    <a:cubicBezTo>
                      <a:pt x="61" y="38"/>
                      <a:pt x="61" y="40"/>
                      <a:pt x="60" y="42"/>
                    </a:cubicBezTo>
                    <a:cubicBezTo>
                      <a:pt x="60" y="42"/>
                      <a:pt x="61" y="42"/>
                      <a:pt x="61" y="42"/>
                    </a:cubicBezTo>
                    <a:cubicBezTo>
                      <a:pt x="61" y="42"/>
                      <a:pt x="62" y="42"/>
                      <a:pt x="62" y="42"/>
                    </a:cubicBezTo>
                    <a:cubicBezTo>
                      <a:pt x="62" y="43"/>
                      <a:pt x="62" y="43"/>
                      <a:pt x="62" y="44"/>
                    </a:cubicBezTo>
                    <a:cubicBezTo>
                      <a:pt x="61" y="45"/>
                      <a:pt x="59" y="46"/>
                      <a:pt x="58" y="47"/>
                    </a:cubicBezTo>
                    <a:cubicBezTo>
                      <a:pt x="58" y="47"/>
                      <a:pt x="57" y="48"/>
                      <a:pt x="57" y="48"/>
                    </a:cubicBezTo>
                    <a:cubicBezTo>
                      <a:pt x="54" y="51"/>
                      <a:pt x="50" y="51"/>
                      <a:pt x="48" y="51"/>
                    </a:cubicBezTo>
                    <a:cubicBezTo>
                      <a:pt x="44" y="51"/>
                      <a:pt x="40" y="50"/>
                      <a:pt x="37" y="48"/>
                    </a:cubicBezTo>
                    <a:cubicBezTo>
                      <a:pt x="34" y="46"/>
                      <a:pt x="31" y="44"/>
                      <a:pt x="28" y="41"/>
                    </a:cubicBezTo>
                    <a:cubicBezTo>
                      <a:pt x="25" y="39"/>
                      <a:pt x="23" y="37"/>
                      <a:pt x="20" y="35"/>
                    </a:cubicBezTo>
                    <a:cubicBezTo>
                      <a:pt x="18" y="34"/>
                      <a:pt x="17" y="33"/>
                      <a:pt x="15" y="32"/>
                    </a:cubicBezTo>
                    <a:cubicBezTo>
                      <a:pt x="9" y="29"/>
                      <a:pt x="4" y="26"/>
                      <a:pt x="3" y="21"/>
                    </a:cubicBezTo>
                    <a:cubicBezTo>
                      <a:pt x="2" y="21"/>
                      <a:pt x="2" y="20"/>
                      <a:pt x="2" y="20"/>
                    </a:cubicBezTo>
                    <a:cubicBezTo>
                      <a:pt x="1" y="19"/>
                      <a:pt x="0" y="18"/>
                      <a:pt x="0" y="16"/>
                    </a:cubicBezTo>
                    <a:cubicBezTo>
                      <a:pt x="0" y="18"/>
                      <a:pt x="0" y="19"/>
                      <a:pt x="0" y="21"/>
                    </a:cubicBezTo>
                    <a:cubicBezTo>
                      <a:pt x="2" y="27"/>
                      <a:pt x="8" y="31"/>
                      <a:pt x="14" y="34"/>
                    </a:cubicBezTo>
                    <a:cubicBezTo>
                      <a:pt x="15" y="35"/>
                      <a:pt x="17" y="36"/>
                      <a:pt x="18" y="37"/>
                    </a:cubicBezTo>
                    <a:cubicBezTo>
                      <a:pt x="21" y="39"/>
                      <a:pt x="24" y="41"/>
                      <a:pt x="26" y="43"/>
                    </a:cubicBezTo>
                    <a:cubicBezTo>
                      <a:pt x="29" y="46"/>
                      <a:pt x="32" y="48"/>
                      <a:pt x="36" y="51"/>
                    </a:cubicBezTo>
                    <a:cubicBezTo>
                      <a:pt x="39" y="53"/>
                      <a:pt x="44" y="54"/>
                      <a:pt x="48" y="54"/>
                    </a:cubicBezTo>
                    <a:cubicBezTo>
                      <a:pt x="52" y="54"/>
                      <a:pt x="56" y="52"/>
                      <a:pt x="58" y="50"/>
                    </a:cubicBezTo>
                    <a:cubicBezTo>
                      <a:pt x="62" y="47"/>
                      <a:pt x="63" y="42"/>
                      <a:pt x="63" y="35"/>
                    </a:cubicBezTo>
                    <a:cubicBezTo>
                      <a:pt x="62" y="24"/>
                      <a:pt x="57" y="14"/>
                      <a:pt x="48" y="7"/>
                    </a:cubicBezTo>
                    <a:cubicBezTo>
                      <a:pt x="42" y="2"/>
                      <a:pt x="33" y="0"/>
                      <a:pt x="25"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1"/>
              <p:cNvSpPr/>
              <p:nvPr/>
            </p:nvSpPr>
            <p:spPr bwMode="auto">
              <a:xfrm>
                <a:off x="6399214" y="5959476"/>
                <a:ext cx="236538" cy="142875"/>
              </a:xfrm>
              <a:custGeom>
                <a:avLst/>
                <a:gdLst>
                  <a:gd name="T0" fmla="*/ 3 w 63"/>
                  <a:gd name="T1" fmla="*/ 0 h 38"/>
                  <a:gd name="T2" fmla="*/ 2 w 63"/>
                  <a:gd name="T3" fmla="*/ 0 h 38"/>
                  <a:gd name="T4" fmla="*/ 1 w 63"/>
                  <a:gd name="T5" fmla="*/ 5 h 38"/>
                  <a:gd name="T6" fmla="*/ 3 w 63"/>
                  <a:gd name="T7" fmla="*/ 9 h 38"/>
                  <a:gd name="T8" fmla="*/ 4 w 63"/>
                  <a:gd name="T9" fmla="*/ 10 h 38"/>
                  <a:gd name="T10" fmla="*/ 10 w 63"/>
                  <a:gd name="T11" fmla="*/ 13 h 38"/>
                  <a:gd name="T12" fmla="*/ 10 w 63"/>
                  <a:gd name="T13" fmla="*/ 14 h 38"/>
                  <a:gd name="T14" fmla="*/ 30 w 63"/>
                  <a:gd name="T15" fmla="*/ 27 h 38"/>
                  <a:gd name="T16" fmla="*/ 32 w 63"/>
                  <a:gd name="T17" fmla="*/ 29 h 38"/>
                  <a:gd name="T18" fmla="*/ 40 w 63"/>
                  <a:gd name="T19" fmla="*/ 36 h 38"/>
                  <a:gd name="T20" fmla="*/ 49 w 63"/>
                  <a:gd name="T21" fmla="*/ 38 h 38"/>
                  <a:gd name="T22" fmla="*/ 59 w 63"/>
                  <a:gd name="T23" fmla="*/ 36 h 38"/>
                  <a:gd name="T24" fmla="*/ 63 w 63"/>
                  <a:gd name="T25" fmla="*/ 33 h 38"/>
                  <a:gd name="T26" fmla="*/ 63 w 63"/>
                  <a:gd name="T27" fmla="*/ 31 h 38"/>
                  <a:gd name="T28" fmla="*/ 62 w 63"/>
                  <a:gd name="T29" fmla="*/ 31 h 38"/>
                  <a:gd name="T30" fmla="*/ 61 w 63"/>
                  <a:gd name="T31" fmla="*/ 31 h 38"/>
                  <a:gd name="T32" fmla="*/ 61 w 63"/>
                  <a:gd name="T33" fmla="*/ 31 h 38"/>
                  <a:gd name="T34" fmla="*/ 49 w 63"/>
                  <a:gd name="T35" fmla="*/ 36 h 38"/>
                  <a:gd name="T36" fmla="*/ 41 w 63"/>
                  <a:gd name="T37" fmla="*/ 34 h 38"/>
                  <a:gd name="T38" fmla="*/ 34 w 63"/>
                  <a:gd name="T39" fmla="*/ 27 h 38"/>
                  <a:gd name="T40" fmla="*/ 32 w 63"/>
                  <a:gd name="T41" fmla="*/ 25 h 38"/>
                  <a:gd name="T42" fmla="*/ 18 w 63"/>
                  <a:gd name="T43" fmla="*/ 15 h 38"/>
                  <a:gd name="T44" fmla="*/ 17 w 63"/>
                  <a:gd name="T45" fmla="*/ 16 h 38"/>
                  <a:gd name="T46" fmla="*/ 15 w 63"/>
                  <a:gd name="T47" fmla="*/ 14 h 38"/>
                  <a:gd name="T48" fmla="*/ 16 w 63"/>
                  <a:gd name="T49" fmla="*/ 14 h 38"/>
                  <a:gd name="T50" fmla="*/ 11 w 63"/>
                  <a:gd name="T51" fmla="*/ 11 h 38"/>
                  <a:gd name="T52" fmla="*/ 11 w 63"/>
                  <a:gd name="T53" fmla="*/ 11 h 38"/>
                  <a:gd name="T54" fmla="*/ 5 w 63"/>
                  <a:gd name="T55" fmla="*/ 7 h 38"/>
                  <a:gd name="T56" fmla="*/ 3 w 63"/>
                  <a:gd name="T57" fmla="*/ 5 h 38"/>
                  <a:gd name="T58" fmla="*/ 4 w 63"/>
                  <a:gd name="T59" fmla="*/ 2 h 38"/>
                  <a:gd name="T60" fmla="*/ 3 w 63"/>
                  <a:gd name="T61" fmla="*/ 0 h 38"/>
                  <a:gd name="T62" fmla="*/ 3 w 63"/>
                  <a:gd name="T63" fmla="*/ 0 h 38"/>
                  <a:gd name="T64" fmla="*/ 3 w 63"/>
                  <a:gd name="T6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38">
                    <a:moveTo>
                      <a:pt x="3" y="0"/>
                    </a:moveTo>
                    <a:cubicBezTo>
                      <a:pt x="2" y="0"/>
                      <a:pt x="2" y="0"/>
                      <a:pt x="2" y="0"/>
                    </a:cubicBezTo>
                    <a:cubicBezTo>
                      <a:pt x="1" y="2"/>
                      <a:pt x="0" y="4"/>
                      <a:pt x="1" y="5"/>
                    </a:cubicBezTo>
                    <a:cubicBezTo>
                      <a:pt x="1" y="7"/>
                      <a:pt x="2" y="8"/>
                      <a:pt x="3" y="9"/>
                    </a:cubicBezTo>
                    <a:cubicBezTo>
                      <a:pt x="3" y="9"/>
                      <a:pt x="3" y="10"/>
                      <a:pt x="4" y="10"/>
                    </a:cubicBezTo>
                    <a:cubicBezTo>
                      <a:pt x="5" y="11"/>
                      <a:pt x="7" y="12"/>
                      <a:pt x="10" y="13"/>
                    </a:cubicBezTo>
                    <a:cubicBezTo>
                      <a:pt x="10" y="14"/>
                      <a:pt x="10" y="14"/>
                      <a:pt x="10" y="14"/>
                    </a:cubicBezTo>
                    <a:cubicBezTo>
                      <a:pt x="18" y="18"/>
                      <a:pt x="25" y="22"/>
                      <a:pt x="30" y="27"/>
                    </a:cubicBezTo>
                    <a:cubicBezTo>
                      <a:pt x="31" y="28"/>
                      <a:pt x="31" y="28"/>
                      <a:pt x="32" y="29"/>
                    </a:cubicBezTo>
                    <a:cubicBezTo>
                      <a:pt x="34" y="32"/>
                      <a:pt x="37" y="34"/>
                      <a:pt x="40" y="36"/>
                    </a:cubicBezTo>
                    <a:cubicBezTo>
                      <a:pt x="42" y="37"/>
                      <a:pt x="46" y="38"/>
                      <a:pt x="49" y="38"/>
                    </a:cubicBezTo>
                    <a:cubicBezTo>
                      <a:pt x="52" y="38"/>
                      <a:pt x="56" y="37"/>
                      <a:pt x="59" y="36"/>
                    </a:cubicBezTo>
                    <a:cubicBezTo>
                      <a:pt x="60" y="35"/>
                      <a:pt x="62" y="34"/>
                      <a:pt x="63" y="33"/>
                    </a:cubicBezTo>
                    <a:cubicBezTo>
                      <a:pt x="63" y="32"/>
                      <a:pt x="63" y="32"/>
                      <a:pt x="63" y="31"/>
                    </a:cubicBezTo>
                    <a:cubicBezTo>
                      <a:pt x="63" y="31"/>
                      <a:pt x="62" y="31"/>
                      <a:pt x="62" y="31"/>
                    </a:cubicBezTo>
                    <a:cubicBezTo>
                      <a:pt x="62" y="31"/>
                      <a:pt x="61" y="31"/>
                      <a:pt x="61" y="31"/>
                    </a:cubicBezTo>
                    <a:cubicBezTo>
                      <a:pt x="61" y="31"/>
                      <a:pt x="61" y="31"/>
                      <a:pt x="61" y="31"/>
                    </a:cubicBezTo>
                    <a:cubicBezTo>
                      <a:pt x="58" y="34"/>
                      <a:pt x="53" y="36"/>
                      <a:pt x="49" y="36"/>
                    </a:cubicBezTo>
                    <a:cubicBezTo>
                      <a:pt x="46" y="36"/>
                      <a:pt x="43" y="35"/>
                      <a:pt x="41" y="34"/>
                    </a:cubicBezTo>
                    <a:cubicBezTo>
                      <a:pt x="38" y="32"/>
                      <a:pt x="36" y="30"/>
                      <a:pt x="34" y="27"/>
                    </a:cubicBezTo>
                    <a:cubicBezTo>
                      <a:pt x="33" y="27"/>
                      <a:pt x="32" y="26"/>
                      <a:pt x="32" y="25"/>
                    </a:cubicBezTo>
                    <a:cubicBezTo>
                      <a:pt x="28" y="21"/>
                      <a:pt x="23" y="18"/>
                      <a:pt x="18" y="15"/>
                    </a:cubicBezTo>
                    <a:cubicBezTo>
                      <a:pt x="18" y="15"/>
                      <a:pt x="17" y="16"/>
                      <a:pt x="17" y="16"/>
                    </a:cubicBezTo>
                    <a:cubicBezTo>
                      <a:pt x="16" y="16"/>
                      <a:pt x="15" y="15"/>
                      <a:pt x="15" y="14"/>
                    </a:cubicBezTo>
                    <a:cubicBezTo>
                      <a:pt x="15" y="14"/>
                      <a:pt x="15" y="14"/>
                      <a:pt x="16" y="14"/>
                    </a:cubicBezTo>
                    <a:cubicBezTo>
                      <a:pt x="14" y="13"/>
                      <a:pt x="13" y="12"/>
                      <a:pt x="11" y="11"/>
                    </a:cubicBezTo>
                    <a:cubicBezTo>
                      <a:pt x="11" y="11"/>
                      <a:pt x="11" y="11"/>
                      <a:pt x="11" y="11"/>
                    </a:cubicBezTo>
                    <a:cubicBezTo>
                      <a:pt x="8" y="10"/>
                      <a:pt x="6" y="9"/>
                      <a:pt x="5" y="7"/>
                    </a:cubicBezTo>
                    <a:cubicBezTo>
                      <a:pt x="4" y="7"/>
                      <a:pt x="4" y="6"/>
                      <a:pt x="3" y="5"/>
                    </a:cubicBezTo>
                    <a:cubicBezTo>
                      <a:pt x="3" y="4"/>
                      <a:pt x="3" y="3"/>
                      <a:pt x="4" y="2"/>
                    </a:cubicBezTo>
                    <a:cubicBezTo>
                      <a:pt x="4" y="1"/>
                      <a:pt x="4" y="0"/>
                      <a:pt x="3" y="0"/>
                    </a:cubicBezTo>
                    <a:cubicBezTo>
                      <a:pt x="3" y="0"/>
                      <a:pt x="3" y="0"/>
                      <a:pt x="3" y="0"/>
                    </a:cubicBezTo>
                    <a:cubicBezTo>
                      <a:pt x="3" y="0"/>
                      <a:pt x="3" y="0"/>
                      <a:pt x="3"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52"/>
              <p:cNvSpPr/>
              <p:nvPr/>
            </p:nvSpPr>
            <p:spPr bwMode="auto">
              <a:xfrm>
                <a:off x="6454776" y="5940426"/>
                <a:ext cx="120650" cy="79375"/>
              </a:xfrm>
              <a:custGeom>
                <a:avLst/>
                <a:gdLst>
                  <a:gd name="T0" fmla="*/ 30 w 32"/>
                  <a:gd name="T1" fmla="*/ 0 h 21"/>
                  <a:gd name="T2" fmla="*/ 27 w 32"/>
                  <a:gd name="T3" fmla="*/ 0 h 21"/>
                  <a:gd name="T4" fmla="*/ 17 w 32"/>
                  <a:gd name="T5" fmla="*/ 4 h 21"/>
                  <a:gd name="T6" fmla="*/ 15 w 32"/>
                  <a:gd name="T7" fmla="*/ 5 h 21"/>
                  <a:gd name="T8" fmla="*/ 16 w 32"/>
                  <a:gd name="T9" fmla="*/ 7 h 21"/>
                  <a:gd name="T10" fmla="*/ 14 w 32"/>
                  <a:gd name="T11" fmla="*/ 8 h 21"/>
                  <a:gd name="T12" fmla="*/ 14 w 32"/>
                  <a:gd name="T13" fmla="*/ 8 h 21"/>
                  <a:gd name="T14" fmla="*/ 13 w 32"/>
                  <a:gd name="T15" fmla="*/ 7 h 21"/>
                  <a:gd name="T16" fmla="*/ 13 w 32"/>
                  <a:gd name="T17" fmla="*/ 7 h 21"/>
                  <a:gd name="T18" fmla="*/ 12 w 32"/>
                  <a:gd name="T19" fmla="*/ 7 h 21"/>
                  <a:gd name="T20" fmla="*/ 5 w 32"/>
                  <a:gd name="T21" fmla="*/ 12 h 21"/>
                  <a:gd name="T22" fmla="*/ 1 w 32"/>
                  <a:gd name="T23" fmla="*/ 19 h 21"/>
                  <a:gd name="T24" fmla="*/ 0 w 32"/>
                  <a:gd name="T25" fmla="*/ 19 h 21"/>
                  <a:gd name="T26" fmla="*/ 2 w 32"/>
                  <a:gd name="T27" fmla="*/ 21 h 21"/>
                  <a:gd name="T28" fmla="*/ 3 w 32"/>
                  <a:gd name="T29" fmla="*/ 20 h 21"/>
                  <a:gd name="T30" fmla="*/ 3 w 32"/>
                  <a:gd name="T31" fmla="*/ 20 h 21"/>
                  <a:gd name="T32" fmla="*/ 6 w 32"/>
                  <a:gd name="T33" fmla="*/ 14 h 21"/>
                  <a:gd name="T34" fmla="*/ 13 w 32"/>
                  <a:gd name="T35" fmla="*/ 9 h 21"/>
                  <a:gd name="T36" fmla="*/ 18 w 32"/>
                  <a:gd name="T37" fmla="*/ 7 h 21"/>
                  <a:gd name="T38" fmla="*/ 30 w 32"/>
                  <a:gd name="T39" fmla="*/ 2 h 21"/>
                  <a:gd name="T40" fmla="*/ 31 w 32"/>
                  <a:gd name="T41" fmla="*/ 2 h 21"/>
                  <a:gd name="T42" fmla="*/ 31 w 32"/>
                  <a:gd name="T43" fmla="*/ 2 h 21"/>
                  <a:gd name="T44" fmla="*/ 31 w 32"/>
                  <a:gd name="T45" fmla="*/ 2 h 21"/>
                  <a:gd name="T46" fmla="*/ 32 w 32"/>
                  <a:gd name="T47" fmla="*/ 1 h 21"/>
                  <a:gd name="T48" fmla="*/ 31 w 32"/>
                  <a:gd name="T49" fmla="*/ 0 h 21"/>
                  <a:gd name="T50" fmla="*/ 30 w 32"/>
                  <a:gd name="T5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21">
                    <a:moveTo>
                      <a:pt x="30" y="0"/>
                    </a:moveTo>
                    <a:cubicBezTo>
                      <a:pt x="29" y="0"/>
                      <a:pt x="28" y="0"/>
                      <a:pt x="27" y="0"/>
                    </a:cubicBezTo>
                    <a:cubicBezTo>
                      <a:pt x="23" y="1"/>
                      <a:pt x="20" y="3"/>
                      <a:pt x="17" y="4"/>
                    </a:cubicBezTo>
                    <a:cubicBezTo>
                      <a:pt x="15" y="5"/>
                      <a:pt x="15" y="5"/>
                      <a:pt x="15" y="5"/>
                    </a:cubicBezTo>
                    <a:cubicBezTo>
                      <a:pt x="15" y="6"/>
                      <a:pt x="16" y="6"/>
                      <a:pt x="16" y="7"/>
                    </a:cubicBezTo>
                    <a:cubicBezTo>
                      <a:pt x="15" y="7"/>
                      <a:pt x="15" y="8"/>
                      <a:pt x="14" y="8"/>
                    </a:cubicBezTo>
                    <a:cubicBezTo>
                      <a:pt x="14" y="8"/>
                      <a:pt x="14" y="8"/>
                      <a:pt x="14" y="8"/>
                    </a:cubicBezTo>
                    <a:cubicBezTo>
                      <a:pt x="13" y="8"/>
                      <a:pt x="13" y="8"/>
                      <a:pt x="13" y="7"/>
                    </a:cubicBezTo>
                    <a:cubicBezTo>
                      <a:pt x="13" y="7"/>
                      <a:pt x="13" y="7"/>
                      <a:pt x="13" y="7"/>
                    </a:cubicBezTo>
                    <a:cubicBezTo>
                      <a:pt x="12" y="7"/>
                      <a:pt x="12" y="7"/>
                      <a:pt x="12" y="7"/>
                    </a:cubicBezTo>
                    <a:cubicBezTo>
                      <a:pt x="9" y="8"/>
                      <a:pt x="7" y="10"/>
                      <a:pt x="5" y="12"/>
                    </a:cubicBezTo>
                    <a:cubicBezTo>
                      <a:pt x="2" y="14"/>
                      <a:pt x="1" y="16"/>
                      <a:pt x="1" y="19"/>
                    </a:cubicBezTo>
                    <a:cubicBezTo>
                      <a:pt x="0" y="19"/>
                      <a:pt x="0" y="19"/>
                      <a:pt x="0" y="19"/>
                    </a:cubicBezTo>
                    <a:cubicBezTo>
                      <a:pt x="0" y="20"/>
                      <a:pt x="1" y="21"/>
                      <a:pt x="2" y="21"/>
                    </a:cubicBezTo>
                    <a:cubicBezTo>
                      <a:pt x="2" y="21"/>
                      <a:pt x="3" y="20"/>
                      <a:pt x="3" y="20"/>
                    </a:cubicBezTo>
                    <a:cubicBezTo>
                      <a:pt x="3" y="20"/>
                      <a:pt x="3" y="20"/>
                      <a:pt x="3" y="20"/>
                    </a:cubicBezTo>
                    <a:cubicBezTo>
                      <a:pt x="3" y="18"/>
                      <a:pt x="4" y="15"/>
                      <a:pt x="6" y="14"/>
                    </a:cubicBezTo>
                    <a:cubicBezTo>
                      <a:pt x="8" y="12"/>
                      <a:pt x="11" y="11"/>
                      <a:pt x="13" y="9"/>
                    </a:cubicBezTo>
                    <a:cubicBezTo>
                      <a:pt x="18" y="7"/>
                      <a:pt x="18" y="7"/>
                      <a:pt x="18" y="7"/>
                    </a:cubicBezTo>
                    <a:cubicBezTo>
                      <a:pt x="21" y="5"/>
                      <a:pt x="26" y="2"/>
                      <a:pt x="30" y="2"/>
                    </a:cubicBezTo>
                    <a:cubicBezTo>
                      <a:pt x="31" y="2"/>
                      <a:pt x="31" y="2"/>
                      <a:pt x="31" y="2"/>
                    </a:cubicBezTo>
                    <a:cubicBezTo>
                      <a:pt x="31" y="2"/>
                      <a:pt x="31" y="2"/>
                      <a:pt x="31" y="2"/>
                    </a:cubicBezTo>
                    <a:cubicBezTo>
                      <a:pt x="31" y="2"/>
                      <a:pt x="31" y="2"/>
                      <a:pt x="31" y="2"/>
                    </a:cubicBezTo>
                    <a:cubicBezTo>
                      <a:pt x="32" y="2"/>
                      <a:pt x="32" y="2"/>
                      <a:pt x="32" y="1"/>
                    </a:cubicBezTo>
                    <a:cubicBezTo>
                      <a:pt x="32" y="0"/>
                      <a:pt x="32" y="0"/>
                      <a:pt x="31" y="0"/>
                    </a:cubicBezTo>
                    <a:cubicBezTo>
                      <a:pt x="31" y="0"/>
                      <a:pt x="31" y="0"/>
                      <a:pt x="30"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53"/>
              <p:cNvSpPr/>
              <p:nvPr/>
            </p:nvSpPr>
            <p:spPr bwMode="auto">
              <a:xfrm>
                <a:off x="6440489" y="5929313"/>
                <a:ext cx="74613" cy="41275"/>
              </a:xfrm>
              <a:custGeom>
                <a:avLst/>
                <a:gdLst>
                  <a:gd name="T0" fmla="*/ 2 w 20"/>
                  <a:gd name="T1" fmla="*/ 0 h 11"/>
                  <a:gd name="T2" fmla="*/ 1 w 20"/>
                  <a:gd name="T3" fmla="*/ 0 h 11"/>
                  <a:gd name="T4" fmla="*/ 1 w 20"/>
                  <a:gd name="T5" fmla="*/ 2 h 11"/>
                  <a:gd name="T6" fmla="*/ 2 w 20"/>
                  <a:gd name="T7" fmla="*/ 2 h 11"/>
                  <a:gd name="T8" fmla="*/ 17 w 20"/>
                  <a:gd name="T9" fmla="*/ 9 h 11"/>
                  <a:gd name="T10" fmla="*/ 17 w 20"/>
                  <a:gd name="T11" fmla="*/ 10 h 11"/>
                  <a:gd name="T12" fmla="*/ 17 w 20"/>
                  <a:gd name="T13" fmla="*/ 10 h 11"/>
                  <a:gd name="T14" fmla="*/ 18 w 20"/>
                  <a:gd name="T15" fmla="*/ 11 h 11"/>
                  <a:gd name="T16" fmla="*/ 18 w 20"/>
                  <a:gd name="T17" fmla="*/ 11 h 11"/>
                  <a:gd name="T18" fmla="*/ 20 w 20"/>
                  <a:gd name="T19" fmla="*/ 10 h 11"/>
                  <a:gd name="T20" fmla="*/ 19 w 20"/>
                  <a:gd name="T21" fmla="*/ 8 h 11"/>
                  <a:gd name="T22" fmla="*/ 18 w 20"/>
                  <a:gd name="T23" fmla="*/ 7 h 11"/>
                  <a:gd name="T24" fmla="*/ 5 w 20"/>
                  <a:gd name="T25" fmla="*/ 1 h 11"/>
                  <a:gd name="T26" fmla="*/ 2 w 20"/>
                  <a:gd name="T27" fmla="*/ 0 h 11"/>
                  <a:gd name="T28" fmla="*/ 2 w 20"/>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1">
                    <a:moveTo>
                      <a:pt x="2" y="0"/>
                    </a:moveTo>
                    <a:cubicBezTo>
                      <a:pt x="1" y="0"/>
                      <a:pt x="1" y="0"/>
                      <a:pt x="1" y="0"/>
                    </a:cubicBezTo>
                    <a:cubicBezTo>
                      <a:pt x="0" y="1"/>
                      <a:pt x="1" y="2"/>
                      <a:pt x="1" y="2"/>
                    </a:cubicBezTo>
                    <a:cubicBezTo>
                      <a:pt x="2" y="2"/>
                      <a:pt x="2" y="2"/>
                      <a:pt x="2" y="2"/>
                    </a:cubicBezTo>
                    <a:cubicBezTo>
                      <a:pt x="7" y="4"/>
                      <a:pt x="12" y="6"/>
                      <a:pt x="17" y="9"/>
                    </a:cubicBezTo>
                    <a:cubicBezTo>
                      <a:pt x="17" y="10"/>
                      <a:pt x="17" y="10"/>
                      <a:pt x="17" y="10"/>
                    </a:cubicBezTo>
                    <a:cubicBezTo>
                      <a:pt x="17" y="10"/>
                      <a:pt x="17" y="10"/>
                      <a:pt x="17" y="10"/>
                    </a:cubicBezTo>
                    <a:cubicBezTo>
                      <a:pt x="17" y="11"/>
                      <a:pt x="17" y="11"/>
                      <a:pt x="18" y="11"/>
                    </a:cubicBezTo>
                    <a:cubicBezTo>
                      <a:pt x="18" y="11"/>
                      <a:pt x="18" y="11"/>
                      <a:pt x="18" y="11"/>
                    </a:cubicBezTo>
                    <a:cubicBezTo>
                      <a:pt x="19" y="11"/>
                      <a:pt x="19" y="10"/>
                      <a:pt x="20" y="10"/>
                    </a:cubicBezTo>
                    <a:cubicBezTo>
                      <a:pt x="20" y="9"/>
                      <a:pt x="19" y="9"/>
                      <a:pt x="19" y="8"/>
                    </a:cubicBezTo>
                    <a:cubicBezTo>
                      <a:pt x="19" y="8"/>
                      <a:pt x="19" y="8"/>
                      <a:pt x="18" y="7"/>
                    </a:cubicBezTo>
                    <a:cubicBezTo>
                      <a:pt x="14" y="5"/>
                      <a:pt x="10" y="2"/>
                      <a:pt x="5" y="1"/>
                    </a:cubicBezTo>
                    <a:cubicBezTo>
                      <a:pt x="4" y="0"/>
                      <a:pt x="3" y="0"/>
                      <a:pt x="2" y="0"/>
                    </a:cubicBezTo>
                    <a:cubicBezTo>
                      <a:pt x="2" y="0"/>
                      <a:pt x="2" y="0"/>
                      <a:pt x="2" y="0"/>
                    </a:cubicBezTo>
                  </a:path>
                </a:pathLst>
              </a:custGeom>
              <a:solidFill>
                <a:srgbClr val="7575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43" name="组合 142"/>
          <p:cNvGrpSpPr/>
          <p:nvPr/>
        </p:nvGrpSpPr>
        <p:grpSpPr>
          <a:xfrm>
            <a:off x="7350679" y="1939197"/>
            <a:ext cx="3286682" cy="1389075"/>
            <a:chOff x="6443663" y="2474774"/>
            <a:chExt cx="4006850" cy="1389075"/>
          </a:xfrm>
        </p:grpSpPr>
        <p:sp>
          <p:nvSpPr>
            <p:cNvPr id="144" name="文本框 143"/>
            <p:cNvSpPr txBox="1"/>
            <p:nvPr/>
          </p:nvSpPr>
          <p:spPr>
            <a:xfrm>
              <a:off x="6559452" y="2474774"/>
              <a:ext cx="1741624" cy="51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l"/>
              <a:r>
                <a:rPr lang="zh-CN" altLang="en-US" sz="2400" b="1" dirty="0">
                  <a:solidFill>
                    <a:schemeClr val="tx1">
                      <a:lumMod val="75000"/>
                      <a:lumOff val="25000"/>
                    </a:schemeClr>
                  </a:solidFill>
                  <a:sym typeface="+mn-lt"/>
                </a:rPr>
                <a:t>标题文字</a:t>
              </a:r>
            </a:p>
          </p:txBody>
        </p:sp>
        <p:sp>
          <p:nvSpPr>
            <p:cNvPr id="145" name="文本框 93"/>
            <p:cNvSpPr txBox="1">
              <a:spLocks noChangeArrowheads="1"/>
            </p:cNvSpPr>
            <p:nvPr/>
          </p:nvSpPr>
          <p:spPr bwMode="auto">
            <a:xfrm>
              <a:off x="6443663" y="2951163"/>
              <a:ext cx="4006850" cy="91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14000"/>
                </a:lnSpc>
              </a:pPr>
              <a:r>
                <a:rPr lang="zh-CN" altLang="en-US" sz="16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600" dirty="0">
                <a:solidFill>
                  <a:srgbClr val="000000"/>
                </a:solidFill>
                <a:latin typeface="方正静蕾简体"/>
                <a:ea typeface="方正静蕾简体"/>
                <a:cs typeface="+mn-ea"/>
                <a:sym typeface="+mn-lt"/>
              </a:endParaRPr>
            </a:p>
          </p:txBody>
        </p:sp>
      </p:grpSp>
      <p:grpSp>
        <p:nvGrpSpPr>
          <p:cNvPr id="146" name="组合 145"/>
          <p:cNvGrpSpPr/>
          <p:nvPr/>
        </p:nvGrpSpPr>
        <p:grpSpPr>
          <a:xfrm>
            <a:off x="7847188" y="4177781"/>
            <a:ext cx="3286682" cy="1389075"/>
            <a:chOff x="6443663" y="2474774"/>
            <a:chExt cx="4006850" cy="1389075"/>
          </a:xfrm>
        </p:grpSpPr>
        <p:sp>
          <p:nvSpPr>
            <p:cNvPr id="147" name="文本框 146"/>
            <p:cNvSpPr txBox="1"/>
            <p:nvPr/>
          </p:nvSpPr>
          <p:spPr>
            <a:xfrm>
              <a:off x="6559452" y="2474774"/>
              <a:ext cx="1741624" cy="51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l"/>
              <a:r>
                <a:rPr lang="zh-CN" altLang="en-US" sz="2400" b="1" dirty="0">
                  <a:solidFill>
                    <a:schemeClr val="tx1">
                      <a:lumMod val="75000"/>
                      <a:lumOff val="25000"/>
                    </a:schemeClr>
                  </a:solidFill>
                  <a:sym typeface="+mn-lt"/>
                </a:rPr>
                <a:t>标题文字</a:t>
              </a:r>
            </a:p>
          </p:txBody>
        </p:sp>
        <p:sp>
          <p:nvSpPr>
            <p:cNvPr id="148" name="文本框 93"/>
            <p:cNvSpPr txBox="1">
              <a:spLocks noChangeArrowheads="1"/>
            </p:cNvSpPr>
            <p:nvPr/>
          </p:nvSpPr>
          <p:spPr bwMode="auto">
            <a:xfrm>
              <a:off x="6443663" y="2951163"/>
              <a:ext cx="4006850" cy="91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14000"/>
                </a:lnSpc>
              </a:pPr>
              <a:r>
                <a:rPr lang="zh-CN" altLang="en-US" sz="16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600" dirty="0">
                <a:solidFill>
                  <a:srgbClr val="000000"/>
                </a:solidFill>
                <a:latin typeface="方正静蕾简体"/>
                <a:ea typeface="方正静蕾简体"/>
                <a:cs typeface="+mn-ea"/>
                <a:sym typeface="+mn-lt"/>
              </a:endParaRPr>
            </a:p>
          </p:txBody>
        </p:sp>
      </p:grpSp>
      <p:grpSp>
        <p:nvGrpSpPr>
          <p:cNvPr id="149" name="组合 148"/>
          <p:cNvGrpSpPr/>
          <p:nvPr/>
        </p:nvGrpSpPr>
        <p:grpSpPr>
          <a:xfrm>
            <a:off x="544427" y="3924325"/>
            <a:ext cx="3286682" cy="1389075"/>
            <a:chOff x="6443663" y="2474774"/>
            <a:chExt cx="4006850" cy="1389075"/>
          </a:xfrm>
        </p:grpSpPr>
        <p:sp>
          <p:nvSpPr>
            <p:cNvPr id="150" name="文本框 149"/>
            <p:cNvSpPr txBox="1"/>
            <p:nvPr/>
          </p:nvSpPr>
          <p:spPr>
            <a:xfrm>
              <a:off x="6559452" y="2474774"/>
              <a:ext cx="1741624" cy="51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l"/>
              <a:r>
                <a:rPr lang="zh-CN" altLang="en-US" sz="2400" b="1" dirty="0">
                  <a:solidFill>
                    <a:schemeClr val="tx1">
                      <a:lumMod val="75000"/>
                      <a:lumOff val="25000"/>
                    </a:schemeClr>
                  </a:solidFill>
                  <a:sym typeface="+mn-lt"/>
                </a:rPr>
                <a:t>标题文字</a:t>
              </a:r>
            </a:p>
          </p:txBody>
        </p:sp>
        <p:sp>
          <p:nvSpPr>
            <p:cNvPr id="151" name="文本框 93"/>
            <p:cNvSpPr txBox="1">
              <a:spLocks noChangeArrowheads="1"/>
            </p:cNvSpPr>
            <p:nvPr/>
          </p:nvSpPr>
          <p:spPr bwMode="auto">
            <a:xfrm>
              <a:off x="6443663" y="2951163"/>
              <a:ext cx="4006850" cy="91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14000"/>
                </a:lnSpc>
              </a:pPr>
              <a:r>
                <a:rPr lang="zh-CN" altLang="en-US" sz="16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600" dirty="0">
                <a:solidFill>
                  <a:srgbClr val="000000"/>
                </a:solidFill>
                <a:latin typeface="方正静蕾简体"/>
                <a:ea typeface="方正静蕾简体"/>
                <a:cs typeface="+mn-ea"/>
                <a:sym typeface="+mn-lt"/>
              </a:endParaRPr>
            </a:p>
          </p:txBody>
        </p:sp>
      </p:grpSp>
      <p:grpSp>
        <p:nvGrpSpPr>
          <p:cNvPr id="152" name="组合 151"/>
          <p:cNvGrpSpPr/>
          <p:nvPr/>
        </p:nvGrpSpPr>
        <p:grpSpPr>
          <a:xfrm>
            <a:off x="1051023" y="2447825"/>
            <a:ext cx="2851775" cy="1410876"/>
            <a:chOff x="6443661" y="2474774"/>
            <a:chExt cx="4687104" cy="1410876"/>
          </a:xfrm>
        </p:grpSpPr>
        <p:sp>
          <p:nvSpPr>
            <p:cNvPr id="153" name="文本框 152"/>
            <p:cNvSpPr txBox="1"/>
            <p:nvPr/>
          </p:nvSpPr>
          <p:spPr>
            <a:xfrm>
              <a:off x="6559451" y="2474774"/>
              <a:ext cx="2947762" cy="51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l"/>
              <a:r>
                <a:rPr lang="zh-CN" altLang="en-US" sz="2400" b="1" dirty="0">
                  <a:solidFill>
                    <a:schemeClr val="tx1">
                      <a:lumMod val="75000"/>
                      <a:lumOff val="25000"/>
                    </a:schemeClr>
                  </a:solidFill>
                  <a:sym typeface="+mn-lt"/>
                </a:rPr>
                <a:t>标题文字</a:t>
              </a:r>
            </a:p>
          </p:txBody>
        </p:sp>
        <p:sp>
          <p:nvSpPr>
            <p:cNvPr id="154" name="文本框 93"/>
            <p:cNvSpPr txBox="1">
              <a:spLocks noChangeArrowheads="1"/>
            </p:cNvSpPr>
            <p:nvPr/>
          </p:nvSpPr>
          <p:spPr bwMode="auto">
            <a:xfrm>
              <a:off x="6443661" y="2951163"/>
              <a:ext cx="4687104" cy="93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16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600" dirty="0">
                <a:solidFill>
                  <a:srgbClr val="000000"/>
                </a:solidFill>
                <a:latin typeface="方正静蕾简体"/>
                <a:ea typeface="方正静蕾简体"/>
                <a:cs typeface="+mn-ea"/>
                <a:sym typeface="+mn-lt"/>
              </a:endParaRPr>
            </a:p>
          </p:txBody>
        </p:sp>
      </p:grpSp>
      <p:grpSp>
        <p:nvGrpSpPr>
          <p:cNvPr id="155" name="组合 154"/>
          <p:cNvGrpSpPr/>
          <p:nvPr/>
        </p:nvGrpSpPr>
        <p:grpSpPr>
          <a:xfrm>
            <a:off x="3500987" y="1315651"/>
            <a:ext cx="3161203" cy="1410876"/>
            <a:chOff x="6443661" y="2474774"/>
            <a:chExt cx="5195672" cy="1410876"/>
          </a:xfrm>
        </p:grpSpPr>
        <p:sp>
          <p:nvSpPr>
            <p:cNvPr id="156" name="文本框 155"/>
            <p:cNvSpPr txBox="1"/>
            <p:nvPr/>
          </p:nvSpPr>
          <p:spPr>
            <a:xfrm>
              <a:off x="6559451" y="2474774"/>
              <a:ext cx="2947762" cy="51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l"/>
              <a:r>
                <a:rPr lang="zh-CN" altLang="en-US" sz="2400" b="1" dirty="0">
                  <a:solidFill>
                    <a:schemeClr val="tx1">
                      <a:lumMod val="75000"/>
                      <a:lumOff val="25000"/>
                    </a:schemeClr>
                  </a:solidFill>
                  <a:sym typeface="+mn-lt"/>
                </a:rPr>
                <a:t>标题文字</a:t>
              </a:r>
            </a:p>
          </p:txBody>
        </p:sp>
        <p:sp>
          <p:nvSpPr>
            <p:cNvPr id="157" name="文本框 93"/>
            <p:cNvSpPr txBox="1">
              <a:spLocks noChangeArrowheads="1"/>
            </p:cNvSpPr>
            <p:nvPr/>
          </p:nvSpPr>
          <p:spPr bwMode="auto">
            <a:xfrm>
              <a:off x="6443661" y="2951163"/>
              <a:ext cx="5195672" cy="93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zh-CN" altLang="en-US" sz="16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600" dirty="0">
                <a:solidFill>
                  <a:srgbClr val="000000"/>
                </a:solidFill>
                <a:latin typeface="方正静蕾简体"/>
                <a:ea typeface="方正静蕾简体"/>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up)">
                                      <p:cBhvr>
                                        <p:cTn id="29" dur="500"/>
                                        <p:tgtEl>
                                          <p:spTgt spid="143"/>
                                        </p:tgtEl>
                                      </p:cBhvr>
                                    </p:animEffect>
                                  </p:childTnLst>
                                </p:cTn>
                              </p:par>
                              <p:par>
                                <p:cTn id="30" presetID="22" presetClass="entr" presetSubtype="1" fill="hold" nodeType="withEffect">
                                  <p:stCondLst>
                                    <p:cond delay="0"/>
                                  </p:stCondLst>
                                  <p:childTnLst>
                                    <p:set>
                                      <p:cBhvr>
                                        <p:cTn id="31" dur="1" fill="hold">
                                          <p:stCondLst>
                                            <p:cond delay="0"/>
                                          </p:stCondLst>
                                        </p:cTn>
                                        <p:tgtEl>
                                          <p:spTgt spid="146"/>
                                        </p:tgtEl>
                                        <p:attrNameLst>
                                          <p:attrName>style.visibility</p:attrName>
                                        </p:attrNameLst>
                                      </p:cBhvr>
                                      <p:to>
                                        <p:strVal val="visible"/>
                                      </p:to>
                                    </p:set>
                                    <p:animEffect transition="in" filter="wipe(up)">
                                      <p:cBhvr>
                                        <p:cTn id="32" dur="500"/>
                                        <p:tgtEl>
                                          <p:spTgt spid="146"/>
                                        </p:tgtEl>
                                      </p:cBhvr>
                                    </p:animEffect>
                                  </p:childTnLst>
                                </p:cTn>
                              </p:par>
                              <p:par>
                                <p:cTn id="33" presetID="22" presetClass="entr" presetSubtype="1" fill="hold" nodeType="withEffect">
                                  <p:stCondLst>
                                    <p:cond delay="0"/>
                                  </p:stCondLst>
                                  <p:childTnLst>
                                    <p:set>
                                      <p:cBhvr>
                                        <p:cTn id="34" dur="1" fill="hold">
                                          <p:stCondLst>
                                            <p:cond delay="0"/>
                                          </p:stCondLst>
                                        </p:cTn>
                                        <p:tgtEl>
                                          <p:spTgt spid="149"/>
                                        </p:tgtEl>
                                        <p:attrNameLst>
                                          <p:attrName>style.visibility</p:attrName>
                                        </p:attrNameLst>
                                      </p:cBhvr>
                                      <p:to>
                                        <p:strVal val="visible"/>
                                      </p:to>
                                    </p:set>
                                    <p:animEffect transition="in" filter="wipe(up)">
                                      <p:cBhvr>
                                        <p:cTn id="35" dur="500"/>
                                        <p:tgtEl>
                                          <p:spTgt spid="149"/>
                                        </p:tgtEl>
                                      </p:cBhvr>
                                    </p:animEffect>
                                  </p:childTnLst>
                                </p:cTn>
                              </p:par>
                              <p:par>
                                <p:cTn id="36" presetID="22" presetClass="entr" presetSubtype="1" fill="hold" nodeType="withEffect">
                                  <p:stCondLst>
                                    <p:cond delay="0"/>
                                  </p:stCondLst>
                                  <p:childTnLst>
                                    <p:set>
                                      <p:cBhvr>
                                        <p:cTn id="37" dur="1" fill="hold">
                                          <p:stCondLst>
                                            <p:cond delay="0"/>
                                          </p:stCondLst>
                                        </p:cTn>
                                        <p:tgtEl>
                                          <p:spTgt spid="152"/>
                                        </p:tgtEl>
                                        <p:attrNameLst>
                                          <p:attrName>style.visibility</p:attrName>
                                        </p:attrNameLst>
                                      </p:cBhvr>
                                      <p:to>
                                        <p:strVal val="visible"/>
                                      </p:to>
                                    </p:set>
                                    <p:animEffect transition="in" filter="wipe(up)">
                                      <p:cBhvr>
                                        <p:cTn id="38" dur="500"/>
                                        <p:tgtEl>
                                          <p:spTgt spid="152"/>
                                        </p:tgtEl>
                                      </p:cBhvr>
                                    </p:animEffect>
                                  </p:childTnLst>
                                </p:cTn>
                              </p:par>
                              <p:par>
                                <p:cTn id="39" presetID="22" presetClass="entr" presetSubtype="1" fill="hold" nodeType="withEffect">
                                  <p:stCondLst>
                                    <p:cond delay="0"/>
                                  </p:stCondLst>
                                  <p:childTnLst>
                                    <p:set>
                                      <p:cBhvr>
                                        <p:cTn id="40" dur="1" fill="hold">
                                          <p:stCondLst>
                                            <p:cond delay="0"/>
                                          </p:stCondLst>
                                        </p:cTn>
                                        <p:tgtEl>
                                          <p:spTgt spid="155"/>
                                        </p:tgtEl>
                                        <p:attrNameLst>
                                          <p:attrName>style.visibility</p:attrName>
                                        </p:attrNameLst>
                                      </p:cBhvr>
                                      <p:to>
                                        <p:strVal val="visible"/>
                                      </p:to>
                                    </p:set>
                                    <p:animEffect transition="in" filter="wipe(up)">
                                      <p:cBhvr>
                                        <p:cTn id="41"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stretch>
            <a:fillRect/>
          </a:stretch>
        </p:blipFill>
        <p:spPr>
          <a:xfrm>
            <a:off x="-188973" y="851910"/>
            <a:ext cx="6535478" cy="6005080"/>
          </a:xfrm>
          <a:prstGeom prst="rect">
            <a:avLst/>
          </a:prstGeom>
        </p:spPr>
      </p:pic>
      <p:sp>
        <p:nvSpPr>
          <p:cNvPr id="6" name="文本框 5"/>
          <p:cNvSpPr txBox="1"/>
          <p:nvPr/>
        </p:nvSpPr>
        <p:spPr>
          <a:xfrm>
            <a:off x="2296416" y="2195184"/>
            <a:ext cx="1614545" cy="2308324"/>
          </a:xfrm>
          <a:prstGeom prst="rect">
            <a:avLst/>
          </a:prstGeom>
          <a:noFill/>
        </p:spPr>
        <p:txBody>
          <a:bodyPr wrap="none" rtlCol="0">
            <a:spAutoFit/>
          </a:bodyPr>
          <a:lstStyle/>
          <a:p>
            <a:r>
              <a:rPr lang="zh-CN" altLang="en-US" sz="7200" b="1" dirty="0">
                <a:ln>
                  <a:solidFill>
                    <a:srgbClr val="0F863B"/>
                  </a:solidFill>
                </a:ln>
                <a:solidFill>
                  <a:schemeClr val="bg1"/>
                </a:solidFill>
                <a:effectLst>
                  <a:outerShdw blurRad="38100" dist="38100" dir="2700000" algn="tl">
                    <a:srgbClr val="000000">
                      <a:alpha val="43137"/>
                    </a:srgbClr>
                  </a:outerShdw>
                </a:effectLst>
              </a:rPr>
              <a:t>目</a:t>
            </a:r>
            <a:endParaRPr lang="en-US" altLang="zh-CN" sz="7200" b="1" dirty="0">
              <a:ln>
                <a:solidFill>
                  <a:srgbClr val="0F863B"/>
                </a:solidFill>
              </a:ln>
              <a:solidFill>
                <a:schemeClr val="bg1"/>
              </a:solidFill>
              <a:effectLst>
                <a:outerShdw blurRad="38100" dist="38100" dir="2700000" algn="tl">
                  <a:srgbClr val="000000">
                    <a:alpha val="43137"/>
                  </a:srgbClr>
                </a:outerShdw>
              </a:effectLst>
            </a:endParaRPr>
          </a:p>
          <a:p>
            <a:r>
              <a:rPr lang="zh-CN" altLang="en-US" sz="7200" b="1" dirty="0">
                <a:ln>
                  <a:solidFill>
                    <a:srgbClr val="0F863B"/>
                  </a:solidFill>
                </a:ln>
                <a:solidFill>
                  <a:schemeClr val="bg1"/>
                </a:solidFill>
                <a:effectLst>
                  <a:outerShdw blurRad="38100" dist="38100" dir="2700000" algn="tl">
                    <a:srgbClr val="000000">
                      <a:alpha val="43137"/>
                    </a:srgbClr>
                  </a:outerShdw>
                </a:effectLst>
              </a:rPr>
              <a:t>  录</a:t>
            </a:r>
          </a:p>
        </p:txBody>
      </p:sp>
      <p:pic>
        <p:nvPicPr>
          <p:cNvPr id="7" name="图形 6"/>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0342" y="1611375"/>
            <a:ext cx="676275" cy="762000"/>
          </a:xfrm>
          <a:prstGeom prst="rect">
            <a:avLst/>
          </a:prstGeom>
        </p:spPr>
      </p:pic>
      <p:sp>
        <p:nvSpPr>
          <p:cNvPr id="8" name="文本框 7"/>
          <p:cNvSpPr txBox="1"/>
          <p:nvPr/>
        </p:nvSpPr>
        <p:spPr>
          <a:xfrm>
            <a:off x="8092459" y="1548853"/>
            <a:ext cx="4099541" cy="646331"/>
          </a:xfrm>
          <a:prstGeom prst="rect">
            <a:avLst/>
          </a:prstGeom>
          <a:noFill/>
        </p:spPr>
        <p:txBody>
          <a:bodyPr wrap="square" rtlCol="0">
            <a:spAutoFit/>
          </a:bodyPr>
          <a:lstStyle/>
          <a:p>
            <a:r>
              <a:rPr lang="zh-CN" altLang="en-US" sz="3600" b="1" dirty="0">
                <a:solidFill>
                  <a:schemeClr val="tx1">
                    <a:lumMod val="75000"/>
                    <a:lumOff val="25000"/>
                  </a:schemeClr>
                </a:solidFill>
                <a:latin typeface="方正静蕾简体" panose="02000000000000000000" pitchFamily="2" charset="-122"/>
                <a:ea typeface="方正静蕾简体" panose="02000000000000000000" pitchFamily="2" charset="-122"/>
              </a:rPr>
              <a:t>关于我们</a:t>
            </a:r>
          </a:p>
        </p:txBody>
      </p:sp>
      <p:sp>
        <p:nvSpPr>
          <p:cNvPr id="9" name="文本框 8"/>
          <p:cNvSpPr txBox="1"/>
          <p:nvPr/>
        </p:nvSpPr>
        <p:spPr>
          <a:xfrm>
            <a:off x="8080563" y="2561887"/>
            <a:ext cx="4111437" cy="646331"/>
          </a:xfrm>
          <a:prstGeom prst="rect">
            <a:avLst/>
          </a:prstGeom>
          <a:noFill/>
        </p:spPr>
        <p:txBody>
          <a:bodyPr wrap="square" rtlCol="0">
            <a:spAutoFit/>
          </a:bodyPr>
          <a:lstStyle/>
          <a:p>
            <a:r>
              <a:rPr lang="zh-CN" altLang="en-US" sz="3600" b="1" dirty="0">
                <a:solidFill>
                  <a:schemeClr val="tx1">
                    <a:lumMod val="75000"/>
                    <a:lumOff val="25000"/>
                  </a:schemeClr>
                </a:solidFill>
                <a:latin typeface="方正静蕾简体" panose="02000000000000000000" pitchFamily="2" charset="-122"/>
                <a:ea typeface="方正静蕾简体" panose="02000000000000000000" pitchFamily="2" charset="-122"/>
              </a:rPr>
              <a:t>研究综述</a:t>
            </a:r>
          </a:p>
        </p:txBody>
      </p:sp>
      <p:sp>
        <p:nvSpPr>
          <p:cNvPr id="10" name="文本框 9"/>
          <p:cNvSpPr txBox="1"/>
          <p:nvPr/>
        </p:nvSpPr>
        <p:spPr>
          <a:xfrm>
            <a:off x="8092459" y="3574921"/>
            <a:ext cx="4099541" cy="646331"/>
          </a:xfrm>
          <a:prstGeom prst="rect">
            <a:avLst/>
          </a:prstGeom>
          <a:noFill/>
        </p:spPr>
        <p:txBody>
          <a:bodyPr wrap="square" rtlCol="0">
            <a:spAutoFit/>
          </a:bodyPr>
          <a:lstStyle/>
          <a:p>
            <a:r>
              <a:rPr lang="zh-CN" altLang="en-US" sz="3600" b="1" dirty="0">
                <a:solidFill>
                  <a:schemeClr val="tx1">
                    <a:lumMod val="75000"/>
                    <a:lumOff val="25000"/>
                  </a:schemeClr>
                </a:solidFill>
                <a:latin typeface="方正静蕾简体" panose="02000000000000000000" pitchFamily="2" charset="-122"/>
                <a:ea typeface="方正静蕾简体" panose="02000000000000000000" pitchFamily="2" charset="-122"/>
              </a:rPr>
              <a:t>研究过程</a:t>
            </a:r>
          </a:p>
        </p:txBody>
      </p:sp>
      <p:sp>
        <p:nvSpPr>
          <p:cNvPr id="11" name="文本框 10"/>
          <p:cNvSpPr txBox="1"/>
          <p:nvPr/>
        </p:nvSpPr>
        <p:spPr>
          <a:xfrm>
            <a:off x="8080563" y="4594381"/>
            <a:ext cx="4111437" cy="646331"/>
          </a:xfrm>
          <a:prstGeom prst="rect">
            <a:avLst/>
          </a:prstGeom>
          <a:noFill/>
        </p:spPr>
        <p:txBody>
          <a:bodyPr wrap="square" rtlCol="0">
            <a:spAutoFit/>
          </a:bodyPr>
          <a:lstStyle/>
          <a:p>
            <a:r>
              <a:rPr lang="zh-CN" altLang="en-US" sz="3600" b="1" dirty="0">
                <a:solidFill>
                  <a:schemeClr val="tx1">
                    <a:lumMod val="75000"/>
                    <a:lumOff val="25000"/>
                  </a:schemeClr>
                </a:solidFill>
                <a:latin typeface="方正静蕾简体" panose="02000000000000000000" pitchFamily="2" charset="-122"/>
                <a:ea typeface="方正静蕾简体" panose="02000000000000000000" pitchFamily="2" charset="-122"/>
              </a:rPr>
              <a:t>研究结论</a:t>
            </a:r>
          </a:p>
        </p:txBody>
      </p:sp>
      <p:sp>
        <p:nvSpPr>
          <p:cNvPr id="12" name="文本框 11"/>
          <p:cNvSpPr txBox="1"/>
          <p:nvPr/>
        </p:nvSpPr>
        <p:spPr>
          <a:xfrm flipH="1">
            <a:off x="7624237" y="1594149"/>
            <a:ext cx="377222" cy="555738"/>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dirty="0"/>
              <a:t>1</a:t>
            </a:r>
            <a:endParaRPr lang="zh-CN" altLang="en-US" dirty="0"/>
          </a:p>
        </p:txBody>
      </p:sp>
      <p:sp>
        <p:nvSpPr>
          <p:cNvPr id="13" name="文本框 12"/>
          <p:cNvSpPr txBox="1"/>
          <p:nvPr/>
        </p:nvSpPr>
        <p:spPr>
          <a:xfrm flipH="1">
            <a:off x="7624237" y="2624425"/>
            <a:ext cx="377222" cy="555738"/>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dirty="0"/>
              <a:t>2</a:t>
            </a:r>
            <a:endParaRPr lang="zh-CN" altLang="en-US" dirty="0"/>
          </a:p>
        </p:txBody>
      </p:sp>
      <p:sp>
        <p:nvSpPr>
          <p:cNvPr id="14" name="文本框 13"/>
          <p:cNvSpPr txBox="1"/>
          <p:nvPr/>
        </p:nvSpPr>
        <p:spPr>
          <a:xfrm flipH="1">
            <a:off x="7606086" y="3654701"/>
            <a:ext cx="395373" cy="555737"/>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dirty="0"/>
              <a:t>3</a:t>
            </a:r>
            <a:endParaRPr lang="zh-CN" altLang="en-US" dirty="0"/>
          </a:p>
        </p:txBody>
      </p:sp>
      <p:sp>
        <p:nvSpPr>
          <p:cNvPr id="15" name="文本框 14"/>
          <p:cNvSpPr txBox="1"/>
          <p:nvPr/>
        </p:nvSpPr>
        <p:spPr>
          <a:xfrm flipH="1">
            <a:off x="7606084" y="4684975"/>
            <a:ext cx="395375" cy="555737"/>
          </a:xfrm>
          <a:prstGeom prst="rect">
            <a:avLst/>
          </a:prstGeom>
          <a:noFill/>
        </p:spPr>
        <p:txBody>
          <a:bodyPr wrap="square" rtlCol="0">
            <a:spAutoFit/>
          </a:bodyPr>
          <a:lstStyle>
            <a:defPPr>
              <a:defRPr lang="zh-CN"/>
            </a:defPPr>
            <a:lvl1pPr>
              <a:defRPr sz="3600" b="1">
                <a:solidFill>
                  <a:schemeClr val="tx1">
                    <a:lumMod val="75000"/>
                    <a:lumOff val="25000"/>
                  </a:schemeClr>
                </a:solidFill>
                <a:latin typeface="方正静蕾简体" panose="02000000000000000000" pitchFamily="2" charset="-122"/>
                <a:ea typeface="方正静蕾简体" panose="02000000000000000000" pitchFamily="2" charset="-122"/>
              </a:defRPr>
            </a:lvl1pPr>
          </a:lstStyle>
          <a:p>
            <a:pPr algn="ctr"/>
            <a:r>
              <a:rPr lang="en-US" altLang="zh-CN" dirty="0"/>
              <a:t>4</a:t>
            </a:r>
            <a:endParaRPr lang="zh-CN" altLang="en-US" dirty="0"/>
          </a:p>
        </p:txBody>
      </p:sp>
      <p:pic>
        <p:nvPicPr>
          <p:cNvPr id="16" name="图形 1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0342" y="2633012"/>
            <a:ext cx="676275" cy="762000"/>
          </a:xfrm>
          <a:prstGeom prst="rect">
            <a:avLst/>
          </a:prstGeom>
        </p:spPr>
      </p:pic>
      <p:pic>
        <p:nvPicPr>
          <p:cNvPr id="17" name="图形 16"/>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0342" y="3654649"/>
            <a:ext cx="676275" cy="762000"/>
          </a:xfrm>
          <a:prstGeom prst="rect">
            <a:avLst/>
          </a:prstGeom>
        </p:spPr>
      </p:pic>
      <p:pic>
        <p:nvPicPr>
          <p:cNvPr id="18" name="图形 17"/>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0342" y="4676286"/>
            <a:ext cx="676275" cy="762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12" presetClass="entr" presetSubtype="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left)">
                                      <p:cBhvr>
                                        <p:cTn id="20" dur="500"/>
                                        <p:tgtEl>
                                          <p:spTgt spid="7"/>
                                        </p:tgtEl>
                                      </p:cBhvr>
                                    </p:animEffect>
                                  </p:childTnLst>
                                </p:cTn>
                              </p:par>
                              <p:par>
                                <p:cTn id="21" presetID="1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p:tgtEl>
                                          <p:spTgt spid="16"/>
                                        </p:tgtEl>
                                        <p:attrNameLst>
                                          <p:attrName>ppt_x</p:attrName>
                                        </p:attrNameLst>
                                      </p:cBhvr>
                                      <p:tavLst>
                                        <p:tav tm="0">
                                          <p:val>
                                            <p:strVal val="#ppt_x+#ppt_w*1.125000"/>
                                          </p:val>
                                        </p:tav>
                                        <p:tav tm="100000">
                                          <p:val>
                                            <p:strVal val="#ppt_x"/>
                                          </p:val>
                                        </p:tav>
                                      </p:tavLst>
                                    </p:anim>
                                    <p:animEffect transition="in" filter="wipe(left)">
                                      <p:cBhvr>
                                        <p:cTn id="24" dur="500"/>
                                        <p:tgtEl>
                                          <p:spTgt spid="16"/>
                                        </p:tgtEl>
                                      </p:cBhvr>
                                    </p:animEffect>
                                  </p:childTnLst>
                                </p:cTn>
                              </p:par>
                              <p:par>
                                <p:cTn id="25" presetID="1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ppt_x</p:attrName>
                                        </p:attrNameLst>
                                      </p:cBhvr>
                                      <p:tavLst>
                                        <p:tav tm="0">
                                          <p:val>
                                            <p:strVal val="#ppt_x+#ppt_w*1.125000"/>
                                          </p:val>
                                        </p:tav>
                                        <p:tav tm="100000">
                                          <p:val>
                                            <p:strVal val="#ppt_x"/>
                                          </p:val>
                                        </p:tav>
                                      </p:tavLst>
                                    </p:anim>
                                    <p:animEffect transition="in" filter="wipe(left)">
                                      <p:cBhvr>
                                        <p:cTn id="28" dur="500"/>
                                        <p:tgtEl>
                                          <p:spTgt spid="17"/>
                                        </p:tgtEl>
                                      </p:cBhvr>
                                    </p:animEffect>
                                  </p:childTnLst>
                                </p:cTn>
                              </p:par>
                              <p:par>
                                <p:cTn id="29" presetID="12" presetClass="entr" presetSubtype="2"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left)">
                                      <p:cBhvr>
                                        <p:cTn id="32" dur="500"/>
                                        <p:tgtEl>
                                          <p:spTgt spid="18"/>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1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2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30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2000"/>
                            </p:stCondLst>
                            <p:childTnLst>
                              <p:par>
                                <p:cTn id="47" presetID="2" presetClass="entr" presetSubtype="2" fill="hold" grpId="0" nodeType="afterEffect">
                                  <p:stCondLst>
                                    <p:cond delay="0"/>
                                  </p:stCondLst>
                                  <p:iterate type="lt">
                                    <p:tmPct val="10000"/>
                                  </p:iterate>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iterate type="lt">
                                    <p:tmPct val="10000"/>
                                  </p:iterate>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iterate type="lt">
                                    <p:tmPct val="10000"/>
                                  </p:iterate>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iterate type="lt">
                                    <p:tmPct val="10000"/>
                                  </p:iterate>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1+#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4"/>
          <p:cNvGrpSpPr>
            <a:grpSpLocks noChangeAspect="1"/>
          </p:cNvGrpSpPr>
          <p:nvPr/>
        </p:nvGrpSpPr>
        <p:grpSpPr bwMode="auto">
          <a:xfrm>
            <a:off x="956133" y="1794011"/>
            <a:ext cx="4349266" cy="3604609"/>
            <a:chOff x="4405" y="1302"/>
            <a:chExt cx="2359" cy="2115"/>
          </a:xfrm>
          <a:solidFill>
            <a:schemeClr val="tx1"/>
          </a:solidFill>
        </p:grpSpPr>
        <p:sp>
          <p:nvSpPr>
            <p:cNvPr id="33" name="Freeform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sp>
          <p:nvSpPr>
            <p:cNvPr id="35" name="Freeform 6"/>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sp>
          <p:nvSpPr>
            <p:cNvPr id="36" name="Freeform 7"/>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grpSp>
      <p:grpSp>
        <p:nvGrpSpPr>
          <p:cNvPr id="2" name="组合 1"/>
          <p:cNvGrpSpPr/>
          <p:nvPr/>
        </p:nvGrpSpPr>
        <p:grpSpPr>
          <a:xfrm>
            <a:off x="5465087" y="2100569"/>
            <a:ext cx="6349089" cy="548822"/>
            <a:chOff x="5452387" y="2532369"/>
            <a:chExt cx="6349089" cy="548822"/>
          </a:xfrm>
        </p:grpSpPr>
        <p:sp>
          <p:nvSpPr>
            <p:cNvPr id="37" name="文本框 36"/>
            <p:cNvSpPr txBox="1"/>
            <p:nvPr/>
          </p:nvSpPr>
          <p:spPr>
            <a:xfrm>
              <a:off x="7215692" y="2575182"/>
              <a:ext cx="4585784" cy="400110"/>
            </a:xfrm>
            <a:prstGeom prst="rect">
              <a:avLst/>
            </a:prstGeom>
            <a:noFill/>
          </p:spPr>
          <p:txBody>
            <a:bodyPr wrap="square" rtlCol="0">
              <a:spAutoFit/>
            </a:bodyPr>
            <a:lstStyle/>
            <a:p>
              <a:pPr algn="just">
                <a:lnSpc>
                  <a:spcPct val="125000"/>
                </a:lnSpc>
              </a:pPr>
              <a:r>
                <a:rPr lang="zh-CN" altLang="en-US" sz="1600" dirty="0">
                  <a:latin typeface="方正静蕾简体" panose="02000000000000000000" pitchFamily="2" charset="-122"/>
                  <a:ea typeface="方正静蕾简体" panose="02000000000000000000" pitchFamily="2" charset="-122"/>
                </a:rPr>
                <a:t>请在这里输入文字请在这里输入文字</a:t>
              </a:r>
            </a:p>
          </p:txBody>
        </p:sp>
        <p:sp>
          <p:nvSpPr>
            <p:cNvPr id="38" name="文本框 37"/>
            <p:cNvSpPr txBox="1"/>
            <p:nvPr/>
          </p:nvSpPr>
          <p:spPr>
            <a:xfrm>
              <a:off x="5452387" y="2532369"/>
              <a:ext cx="834024" cy="523220"/>
            </a:xfrm>
            <a:prstGeom prst="rect">
              <a:avLst/>
            </a:prstGeom>
            <a:noFill/>
          </p:spPr>
          <p:txBody>
            <a:bodyPr wrap="square" rtlCol="0">
              <a:spAutoFit/>
            </a:bodyPr>
            <a:lstStyle/>
            <a:p>
              <a:pPr algn="ctr"/>
              <a:r>
                <a:rPr lang="en-US" altLang="zh-CN" sz="2800" b="1" spc="300" dirty="0">
                  <a:latin typeface="方正静蕾简体" panose="02000000000000000000" pitchFamily="2" charset="-122"/>
                  <a:ea typeface="方正静蕾简体" panose="02000000000000000000" pitchFamily="2" charset="-122"/>
                </a:rPr>
                <a:t>01</a:t>
              </a:r>
              <a:endParaRPr lang="zh-CN" altLang="en-US" sz="2800" b="1" spc="300" dirty="0">
                <a:latin typeface="方正静蕾简体" panose="02000000000000000000" pitchFamily="2" charset="-122"/>
                <a:ea typeface="方正静蕾简体" panose="02000000000000000000" pitchFamily="2" charset="-122"/>
              </a:endParaRPr>
            </a:p>
          </p:txBody>
        </p:sp>
        <p:sp>
          <p:nvSpPr>
            <p:cNvPr id="39" name="任意多边形 38"/>
            <p:cNvSpPr/>
            <p:nvPr/>
          </p:nvSpPr>
          <p:spPr>
            <a:xfrm>
              <a:off x="7360413" y="3006461"/>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40" name="椭圆 31"/>
            <p:cNvSpPr/>
            <p:nvPr/>
          </p:nvSpPr>
          <p:spPr>
            <a:xfrm>
              <a:off x="6151541" y="2598034"/>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spc="-300" dirty="0">
                  <a:solidFill>
                    <a:schemeClr val="tx1"/>
                  </a:solidFill>
                  <a:latin typeface="方正静蕾简体" panose="02000000000000000000" pitchFamily="2" charset="-122"/>
                  <a:ea typeface="方正静蕾简体" panose="02000000000000000000" pitchFamily="2" charset="-122"/>
                </a:rPr>
                <a:t>标   题</a:t>
              </a:r>
            </a:p>
          </p:txBody>
        </p:sp>
      </p:grpSp>
      <p:grpSp>
        <p:nvGrpSpPr>
          <p:cNvPr id="3" name="组合 2"/>
          <p:cNvGrpSpPr/>
          <p:nvPr/>
        </p:nvGrpSpPr>
        <p:grpSpPr>
          <a:xfrm>
            <a:off x="5465087" y="2975573"/>
            <a:ext cx="6349089" cy="548822"/>
            <a:chOff x="5452387" y="3407373"/>
            <a:chExt cx="6349089" cy="548822"/>
          </a:xfrm>
        </p:grpSpPr>
        <p:sp>
          <p:nvSpPr>
            <p:cNvPr id="41" name="文本框 40"/>
            <p:cNvSpPr txBox="1"/>
            <p:nvPr/>
          </p:nvSpPr>
          <p:spPr>
            <a:xfrm>
              <a:off x="7215692" y="3450186"/>
              <a:ext cx="4585784" cy="400110"/>
            </a:xfrm>
            <a:prstGeom prst="rect">
              <a:avLst/>
            </a:prstGeom>
            <a:noFill/>
          </p:spPr>
          <p:txBody>
            <a:bodyPr wrap="square" rtlCol="0">
              <a:spAutoFit/>
            </a:bodyPr>
            <a:lstStyle/>
            <a:p>
              <a:pPr algn="just">
                <a:lnSpc>
                  <a:spcPct val="125000"/>
                </a:lnSpc>
              </a:pPr>
              <a:r>
                <a:rPr lang="zh-CN" altLang="en-US" sz="1600" dirty="0">
                  <a:latin typeface="方正静蕾简体" panose="02000000000000000000" pitchFamily="2" charset="-122"/>
                  <a:ea typeface="方正静蕾简体" panose="02000000000000000000" pitchFamily="2" charset="-122"/>
                </a:rPr>
                <a:t>请在这里输入文字请在这里输入文字</a:t>
              </a:r>
            </a:p>
          </p:txBody>
        </p:sp>
        <p:sp>
          <p:nvSpPr>
            <p:cNvPr id="42" name="文本框 41"/>
            <p:cNvSpPr txBox="1"/>
            <p:nvPr/>
          </p:nvSpPr>
          <p:spPr>
            <a:xfrm>
              <a:off x="5452387" y="3407373"/>
              <a:ext cx="834024" cy="523220"/>
            </a:xfrm>
            <a:prstGeom prst="rect">
              <a:avLst/>
            </a:prstGeom>
            <a:noFill/>
          </p:spPr>
          <p:txBody>
            <a:bodyPr wrap="square" rtlCol="0">
              <a:spAutoFit/>
            </a:bodyPr>
            <a:lstStyle/>
            <a:p>
              <a:pPr algn="ctr"/>
              <a:r>
                <a:rPr lang="en-US" altLang="zh-CN" sz="2800" b="1" spc="300" dirty="0">
                  <a:latin typeface="方正静蕾简体" panose="02000000000000000000" pitchFamily="2" charset="-122"/>
                  <a:ea typeface="方正静蕾简体" panose="02000000000000000000" pitchFamily="2" charset="-122"/>
                </a:rPr>
                <a:t>02</a:t>
              </a:r>
              <a:endParaRPr lang="zh-CN" altLang="en-US" sz="2800" b="1" spc="300" dirty="0">
                <a:latin typeface="方正静蕾简体" panose="02000000000000000000" pitchFamily="2" charset="-122"/>
                <a:ea typeface="方正静蕾简体" panose="02000000000000000000" pitchFamily="2" charset="-122"/>
              </a:endParaRPr>
            </a:p>
          </p:txBody>
        </p:sp>
        <p:sp>
          <p:nvSpPr>
            <p:cNvPr id="43" name="任意多边形 42"/>
            <p:cNvSpPr/>
            <p:nvPr/>
          </p:nvSpPr>
          <p:spPr>
            <a:xfrm>
              <a:off x="7360413" y="3881465"/>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44" name="椭圆 31"/>
            <p:cNvSpPr/>
            <p:nvPr/>
          </p:nvSpPr>
          <p:spPr>
            <a:xfrm>
              <a:off x="6151541" y="3473038"/>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spc="-300" dirty="0">
                  <a:solidFill>
                    <a:schemeClr val="tx1"/>
                  </a:solidFill>
                  <a:latin typeface="方正静蕾简体" panose="02000000000000000000" pitchFamily="2" charset="-122"/>
                  <a:ea typeface="方正静蕾简体" panose="02000000000000000000" pitchFamily="2" charset="-122"/>
                </a:rPr>
                <a:t>标   题</a:t>
              </a:r>
            </a:p>
          </p:txBody>
        </p:sp>
      </p:grpSp>
      <p:grpSp>
        <p:nvGrpSpPr>
          <p:cNvPr id="4" name="组合 3"/>
          <p:cNvGrpSpPr/>
          <p:nvPr/>
        </p:nvGrpSpPr>
        <p:grpSpPr>
          <a:xfrm>
            <a:off x="5465087" y="3864876"/>
            <a:ext cx="6349089" cy="548822"/>
            <a:chOff x="5452387" y="4296676"/>
            <a:chExt cx="6349089" cy="548822"/>
          </a:xfrm>
        </p:grpSpPr>
        <p:sp>
          <p:nvSpPr>
            <p:cNvPr id="45" name="文本框 44"/>
            <p:cNvSpPr txBox="1"/>
            <p:nvPr/>
          </p:nvSpPr>
          <p:spPr>
            <a:xfrm>
              <a:off x="7215692" y="4339489"/>
              <a:ext cx="4585784" cy="400110"/>
            </a:xfrm>
            <a:prstGeom prst="rect">
              <a:avLst/>
            </a:prstGeom>
            <a:noFill/>
          </p:spPr>
          <p:txBody>
            <a:bodyPr wrap="square" rtlCol="0">
              <a:spAutoFit/>
            </a:bodyPr>
            <a:lstStyle/>
            <a:p>
              <a:pPr algn="just">
                <a:lnSpc>
                  <a:spcPct val="125000"/>
                </a:lnSpc>
              </a:pPr>
              <a:r>
                <a:rPr lang="zh-CN" altLang="en-US" sz="1600" dirty="0">
                  <a:latin typeface="方正静蕾简体" panose="02000000000000000000" pitchFamily="2" charset="-122"/>
                  <a:ea typeface="方正静蕾简体" panose="02000000000000000000" pitchFamily="2" charset="-122"/>
                </a:rPr>
                <a:t>请在这里输入文字请在这里输入文字</a:t>
              </a:r>
            </a:p>
          </p:txBody>
        </p:sp>
        <p:sp>
          <p:nvSpPr>
            <p:cNvPr id="46" name="文本框 45"/>
            <p:cNvSpPr txBox="1"/>
            <p:nvPr/>
          </p:nvSpPr>
          <p:spPr>
            <a:xfrm>
              <a:off x="5452387" y="4296676"/>
              <a:ext cx="834024" cy="523220"/>
            </a:xfrm>
            <a:prstGeom prst="rect">
              <a:avLst/>
            </a:prstGeom>
            <a:noFill/>
          </p:spPr>
          <p:txBody>
            <a:bodyPr wrap="square" rtlCol="0">
              <a:spAutoFit/>
            </a:bodyPr>
            <a:lstStyle/>
            <a:p>
              <a:pPr algn="ctr"/>
              <a:r>
                <a:rPr lang="en-US" altLang="zh-CN" sz="2800" b="1" spc="300" dirty="0">
                  <a:latin typeface="方正静蕾简体" panose="02000000000000000000" pitchFamily="2" charset="-122"/>
                  <a:ea typeface="方正静蕾简体" panose="02000000000000000000" pitchFamily="2" charset="-122"/>
                </a:rPr>
                <a:t>03</a:t>
              </a:r>
              <a:endParaRPr lang="zh-CN" altLang="en-US" sz="2800" b="1" spc="300" dirty="0">
                <a:latin typeface="方正静蕾简体" panose="02000000000000000000" pitchFamily="2" charset="-122"/>
                <a:ea typeface="方正静蕾简体" panose="02000000000000000000" pitchFamily="2" charset="-122"/>
              </a:endParaRPr>
            </a:p>
          </p:txBody>
        </p:sp>
        <p:sp>
          <p:nvSpPr>
            <p:cNvPr id="47" name="任意多边形 46"/>
            <p:cNvSpPr/>
            <p:nvPr/>
          </p:nvSpPr>
          <p:spPr>
            <a:xfrm>
              <a:off x="7360413" y="4770768"/>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48" name="椭圆 31"/>
            <p:cNvSpPr/>
            <p:nvPr/>
          </p:nvSpPr>
          <p:spPr>
            <a:xfrm>
              <a:off x="6151541" y="4362341"/>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spc="-300" dirty="0">
                  <a:solidFill>
                    <a:schemeClr val="tx1"/>
                  </a:solidFill>
                  <a:latin typeface="方正静蕾简体" panose="02000000000000000000" pitchFamily="2" charset="-122"/>
                  <a:ea typeface="方正静蕾简体" panose="02000000000000000000" pitchFamily="2" charset="-122"/>
                </a:rPr>
                <a:t>标   题</a:t>
              </a:r>
            </a:p>
          </p:txBody>
        </p:sp>
      </p:grpSp>
      <p:grpSp>
        <p:nvGrpSpPr>
          <p:cNvPr id="5" name="组合 4"/>
          <p:cNvGrpSpPr/>
          <p:nvPr/>
        </p:nvGrpSpPr>
        <p:grpSpPr>
          <a:xfrm>
            <a:off x="5465087" y="4777225"/>
            <a:ext cx="6349089" cy="548822"/>
            <a:chOff x="5452387" y="5209025"/>
            <a:chExt cx="6349089" cy="548822"/>
          </a:xfrm>
        </p:grpSpPr>
        <p:sp>
          <p:nvSpPr>
            <p:cNvPr id="49" name="文本框 48"/>
            <p:cNvSpPr txBox="1"/>
            <p:nvPr/>
          </p:nvSpPr>
          <p:spPr>
            <a:xfrm>
              <a:off x="7215692" y="5251838"/>
              <a:ext cx="4585784" cy="400110"/>
            </a:xfrm>
            <a:prstGeom prst="rect">
              <a:avLst/>
            </a:prstGeom>
            <a:noFill/>
          </p:spPr>
          <p:txBody>
            <a:bodyPr wrap="square" rtlCol="0">
              <a:spAutoFit/>
            </a:bodyPr>
            <a:lstStyle/>
            <a:p>
              <a:pPr algn="just">
                <a:lnSpc>
                  <a:spcPct val="125000"/>
                </a:lnSpc>
              </a:pPr>
              <a:r>
                <a:rPr lang="zh-CN" altLang="en-US" sz="1600" dirty="0">
                  <a:latin typeface="方正静蕾简体" panose="02000000000000000000" pitchFamily="2" charset="-122"/>
                  <a:ea typeface="方正静蕾简体" panose="02000000000000000000" pitchFamily="2" charset="-122"/>
                </a:rPr>
                <a:t>请在这里输入文字请在这里输入文字</a:t>
              </a:r>
            </a:p>
          </p:txBody>
        </p:sp>
        <p:sp>
          <p:nvSpPr>
            <p:cNvPr id="50" name="文本框 49"/>
            <p:cNvSpPr txBox="1"/>
            <p:nvPr/>
          </p:nvSpPr>
          <p:spPr>
            <a:xfrm>
              <a:off x="5452387" y="5209025"/>
              <a:ext cx="834024" cy="523220"/>
            </a:xfrm>
            <a:prstGeom prst="rect">
              <a:avLst/>
            </a:prstGeom>
            <a:noFill/>
          </p:spPr>
          <p:txBody>
            <a:bodyPr wrap="square" rtlCol="0">
              <a:spAutoFit/>
            </a:bodyPr>
            <a:lstStyle/>
            <a:p>
              <a:pPr algn="ctr"/>
              <a:r>
                <a:rPr lang="en-US" altLang="zh-CN" sz="2800" b="1" spc="300" dirty="0">
                  <a:latin typeface="方正静蕾简体" panose="02000000000000000000" pitchFamily="2" charset="-122"/>
                  <a:ea typeface="方正静蕾简体" panose="02000000000000000000" pitchFamily="2" charset="-122"/>
                </a:rPr>
                <a:t>04</a:t>
              </a:r>
              <a:endParaRPr lang="zh-CN" altLang="en-US" sz="2800" b="1" spc="300" dirty="0">
                <a:latin typeface="方正静蕾简体" panose="02000000000000000000" pitchFamily="2" charset="-122"/>
                <a:ea typeface="方正静蕾简体" panose="02000000000000000000" pitchFamily="2" charset="-122"/>
              </a:endParaRPr>
            </a:p>
          </p:txBody>
        </p:sp>
        <p:sp>
          <p:nvSpPr>
            <p:cNvPr id="51" name="任意多边形 50"/>
            <p:cNvSpPr/>
            <p:nvPr/>
          </p:nvSpPr>
          <p:spPr>
            <a:xfrm>
              <a:off x="7360413" y="5683117"/>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52" name="椭圆 31"/>
            <p:cNvSpPr/>
            <p:nvPr/>
          </p:nvSpPr>
          <p:spPr>
            <a:xfrm>
              <a:off x="6151541" y="5274690"/>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spc="-300" dirty="0">
                  <a:solidFill>
                    <a:schemeClr val="tx1"/>
                  </a:solidFill>
                  <a:latin typeface="方正静蕾简体" panose="02000000000000000000" pitchFamily="2" charset="-122"/>
                  <a:ea typeface="方正静蕾简体" panose="02000000000000000000" pitchFamily="2" charset="-122"/>
                </a:rPr>
                <a:t>标   题</a:t>
              </a:r>
            </a:p>
          </p:txBody>
        </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文本框 94"/>
          <p:cNvSpPr txBox="1"/>
          <p:nvPr/>
        </p:nvSpPr>
        <p:spPr>
          <a:xfrm>
            <a:off x="7410954" y="2965298"/>
            <a:ext cx="3203751" cy="406971"/>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zh-CN" altLang="en-US" sz="1800" dirty="0">
                <a:solidFill>
                  <a:schemeClr val="tx1"/>
                </a:solidFill>
                <a:latin typeface="方正静蕾简体" panose="02000000000000000000" pitchFamily="2" charset="-122"/>
                <a:ea typeface="方正静蕾简体" panose="02000000000000000000" pitchFamily="2" charset="-122"/>
              </a:rPr>
              <a:t>点击输入简要文字内容</a:t>
            </a:r>
          </a:p>
        </p:txBody>
      </p:sp>
      <p:sp>
        <p:nvSpPr>
          <p:cNvPr id="96" name="文本框 95"/>
          <p:cNvSpPr txBox="1"/>
          <p:nvPr/>
        </p:nvSpPr>
        <p:spPr>
          <a:xfrm>
            <a:off x="7410954" y="3817037"/>
            <a:ext cx="3203751" cy="406971"/>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zh-CN" altLang="en-US" sz="1800" dirty="0">
                <a:solidFill>
                  <a:schemeClr val="tx1"/>
                </a:solidFill>
                <a:latin typeface="方正静蕾简体" panose="02000000000000000000" pitchFamily="2" charset="-122"/>
                <a:ea typeface="方正静蕾简体" panose="02000000000000000000" pitchFamily="2" charset="-122"/>
              </a:rPr>
              <a:t>点击输入简要文字内容</a:t>
            </a:r>
          </a:p>
        </p:txBody>
      </p:sp>
      <p:sp>
        <p:nvSpPr>
          <p:cNvPr id="97" name="文本框 96"/>
          <p:cNvSpPr txBox="1"/>
          <p:nvPr/>
        </p:nvSpPr>
        <p:spPr>
          <a:xfrm>
            <a:off x="7410954" y="4668775"/>
            <a:ext cx="3203751" cy="406971"/>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zh-CN" altLang="en-US" sz="1800" dirty="0">
                <a:solidFill>
                  <a:schemeClr val="tx1"/>
                </a:solidFill>
                <a:latin typeface="方正静蕾简体" panose="02000000000000000000" pitchFamily="2" charset="-122"/>
                <a:ea typeface="方正静蕾简体" panose="02000000000000000000" pitchFamily="2" charset="-122"/>
              </a:rPr>
              <a:t>点击输入简要文字内容</a:t>
            </a:r>
          </a:p>
        </p:txBody>
      </p:sp>
      <p:sp>
        <p:nvSpPr>
          <p:cNvPr id="98" name="矩形 45"/>
          <p:cNvSpPr>
            <a:spLocks noChangeArrowheads="1"/>
          </p:cNvSpPr>
          <p:nvPr/>
        </p:nvSpPr>
        <p:spPr bwMode="auto">
          <a:xfrm>
            <a:off x="7433778" y="2169764"/>
            <a:ext cx="4521928" cy="461665"/>
          </a:xfrm>
          <a:prstGeom prst="rect">
            <a:avLst/>
          </a:prstGeom>
          <a:noFill/>
          <a:ln w="9525">
            <a:noFill/>
            <a:miter lim="800000"/>
          </a:ln>
        </p:spPr>
        <p:txBody>
          <a:bodyPr wrap="square">
            <a:spAutoFit/>
          </a:bodyPr>
          <a:lstStyle/>
          <a:p>
            <a:r>
              <a:rPr lang="en-US" altLang="zh-CN" sz="2400" dirty="0">
                <a:latin typeface="方正静蕾简体" panose="02000000000000000000" pitchFamily="2" charset="-122"/>
                <a:ea typeface="方正静蕾简体" panose="02000000000000000000" pitchFamily="2" charset="-122"/>
                <a:sym typeface="宋体" panose="02010600030101010101" pitchFamily="2" charset="-122"/>
              </a:rPr>
              <a:t>ADD YOUR TILE HERE</a:t>
            </a:r>
            <a:endParaRPr lang="zh-CN" altLang="en-US" sz="2400" dirty="0">
              <a:latin typeface="方正静蕾简体" panose="02000000000000000000" pitchFamily="2" charset="-122"/>
              <a:ea typeface="方正静蕾简体" panose="02000000000000000000" pitchFamily="2" charset="-122"/>
              <a:sym typeface="宋体" panose="02010600030101010101" pitchFamily="2" charset="-122"/>
            </a:endParaRPr>
          </a:p>
        </p:txBody>
      </p:sp>
      <p:sp>
        <p:nvSpPr>
          <p:cNvPr id="99" name="文本框 98"/>
          <p:cNvSpPr txBox="1"/>
          <p:nvPr/>
        </p:nvSpPr>
        <p:spPr>
          <a:xfrm>
            <a:off x="1055440" y="2341299"/>
            <a:ext cx="1394649" cy="521116"/>
          </a:xfrm>
          <a:prstGeom prst="rect">
            <a:avLst/>
          </a:prstGeom>
          <a:noFill/>
        </p:spPr>
        <p:txBody>
          <a:bodyPr wrap="square" rtlCol="0">
            <a:spAutoFit/>
          </a:bodyPr>
          <a:lstStyle/>
          <a:p>
            <a:pPr algn="r"/>
            <a:r>
              <a:rPr lang="zh-CN" altLang="en-US" sz="2800" dirty="0">
                <a:latin typeface="方正静蕾简体" panose="02000000000000000000" pitchFamily="2" charset="-122"/>
                <a:ea typeface="方正静蕾简体" panose="02000000000000000000" pitchFamily="2" charset="-122"/>
              </a:rPr>
              <a:t>关键词</a:t>
            </a:r>
          </a:p>
        </p:txBody>
      </p:sp>
      <p:sp>
        <p:nvSpPr>
          <p:cNvPr id="101" name="文本框 100"/>
          <p:cNvSpPr txBox="1"/>
          <p:nvPr/>
        </p:nvSpPr>
        <p:spPr>
          <a:xfrm>
            <a:off x="1055440" y="3255482"/>
            <a:ext cx="1394649" cy="521116"/>
          </a:xfrm>
          <a:prstGeom prst="rect">
            <a:avLst/>
          </a:prstGeom>
          <a:noFill/>
        </p:spPr>
        <p:txBody>
          <a:bodyPr wrap="square" rtlCol="0">
            <a:spAutoFit/>
          </a:bodyPr>
          <a:lstStyle/>
          <a:p>
            <a:pPr algn="r"/>
            <a:r>
              <a:rPr lang="zh-CN" altLang="en-US" sz="2800" dirty="0">
                <a:latin typeface="方正静蕾简体" panose="02000000000000000000" pitchFamily="2" charset="-122"/>
                <a:ea typeface="方正静蕾简体" panose="02000000000000000000" pitchFamily="2" charset="-122"/>
              </a:rPr>
              <a:t>关键词</a:t>
            </a:r>
          </a:p>
        </p:txBody>
      </p:sp>
      <p:sp>
        <p:nvSpPr>
          <p:cNvPr id="103" name="文本框 102"/>
          <p:cNvSpPr txBox="1"/>
          <p:nvPr/>
        </p:nvSpPr>
        <p:spPr>
          <a:xfrm>
            <a:off x="1055440" y="4098157"/>
            <a:ext cx="1394649" cy="521116"/>
          </a:xfrm>
          <a:prstGeom prst="rect">
            <a:avLst/>
          </a:prstGeom>
          <a:noFill/>
        </p:spPr>
        <p:txBody>
          <a:bodyPr wrap="square" rtlCol="0">
            <a:spAutoFit/>
          </a:bodyPr>
          <a:lstStyle/>
          <a:p>
            <a:pPr algn="r"/>
            <a:r>
              <a:rPr lang="zh-CN" altLang="en-US" sz="2800" dirty="0">
                <a:latin typeface="方正静蕾简体" panose="02000000000000000000" pitchFamily="2" charset="-122"/>
                <a:ea typeface="方正静蕾简体" panose="02000000000000000000" pitchFamily="2" charset="-122"/>
              </a:rPr>
              <a:t>关键词</a:t>
            </a:r>
          </a:p>
        </p:txBody>
      </p:sp>
      <p:sp>
        <p:nvSpPr>
          <p:cNvPr id="105" name="文本框 104"/>
          <p:cNvSpPr txBox="1"/>
          <p:nvPr/>
        </p:nvSpPr>
        <p:spPr>
          <a:xfrm>
            <a:off x="1055440" y="4977319"/>
            <a:ext cx="1394649" cy="521116"/>
          </a:xfrm>
          <a:prstGeom prst="rect">
            <a:avLst/>
          </a:prstGeom>
          <a:noFill/>
        </p:spPr>
        <p:txBody>
          <a:bodyPr wrap="square" rtlCol="0">
            <a:spAutoFit/>
          </a:bodyPr>
          <a:lstStyle/>
          <a:p>
            <a:pPr algn="r"/>
            <a:r>
              <a:rPr lang="zh-CN" altLang="en-US" sz="2800" dirty="0">
                <a:latin typeface="方正静蕾简体" panose="02000000000000000000" pitchFamily="2" charset="-122"/>
                <a:ea typeface="方正静蕾简体" panose="02000000000000000000" pitchFamily="2" charset="-122"/>
              </a:rPr>
              <a:t>关键词</a:t>
            </a:r>
          </a:p>
        </p:txBody>
      </p:sp>
      <p:grpSp>
        <p:nvGrpSpPr>
          <p:cNvPr id="134" name="组合 133"/>
          <p:cNvGrpSpPr/>
          <p:nvPr/>
        </p:nvGrpSpPr>
        <p:grpSpPr>
          <a:xfrm>
            <a:off x="2426686" y="2330603"/>
            <a:ext cx="4560777" cy="521116"/>
            <a:chOff x="2426686" y="2330603"/>
            <a:chExt cx="4560777" cy="521116"/>
          </a:xfrm>
        </p:grpSpPr>
        <p:sp>
          <p:nvSpPr>
            <p:cNvPr id="107" name="Freeform 30"/>
            <p:cNvSpPr>
              <a:spLocks noEditPoints="1"/>
            </p:cNvSpPr>
            <p:nvPr/>
          </p:nvSpPr>
          <p:spPr bwMode="auto">
            <a:xfrm>
              <a:off x="2426686" y="2377385"/>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vert="horz" wrap="square" lIns="91440" tIns="45720" rIns="91440" bIns="45720" numCol="1" anchor="t" anchorCtr="0" compatLnSpc="1"/>
            <a:lstStyle/>
            <a:p>
              <a:endParaRPr lang="zh-CN" altLang="en-US" sz="1600"/>
            </a:p>
          </p:txBody>
        </p:sp>
        <p:sp>
          <p:nvSpPr>
            <p:cNvPr id="100" name="文本框 99"/>
            <p:cNvSpPr txBox="1"/>
            <p:nvPr/>
          </p:nvSpPr>
          <p:spPr>
            <a:xfrm>
              <a:off x="6057547" y="2330603"/>
              <a:ext cx="929916" cy="521116"/>
            </a:xfrm>
            <a:prstGeom prst="rect">
              <a:avLst/>
            </a:prstGeom>
            <a:noFill/>
          </p:spPr>
          <p:txBody>
            <a:bodyPr wrap="square" rtlCol="0">
              <a:spAutoFit/>
            </a:bodyPr>
            <a:lstStyle/>
            <a:p>
              <a:r>
                <a:rPr lang="en-US" altLang="zh-CN" sz="2800" dirty="0">
                  <a:latin typeface="方正静蕾简体" panose="02000000000000000000" pitchFamily="2" charset="-122"/>
                  <a:ea typeface="方正静蕾简体" panose="02000000000000000000" pitchFamily="2" charset="-122"/>
                </a:rPr>
                <a:t>4.5</a:t>
              </a:r>
              <a:endParaRPr lang="zh-CN" altLang="en-US" sz="2800" dirty="0">
                <a:latin typeface="方正静蕾简体" panose="02000000000000000000" pitchFamily="2" charset="-122"/>
                <a:ea typeface="方正静蕾简体" panose="02000000000000000000" pitchFamily="2" charset="-122"/>
              </a:endParaRPr>
            </a:p>
          </p:txBody>
        </p:sp>
        <p:sp>
          <p:nvSpPr>
            <p:cNvPr id="108" name="Freeform 30"/>
            <p:cNvSpPr>
              <a:spLocks noEditPoints="1"/>
            </p:cNvSpPr>
            <p:nvPr/>
          </p:nvSpPr>
          <p:spPr bwMode="auto">
            <a:xfrm>
              <a:off x="2917327" y="2377385"/>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vert="horz" wrap="square" lIns="91440" tIns="45720" rIns="91440" bIns="45720" numCol="1" anchor="t" anchorCtr="0" compatLnSpc="1"/>
            <a:lstStyle/>
            <a:p>
              <a:endParaRPr lang="zh-CN" altLang="en-US" sz="1600"/>
            </a:p>
          </p:txBody>
        </p:sp>
        <p:sp>
          <p:nvSpPr>
            <p:cNvPr id="109" name="Freeform 30"/>
            <p:cNvSpPr>
              <a:spLocks noEditPoints="1"/>
            </p:cNvSpPr>
            <p:nvPr/>
          </p:nvSpPr>
          <p:spPr bwMode="auto">
            <a:xfrm>
              <a:off x="3416844" y="2377385"/>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vert="horz" wrap="square" lIns="91440" tIns="45720" rIns="91440" bIns="45720" numCol="1" anchor="t" anchorCtr="0" compatLnSpc="1"/>
            <a:lstStyle/>
            <a:p>
              <a:endParaRPr lang="zh-CN" altLang="en-US" sz="1600"/>
            </a:p>
          </p:txBody>
        </p:sp>
        <p:sp>
          <p:nvSpPr>
            <p:cNvPr id="110" name="Freeform 30"/>
            <p:cNvSpPr>
              <a:spLocks noEditPoints="1"/>
            </p:cNvSpPr>
            <p:nvPr/>
          </p:nvSpPr>
          <p:spPr bwMode="auto">
            <a:xfrm>
              <a:off x="3875969" y="2379456"/>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vert="horz" wrap="square" lIns="91440" tIns="45720" rIns="91440" bIns="45720" numCol="1" anchor="t" anchorCtr="0" compatLnSpc="1"/>
            <a:lstStyle/>
            <a:p>
              <a:endParaRPr lang="zh-CN" altLang="en-US" sz="1600"/>
            </a:p>
          </p:txBody>
        </p:sp>
        <p:sp>
          <p:nvSpPr>
            <p:cNvPr id="111" name="Freeform 30"/>
            <p:cNvSpPr>
              <a:spLocks noEditPoints="1"/>
            </p:cNvSpPr>
            <p:nvPr/>
          </p:nvSpPr>
          <p:spPr bwMode="auto">
            <a:xfrm>
              <a:off x="4366610" y="2379456"/>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vert="horz" wrap="square" lIns="91440" tIns="45720" rIns="91440" bIns="45720" numCol="1" anchor="t" anchorCtr="0" compatLnSpc="1"/>
            <a:lstStyle/>
            <a:p>
              <a:endParaRPr lang="zh-CN" altLang="en-US" sz="1600"/>
            </a:p>
          </p:txBody>
        </p:sp>
        <p:sp>
          <p:nvSpPr>
            <p:cNvPr id="112" name="Freeform 30"/>
            <p:cNvSpPr>
              <a:spLocks noEditPoints="1"/>
            </p:cNvSpPr>
            <p:nvPr/>
          </p:nvSpPr>
          <p:spPr bwMode="auto">
            <a:xfrm>
              <a:off x="4866127" y="2379456"/>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vert="horz" wrap="square" lIns="91440" tIns="45720" rIns="91440" bIns="45720" numCol="1" anchor="t" anchorCtr="0" compatLnSpc="1"/>
            <a:lstStyle/>
            <a:p>
              <a:endParaRPr lang="zh-CN" altLang="en-US" sz="1600"/>
            </a:p>
          </p:txBody>
        </p:sp>
        <p:sp>
          <p:nvSpPr>
            <p:cNvPr id="113" name="Freeform 30"/>
            <p:cNvSpPr>
              <a:spLocks noEditPoints="1"/>
            </p:cNvSpPr>
            <p:nvPr/>
          </p:nvSpPr>
          <p:spPr bwMode="auto">
            <a:xfrm>
              <a:off x="5378326" y="2366740"/>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vert="horz" wrap="square" lIns="91440" tIns="45720" rIns="91440" bIns="45720" numCol="1" anchor="t" anchorCtr="0" compatLnSpc="1"/>
            <a:lstStyle/>
            <a:p>
              <a:endParaRPr lang="zh-CN" altLang="en-US" sz="1600"/>
            </a:p>
          </p:txBody>
        </p:sp>
      </p:grpSp>
      <p:grpSp>
        <p:nvGrpSpPr>
          <p:cNvPr id="5" name="组合 4"/>
          <p:cNvGrpSpPr/>
          <p:nvPr/>
        </p:nvGrpSpPr>
        <p:grpSpPr>
          <a:xfrm>
            <a:off x="2426686" y="3233669"/>
            <a:ext cx="3941799" cy="532233"/>
            <a:chOff x="2426686" y="3233669"/>
            <a:chExt cx="3941799" cy="532233"/>
          </a:xfrm>
        </p:grpSpPr>
        <p:sp>
          <p:nvSpPr>
            <p:cNvPr id="102" name="文本框 101"/>
            <p:cNvSpPr txBox="1"/>
            <p:nvPr/>
          </p:nvSpPr>
          <p:spPr>
            <a:xfrm>
              <a:off x="5438569" y="3244786"/>
              <a:ext cx="929916" cy="521116"/>
            </a:xfrm>
            <a:prstGeom prst="rect">
              <a:avLst/>
            </a:prstGeom>
            <a:noFill/>
          </p:spPr>
          <p:txBody>
            <a:bodyPr wrap="square" rtlCol="0">
              <a:spAutoFit/>
            </a:bodyPr>
            <a:lstStyle/>
            <a:p>
              <a:r>
                <a:rPr lang="en-US" altLang="zh-CN" sz="2800" dirty="0">
                  <a:latin typeface="方正静蕾简体" panose="02000000000000000000" pitchFamily="2" charset="-122"/>
                  <a:ea typeface="方正静蕾简体" panose="02000000000000000000" pitchFamily="2" charset="-122"/>
                </a:rPr>
                <a:t>4</a:t>
              </a:r>
              <a:endParaRPr lang="zh-CN" altLang="en-US" sz="2800" dirty="0">
                <a:latin typeface="方正静蕾简体" panose="02000000000000000000" pitchFamily="2" charset="-122"/>
                <a:ea typeface="方正静蕾简体" panose="02000000000000000000" pitchFamily="2" charset="-122"/>
              </a:endParaRPr>
            </a:p>
          </p:txBody>
        </p:sp>
        <p:sp>
          <p:nvSpPr>
            <p:cNvPr id="114" name="Freeform 30"/>
            <p:cNvSpPr>
              <a:spLocks noEditPoints="1"/>
            </p:cNvSpPr>
            <p:nvPr/>
          </p:nvSpPr>
          <p:spPr bwMode="auto">
            <a:xfrm>
              <a:off x="2426686" y="3233669"/>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2B6A1"/>
            </a:solidFill>
            <a:ln>
              <a:noFill/>
            </a:ln>
          </p:spPr>
          <p:txBody>
            <a:bodyPr vert="horz" wrap="square" lIns="91440" tIns="45720" rIns="91440" bIns="45720" numCol="1" anchor="t" anchorCtr="0" compatLnSpc="1"/>
            <a:lstStyle/>
            <a:p>
              <a:endParaRPr lang="zh-CN" altLang="en-US" sz="1600"/>
            </a:p>
          </p:txBody>
        </p:sp>
        <p:sp>
          <p:nvSpPr>
            <p:cNvPr id="115" name="Freeform 30"/>
            <p:cNvSpPr>
              <a:spLocks noEditPoints="1"/>
            </p:cNvSpPr>
            <p:nvPr/>
          </p:nvSpPr>
          <p:spPr bwMode="auto">
            <a:xfrm>
              <a:off x="2917327" y="3233669"/>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2B6A1"/>
            </a:solidFill>
            <a:ln>
              <a:noFill/>
            </a:ln>
          </p:spPr>
          <p:txBody>
            <a:bodyPr vert="horz" wrap="square" lIns="91440" tIns="45720" rIns="91440" bIns="45720" numCol="1" anchor="t" anchorCtr="0" compatLnSpc="1"/>
            <a:lstStyle/>
            <a:p>
              <a:endParaRPr lang="zh-CN" altLang="en-US" sz="1600"/>
            </a:p>
          </p:txBody>
        </p:sp>
        <p:sp>
          <p:nvSpPr>
            <p:cNvPr id="116" name="Freeform 30"/>
            <p:cNvSpPr>
              <a:spLocks noEditPoints="1"/>
            </p:cNvSpPr>
            <p:nvPr/>
          </p:nvSpPr>
          <p:spPr bwMode="auto">
            <a:xfrm>
              <a:off x="3416844" y="3233669"/>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2B6A1"/>
            </a:solidFill>
            <a:ln>
              <a:noFill/>
            </a:ln>
          </p:spPr>
          <p:txBody>
            <a:bodyPr vert="horz" wrap="square" lIns="91440" tIns="45720" rIns="91440" bIns="45720" numCol="1" anchor="t" anchorCtr="0" compatLnSpc="1"/>
            <a:lstStyle/>
            <a:p>
              <a:endParaRPr lang="zh-CN" altLang="en-US" sz="1600"/>
            </a:p>
          </p:txBody>
        </p:sp>
        <p:sp>
          <p:nvSpPr>
            <p:cNvPr id="117" name="Freeform 30"/>
            <p:cNvSpPr>
              <a:spLocks noEditPoints="1"/>
            </p:cNvSpPr>
            <p:nvPr/>
          </p:nvSpPr>
          <p:spPr bwMode="auto">
            <a:xfrm>
              <a:off x="3875969" y="3235740"/>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2B6A1"/>
            </a:solidFill>
            <a:ln>
              <a:noFill/>
            </a:ln>
          </p:spPr>
          <p:txBody>
            <a:bodyPr vert="horz" wrap="square" lIns="91440" tIns="45720" rIns="91440" bIns="45720" numCol="1" anchor="t" anchorCtr="0" compatLnSpc="1"/>
            <a:lstStyle/>
            <a:p>
              <a:endParaRPr lang="zh-CN" altLang="en-US" sz="1600"/>
            </a:p>
          </p:txBody>
        </p:sp>
        <p:sp>
          <p:nvSpPr>
            <p:cNvPr id="118" name="Freeform 30"/>
            <p:cNvSpPr>
              <a:spLocks noEditPoints="1"/>
            </p:cNvSpPr>
            <p:nvPr/>
          </p:nvSpPr>
          <p:spPr bwMode="auto">
            <a:xfrm>
              <a:off x="4366610" y="3235740"/>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2B6A1"/>
            </a:solidFill>
            <a:ln>
              <a:noFill/>
            </a:ln>
          </p:spPr>
          <p:txBody>
            <a:bodyPr vert="horz" wrap="square" lIns="91440" tIns="45720" rIns="91440" bIns="45720" numCol="1" anchor="t" anchorCtr="0" compatLnSpc="1"/>
            <a:lstStyle/>
            <a:p>
              <a:endParaRPr lang="zh-CN" altLang="en-US" sz="1600"/>
            </a:p>
          </p:txBody>
        </p:sp>
        <p:sp>
          <p:nvSpPr>
            <p:cNvPr id="119" name="Freeform 30"/>
            <p:cNvSpPr>
              <a:spLocks noEditPoints="1"/>
            </p:cNvSpPr>
            <p:nvPr/>
          </p:nvSpPr>
          <p:spPr bwMode="auto">
            <a:xfrm>
              <a:off x="4866127" y="3235740"/>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2B6A1"/>
            </a:solidFill>
            <a:ln>
              <a:noFill/>
            </a:ln>
          </p:spPr>
          <p:txBody>
            <a:bodyPr vert="horz" wrap="square" lIns="91440" tIns="45720" rIns="91440" bIns="45720" numCol="1" anchor="t" anchorCtr="0" compatLnSpc="1"/>
            <a:lstStyle/>
            <a:p>
              <a:endParaRPr lang="zh-CN" altLang="en-US" sz="1600"/>
            </a:p>
          </p:txBody>
        </p:sp>
      </p:grpSp>
      <p:grpSp>
        <p:nvGrpSpPr>
          <p:cNvPr id="37" name="组合 36"/>
          <p:cNvGrpSpPr/>
          <p:nvPr/>
        </p:nvGrpSpPr>
        <p:grpSpPr>
          <a:xfrm>
            <a:off x="2426686" y="4117305"/>
            <a:ext cx="3322826" cy="521116"/>
            <a:chOff x="2426686" y="4117305"/>
            <a:chExt cx="3322826" cy="521116"/>
          </a:xfrm>
        </p:grpSpPr>
        <p:sp>
          <p:nvSpPr>
            <p:cNvPr id="104" name="文本框 103"/>
            <p:cNvSpPr txBox="1"/>
            <p:nvPr/>
          </p:nvSpPr>
          <p:spPr>
            <a:xfrm>
              <a:off x="4819596" y="4117305"/>
              <a:ext cx="929916" cy="521116"/>
            </a:xfrm>
            <a:prstGeom prst="rect">
              <a:avLst/>
            </a:prstGeom>
            <a:noFill/>
          </p:spPr>
          <p:txBody>
            <a:bodyPr wrap="square" rtlCol="0">
              <a:spAutoFit/>
            </a:bodyPr>
            <a:lstStyle/>
            <a:p>
              <a:r>
                <a:rPr lang="en-US" altLang="zh-CN" sz="2800" dirty="0">
                  <a:latin typeface="方正静蕾简体" panose="02000000000000000000" pitchFamily="2" charset="-122"/>
                  <a:ea typeface="方正静蕾简体" panose="02000000000000000000" pitchFamily="2" charset="-122"/>
                </a:rPr>
                <a:t>3.5</a:t>
              </a:r>
              <a:endParaRPr lang="zh-CN" altLang="en-US" sz="2800" dirty="0">
                <a:latin typeface="方正静蕾简体" panose="02000000000000000000" pitchFamily="2" charset="-122"/>
                <a:ea typeface="方正静蕾简体" panose="02000000000000000000" pitchFamily="2" charset="-122"/>
              </a:endParaRPr>
            </a:p>
          </p:txBody>
        </p:sp>
        <p:sp>
          <p:nvSpPr>
            <p:cNvPr id="120" name="Freeform 30"/>
            <p:cNvSpPr>
              <a:spLocks noEditPoints="1"/>
            </p:cNvSpPr>
            <p:nvPr/>
          </p:nvSpPr>
          <p:spPr bwMode="auto">
            <a:xfrm>
              <a:off x="2426686" y="4118945"/>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vert="horz" wrap="square" lIns="91440" tIns="45720" rIns="91440" bIns="45720" numCol="1" anchor="t" anchorCtr="0" compatLnSpc="1"/>
            <a:lstStyle/>
            <a:p>
              <a:endParaRPr lang="zh-CN" altLang="en-US" sz="1600"/>
            </a:p>
          </p:txBody>
        </p:sp>
        <p:sp>
          <p:nvSpPr>
            <p:cNvPr id="121" name="Freeform 30"/>
            <p:cNvSpPr>
              <a:spLocks noEditPoints="1"/>
            </p:cNvSpPr>
            <p:nvPr/>
          </p:nvSpPr>
          <p:spPr bwMode="auto">
            <a:xfrm>
              <a:off x="2917327" y="4118945"/>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vert="horz" wrap="square" lIns="91440" tIns="45720" rIns="91440" bIns="45720" numCol="1" anchor="t" anchorCtr="0" compatLnSpc="1"/>
            <a:lstStyle/>
            <a:p>
              <a:endParaRPr lang="zh-CN" altLang="en-US" sz="1600"/>
            </a:p>
          </p:txBody>
        </p:sp>
        <p:sp>
          <p:nvSpPr>
            <p:cNvPr id="122" name="Freeform 30"/>
            <p:cNvSpPr>
              <a:spLocks noEditPoints="1"/>
            </p:cNvSpPr>
            <p:nvPr/>
          </p:nvSpPr>
          <p:spPr bwMode="auto">
            <a:xfrm>
              <a:off x="3416844" y="4118945"/>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vert="horz" wrap="square" lIns="91440" tIns="45720" rIns="91440" bIns="45720" numCol="1" anchor="t" anchorCtr="0" compatLnSpc="1"/>
            <a:lstStyle/>
            <a:p>
              <a:endParaRPr lang="zh-CN" altLang="en-US" sz="1600"/>
            </a:p>
          </p:txBody>
        </p:sp>
        <p:sp>
          <p:nvSpPr>
            <p:cNvPr id="123" name="Freeform 30"/>
            <p:cNvSpPr>
              <a:spLocks noEditPoints="1"/>
            </p:cNvSpPr>
            <p:nvPr/>
          </p:nvSpPr>
          <p:spPr bwMode="auto">
            <a:xfrm>
              <a:off x="3875969" y="4121016"/>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vert="horz" wrap="square" lIns="91440" tIns="45720" rIns="91440" bIns="45720" numCol="1" anchor="t" anchorCtr="0" compatLnSpc="1"/>
            <a:lstStyle/>
            <a:p>
              <a:endParaRPr lang="zh-CN" altLang="en-US" sz="1600"/>
            </a:p>
          </p:txBody>
        </p:sp>
        <p:sp>
          <p:nvSpPr>
            <p:cNvPr id="124" name="Freeform 30"/>
            <p:cNvSpPr>
              <a:spLocks noEditPoints="1"/>
            </p:cNvSpPr>
            <p:nvPr/>
          </p:nvSpPr>
          <p:spPr bwMode="auto">
            <a:xfrm>
              <a:off x="4366610" y="4121016"/>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49919F"/>
            </a:solidFill>
            <a:ln>
              <a:noFill/>
            </a:ln>
          </p:spPr>
          <p:txBody>
            <a:bodyPr vert="horz" wrap="square" lIns="91440" tIns="45720" rIns="91440" bIns="45720" numCol="1" anchor="t" anchorCtr="0" compatLnSpc="1"/>
            <a:lstStyle/>
            <a:p>
              <a:endParaRPr lang="zh-CN" altLang="en-US" sz="1600"/>
            </a:p>
          </p:txBody>
        </p:sp>
      </p:grpSp>
      <p:grpSp>
        <p:nvGrpSpPr>
          <p:cNvPr id="44" name="组合 43"/>
          <p:cNvGrpSpPr/>
          <p:nvPr/>
        </p:nvGrpSpPr>
        <p:grpSpPr>
          <a:xfrm>
            <a:off x="2454724" y="4990947"/>
            <a:ext cx="4431683" cy="521116"/>
            <a:chOff x="2454724" y="4990947"/>
            <a:chExt cx="4431683" cy="521116"/>
          </a:xfrm>
          <a:solidFill>
            <a:srgbClr val="42B6A1"/>
          </a:solidFill>
        </p:grpSpPr>
        <p:sp>
          <p:nvSpPr>
            <p:cNvPr id="106" name="文本框 105"/>
            <p:cNvSpPr txBox="1"/>
            <p:nvPr/>
          </p:nvSpPr>
          <p:spPr>
            <a:xfrm>
              <a:off x="5956491" y="4990947"/>
              <a:ext cx="929916" cy="521116"/>
            </a:xfrm>
            <a:prstGeom prst="rect">
              <a:avLst/>
            </a:prstGeom>
            <a:noFill/>
          </p:spPr>
          <p:txBody>
            <a:bodyPr wrap="square" rtlCol="0">
              <a:spAutoFit/>
            </a:bodyPr>
            <a:lstStyle/>
            <a:p>
              <a:r>
                <a:rPr lang="en-US" altLang="zh-CN" sz="2800" dirty="0">
                  <a:latin typeface="方正静蕾简体" panose="02000000000000000000" pitchFamily="2" charset="-122"/>
                  <a:ea typeface="方正静蕾简体" panose="02000000000000000000" pitchFamily="2" charset="-122"/>
                </a:rPr>
                <a:t>4.5</a:t>
              </a:r>
              <a:endParaRPr lang="zh-CN" altLang="en-US" sz="2800" dirty="0">
                <a:latin typeface="方正静蕾简体" panose="02000000000000000000" pitchFamily="2" charset="-122"/>
                <a:ea typeface="方正静蕾简体" panose="02000000000000000000" pitchFamily="2" charset="-122"/>
              </a:endParaRPr>
            </a:p>
          </p:txBody>
        </p:sp>
        <p:sp>
          <p:nvSpPr>
            <p:cNvPr id="125" name="Freeform 30"/>
            <p:cNvSpPr>
              <a:spLocks noEditPoints="1"/>
            </p:cNvSpPr>
            <p:nvPr/>
          </p:nvSpPr>
          <p:spPr bwMode="auto">
            <a:xfrm>
              <a:off x="2454724" y="4994418"/>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grpFill/>
            <a:ln>
              <a:noFill/>
            </a:ln>
          </p:spPr>
          <p:txBody>
            <a:bodyPr vert="horz" wrap="square" lIns="91440" tIns="45720" rIns="91440" bIns="45720" numCol="1" anchor="t" anchorCtr="0" compatLnSpc="1"/>
            <a:lstStyle/>
            <a:p>
              <a:endParaRPr lang="zh-CN" altLang="en-US" sz="1600"/>
            </a:p>
          </p:txBody>
        </p:sp>
        <p:sp>
          <p:nvSpPr>
            <p:cNvPr id="126" name="Freeform 30"/>
            <p:cNvSpPr>
              <a:spLocks noEditPoints="1"/>
            </p:cNvSpPr>
            <p:nvPr/>
          </p:nvSpPr>
          <p:spPr bwMode="auto">
            <a:xfrm>
              <a:off x="2945365" y="4994418"/>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grpFill/>
            <a:ln>
              <a:noFill/>
            </a:ln>
          </p:spPr>
          <p:txBody>
            <a:bodyPr vert="horz" wrap="square" lIns="91440" tIns="45720" rIns="91440" bIns="45720" numCol="1" anchor="t" anchorCtr="0" compatLnSpc="1"/>
            <a:lstStyle/>
            <a:p>
              <a:endParaRPr lang="zh-CN" altLang="en-US" sz="1600"/>
            </a:p>
          </p:txBody>
        </p:sp>
        <p:sp>
          <p:nvSpPr>
            <p:cNvPr id="127" name="Freeform 30"/>
            <p:cNvSpPr>
              <a:spLocks noEditPoints="1"/>
            </p:cNvSpPr>
            <p:nvPr/>
          </p:nvSpPr>
          <p:spPr bwMode="auto">
            <a:xfrm>
              <a:off x="3444882" y="4994418"/>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grpFill/>
            <a:ln>
              <a:noFill/>
            </a:ln>
          </p:spPr>
          <p:txBody>
            <a:bodyPr vert="horz" wrap="square" lIns="91440" tIns="45720" rIns="91440" bIns="45720" numCol="1" anchor="t" anchorCtr="0" compatLnSpc="1"/>
            <a:lstStyle/>
            <a:p>
              <a:endParaRPr lang="zh-CN" altLang="en-US" sz="1600"/>
            </a:p>
          </p:txBody>
        </p:sp>
        <p:sp>
          <p:nvSpPr>
            <p:cNvPr id="128" name="Freeform 30"/>
            <p:cNvSpPr>
              <a:spLocks noEditPoints="1"/>
            </p:cNvSpPr>
            <p:nvPr/>
          </p:nvSpPr>
          <p:spPr bwMode="auto">
            <a:xfrm>
              <a:off x="3904007" y="4996489"/>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grpFill/>
            <a:ln>
              <a:noFill/>
            </a:ln>
          </p:spPr>
          <p:txBody>
            <a:bodyPr vert="horz" wrap="square" lIns="91440" tIns="45720" rIns="91440" bIns="45720" numCol="1" anchor="t" anchorCtr="0" compatLnSpc="1"/>
            <a:lstStyle/>
            <a:p>
              <a:endParaRPr lang="zh-CN" altLang="en-US" sz="1600"/>
            </a:p>
          </p:txBody>
        </p:sp>
        <p:sp>
          <p:nvSpPr>
            <p:cNvPr id="129" name="Freeform 30"/>
            <p:cNvSpPr>
              <a:spLocks noEditPoints="1"/>
            </p:cNvSpPr>
            <p:nvPr/>
          </p:nvSpPr>
          <p:spPr bwMode="auto">
            <a:xfrm>
              <a:off x="4394648" y="4996489"/>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grpFill/>
            <a:ln>
              <a:noFill/>
            </a:ln>
          </p:spPr>
          <p:txBody>
            <a:bodyPr vert="horz" wrap="square" lIns="91440" tIns="45720" rIns="91440" bIns="45720" numCol="1" anchor="t" anchorCtr="0" compatLnSpc="1"/>
            <a:lstStyle/>
            <a:p>
              <a:endParaRPr lang="zh-CN" altLang="en-US" sz="1600"/>
            </a:p>
          </p:txBody>
        </p:sp>
        <p:sp>
          <p:nvSpPr>
            <p:cNvPr id="130" name="Freeform 30"/>
            <p:cNvSpPr>
              <a:spLocks noEditPoints="1"/>
            </p:cNvSpPr>
            <p:nvPr/>
          </p:nvSpPr>
          <p:spPr bwMode="auto">
            <a:xfrm>
              <a:off x="4894165" y="4996489"/>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grpFill/>
            <a:ln>
              <a:noFill/>
            </a:ln>
          </p:spPr>
          <p:txBody>
            <a:bodyPr vert="horz" wrap="square" lIns="91440" tIns="45720" rIns="91440" bIns="45720" numCol="1" anchor="t" anchorCtr="0" compatLnSpc="1"/>
            <a:lstStyle/>
            <a:p>
              <a:endParaRPr lang="zh-CN" altLang="en-US" sz="1600"/>
            </a:p>
          </p:txBody>
        </p:sp>
        <p:sp>
          <p:nvSpPr>
            <p:cNvPr id="131" name="Freeform 30"/>
            <p:cNvSpPr>
              <a:spLocks noEditPoints="1"/>
            </p:cNvSpPr>
            <p:nvPr/>
          </p:nvSpPr>
          <p:spPr bwMode="auto">
            <a:xfrm>
              <a:off x="5393682" y="4994418"/>
              <a:ext cx="452407" cy="44894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grpFill/>
            <a:ln>
              <a:noFill/>
            </a:ln>
          </p:spPr>
          <p:txBody>
            <a:bodyPr vert="horz" wrap="square" lIns="91440" tIns="45720" rIns="91440" bIns="45720" numCol="1" anchor="t" anchorCtr="0" compatLnSpc="1"/>
            <a:lstStyle/>
            <a:p>
              <a:endParaRPr lang="zh-CN" altLang="en-US" sz="1600"/>
            </a:p>
          </p:txBody>
        </p:sp>
      </p:grpSp>
      <p:sp>
        <p:nvSpPr>
          <p:cNvPr id="132" name="Freeform 5"/>
          <p:cNvSpPr/>
          <p:nvPr/>
        </p:nvSpPr>
        <p:spPr bwMode="auto">
          <a:xfrm>
            <a:off x="7101346" y="2766792"/>
            <a:ext cx="3223945" cy="79407"/>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solidFill>
              <a:schemeClr val="tx1"/>
            </a:solidFill>
          </a:ln>
        </p:spPr>
        <p:txBody>
          <a:bodyPr vert="horz" wrap="square" lIns="91440" tIns="45720" rIns="91440" bIns="45720" numCol="1" anchor="t" anchorCtr="0" compatLnSpc="1"/>
          <a:lstStyle/>
          <a:p>
            <a:endParaRPr lang="zh-CN" altLang="en-US"/>
          </a:p>
        </p:txBody>
      </p:sp>
      <p:sp>
        <p:nvSpPr>
          <p:cNvPr id="133" name="Freeform 5"/>
          <p:cNvSpPr/>
          <p:nvPr/>
        </p:nvSpPr>
        <p:spPr bwMode="auto">
          <a:xfrm rot="5400000">
            <a:off x="5644907" y="3888841"/>
            <a:ext cx="3223945" cy="79407"/>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solidFill>
              <a:schemeClr val="tx1"/>
            </a:solid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p:cTn id="12" dur="500" fill="hold"/>
                                        <p:tgtEl>
                                          <p:spTgt spid="101"/>
                                        </p:tgtEl>
                                        <p:attrNameLst>
                                          <p:attrName>ppt_w</p:attrName>
                                        </p:attrNameLst>
                                      </p:cBhvr>
                                      <p:tavLst>
                                        <p:tav tm="0">
                                          <p:val>
                                            <p:fltVal val="0"/>
                                          </p:val>
                                        </p:tav>
                                        <p:tav tm="100000">
                                          <p:val>
                                            <p:strVal val="#ppt_w"/>
                                          </p:val>
                                        </p:tav>
                                      </p:tavLst>
                                    </p:anim>
                                    <p:anim calcmode="lin" valueType="num">
                                      <p:cBhvr>
                                        <p:cTn id="13" dur="500" fill="hold"/>
                                        <p:tgtEl>
                                          <p:spTgt spid="101"/>
                                        </p:tgtEl>
                                        <p:attrNameLst>
                                          <p:attrName>ppt_h</p:attrName>
                                        </p:attrNameLst>
                                      </p:cBhvr>
                                      <p:tavLst>
                                        <p:tav tm="0">
                                          <p:val>
                                            <p:fltVal val="0"/>
                                          </p:val>
                                        </p:tav>
                                        <p:tav tm="100000">
                                          <p:val>
                                            <p:strVal val="#ppt_h"/>
                                          </p:val>
                                        </p:tav>
                                      </p:tavLst>
                                    </p:anim>
                                    <p:animEffect transition="in" filter="fade">
                                      <p:cBhvr>
                                        <p:cTn id="14" dur="500"/>
                                        <p:tgtEl>
                                          <p:spTgt spid="10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5"/>
                                        </p:tgtEl>
                                        <p:attrNameLst>
                                          <p:attrName>style.visibility</p:attrName>
                                        </p:attrNameLst>
                                      </p:cBhvr>
                                      <p:to>
                                        <p:strVal val="visible"/>
                                      </p:to>
                                    </p:set>
                                    <p:anim calcmode="lin" valueType="num">
                                      <p:cBhvr>
                                        <p:cTn id="22" dur="500" fill="hold"/>
                                        <p:tgtEl>
                                          <p:spTgt spid="105"/>
                                        </p:tgtEl>
                                        <p:attrNameLst>
                                          <p:attrName>ppt_w</p:attrName>
                                        </p:attrNameLst>
                                      </p:cBhvr>
                                      <p:tavLst>
                                        <p:tav tm="0">
                                          <p:val>
                                            <p:fltVal val="0"/>
                                          </p:val>
                                        </p:tav>
                                        <p:tav tm="100000">
                                          <p:val>
                                            <p:strVal val="#ppt_w"/>
                                          </p:val>
                                        </p:tav>
                                      </p:tavLst>
                                    </p:anim>
                                    <p:anim calcmode="lin" valueType="num">
                                      <p:cBhvr>
                                        <p:cTn id="23" dur="500" fill="hold"/>
                                        <p:tgtEl>
                                          <p:spTgt spid="105"/>
                                        </p:tgtEl>
                                        <p:attrNameLst>
                                          <p:attrName>ppt_h</p:attrName>
                                        </p:attrNameLst>
                                      </p:cBhvr>
                                      <p:tavLst>
                                        <p:tav tm="0">
                                          <p:val>
                                            <p:fltVal val="0"/>
                                          </p:val>
                                        </p:tav>
                                        <p:tav tm="100000">
                                          <p:val>
                                            <p:strVal val="#ppt_h"/>
                                          </p:val>
                                        </p:tav>
                                      </p:tavLst>
                                    </p:anim>
                                    <p:animEffect transition="in" filter="fade">
                                      <p:cBhvr>
                                        <p:cTn id="24" dur="500"/>
                                        <p:tgtEl>
                                          <p:spTgt spid="105"/>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34"/>
                                        </p:tgtEl>
                                        <p:attrNameLst>
                                          <p:attrName>style.visibility</p:attrName>
                                        </p:attrNameLst>
                                      </p:cBhvr>
                                      <p:to>
                                        <p:strVal val="visible"/>
                                      </p:to>
                                    </p:set>
                                    <p:animEffect transition="in" filter="wipe(left)">
                                      <p:cBhvr>
                                        <p:cTn id="28" dur="500"/>
                                        <p:tgtEl>
                                          <p:spTgt spid="134"/>
                                        </p:tgtEl>
                                      </p:cBhvr>
                                    </p:animEffect>
                                  </p:childTnLst>
                                </p:cTn>
                              </p:par>
                              <p:par>
                                <p:cTn id="29" presetID="22" presetClass="entr" presetSubtype="8"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22" presetClass="entr" presetSubtype="8"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par>
                                <p:cTn id="35" presetID="22" presetClass="entr" presetSubtype="8"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1000"/>
                            </p:stCondLst>
                            <p:childTnLst>
                              <p:par>
                                <p:cTn id="39" presetID="2" presetClass="entr" presetSubtype="2" fill="hold" grpId="0"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additive="base">
                                        <p:cTn id="41" dur="500" fill="hold"/>
                                        <p:tgtEl>
                                          <p:spTgt spid="132"/>
                                        </p:tgtEl>
                                        <p:attrNameLst>
                                          <p:attrName>ppt_x</p:attrName>
                                        </p:attrNameLst>
                                      </p:cBhvr>
                                      <p:tavLst>
                                        <p:tav tm="0">
                                          <p:val>
                                            <p:strVal val="1+#ppt_w/2"/>
                                          </p:val>
                                        </p:tav>
                                        <p:tav tm="100000">
                                          <p:val>
                                            <p:strVal val="#ppt_x"/>
                                          </p:val>
                                        </p:tav>
                                      </p:tavLst>
                                    </p:anim>
                                    <p:anim calcmode="lin" valueType="num">
                                      <p:cBhvr additive="base">
                                        <p:cTn id="42" dur="500" fill="hold"/>
                                        <p:tgtEl>
                                          <p:spTgt spid="132"/>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3"/>
                                        </p:tgtEl>
                                        <p:attrNameLst>
                                          <p:attrName>style.visibility</p:attrName>
                                        </p:attrNameLst>
                                      </p:cBhvr>
                                      <p:to>
                                        <p:strVal val="visible"/>
                                      </p:to>
                                    </p:set>
                                    <p:anim calcmode="lin" valueType="num">
                                      <p:cBhvr additive="base">
                                        <p:cTn id="45" dur="500" fill="hold"/>
                                        <p:tgtEl>
                                          <p:spTgt spid="133"/>
                                        </p:tgtEl>
                                        <p:attrNameLst>
                                          <p:attrName>ppt_x</p:attrName>
                                        </p:attrNameLst>
                                      </p:cBhvr>
                                      <p:tavLst>
                                        <p:tav tm="0">
                                          <p:val>
                                            <p:strVal val="#ppt_x"/>
                                          </p:val>
                                        </p:tav>
                                        <p:tav tm="100000">
                                          <p:val>
                                            <p:strVal val="#ppt_x"/>
                                          </p:val>
                                        </p:tav>
                                      </p:tavLst>
                                    </p:anim>
                                    <p:anim calcmode="lin" valueType="num">
                                      <p:cBhvr additive="base">
                                        <p:cTn id="46" dur="500" fill="hold"/>
                                        <p:tgtEl>
                                          <p:spTgt spid="133"/>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500"/>
                                        <p:tgtEl>
                                          <p:spTgt spid="98"/>
                                        </p:tgtEl>
                                      </p:cBhvr>
                                    </p:animEffect>
                                  </p:childTnLst>
                                </p:cTn>
                              </p:par>
                            </p:childTnLst>
                          </p:cTn>
                        </p:par>
                        <p:par>
                          <p:cTn id="51" fill="hold">
                            <p:stCondLst>
                              <p:cond delay="2000"/>
                            </p:stCondLst>
                            <p:childTnLst>
                              <p:par>
                                <p:cTn id="52" presetID="22" presetClass="entr" presetSubtype="1" fill="hold" grpId="0" nodeType="afterEffect">
                                  <p:stCondLst>
                                    <p:cond delay="0"/>
                                  </p:stCondLst>
                                  <p:childTnLst>
                                    <p:set>
                                      <p:cBhvr>
                                        <p:cTn id="53" dur="1" fill="hold">
                                          <p:stCondLst>
                                            <p:cond delay="0"/>
                                          </p:stCondLst>
                                        </p:cTn>
                                        <p:tgtEl>
                                          <p:spTgt spid="95"/>
                                        </p:tgtEl>
                                        <p:attrNameLst>
                                          <p:attrName>style.visibility</p:attrName>
                                        </p:attrNameLst>
                                      </p:cBhvr>
                                      <p:to>
                                        <p:strVal val="visible"/>
                                      </p:to>
                                    </p:set>
                                    <p:animEffect transition="in" filter="wipe(up)">
                                      <p:cBhvr>
                                        <p:cTn id="54" dur="500"/>
                                        <p:tgtEl>
                                          <p:spTgt spid="95"/>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wipe(up)">
                                      <p:cBhvr>
                                        <p:cTn id="57" dur="500"/>
                                        <p:tgtEl>
                                          <p:spTgt spid="96"/>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up)">
                                      <p:cBhvr>
                                        <p:cTn id="6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98" grpId="0"/>
      <p:bldP spid="99" grpId="0"/>
      <p:bldP spid="101" grpId="0"/>
      <p:bldP spid="103" grpId="0"/>
      <p:bldP spid="105" grpId="0"/>
      <p:bldP spid="132" grpId="0" animBg="1"/>
      <p:bldP spid="1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3"/>
          <p:cNvPicPr>
            <a:picLocks noChangeAspect="1"/>
          </p:cNvPicPr>
          <p:nvPr/>
        </p:nvPicPr>
        <p:blipFill rotWithShape="1">
          <a:blip r:embed="rId3">
            <a:extLst>
              <a:ext uri="{96DAC541-7B7A-43D3-8B79-37D633B846F1}">
                <asvg:svgBlip xmlns:asvg="http://schemas.microsoft.com/office/drawing/2016/SVG/main" r:embed="rId4"/>
              </a:ext>
            </a:extLst>
          </a:blip>
          <a:srcRect t="19307" r="-1" b="24865"/>
          <a:stretch>
            <a:fillRect/>
          </a:stretch>
        </p:blipFill>
        <p:spPr>
          <a:xfrm>
            <a:off x="20" y="10"/>
            <a:ext cx="12191980" cy="6857990"/>
          </a:xfrm>
          <a:prstGeom prst="rect">
            <a:avLst/>
          </a:prstGeom>
        </p:spPr>
      </p:pic>
      <p:sp>
        <p:nvSpPr>
          <p:cNvPr id="5" name="椭圆 4"/>
          <p:cNvSpPr/>
          <p:nvPr/>
        </p:nvSpPr>
        <p:spPr>
          <a:xfrm>
            <a:off x="6604001" y="2376479"/>
            <a:ext cx="6045200" cy="60452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4685168" y="1957379"/>
            <a:ext cx="2821683" cy="3323987"/>
          </a:xfrm>
          <a:prstGeom prst="rect">
            <a:avLst/>
          </a:prstGeom>
          <a:noFill/>
        </p:spPr>
        <p:txBody>
          <a:bodyPr wrap="square" rtlCol="0">
            <a:spAutoFit/>
          </a:bodyPr>
          <a:lstStyle/>
          <a:p>
            <a:pPr algn="ctr"/>
            <a:r>
              <a:rPr lang="en-US" altLang="zh-CN" sz="7200" b="1" dirty="0">
                <a:ln>
                  <a:solidFill>
                    <a:srgbClr val="0F863B"/>
                  </a:solidFill>
                </a:ln>
                <a:solidFill>
                  <a:schemeClr val="bg1"/>
                </a:solidFill>
                <a:effectLst>
                  <a:outerShdw blurRad="38100" dist="38100" dir="2700000" algn="tl">
                    <a:srgbClr val="000000">
                      <a:alpha val="43137"/>
                    </a:srgbClr>
                  </a:outerShdw>
                </a:effectLst>
              </a:rPr>
              <a:t>PART</a:t>
            </a:r>
          </a:p>
          <a:p>
            <a:pPr algn="ctr"/>
            <a:r>
              <a:rPr lang="en-US" altLang="zh-CN" sz="13800" b="1" dirty="0">
                <a:ln>
                  <a:solidFill>
                    <a:srgbClr val="0F863B"/>
                  </a:solidFill>
                </a:ln>
                <a:solidFill>
                  <a:schemeClr val="bg1"/>
                </a:solidFill>
                <a:effectLst>
                  <a:outerShdw blurRad="38100" dist="38100" dir="2700000" algn="tl">
                    <a:srgbClr val="000000">
                      <a:alpha val="43137"/>
                    </a:srgbClr>
                  </a:outerShdw>
                </a:effectLst>
              </a:rPr>
              <a:t>04</a:t>
            </a:r>
            <a:endParaRPr lang="zh-CN" altLang="en-US" sz="13800" b="1" dirty="0">
              <a:ln>
                <a:solidFill>
                  <a:srgbClr val="0F863B"/>
                </a:solidFill>
              </a:ln>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7995385" y="3974553"/>
            <a:ext cx="3262432" cy="1015663"/>
          </a:xfrm>
          <a:prstGeom prst="rect">
            <a:avLst/>
          </a:prstGeom>
          <a:noFill/>
        </p:spPr>
        <p:txBody>
          <a:bodyPr wrap="none" rtlCol="0">
            <a:spAutoFit/>
          </a:bodyPr>
          <a:lstStyle>
            <a:defPPr>
              <a:defRPr lang="zh-CN"/>
            </a:defPPr>
            <a:lvl1pPr>
              <a:defRPr sz="6000">
                <a:blipFill>
                  <a:blip r:embed="rId5"/>
                  <a:stretch>
                    <a:fillRect/>
                  </a:stretch>
                </a:blipFill>
                <a:latin typeface="方正综艺简体" panose="02010601030101010101" pitchFamily="2" charset="-122"/>
                <a:ea typeface="方正综艺简体" panose="02010601030101010101" pitchFamily="2" charset="-122"/>
              </a:defRPr>
            </a:lvl1pPr>
          </a:lstStyle>
          <a:p>
            <a:r>
              <a:rPr lang="zh-CN" altLang="en-US" dirty="0">
                <a:ln>
                  <a:solidFill>
                    <a:srgbClr val="0F863B"/>
                  </a:solidFill>
                </a:ln>
              </a:rPr>
              <a:t>研究结论</a:t>
            </a:r>
          </a:p>
        </p:txBody>
      </p:sp>
      <p:sp>
        <p:nvSpPr>
          <p:cNvPr id="8" name="文本框 7"/>
          <p:cNvSpPr txBox="1"/>
          <p:nvPr/>
        </p:nvSpPr>
        <p:spPr>
          <a:xfrm>
            <a:off x="8014575" y="4965138"/>
            <a:ext cx="1548525"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输入标题</a:t>
            </a:r>
          </a:p>
        </p:txBody>
      </p:sp>
      <p:sp>
        <p:nvSpPr>
          <p:cNvPr id="9" name="文本框 8"/>
          <p:cNvSpPr txBox="1"/>
          <p:nvPr/>
        </p:nvSpPr>
        <p:spPr>
          <a:xfrm>
            <a:off x="8014575" y="5460116"/>
            <a:ext cx="1548525"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输入标题</a:t>
            </a:r>
          </a:p>
        </p:txBody>
      </p:sp>
      <p:sp>
        <p:nvSpPr>
          <p:cNvPr id="10" name="文本框 9"/>
          <p:cNvSpPr txBox="1"/>
          <p:nvPr/>
        </p:nvSpPr>
        <p:spPr>
          <a:xfrm>
            <a:off x="9937892" y="4965138"/>
            <a:ext cx="1548525"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输入标题</a:t>
            </a:r>
          </a:p>
        </p:txBody>
      </p:sp>
      <p:sp>
        <p:nvSpPr>
          <p:cNvPr id="11" name="文本框 10"/>
          <p:cNvSpPr txBox="1"/>
          <p:nvPr/>
        </p:nvSpPr>
        <p:spPr>
          <a:xfrm>
            <a:off x="9937892" y="5460116"/>
            <a:ext cx="1548525"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149"/>
                            </p:stCondLst>
                            <p:childTnLst>
                              <p:par>
                                <p:cTn id="20" presetID="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50" fill="hold"/>
                                        <p:tgtEl>
                                          <p:spTgt spid="8"/>
                                        </p:tgtEl>
                                        <p:attrNameLst>
                                          <p:attrName>ppt_x</p:attrName>
                                        </p:attrNameLst>
                                      </p:cBhvr>
                                      <p:tavLst>
                                        <p:tav tm="0">
                                          <p:val>
                                            <p:strVal val="1+#ppt_w/2"/>
                                          </p:val>
                                        </p:tav>
                                        <p:tav tm="100000">
                                          <p:val>
                                            <p:strVal val="#ppt_x"/>
                                          </p:val>
                                        </p:tav>
                                      </p:tavLst>
                                    </p:anim>
                                    <p:anim calcmode="lin" valueType="num">
                                      <p:cBhvr additive="base">
                                        <p:cTn id="23" dur="25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1649"/>
                            </p:stCondLst>
                            <p:childTnLst>
                              <p:par>
                                <p:cTn id="25" presetID="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50" fill="hold"/>
                                        <p:tgtEl>
                                          <p:spTgt spid="10"/>
                                        </p:tgtEl>
                                        <p:attrNameLst>
                                          <p:attrName>ppt_x</p:attrName>
                                        </p:attrNameLst>
                                      </p:cBhvr>
                                      <p:tavLst>
                                        <p:tav tm="0">
                                          <p:val>
                                            <p:strVal val="1+#ppt_w/2"/>
                                          </p:val>
                                        </p:tav>
                                        <p:tav tm="100000">
                                          <p:val>
                                            <p:strVal val="#ppt_x"/>
                                          </p:val>
                                        </p:tav>
                                      </p:tavLst>
                                    </p:anim>
                                    <p:anim calcmode="lin" valueType="num">
                                      <p:cBhvr additive="base">
                                        <p:cTn id="28" dur="25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149"/>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1+#ppt_w/2"/>
                                          </p:val>
                                        </p:tav>
                                        <p:tav tm="100000">
                                          <p:val>
                                            <p:strVal val="#ppt_x"/>
                                          </p:val>
                                        </p:tav>
                                      </p:tavLst>
                                    </p:anim>
                                    <p:anim calcmode="lin" valueType="num">
                                      <p:cBhvr additive="base">
                                        <p:cTn id="33" dur="25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2649"/>
                            </p:stCondLst>
                            <p:childTnLst>
                              <p:par>
                                <p:cTn id="35" presetID="2" presetClass="entr" presetSubtype="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50" fill="hold"/>
                                        <p:tgtEl>
                                          <p:spTgt spid="11"/>
                                        </p:tgtEl>
                                        <p:attrNameLst>
                                          <p:attrName>ppt_x</p:attrName>
                                        </p:attrNameLst>
                                      </p:cBhvr>
                                      <p:tavLst>
                                        <p:tav tm="0">
                                          <p:val>
                                            <p:strVal val="1+#ppt_w/2"/>
                                          </p:val>
                                        </p:tav>
                                        <p:tav tm="100000">
                                          <p:val>
                                            <p:strVal val="#ppt_x"/>
                                          </p:val>
                                        </p:tav>
                                      </p:tavLst>
                                    </p:anim>
                                    <p:anim calcmode="lin" valueType="num">
                                      <p:cBhvr additive="base">
                                        <p:cTn id="38"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文本框 61"/>
          <p:cNvSpPr txBox="1">
            <a:spLocks noChangeArrowheads="1"/>
          </p:cNvSpPr>
          <p:nvPr/>
        </p:nvSpPr>
        <p:spPr bwMode="auto">
          <a:xfrm>
            <a:off x="2481263" y="1946275"/>
            <a:ext cx="1766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595959"/>
                </a:solidFill>
                <a:latin typeface="+mn-lt"/>
                <a:ea typeface="+mn-ea"/>
                <a:cs typeface="+mn-ea"/>
                <a:sym typeface="+mn-lt"/>
              </a:rPr>
              <a:t>输入小标题</a:t>
            </a:r>
          </a:p>
        </p:txBody>
      </p:sp>
      <p:sp>
        <p:nvSpPr>
          <p:cNvPr id="86" name="文本框 62"/>
          <p:cNvSpPr txBox="1">
            <a:spLocks noChangeArrowheads="1"/>
          </p:cNvSpPr>
          <p:nvPr/>
        </p:nvSpPr>
        <p:spPr bwMode="auto">
          <a:xfrm>
            <a:off x="2484438" y="2635250"/>
            <a:ext cx="3408362" cy="66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grpSp>
        <p:nvGrpSpPr>
          <p:cNvPr id="87" name="组合 86"/>
          <p:cNvGrpSpPr/>
          <p:nvPr/>
        </p:nvGrpSpPr>
        <p:grpSpPr>
          <a:xfrm>
            <a:off x="1321486" y="2141168"/>
            <a:ext cx="1025525" cy="1239838"/>
            <a:chOff x="1321486" y="2496768"/>
            <a:chExt cx="1025525" cy="1239838"/>
          </a:xfrm>
        </p:grpSpPr>
        <p:sp>
          <p:nvSpPr>
            <p:cNvPr id="88" name="椭圆 31"/>
            <p:cNvSpPr/>
            <p:nvPr/>
          </p:nvSpPr>
          <p:spPr>
            <a:xfrm>
              <a:off x="1321486" y="2496768"/>
              <a:ext cx="1025525" cy="123983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sp>
          <p:nvSpPr>
            <p:cNvPr id="89" name="矩形 71"/>
            <p:cNvSpPr>
              <a:spLocks noChangeArrowheads="1"/>
            </p:cNvSpPr>
            <p:nvPr/>
          </p:nvSpPr>
          <p:spPr bwMode="auto">
            <a:xfrm>
              <a:off x="1450975" y="2933701"/>
              <a:ext cx="762000" cy="708025"/>
            </a:xfrm>
            <a:prstGeom prst="rect">
              <a:avLst/>
            </a:prstGeom>
            <a:noFill/>
            <a:ln w="2857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b="1" dirty="0">
                  <a:solidFill>
                    <a:srgbClr val="605448"/>
                  </a:solidFill>
                  <a:latin typeface="+mn-lt"/>
                  <a:ea typeface="+mn-ea"/>
                  <a:cs typeface="+mn-ea"/>
                  <a:sym typeface="+mn-lt"/>
                </a:rPr>
                <a:t>01</a:t>
              </a:r>
              <a:endParaRPr lang="zh-CN" altLang="en-US" sz="3600" b="1" dirty="0">
                <a:solidFill>
                  <a:srgbClr val="605448"/>
                </a:solidFill>
                <a:latin typeface="+mn-lt"/>
                <a:ea typeface="+mn-ea"/>
                <a:cs typeface="+mn-ea"/>
                <a:sym typeface="+mn-lt"/>
              </a:endParaRPr>
            </a:p>
          </p:txBody>
        </p:sp>
        <p:grpSp>
          <p:nvGrpSpPr>
            <p:cNvPr id="90" name="组合 5"/>
            <p:cNvGrpSpPr/>
            <p:nvPr/>
          </p:nvGrpSpPr>
          <p:grpSpPr bwMode="auto">
            <a:xfrm>
              <a:off x="1584325" y="2544763"/>
              <a:ext cx="536575" cy="473075"/>
              <a:chOff x="7509111" y="2144857"/>
              <a:chExt cx="1157049" cy="1019200"/>
            </a:xfrm>
          </p:grpSpPr>
          <p:sp>
            <p:nvSpPr>
              <p:cNvPr id="91" name="任意多边形 90"/>
              <p:cNvSpPr/>
              <p:nvPr/>
            </p:nvSpPr>
            <p:spPr>
              <a:xfrm>
                <a:off x="7509111" y="2363746"/>
                <a:ext cx="1157049" cy="800311"/>
              </a:xfrm>
              <a:custGeom>
                <a:avLst/>
                <a:gdLst>
                  <a:gd name="connsiteX0" fmla="*/ 582519 w 1166674"/>
                  <a:gd name="connsiteY0" fmla="*/ 223878 h 732468"/>
                  <a:gd name="connsiteX1" fmla="*/ 236155 w 1166674"/>
                  <a:gd name="connsiteY1" fmla="*/ 2205 h 732468"/>
                  <a:gd name="connsiteX2" fmla="*/ 628 w 1166674"/>
                  <a:gd name="connsiteY2" fmla="*/ 390133 h 732468"/>
                  <a:gd name="connsiteX3" fmla="*/ 305428 w 1166674"/>
                  <a:gd name="connsiteY3" fmla="*/ 722642 h 732468"/>
                  <a:gd name="connsiteX4" fmla="*/ 540955 w 1166674"/>
                  <a:gd name="connsiteY4" fmla="*/ 611805 h 732468"/>
                  <a:gd name="connsiteX5" fmla="*/ 734919 w 1166674"/>
                  <a:gd name="connsiteY5" fmla="*/ 722642 h 732468"/>
                  <a:gd name="connsiteX6" fmla="*/ 1095137 w 1166674"/>
                  <a:gd name="connsiteY6" fmla="*/ 556387 h 732468"/>
                  <a:gd name="connsiteX7" fmla="*/ 1122846 w 1166674"/>
                  <a:gd name="connsiteY7" fmla="*/ 43769 h 732468"/>
                  <a:gd name="connsiteX8" fmla="*/ 582519 w 1166674"/>
                  <a:gd name="connsiteY8" fmla="*/ 223878 h 732468"/>
                  <a:gd name="connsiteX0-1" fmla="*/ 582519 w 1166674"/>
                  <a:gd name="connsiteY0-2" fmla="*/ 223878 h 732468"/>
                  <a:gd name="connsiteX1-3" fmla="*/ 236155 w 1166674"/>
                  <a:gd name="connsiteY1-4" fmla="*/ 2205 h 732468"/>
                  <a:gd name="connsiteX2-5" fmla="*/ 628 w 1166674"/>
                  <a:gd name="connsiteY2-6" fmla="*/ 390133 h 732468"/>
                  <a:gd name="connsiteX3-7" fmla="*/ 305428 w 1166674"/>
                  <a:gd name="connsiteY3-8" fmla="*/ 722642 h 732468"/>
                  <a:gd name="connsiteX4-9" fmla="*/ 540955 w 1166674"/>
                  <a:gd name="connsiteY4-10" fmla="*/ 611805 h 732468"/>
                  <a:gd name="connsiteX5-11" fmla="*/ 734919 w 1166674"/>
                  <a:gd name="connsiteY5-12" fmla="*/ 722642 h 732468"/>
                  <a:gd name="connsiteX6-13" fmla="*/ 1095137 w 1166674"/>
                  <a:gd name="connsiteY6-14" fmla="*/ 556387 h 732468"/>
                  <a:gd name="connsiteX7-15" fmla="*/ 1122846 w 1166674"/>
                  <a:gd name="connsiteY7-16" fmla="*/ 43769 h 732468"/>
                  <a:gd name="connsiteX8-17" fmla="*/ 582519 w 1166674"/>
                  <a:gd name="connsiteY8-18" fmla="*/ 223878 h 732468"/>
                  <a:gd name="connsiteX0-19" fmla="*/ 582519 w 1166674"/>
                  <a:gd name="connsiteY0-20" fmla="*/ 226644 h 735234"/>
                  <a:gd name="connsiteX1-21" fmla="*/ 236155 w 1166674"/>
                  <a:gd name="connsiteY1-22" fmla="*/ 4971 h 735234"/>
                  <a:gd name="connsiteX2-23" fmla="*/ 628 w 1166674"/>
                  <a:gd name="connsiteY2-24" fmla="*/ 392899 h 735234"/>
                  <a:gd name="connsiteX3-25" fmla="*/ 305428 w 1166674"/>
                  <a:gd name="connsiteY3-26" fmla="*/ 725408 h 735234"/>
                  <a:gd name="connsiteX4-27" fmla="*/ 540955 w 1166674"/>
                  <a:gd name="connsiteY4-28" fmla="*/ 614571 h 735234"/>
                  <a:gd name="connsiteX5-29" fmla="*/ 734919 w 1166674"/>
                  <a:gd name="connsiteY5-30" fmla="*/ 725408 h 735234"/>
                  <a:gd name="connsiteX6-31" fmla="*/ 1095137 w 1166674"/>
                  <a:gd name="connsiteY6-32" fmla="*/ 559153 h 735234"/>
                  <a:gd name="connsiteX7-33" fmla="*/ 1122846 w 1166674"/>
                  <a:gd name="connsiteY7-34" fmla="*/ 46535 h 735234"/>
                  <a:gd name="connsiteX8-35" fmla="*/ 582519 w 1166674"/>
                  <a:gd name="connsiteY8-36" fmla="*/ 226644 h 735234"/>
                  <a:gd name="connsiteX0-37" fmla="*/ 582519 w 1166674"/>
                  <a:gd name="connsiteY0-38" fmla="*/ 226644 h 735234"/>
                  <a:gd name="connsiteX1-39" fmla="*/ 236155 w 1166674"/>
                  <a:gd name="connsiteY1-40" fmla="*/ 4971 h 735234"/>
                  <a:gd name="connsiteX2-41" fmla="*/ 628 w 1166674"/>
                  <a:gd name="connsiteY2-42" fmla="*/ 392899 h 735234"/>
                  <a:gd name="connsiteX3-43" fmla="*/ 305428 w 1166674"/>
                  <a:gd name="connsiteY3-44" fmla="*/ 725408 h 735234"/>
                  <a:gd name="connsiteX4-45" fmla="*/ 540955 w 1166674"/>
                  <a:gd name="connsiteY4-46" fmla="*/ 614571 h 735234"/>
                  <a:gd name="connsiteX5-47" fmla="*/ 734919 w 1166674"/>
                  <a:gd name="connsiteY5-48" fmla="*/ 725408 h 735234"/>
                  <a:gd name="connsiteX6-49" fmla="*/ 1095137 w 1166674"/>
                  <a:gd name="connsiteY6-50" fmla="*/ 559153 h 735234"/>
                  <a:gd name="connsiteX7-51" fmla="*/ 1122846 w 1166674"/>
                  <a:gd name="connsiteY7-52" fmla="*/ 46535 h 735234"/>
                  <a:gd name="connsiteX8-53" fmla="*/ 582519 w 1166674"/>
                  <a:gd name="connsiteY8-54" fmla="*/ 226644 h 735234"/>
                  <a:gd name="connsiteX0-55" fmla="*/ 582519 w 1166674"/>
                  <a:gd name="connsiteY0-56" fmla="*/ 226644 h 735234"/>
                  <a:gd name="connsiteX1-57" fmla="*/ 236155 w 1166674"/>
                  <a:gd name="connsiteY1-58" fmla="*/ 4971 h 735234"/>
                  <a:gd name="connsiteX2-59" fmla="*/ 628 w 1166674"/>
                  <a:gd name="connsiteY2-60" fmla="*/ 392899 h 735234"/>
                  <a:gd name="connsiteX3-61" fmla="*/ 305428 w 1166674"/>
                  <a:gd name="connsiteY3-62" fmla="*/ 725408 h 735234"/>
                  <a:gd name="connsiteX4-63" fmla="*/ 540955 w 1166674"/>
                  <a:gd name="connsiteY4-64" fmla="*/ 614571 h 735234"/>
                  <a:gd name="connsiteX5-65" fmla="*/ 734919 w 1166674"/>
                  <a:gd name="connsiteY5-66" fmla="*/ 725408 h 735234"/>
                  <a:gd name="connsiteX6-67" fmla="*/ 1095137 w 1166674"/>
                  <a:gd name="connsiteY6-68" fmla="*/ 559153 h 735234"/>
                  <a:gd name="connsiteX7-69" fmla="*/ 1122846 w 1166674"/>
                  <a:gd name="connsiteY7-70" fmla="*/ 46535 h 735234"/>
                  <a:gd name="connsiteX8-71" fmla="*/ 582519 w 1166674"/>
                  <a:gd name="connsiteY8-72" fmla="*/ 226644 h 735234"/>
                  <a:gd name="connsiteX0-73" fmla="*/ 582519 w 1131746"/>
                  <a:gd name="connsiteY0-74" fmla="*/ 226644 h 735234"/>
                  <a:gd name="connsiteX1-75" fmla="*/ 236155 w 1131746"/>
                  <a:gd name="connsiteY1-76" fmla="*/ 4971 h 735234"/>
                  <a:gd name="connsiteX2-77" fmla="*/ 628 w 1131746"/>
                  <a:gd name="connsiteY2-78" fmla="*/ 392899 h 735234"/>
                  <a:gd name="connsiteX3-79" fmla="*/ 305428 w 1131746"/>
                  <a:gd name="connsiteY3-80" fmla="*/ 725408 h 735234"/>
                  <a:gd name="connsiteX4-81" fmla="*/ 540955 w 1131746"/>
                  <a:gd name="connsiteY4-82" fmla="*/ 614571 h 735234"/>
                  <a:gd name="connsiteX5-83" fmla="*/ 734919 w 1131746"/>
                  <a:gd name="connsiteY5-84" fmla="*/ 725408 h 735234"/>
                  <a:gd name="connsiteX6-85" fmla="*/ 1095137 w 1131746"/>
                  <a:gd name="connsiteY6-86" fmla="*/ 559153 h 735234"/>
                  <a:gd name="connsiteX7-87" fmla="*/ 1053574 w 1131746"/>
                  <a:gd name="connsiteY7-88" fmla="*/ 74245 h 735234"/>
                  <a:gd name="connsiteX8-89" fmla="*/ 582519 w 1131746"/>
                  <a:gd name="connsiteY8-90" fmla="*/ 226644 h 735234"/>
                  <a:gd name="connsiteX0-91" fmla="*/ 582519 w 1137803"/>
                  <a:gd name="connsiteY0-92" fmla="*/ 226644 h 735234"/>
                  <a:gd name="connsiteX1-93" fmla="*/ 236155 w 1137803"/>
                  <a:gd name="connsiteY1-94" fmla="*/ 4971 h 735234"/>
                  <a:gd name="connsiteX2-95" fmla="*/ 628 w 1137803"/>
                  <a:gd name="connsiteY2-96" fmla="*/ 392899 h 735234"/>
                  <a:gd name="connsiteX3-97" fmla="*/ 305428 w 1137803"/>
                  <a:gd name="connsiteY3-98" fmla="*/ 725408 h 735234"/>
                  <a:gd name="connsiteX4-99" fmla="*/ 540955 w 1137803"/>
                  <a:gd name="connsiteY4-100" fmla="*/ 614571 h 735234"/>
                  <a:gd name="connsiteX5-101" fmla="*/ 734919 w 1137803"/>
                  <a:gd name="connsiteY5-102" fmla="*/ 725408 h 735234"/>
                  <a:gd name="connsiteX6-103" fmla="*/ 1095137 w 1137803"/>
                  <a:gd name="connsiteY6-104" fmla="*/ 559153 h 735234"/>
                  <a:gd name="connsiteX7-105" fmla="*/ 1053574 w 1137803"/>
                  <a:gd name="connsiteY7-106" fmla="*/ 74245 h 735234"/>
                  <a:gd name="connsiteX8-107" fmla="*/ 582519 w 1137803"/>
                  <a:gd name="connsiteY8-108" fmla="*/ 226644 h 735234"/>
                  <a:gd name="connsiteX0-109" fmla="*/ 582519 w 1137803"/>
                  <a:gd name="connsiteY0-110" fmla="*/ 226644 h 735234"/>
                  <a:gd name="connsiteX1-111" fmla="*/ 236155 w 1137803"/>
                  <a:gd name="connsiteY1-112" fmla="*/ 4971 h 735234"/>
                  <a:gd name="connsiteX2-113" fmla="*/ 628 w 1137803"/>
                  <a:gd name="connsiteY2-114" fmla="*/ 392899 h 735234"/>
                  <a:gd name="connsiteX3-115" fmla="*/ 305428 w 1137803"/>
                  <a:gd name="connsiteY3-116" fmla="*/ 725408 h 735234"/>
                  <a:gd name="connsiteX4-117" fmla="*/ 540955 w 1137803"/>
                  <a:gd name="connsiteY4-118" fmla="*/ 614571 h 735234"/>
                  <a:gd name="connsiteX5-119" fmla="*/ 734919 w 1137803"/>
                  <a:gd name="connsiteY5-120" fmla="*/ 725408 h 735234"/>
                  <a:gd name="connsiteX6-121" fmla="*/ 1095137 w 1137803"/>
                  <a:gd name="connsiteY6-122" fmla="*/ 559153 h 735234"/>
                  <a:gd name="connsiteX7-123" fmla="*/ 1053574 w 1137803"/>
                  <a:gd name="connsiteY7-124" fmla="*/ 74245 h 735234"/>
                  <a:gd name="connsiteX8-125" fmla="*/ 582519 w 1137803"/>
                  <a:gd name="connsiteY8-126" fmla="*/ 226644 h 735234"/>
                  <a:gd name="connsiteX0-127" fmla="*/ 582519 w 1140842"/>
                  <a:gd name="connsiteY0-128" fmla="*/ 226644 h 735234"/>
                  <a:gd name="connsiteX1-129" fmla="*/ 236155 w 1140842"/>
                  <a:gd name="connsiteY1-130" fmla="*/ 4971 h 735234"/>
                  <a:gd name="connsiteX2-131" fmla="*/ 628 w 1140842"/>
                  <a:gd name="connsiteY2-132" fmla="*/ 392899 h 735234"/>
                  <a:gd name="connsiteX3-133" fmla="*/ 305428 w 1140842"/>
                  <a:gd name="connsiteY3-134" fmla="*/ 725408 h 735234"/>
                  <a:gd name="connsiteX4-135" fmla="*/ 540955 w 1140842"/>
                  <a:gd name="connsiteY4-136" fmla="*/ 614571 h 735234"/>
                  <a:gd name="connsiteX5-137" fmla="*/ 1095137 w 1140842"/>
                  <a:gd name="connsiteY5-138" fmla="*/ 559153 h 735234"/>
                  <a:gd name="connsiteX6-139" fmla="*/ 1053574 w 1140842"/>
                  <a:gd name="connsiteY6-140" fmla="*/ 74245 h 735234"/>
                  <a:gd name="connsiteX7-141" fmla="*/ 582519 w 1140842"/>
                  <a:gd name="connsiteY7-142" fmla="*/ 226644 h 735234"/>
                  <a:gd name="connsiteX0-143" fmla="*/ 582519 w 1140842"/>
                  <a:gd name="connsiteY0-144" fmla="*/ 226644 h 735234"/>
                  <a:gd name="connsiteX1-145" fmla="*/ 236155 w 1140842"/>
                  <a:gd name="connsiteY1-146" fmla="*/ 4971 h 735234"/>
                  <a:gd name="connsiteX2-147" fmla="*/ 628 w 1140842"/>
                  <a:gd name="connsiteY2-148" fmla="*/ 392899 h 735234"/>
                  <a:gd name="connsiteX3-149" fmla="*/ 305428 w 1140842"/>
                  <a:gd name="connsiteY3-150" fmla="*/ 725408 h 735234"/>
                  <a:gd name="connsiteX4-151" fmla="*/ 540955 w 1140842"/>
                  <a:gd name="connsiteY4-152" fmla="*/ 614571 h 735234"/>
                  <a:gd name="connsiteX5-153" fmla="*/ 1095137 w 1140842"/>
                  <a:gd name="connsiteY5-154" fmla="*/ 559153 h 735234"/>
                  <a:gd name="connsiteX6-155" fmla="*/ 1053574 w 1140842"/>
                  <a:gd name="connsiteY6-156" fmla="*/ 74245 h 735234"/>
                  <a:gd name="connsiteX7-157" fmla="*/ 582519 w 1140842"/>
                  <a:gd name="connsiteY7-158" fmla="*/ 226644 h 735234"/>
                  <a:gd name="connsiteX0-159" fmla="*/ 582519 w 1140842"/>
                  <a:gd name="connsiteY0-160" fmla="*/ 226644 h 743441"/>
                  <a:gd name="connsiteX1-161" fmla="*/ 236155 w 1140842"/>
                  <a:gd name="connsiteY1-162" fmla="*/ 4971 h 743441"/>
                  <a:gd name="connsiteX2-163" fmla="*/ 628 w 1140842"/>
                  <a:gd name="connsiteY2-164" fmla="*/ 392899 h 743441"/>
                  <a:gd name="connsiteX3-165" fmla="*/ 305428 w 1140842"/>
                  <a:gd name="connsiteY3-166" fmla="*/ 725408 h 743441"/>
                  <a:gd name="connsiteX4-167" fmla="*/ 540955 w 1140842"/>
                  <a:gd name="connsiteY4-168" fmla="*/ 614571 h 743441"/>
                  <a:gd name="connsiteX5-169" fmla="*/ 1095137 w 1140842"/>
                  <a:gd name="connsiteY5-170" fmla="*/ 559153 h 743441"/>
                  <a:gd name="connsiteX6-171" fmla="*/ 1053574 w 1140842"/>
                  <a:gd name="connsiteY6-172" fmla="*/ 74245 h 743441"/>
                  <a:gd name="connsiteX7-173" fmla="*/ 582519 w 1140842"/>
                  <a:gd name="connsiteY7-174" fmla="*/ 226644 h 743441"/>
                  <a:gd name="connsiteX0-175" fmla="*/ 582519 w 1140842"/>
                  <a:gd name="connsiteY0-176" fmla="*/ 226644 h 756134"/>
                  <a:gd name="connsiteX1-177" fmla="*/ 236155 w 1140842"/>
                  <a:gd name="connsiteY1-178" fmla="*/ 4971 h 756134"/>
                  <a:gd name="connsiteX2-179" fmla="*/ 628 w 1140842"/>
                  <a:gd name="connsiteY2-180" fmla="*/ 392899 h 756134"/>
                  <a:gd name="connsiteX3-181" fmla="*/ 305428 w 1140842"/>
                  <a:gd name="connsiteY3-182" fmla="*/ 725408 h 756134"/>
                  <a:gd name="connsiteX4-183" fmla="*/ 540955 w 1140842"/>
                  <a:gd name="connsiteY4-184" fmla="*/ 614571 h 756134"/>
                  <a:gd name="connsiteX5-185" fmla="*/ 1095137 w 1140842"/>
                  <a:gd name="connsiteY5-186" fmla="*/ 559153 h 756134"/>
                  <a:gd name="connsiteX6-187" fmla="*/ 1053574 w 1140842"/>
                  <a:gd name="connsiteY6-188" fmla="*/ 74245 h 756134"/>
                  <a:gd name="connsiteX7-189" fmla="*/ 582519 w 1140842"/>
                  <a:gd name="connsiteY7-190" fmla="*/ 226644 h 756134"/>
                  <a:gd name="connsiteX0-191" fmla="*/ 590394 w 1148717"/>
                  <a:gd name="connsiteY0-192" fmla="*/ 226644 h 756134"/>
                  <a:gd name="connsiteX1-193" fmla="*/ 244030 w 1148717"/>
                  <a:gd name="connsiteY1-194" fmla="*/ 4971 h 756134"/>
                  <a:gd name="connsiteX2-195" fmla="*/ 8503 w 1148717"/>
                  <a:gd name="connsiteY2-196" fmla="*/ 392899 h 756134"/>
                  <a:gd name="connsiteX3-197" fmla="*/ 548830 w 1148717"/>
                  <a:gd name="connsiteY3-198" fmla="*/ 614571 h 756134"/>
                  <a:gd name="connsiteX4-199" fmla="*/ 1103012 w 1148717"/>
                  <a:gd name="connsiteY4-200" fmla="*/ 559153 h 756134"/>
                  <a:gd name="connsiteX5-201" fmla="*/ 1061449 w 1148717"/>
                  <a:gd name="connsiteY5-202" fmla="*/ 74245 h 756134"/>
                  <a:gd name="connsiteX6-203" fmla="*/ 590394 w 1148717"/>
                  <a:gd name="connsiteY6-204" fmla="*/ 226644 h 756134"/>
                  <a:gd name="connsiteX0-205" fmla="*/ 590394 w 1148717"/>
                  <a:gd name="connsiteY0-206" fmla="*/ 226644 h 784718"/>
                  <a:gd name="connsiteX1-207" fmla="*/ 244030 w 1148717"/>
                  <a:gd name="connsiteY1-208" fmla="*/ 4971 h 784718"/>
                  <a:gd name="connsiteX2-209" fmla="*/ 8503 w 1148717"/>
                  <a:gd name="connsiteY2-210" fmla="*/ 392899 h 784718"/>
                  <a:gd name="connsiteX3-211" fmla="*/ 548830 w 1148717"/>
                  <a:gd name="connsiteY3-212" fmla="*/ 614571 h 784718"/>
                  <a:gd name="connsiteX4-213" fmla="*/ 1103012 w 1148717"/>
                  <a:gd name="connsiteY4-214" fmla="*/ 559153 h 784718"/>
                  <a:gd name="connsiteX5-215" fmla="*/ 1061449 w 1148717"/>
                  <a:gd name="connsiteY5-216" fmla="*/ 74245 h 784718"/>
                  <a:gd name="connsiteX6-217" fmla="*/ 590394 w 1148717"/>
                  <a:gd name="connsiteY6-218" fmla="*/ 226644 h 784718"/>
                  <a:gd name="connsiteX0-219" fmla="*/ 590394 w 1148717"/>
                  <a:gd name="connsiteY0-220" fmla="*/ 226644 h 784718"/>
                  <a:gd name="connsiteX1-221" fmla="*/ 244030 w 1148717"/>
                  <a:gd name="connsiteY1-222" fmla="*/ 4971 h 784718"/>
                  <a:gd name="connsiteX2-223" fmla="*/ 8503 w 1148717"/>
                  <a:gd name="connsiteY2-224" fmla="*/ 392899 h 784718"/>
                  <a:gd name="connsiteX3-225" fmla="*/ 548830 w 1148717"/>
                  <a:gd name="connsiteY3-226" fmla="*/ 614571 h 784718"/>
                  <a:gd name="connsiteX4-227" fmla="*/ 1103012 w 1148717"/>
                  <a:gd name="connsiteY4-228" fmla="*/ 559153 h 784718"/>
                  <a:gd name="connsiteX5-229" fmla="*/ 1061449 w 1148717"/>
                  <a:gd name="connsiteY5-230" fmla="*/ 74245 h 784718"/>
                  <a:gd name="connsiteX6-231" fmla="*/ 590394 w 1148717"/>
                  <a:gd name="connsiteY6-232" fmla="*/ 226644 h 784718"/>
                  <a:gd name="connsiteX0-233" fmla="*/ 581944 w 1140267"/>
                  <a:gd name="connsiteY0-234" fmla="*/ 226644 h 799900"/>
                  <a:gd name="connsiteX1-235" fmla="*/ 235580 w 1140267"/>
                  <a:gd name="connsiteY1-236" fmla="*/ 4971 h 799900"/>
                  <a:gd name="connsiteX2-237" fmla="*/ 53 w 1140267"/>
                  <a:gd name="connsiteY2-238" fmla="*/ 392899 h 799900"/>
                  <a:gd name="connsiteX3-239" fmla="*/ 540380 w 1140267"/>
                  <a:gd name="connsiteY3-240" fmla="*/ 614571 h 799900"/>
                  <a:gd name="connsiteX4-241" fmla="*/ 1094562 w 1140267"/>
                  <a:gd name="connsiteY4-242" fmla="*/ 559153 h 799900"/>
                  <a:gd name="connsiteX5-243" fmla="*/ 1052999 w 1140267"/>
                  <a:gd name="connsiteY5-244" fmla="*/ 74245 h 799900"/>
                  <a:gd name="connsiteX6-245" fmla="*/ 581944 w 1140267"/>
                  <a:gd name="connsiteY6-246" fmla="*/ 226644 h 799900"/>
                  <a:gd name="connsiteX0-247" fmla="*/ 581944 w 1157049"/>
                  <a:gd name="connsiteY0-248" fmla="*/ 226644 h 799900"/>
                  <a:gd name="connsiteX1-249" fmla="*/ 235580 w 1157049"/>
                  <a:gd name="connsiteY1-250" fmla="*/ 4971 h 799900"/>
                  <a:gd name="connsiteX2-251" fmla="*/ 53 w 1157049"/>
                  <a:gd name="connsiteY2-252" fmla="*/ 392899 h 799900"/>
                  <a:gd name="connsiteX3-253" fmla="*/ 540380 w 1157049"/>
                  <a:gd name="connsiteY3-254" fmla="*/ 614571 h 799900"/>
                  <a:gd name="connsiteX4-255" fmla="*/ 1094562 w 1157049"/>
                  <a:gd name="connsiteY4-256" fmla="*/ 559153 h 799900"/>
                  <a:gd name="connsiteX5-257" fmla="*/ 1052999 w 1157049"/>
                  <a:gd name="connsiteY5-258" fmla="*/ 74245 h 799900"/>
                  <a:gd name="connsiteX6-259" fmla="*/ 581944 w 1157049"/>
                  <a:gd name="connsiteY6-260" fmla="*/ 226644 h 799900"/>
                  <a:gd name="connsiteX0-261" fmla="*/ 581944 w 1157049"/>
                  <a:gd name="connsiteY0-262" fmla="*/ 226644 h 799900"/>
                  <a:gd name="connsiteX1-263" fmla="*/ 235580 w 1157049"/>
                  <a:gd name="connsiteY1-264" fmla="*/ 4971 h 799900"/>
                  <a:gd name="connsiteX2-265" fmla="*/ 53 w 1157049"/>
                  <a:gd name="connsiteY2-266" fmla="*/ 392899 h 799900"/>
                  <a:gd name="connsiteX3-267" fmla="*/ 540380 w 1157049"/>
                  <a:gd name="connsiteY3-268" fmla="*/ 614571 h 799900"/>
                  <a:gd name="connsiteX4-269" fmla="*/ 1094562 w 1157049"/>
                  <a:gd name="connsiteY4-270" fmla="*/ 559153 h 799900"/>
                  <a:gd name="connsiteX5-271" fmla="*/ 1052999 w 1157049"/>
                  <a:gd name="connsiteY5-272" fmla="*/ 74245 h 799900"/>
                  <a:gd name="connsiteX6-273" fmla="*/ 581944 w 1157049"/>
                  <a:gd name="connsiteY6-274" fmla="*/ 226644 h 799900"/>
                </a:gdLst>
                <a:ahLst/>
                <a:cxnLst>
                  <a:cxn ang="0">
                    <a:pos x="connsiteX0-261" y="connsiteY0-262"/>
                  </a:cxn>
                  <a:cxn ang="0">
                    <a:pos x="connsiteX1-263" y="connsiteY1-264"/>
                  </a:cxn>
                  <a:cxn ang="0">
                    <a:pos x="connsiteX2-265" y="connsiteY2-266"/>
                  </a:cxn>
                  <a:cxn ang="0">
                    <a:pos x="connsiteX3-267" y="connsiteY3-268"/>
                  </a:cxn>
                  <a:cxn ang="0">
                    <a:pos x="connsiteX4-269" y="connsiteY4-270"/>
                  </a:cxn>
                  <a:cxn ang="0">
                    <a:pos x="connsiteX5-271" y="connsiteY5-272"/>
                  </a:cxn>
                  <a:cxn ang="0">
                    <a:pos x="connsiteX6-273" y="connsiteY6-274"/>
                  </a:cxn>
                </a:cxnLst>
                <a:rect l="l" t="t" r="r" b="b"/>
                <a:pathLst>
                  <a:path w="1157049" h="799900">
                    <a:moveTo>
                      <a:pt x="581944" y="226644"/>
                    </a:moveTo>
                    <a:cubicBezTo>
                      <a:pt x="475725" y="67317"/>
                      <a:pt x="332562" y="-22738"/>
                      <a:pt x="235580" y="4971"/>
                    </a:cubicBezTo>
                    <a:cubicBezTo>
                      <a:pt x="138598" y="32680"/>
                      <a:pt x="-3122" y="205574"/>
                      <a:pt x="53" y="392899"/>
                    </a:cubicBezTo>
                    <a:cubicBezTo>
                      <a:pt x="3228" y="580224"/>
                      <a:pt x="176987" y="1063112"/>
                      <a:pt x="540380" y="614571"/>
                    </a:cubicBezTo>
                    <a:cubicBezTo>
                      <a:pt x="795823" y="920237"/>
                      <a:pt x="971025" y="773032"/>
                      <a:pt x="1094562" y="559153"/>
                    </a:cubicBezTo>
                    <a:cubicBezTo>
                      <a:pt x="1218099" y="345274"/>
                      <a:pt x="1133817" y="134281"/>
                      <a:pt x="1052999" y="74245"/>
                    </a:cubicBezTo>
                    <a:cubicBezTo>
                      <a:pt x="972181" y="14209"/>
                      <a:pt x="618889" y="25753"/>
                      <a:pt x="581944" y="226644"/>
                    </a:cubicBezTo>
                    <a:close/>
                  </a:path>
                </a:pathLst>
              </a:custGeom>
              <a:blipFill>
                <a:blip r:embed="rId3"/>
                <a:stretch>
                  <a:fillRect b="-14000"/>
                </a:stretch>
              </a:bli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sp>
            <p:nvSpPr>
              <p:cNvPr id="92" name="任意多边形 91"/>
              <p:cNvSpPr/>
              <p:nvPr/>
            </p:nvSpPr>
            <p:spPr>
              <a:xfrm>
                <a:off x="8008901" y="2688657"/>
                <a:ext cx="164315" cy="0"/>
              </a:xfrm>
              <a:custGeom>
                <a:avLst/>
                <a:gdLst>
                  <a:gd name="connsiteX0" fmla="*/ 0 w 166255"/>
                  <a:gd name="connsiteY0" fmla="*/ 0 h 0"/>
                  <a:gd name="connsiteX1" fmla="*/ 166255 w 166255"/>
                  <a:gd name="connsiteY1" fmla="*/ 0 h 0"/>
                </a:gdLst>
                <a:ahLst/>
                <a:cxnLst>
                  <a:cxn ang="0">
                    <a:pos x="connsiteX0" y="connsiteY0"/>
                  </a:cxn>
                  <a:cxn ang="0">
                    <a:pos x="connsiteX1" y="connsiteY1"/>
                  </a:cxn>
                </a:cxnLst>
                <a:rect l="l" t="t" r="r" b="b"/>
                <a:pathLst>
                  <a:path w="166255">
                    <a:moveTo>
                      <a:pt x="0" y="0"/>
                    </a:moveTo>
                    <a:lnTo>
                      <a:pt x="166255" y="0"/>
                    </a:lnTo>
                  </a:path>
                </a:pathLst>
              </a:custGeom>
              <a:blipFill>
                <a:blip r:embed="rId4"/>
                <a:stretch>
                  <a:fillRect b="-14000"/>
                </a:stretch>
              </a:bli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sp>
            <p:nvSpPr>
              <p:cNvPr id="93" name="任意多边形 92"/>
              <p:cNvSpPr/>
              <p:nvPr/>
            </p:nvSpPr>
            <p:spPr>
              <a:xfrm>
                <a:off x="8097905" y="2144857"/>
                <a:ext cx="143775" cy="543800"/>
              </a:xfrm>
              <a:custGeom>
                <a:avLst/>
                <a:gdLst>
                  <a:gd name="connsiteX0" fmla="*/ 0 w 142875"/>
                  <a:gd name="connsiteY0" fmla="*/ 542925 h 542925"/>
                  <a:gd name="connsiteX1" fmla="*/ 28575 w 142875"/>
                  <a:gd name="connsiteY1" fmla="*/ 219075 h 542925"/>
                  <a:gd name="connsiteX2" fmla="*/ 142875 w 142875"/>
                  <a:gd name="connsiteY2" fmla="*/ 0 h 542925"/>
                </a:gdLst>
                <a:ahLst/>
                <a:cxnLst>
                  <a:cxn ang="0">
                    <a:pos x="connsiteX0" y="connsiteY0"/>
                  </a:cxn>
                  <a:cxn ang="0">
                    <a:pos x="connsiteX1" y="connsiteY1"/>
                  </a:cxn>
                  <a:cxn ang="0">
                    <a:pos x="connsiteX2" y="connsiteY2"/>
                  </a:cxn>
                </a:cxnLst>
                <a:rect l="l" t="t" r="r" b="b"/>
                <a:pathLst>
                  <a:path w="142875" h="542925">
                    <a:moveTo>
                      <a:pt x="0" y="542925"/>
                    </a:moveTo>
                    <a:cubicBezTo>
                      <a:pt x="2381" y="426243"/>
                      <a:pt x="4763" y="309562"/>
                      <a:pt x="28575" y="219075"/>
                    </a:cubicBezTo>
                    <a:cubicBezTo>
                      <a:pt x="52387" y="128588"/>
                      <a:pt x="97631" y="64294"/>
                      <a:pt x="142875" y="0"/>
                    </a:cubicBezTo>
                  </a:path>
                </a:pathLst>
              </a:custGeom>
              <a:blipFill>
                <a:blip r:embed="rId4"/>
                <a:stretch>
                  <a:fillRect b="-14000"/>
                </a:stretch>
              </a:bli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grpSp>
      </p:grpSp>
      <p:sp>
        <p:nvSpPr>
          <p:cNvPr id="94" name="文本框 84"/>
          <p:cNvSpPr txBox="1">
            <a:spLocks noChangeArrowheads="1"/>
          </p:cNvSpPr>
          <p:nvPr/>
        </p:nvSpPr>
        <p:spPr bwMode="auto">
          <a:xfrm>
            <a:off x="2481263" y="3816350"/>
            <a:ext cx="1766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595959"/>
                </a:solidFill>
                <a:latin typeface="+mn-lt"/>
                <a:ea typeface="+mn-ea"/>
                <a:cs typeface="+mn-ea"/>
                <a:sym typeface="+mn-lt"/>
              </a:rPr>
              <a:t>输入小标题</a:t>
            </a:r>
          </a:p>
        </p:txBody>
      </p:sp>
      <p:sp>
        <p:nvSpPr>
          <p:cNvPr id="95" name="文本框 89"/>
          <p:cNvSpPr txBox="1">
            <a:spLocks noChangeArrowheads="1"/>
          </p:cNvSpPr>
          <p:nvPr/>
        </p:nvSpPr>
        <p:spPr bwMode="auto">
          <a:xfrm>
            <a:off x="2471738" y="4505325"/>
            <a:ext cx="3406775" cy="66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sp>
        <p:nvSpPr>
          <p:cNvPr id="96" name="文本框 107"/>
          <p:cNvSpPr txBox="1">
            <a:spLocks noChangeArrowheads="1"/>
          </p:cNvSpPr>
          <p:nvPr/>
        </p:nvSpPr>
        <p:spPr bwMode="auto">
          <a:xfrm>
            <a:off x="7448550" y="1946275"/>
            <a:ext cx="176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595959"/>
                </a:solidFill>
                <a:latin typeface="+mn-lt"/>
                <a:ea typeface="+mn-ea"/>
                <a:cs typeface="+mn-ea"/>
                <a:sym typeface="+mn-lt"/>
              </a:rPr>
              <a:t>输入小标题</a:t>
            </a:r>
          </a:p>
        </p:txBody>
      </p:sp>
      <p:sp>
        <p:nvSpPr>
          <p:cNvPr id="97" name="文本框 108"/>
          <p:cNvSpPr txBox="1">
            <a:spLocks noChangeArrowheads="1"/>
          </p:cNvSpPr>
          <p:nvPr/>
        </p:nvSpPr>
        <p:spPr bwMode="auto">
          <a:xfrm>
            <a:off x="7488238" y="2635250"/>
            <a:ext cx="3406775" cy="66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sp>
        <p:nvSpPr>
          <p:cNvPr id="98" name="文本框 112"/>
          <p:cNvSpPr txBox="1">
            <a:spLocks noChangeArrowheads="1"/>
          </p:cNvSpPr>
          <p:nvPr/>
        </p:nvSpPr>
        <p:spPr bwMode="auto">
          <a:xfrm>
            <a:off x="7448550" y="3816350"/>
            <a:ext cx="176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595959"/>
                </a:solidFill>
                <a:latin typeface="+mn-lt"/>
                <a:ea typeface="+mn-ea"/>
                <a:cs typeface="+mn-ea"/>
                <a:sym typeface="+mn-lt"/>
              </a:rPr>
              <a:t>输入小标题</a:t>
            </a:r>
          </a:p>
        </p:txBody>
      </p:sp>
      <p:sp>
        <p:nvSpPr>
          <p:cNvPr id="99" name="文本框 113"/>
          <p:cNvSpPr txBox="1">
            <a:spLocks noChangeArrowheads="1"/>
          </p:cNvSpPr>
          <p:nvPr/>
        </p:nvSpPr>
        <p:spPr bwMode="auto">
          <a:xfrm>
            <a:off x="7451725" y="4505325"/>
            <a:ext cx="3406775" cy="66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lnSpc>
                <a:spcPct val="120000"/>
              </a:lnSpc>
              <a:defRPr/>
            </a:pPr>
            <a:r>
              <a:rPr lang="zh-CN" altLang="en-US" sz="1600" dirty="0">
                <a:solidFill>
                  <a:prstClr val="black">
                    <a:lumMod val="75000"/>
                    <a:lumOff val="25000"/>
                  </a:prstClr>
                </a:solidFill>
                <a:latin typeface="方正静蕾简体" panose="02000000000000000000" pitchFamily="2" charset="-122"/>
                <a:ea typeface="方正静蕾简体" panose="02000000000000000000" pitchFamily="2" charset="-122"/>
                <a:cs typeface="+mn-ea"/>
                <a:sym typeface="+mn-lt"/>
              </a:rPr>
              <a:t>点击输入简要文字内容，文字内容需概括精炼，不用多余的文字修饰</a:t>
            </a:r>
            <a:endParaRPr lang="en-US" altLang="zh-CN" sz="1400" dirty="0">
              <a:solidFill>
                <a:prstClr val="black">
                  <a:lumMod val="75000"/>
                  <a:lumOff val="25000"/>
                </a:prstClr>
              </a:solidFill>
              <a:latin typeface="等线 Light" panose="02010600030101010101" charset="-122"/>
              <a:ea typeface="华文细黑" panose="02010600040101010101" pitchFamily="2" charset="-122"/>
            </a:endParaRPr>
          </a:p>
        </p:txBody>
      </p:sp>
      <p:grpSp>
        <p:nvGrpSpPr>
          <p:cNvPr id="100" name="组合 99"/>
          <p:cNvGrpSpPr/>
          <p:nvPr/>
        </p:nvGrpSpPr>
        <p:grpSpPr>
          <a:xfrm>
            <a:off x="1346200" y="3892550"/>
            <a:ext cx="1025525" cy="1300163"/>
            <a:chOff x="1346200" y="4248150"/>
            <a:chExt cx="1025525" cy="1300163"/>
          </a:xfrm>
          <a:noFill/>
        </p:grpSpPr>
        <p:sp>
          <p:nvSpPr>
            <p:cNvPr id="101" name="椭圆 31"/>
            <p:cNvSpPr/>
            <p:nvPr/>
          </p:nvSpPr>
          <p:spPr>
            <a:xfrm>
              <a:off x="1346200" y="4248150"/>
              <a:ext cx="1025525" cy="123983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sp>
          <p:nvSpPr>
            <p:cNvPr id="102" name="矩形 96"/>
            <p:cNvSpPr>
              <a:spLocks noChangeArrowheads="1"/>
            </p:cNvSpPr>
            <p:nvPr/>
          </p:nvSpPr>
          <p:spPr bwMode="auto">
            <a:xfrm>
              <a:off x="1454150" y="4840288"/>
              <a:ext cx="825499" cy="708025"/>
            </a:xfrm>
            <a:prstGeom prst="rect">
              <a:avLst/>
            </a:prstGeom>
            <a:noFill/>
            <a:ln w="2857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b="1" dirty="0">
                  <a:solidFill>
                    <a:srgbClr val="605448"/>
                  </a:solidFill>
                  <a:cs typeface="+mn-ea"/>
                  <a:sym typeface="+mn-lt"/>
                </a:rPr>
                <a:t>02</a:t>
              </a:r>
              <a:endParaRPr lang="zh-CN" altLang="en-US" sz="3600" b="1" dirty="0">
                <a:solidFill>
                  <a:srgbClr val="605448"/>
                </a:solidFill>
                <a:cs typeface="+mn-ea"/>
                <a:sym typeface="+mn-lt"/>
              </a:endParaRPr>
            </a:p>
          </p:txBody>
        </p:sp>
        <p:grpSp>
          <p:nvGrpSpPr>
            <p:cNvPr id="103" name="组合 10"/>
            <p:cNvGrpSpPr/>
            <p:nvPr/>
          </p:nvGrpSpPr>
          <p:grpSpPr bwMode="auto">
            <a:xfrm>
              <a:off x="1611313" y="4416425"/>
              <a:ext cx="500062" cy="522288"/>
              <a:chOff x="7710221" y="2608730"/>
              <a:chExt cx="828208" cy="866128"/>
            </a:xfrm>
            <a:grpFill/>
          </p:grpSpPr>
          <p:sp>
            <p:nvSpPr>
              <p:cNvPr id="104" name="任意多边形 103"/>
              <p:cNvSpPr/>
              <p:nvPr/>
            </p:nvSpPr>
            <p:spPr>
              <a:xfrm>
                <a:off x="7710221" y="2608730"/>
                <a:ext cx="828208" cy="866128"/>
              </a:xfrm>
              <a:custGeom>
                <a:avLst/>
                <a:gdLst>
                  <a:gd name="connsiteX0" fmla="*/ 272960 w 895427"/>
                  <a:gd name="connsiteY0" fmla="*/ 0 h 751895"/>
                  <a:gd name="connsiteX1" fmla="*/ 595689 w 895427"/>
                  <a:gd name="connsiteY1" fmla="*/ 0 h 751895"/>
                  <a:gd name="connsiteX2" fmla="*/ 568795 w 895427"/>
                  <a:gd name="connsiteY2" fmla="*/ 457200 h 751895"/>
                  <a:gd name="connsiteX3" fmla="*/ 878077 w 895427"/>
                  <a:gd name="connsiteY3" fmla="*/ 672353 h 751895"/>
                  <a:gd name="connsiteX4" fmla="*/ 17465 w 895427"/>
                  <a:gd name="connsiteY4" fmla="*/ 739589 h 751895"/>
                  <a:gd name="connsiteX5" fmla="*/ 299854 w 895427"/>
                  <a:gd name="connsiteY5" fmla="*/ 443753 h 751895"/>
                  <a:gd name="connsiteX6" fmla="*/ 272960 w 895427"/>
                  <a:gd name="connsiteY6" fmla="*/ 0 h 751895"/>
                  <a:gd name="connsiteX0-1" fmla="*/ 272960 w 908267"/>
                  <a:gd name="connsiteY0-2" fmla="*/ 0 h 845792"/>
                  <a:gd name="connsiteX1-3" fmla="*/ 595689 w 908267"/>
                  <a:gd name="connsiteY1-4" fmla="*/ 0 h 845792"/>
                  <a:gd name="connsiteX2-5" fmla="*/ 568795 w 908267"/>
                  <a:gd name="connsiteY2-6" fmla="*/ 457200 h 845792"/>
                  <a:gd name="connsiteX3-7" fmla="*/ 891524 w 908267"/>
                  <a:gd name="connsiteY3-8" fmla="*/ 833718 h 845792"/>
                  <a:gd name="connsiteX4-9" fmla="*/ 17465 w 908267"/>
                  <a:gd name="connsiteY4-10" fmla="*/ 739589 h 845792"/>
                  <a:gd name="connsiteX5-11" fmla="*/ 299854 w 908267"/>
                  <a:gd name="connsiteY5-12" fmla="*/ 443753 h 845792"/>
                  <a:gd name="connsiteX6-13" fmla="*/ 272960 w 908267"/>
                  <a:gd name="connsiteY6-14" fmla="*/ 0 h 845792"/>
                  <a:gd name="connsiteX0-15" fmla="*/ 196651 w 828208"/>
                  <a:gd name="connsiteY0-16" fmla="*/ 0 h 866128"/>
                  <a:gd name="connsiteX1-17" fmla="*/ 519380 w 828208"/>
                  <a:gd name="connsiteY1-18" fmla="*/ 0 h 866128"/>
                  <a:gd name="connsiteX2-19" fmla="*/ 492486 w 828208"/>
                  <a:gd name="connsiteY2-20" fmla="*/ 457200 h 866128"/>
                  <a:gd name="connsiteX3-21" fmla="*/ 815215 w 828208"/>
                  <a:gd name="connsiteY3-22" fmla="*/ 833718 h 866128"/>
                  <a:gd name="connsiteX4-23" fmla="*/ 21839 w 828208"/>
                  <a:gd name="connsiteY4-24" fmla="*/ 820271 h 866128"/>
                  <a:gd name="connsiteX5-25" fmla="*/ 223545 w 828208"/>
                  <a:gd name="connsiteY5-26" fmla="*/ 443753 h 866128"/>
                  <a:gd name="connsiteX6-27" fmla="*/ 196651 w 828208"/>
                  <a:gd name="connsiteY6-28" fmla="*/ 0 h 866128"/>
                  <a:gd name="connsiteX0-29" fmla="*/ 196651 w 828208"/>
                  <a:gd name="connsiteY0-30" fmla="*/ 0 h 866128"/>
                  <a:gd name="connsiteX1-31" fmla="*/ 519380 w 828208"/>
                  <a:gd name="connsiteY1-32" fmla="*/ 0 h 866128"/>
                  <a:gd name="connsiteX2-33" fmla="*/ 492486 w 828208"/>
                  <a:gd name="connsiteY2-34" fmla="*/ 457200 h 866128"/>
                  <a:gd name="connsiteX3-35" fmla="*/ 815215 w 828208"/>
                  <a:gd name="connsiteY3-36" fmla="*/ 833718 h 866128"/>
                  <a:gd name="connsiteX4-37" fmla="*/ 21839 w 828208"/>
                  <a:gd name="connsiteY4-38" fmla="*/ 820271 h 866128"/>
                  <a:gd name="connsiteX5-39" fmla="*/ 223545 w 828208"/>
                  <a:gd name="connsiteY5-40" fmla="*/ 443753 h 866128"/>
                  <a:gd name="connsiteX6-41" fmla="*/ 196651 w 828208"/>
                  <a:gd name="connsiteY6-42" fmla="*/ 0 h 866128"/>
                </a:gdLst>
                <a:ahLst/>
                <a:cxnLst>
                  <a:cxn ang="0">
                    <a:pos x="connsiteX0-29" y="connsiteY0-30"/>
                  </a:cxn>
                  <a:cxn ang="0">
                    <a:pos x="connsiteX1-31" y="connsiteY1-32"/>
                  </a:cxn>
                  <a:cxn ang="0">
                    <a:pos x="connsiteX2-33" y="connsiteY2-34"/>
                  </a:cxn>
                  <a:cxn ang="0">
                    <a:pos x="connsiteX3-35" y="connsiteY3-36"/>
                  </a:cxn>
                  <a:cxn ang="0">
                    <a:pos x="connsiteX4-37" y="connsiteY4-38"/>
                  </a:cxn>
                  <a:cxn ang="0">
                    <a:pos x="connsiteX5-39" y="connsiteY5-40"/>
                  </a:cxn>
                  <a:cxn ang="0">
                    <a:pos x="connsiteX6-41" y="connsiteY6-42"/>
                  </a:cxn>
                </a:cxnLst>
                <a:rect l="l" t="t" r="r" b="b"/>
                <a:pathLst>
                  <a:path w="828208" h="866128">
                    <a:moveTo>
                      <a:pt x="196651" y="0"/>
                    </a:moveTo>
                    <a:lnTo>
                      <a:pt x="519380" y="0"/>
                    </a:lnTo>
                    <a:cubicBezTo>
                      <a:pt x="510415" y="152400"/>
                      <a:pt x="519380" y="266699"/>
                      <a:pt x="492486" y="457200"/>
                    </a:cubicBezTo>
                    <a:cubicBezTo>
                      <a:pt x="595580" y="528918"/>
                      <a:pt x="893656" y="773206"/>
                      <a:pt x="815215" y="833718"/>
                    </a:cubicBezTo>
                    <a:cubicBezTo>
                      <a:pt x="736774" y="894230"/>
                      <a:pt x="118209" y="858371"/>
                      <a:pt x="21839" y="820271"/>
                    </a:cubicBezTo>
                    <a:cubicBezTo>
                      <a:pt x="-74531" y="782171"/>
                      <a:pt x="176480" y="508747"/>
                      <a:pt x="223545" y="443753"/>
                    </a:cubicBezTo>
                    <a:lnTo>
                      <a:pt x="196651" y="0"/>
                    </a:lnTo>
                    <a:close/>
                  </a:path>
                </a:pathLst>
              </a:custGeom>
              <a:gr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sp>
            <p:nvSpPr>
              <p:cNvPr id="105" name="任意多边形 104"/>
              <p:cNvSpPr/>
              <p:nvPr/>
            </p:nvSpPr>
            <p:spPr>
              <a:xfrm>
                <a:off x="7836424" y="3158945"/>
                <a:ext cx="512700" cy="26326"/>
              </a:xfrm>
              <a:custGeom>
                <a:avLst/>
                <a:gdLst>
                  <a:gd name="connsiteX0" fmla="*/ 0 w 510988"/>
                  <a:gd name="connsiteY0" fmla="*/ 27144 h 27144"/>
                  <a:gd name="connsiteX1" fmla="*/ 188259 w 510988"/>
                  <a:gd name="connsiteY1" fmla="*/ 250 h 27144"/>
                  <a:gd name="connsiteX2" fmla="*/ 349624 w 510988"/>
                  <a:gd name="connsiteY2" fmla="*/ 13697 h 27144"/>
                  <a:gd name="connsiteX3" fmla="*/ 510988 w 510988"/>
                  <a:gd name="connsiteY3" fmla="*/ 13697 h 27144"/>
                </a:gdLst>
                <a:ahLst/>
                <a:cxnLst>
                  <a:cxn ang="0">
                    <a:pos x="connsiteX0" y="connsiteY0"/>
                  </a:cxn>
                  <a:cxn ang="0">
                    <a:pos x="connsiteX1" y="connsiteY1"/>
                  </a:cxn>
                  <a:cxn ang="0">
                    <a:pos x="connsiteX2" y="connsiteY2"/>
                  </a:cxn>
                  <a:cxn ang="0">
                    <a:pos x="connsiteX3" y="connsiteY3"/>
                  </a:cxn>
                </a:cxnLst>
                <a:rect l="l" t="t" r="r" b="b"/>
                <a:pathLst>
                  <a:path w="510988" h="27144">
                    <a:moveTo>
                      <a:pt x="0" y="27144"/>
                    </a:moveTo>
                    <a:cubicBezTo>
                      <a:pt x="64994" y="14817"/>
                      <a:pt x="129988" y="2491"/>
                      <a:pt x="188259" y="250"/>
                    </a:cubicBezTo>
                    <a:cubicBezTo>
                      <a:pt x="246530" y="-1991"/>
                      <a:pt x="295836" y="11456"/>
                      <a:pt x="349624" y="13697"/>
                    </a:cubicBezTo>
                    <a:cubicBezTo>
                      <a:pt x="403412" y="15938"/>
                      <a:pt x="457200" y="14817"/>
                      <a:pt x="510988" y="13697"/>
                    </a:cubicBezTo>
                  </a:path>
                </a:pathLst>
              </a:custGeom>
              <a:gr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sp>
            <p:nvSpPr>
              <p:cNvPr id="106" name="椭圆 31"/>
              <p:cNvSpPr/>
              <p:nvPr/>
            </p:nvSpPr>
            <p:spPr>
              <a:xfrm>
                <a:off x="7973144" y="3264250"/>
                <a:ext cx="47326" cy="4738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gr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a:solidFill>
                    <a:srgbClr val="605448"/>
                  </a:solidFill>
                  <a:cs typeface="+mn-ea"/>
                  <a:sym typeface="+mn-lt"/>
                </a:endParaRPr>
              </a:p>
            </p:txBody>
          </p:sp>
          <p:sp>
            <p:nvSpPr>
              <p:cNvPr id="107" name="椭圆 31"/>
              <p:cNvSpPr/>
              <p:nvPr/>
            </p:nvSpPr>
            <p:spPr>
              <a:xfrm>
                <a:off x="8125640" y="3211597"/>
                <a:ext cx="44696" cy="4738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gr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a:solidFill>
                    <a:srgbClr val="605448"/>
                  </a:solidFill>
                  <a:cs typeface="+mn-ea"/>
                  <a:sym typeface="+mn-lt"/>
                </a:endParaRPr>
              </a:p>
            </p:txBody>
          </p:sp>
          <p:sp>
            <p:nvSpPr>
              <p:cNvPr id="108" name="椭圆 31"/>
              <p:cNvSpPr/>
              <p:nvPr/>
            </p:nvSpPr>
            <p:spPr>
              <a:xfrm>
                <a:off x="8094089" y="3337963"/>
                <a:ext cx="76247" cy="7634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gr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a:solidFill>
                    <a:srgbClr val="605448"/>
                  </a:solidFill>
                  <a:cs typeface="+mn-ea"/>
                  <a:sym typeface="+mn-lt"/>
                </a:endParaRPr>
              </a:p>
            </p:txBody>
          </p:sp>
        </p:grpSp>
      </p:grpSp>
      <p:grpSp>
        <p:nvGrpSpPr>
          <p:cNvPr id="109" name="组合 108"/>
          <p:cNvGrpSpPr/>
          <p:nvPr/>
        </p:nvGrpSpPr>
        <p:grpSpPr>
          <a:xfrm>
            <a:off x="6311900" y="2022475"/>
            <a:ext cx="1025525" cy="1263651"/>
            <a:chOff x="6311900" y="2378075"/>
            <a:chExt cx="1025525" cy="1263651"/>
          </a:xfrm>
          <a:noFill/>
        </p:grpSpPr>
        <p:sp>
          <p:nvSpPr>
            <p:cNvPr id="110" name="椭圆 31"/>
            <p:cNvSpPr/>
            <p:nvPr/>
          </p:nvSpPr>
          <p:spPr>
            <a:xfrm>
              <a:off x="6311900" y="2378075"/>
              <a:ext cx="1025525" cy="123983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sp>
          <p:nvSpPr>
            <p:cNvPr id="111" name="矩形 109"/>
            <p:cNvSpPr>
              <a:spLocks noChangeArrowheads="1"/>
            </p:cNvSpPr>
            <p:nvPr/>
          </p:nvSpPr>
          <p:spPr bwMode="auto">
            <a:xfrm>
              <a:off x="6480284" y="2933701"/>
              <a:ext cx="792162" cy="708025"/>
            </a:xfrm>
            <a:prstGeom prst="rect">
              <a:avLst/>
            </a:prstGeom>
            <a:noFill/>
            <a:ln w="2857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b="1" dirty="0">
                  <a:solidFill>
                    <a:srgbClr val="605448"/>
                  </a:solidFill>
                  <a:cs typeface="+mn-ea"/>
                  <a:sym typeface="+mn-lt"/>
                </a:rPr>
                <a:t>03</a:t>
              </a:r>
              <a:endParaRPr lang="zh-CN" altLang="en-US" sz="3600" b="1" dirty="0">
                <a:solidFill>
                  <a:srgbClr val="605448"/>
                </a:solidFill>
                <a:cs typeface="+mn-ea"/>
                <a:sym typeface="+mn-lt"/>
              </a:endParaRPr>
            </a:p>
          </p:txBody>
        </p:sp>
        <p:grpSp>
          <p:nvGrpSpPr>
            <p:cNvPr id="112" name="组合 75"/>
            <p:cNvGrpSpPr/>
            <p:nvPr/>
          </p:nvGrpSpPr>
          <p:grpSpPr bwMode="auto">
            <a:xfrm rot="20595534" flipH="1">
              <a:off x="6607175" y="2525713"/>
              <a:ext cx="461963" cy="612775"/>
              <a:chOff x="6349289" y="689341"/>
              <a:chExt cx="240568" cy="318691"/>
            </a:xfrm>
            <a:grpFill/>
          </p:grpSpPr>
          <p:grpSp>
            <p:nvGrpSpPr>
              <p:cNvPr id="113" name="组合 76"/>
              <p:cNvGrpSpPr/>
              <p:nvPr/>
            </p:nvGrpSpPr>
            <p:grpSpPr bwMode="auto">
              <a:xfrm rot="735509">
                <a:off x="6349289" y="689341"/>
                <a:ext cx="240568" cy="279631"/>
                <a:chOff x="7319233" y="478676"/>
                <a:chExt cx="580936" cy="675267"/>
              </a:xfrm>
              <a:grpFill/>
            </p:grpSpPr>
            <p:sp>
              <p:nvSpPr>
                <p:cNvPr id="115" name="任意多边形 114"/>
                <p:cNvSpPr/>
                <p:nvPr/>
              </p:nvSpPr>
              <p:spPr>
                <a:xfrm>
                  <a:off x="7318738" y="476709"/>
                  <a:ext cx="580935" cy="675884"/>
                </a:xfrm>
                <a:custGeom>
                  <a:avLst/>
                  <a:gdLst>
                    <a:gd name="connsiteX0" fmla="*/ 169694 w 579891"/>
                    <a:gd name="connsiteY0" fmla="*/ 674526 h 674526"/>
                    <a:gd name="connsiteX1" fmla="*/ 193757 w 579891"/>
                    <a:gd name="connsiteY1" fmla="*/ 421863 h 674526"/>
                    <a:gd name="connsiteX2" fmla="*/ 1252 w 579891"/>
                    <a:gd name="connsiteY2" fmla="*/ 241390 h 674526"/>
                    <a:gd name="connsiteX3" fmla="*/ 302041 w 579891"/>
                    <a:gd name="connsiteY3" fmla="*/ 758 h 674526"/>
                    <a:gd name="connsiteX4" fmla="*/ 578768 w 579891"/>
                    <a:gd name="connsiteY4" fmla="*/ 325611 h 674526"/>
                    <a:gd name="connsiteX5" fmla="*/ 398294 w 579891"/>
                    <a:gd name="connsiteY5" fmla="*/ 457958 h 674526"/>
                    <a:gd name="connsiteX6" fmla="*/ 362199 w 579891"/>
                    <a:gd name="connsiteY6" fmla="*/ 638432 h 674526"/>
                    <a:gd name="connsiteX7" fmla="*/ 193757 w 579891"/>
                    <a:gd name="connsiteY7" fmla="*/ 626400 h 674526"/>
                    <a:gd name="connsiteX0-1" fmla="*/ 168660 w 578857"/>
                    <a:gd name="connsiteY0-2" fmla="*/ 675267 h 675267"/>
                    <a:gd name="connsiteX1-3" fmla="*/ 192723 w 578857"/>
                    <a:gd name="connsiteY1-4" fmla="*/ 422604 h 675267"/>
                    <a:gd name="connsiteX2-5" fmla="*/ 218 w 578857"/>
                    <a:gd name="connsiteY2-6" fmla="*/ 242131 h 675267"/>
                    <a:gd name="connsiteX3-7" fmla="*/ 301007 w 578857"/>
                    <a:gd name="connsiteY3-8" fmla="*/ 1499 h 675267"/>
                    <a:gd name="connsiteX4-9" fmla="*/ 577734 w 578857"/>
                    <a:gd name="connsiteY4-10" fmla="*/ 326352 h 675267"/>
                    <a:gd name="connsiteX5-11" fmla="*/ 397260 w 578857"/>
                    <a:gd name="connsiteY5-12" fmla="*/ 458699 h 675267"/>
                    <a:gd name="connsiteX6-13" fmla="*/ 361165 w 578857"/>
                    <a:gd name="connsiteY6-14" fmla="*/ 639173 h 675267"/>
                    <a:gd name="connsiteX7-15" fmla="*/ 192723 w 578857"/>
                    <a:gd name="connsiteY7-16" fmla="*/ 627141 h 675267"/>
                    <a:gd name="connsiteX0-17" fmla="*/ 168660 w 580183"/>
                    <a:gd name="connsiteY0-18" fmla="*/ 675267 h 675267"/>
                    <a:gd name="connsiteX1-19" fmla="*/ 192723 w 580183"/>
                    <a:gd name="connsiteY1-20" fmla="*/ 422604 h 675267"/>
                    <a:gd name="connsiteX2-21" fmla="*/ 218 w 580183"/>
                    <a:gd name="connsiteY2-22" fmla="*/ 242131 h 675267"/>
                    <a:gd name="connsiteX3-23" fmla="*/ 301007 w 580183"/>
                    <a:gd name="connsiteY3-24" fmla="*/ 1499 h 675267"/>
                    <a:gd name="connsiteX4-25" fmla="*/ 577734 w 580183"/>
                    <a:gd name="connsiteY4-26" fmla="*/ 326352 h 675267"/>
                    <a:gd name="connsiteX5-27" fmla="*/ 397260 w 580183"/>
                    <a:gd name="connsiteY5-28" fmla="*/ 458699 h 675267"/>
                    <a:gd name="connsiteX6-29" fmla="*/ 361165 w 580183"/>
                    <a:gd name="connsiteY6-30" fmla="*/ 639173 h 675267"/>
                    <a:gd name="connsiteX7-31" fmla="*/ 192723 w 580183"/>
                    <a:gd name="connsiteY7-32" fmla="*/ 627141 h 675267"/>
                    <a:gd name="connsiteX0-33" fmla="*/ 168726 w 580936"/>
                    <a:gd name="connsiteY0-34" fmla="*/ 675267 h 675267"/>
                    <a:gd name="connsiteX1-35" fmla="*/ 192789 w 580936"/>
                    <a:gd name="connsiteY1-36" fmla="*/ 422604 h 675267"/>
                    <a:gd name="connsiteX2-37" fmla="*/ 284 w 580936"/>
                    <a:gd name="connsiteY2-38" fmla="*/ 242131 h 675267"/>
                    <a:gd name="connsiteX3-39" fmla="*/ 301073 w 580936"/>
                    <a:gd name="connsiteY3-40" fmla="*/ 1499 h 675267"/>
                    <a:gd name="connsiteX4-41" fmla="*/ 577800 w 580936"/>
                    <a:gd name="connsiteY4-42" fmla="*/ 326352 h 675267"/>
                    <a:gd name="connsiteX5-43" fmla="*/ 397326 w 580936"/>
                    <a:gd name="connsiteY5-44" fmla="*/ 458699 h 675267"/>
                    <a:gd name="connsiteX6-45" fmla="*/ 361231 w 580936"/>
                    <a:gd name="connsiteY6-46" fmla="*/ 639173 h 675267"/>
                    <a:gd name="connsiteX7-47" fmla="*/ 192789 w 580936"/>
                    <a:gd name="connsiteY7-48" fmla="*/ 627141 h 675267"/>
                  </a:gdLst>
                  <a:ahLst/>
                  <a:cxnLst>
                    <a:cxn ang="0">
                      <a:pos x="connsiteX0-33" y="connsiteY0-34"/>
                    </a:cxn>
                    <a:cxn ang="0">
                      <a:pos x="connsiteX1-35" y="connsiteY1-36"/>
                    </a:cxn>
                    <a:cxn ang="0">
                      <a:pos x="connsiteX2-37" y="connsiteY2-38"/>
                    </a:cxn>
                    <a:cxn ang="0">
                      <a:pos x="connsiteX3-39" y="connsiteY3-40"/>
                    </a:cxn>
                    <a:cxn ang="0">
                      <a:pos x="connsiteX4-41" y="connsiteY4-42"/>
                    </a:cxn>
                    <a:cxn ang="0">
                      <a:pos x="connsiteX5-43" y="connsiteY5-44"/>
                    </a:cxn>
                    <a:cxn ang="0">
                      <a:pos x="connsiteX6-45" y="connsiteY6-46"/>
                    </a:cxn>
                    <a:cxn ang="0">
                      <a:pos x="connsiteX7-47" y="connsiteY7-48"/>
                    </a:cxn>
                  </a:cxnLst>
                  <a:rect l="l" t="t" r="r" b="b"/>
                  <a:pathLst>
                    <a:path w="580936" h="675267">
                      <a:moveTo>
                        <a:pt x="168726" y="675267"/>
                      </a:moveTo>
                      <a:cubicBezTo>
                        <a:pt x="194794" y="585030"/>
                        <a:pt x="220863" y="494793"/>
                        <a:pt x="192789" y="422604"/>
                      </a:cubicBezTo>
                      <a:cubicBezTo>
                        <a:pt x="164715" y="350415"/>
                        <a:pt x="8239" y="411989"/>
                        <a:pt x="284" y="242131"/>
                      </a:cubicBezTo>
                      <a:cubicBezTo>
                        <a:pt x="-7671" y="72273"/>
                        <a:pt x="152816" y="-12538"/>
                        <a:pt x="301073" y="1499"/>
                      </a:cubicBezTo>
                      <a:cubicBezTo>
                        <a:pt x="449330" y="15536"/>
                        <a:pt x="605094" y="137477"/>
                        <a:pt x="577800" y="326352"/>
                      </a:cubicBezTo>
                      <a:cubicBezTo>
                        <a:pt x="550506" y="515227"/>
                        <a:pt x="433421" y="406562"/>
                        <a:pt x="397326" y="458699"/>
                      </a:cubicBezTo>
                      <a:cubicBezTo>
                        <a:pt x="361231" y="510836"/>
                        <a:pt x="395321" y="611099"/>
                        <a:pt x="361231" y="639173"/>
                      </a:cubicBezTo>
                      <a:cubicBezTo>
                        <a:pt x="327142" y="667247"/>
                        <a:pt x="259965" y="647194"/>
                        <a:pt x="192789" y="627141"/>
                      </a:cubicBezTo>
                    </a:path>
                  </a:pathLst>
                </a:custGeom>
                <a:gr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sp>
              <p:nvSpPr>
                <p:cNvPr id="116" name="任意多边形 115"/>
                <p:cNvSpPr/>
                <p:nvPr/>
              </p:nvSpPr>
              <p:spPr>
                <a:xfrm>
                  <a:off x="7574837" y="692370"/>
                  <a:ext cx="173681" cy="400745"/>
                </a:xfrm>
                <a:custGeom>
                  <a:avLst/>
                  <a:gdLst>
                    <a:gd name="connsiteX0" fmla="*/ 0 w 173947"/>
                    <a:gd name="connsiteY0" fmla="*/ 2090 h 400785"/>
                    <a:gd name="connsiteX1" fmla="*/ 173346 w 173947"/>
                    <a:gd name="connsiteY1" fmla="*/ 23758 h 400785"/>
                    <a:gd name="connsiteX2" fmla="*/ 56337 w 173947"/>
                    <a:gd name="connsiteY2" fmla="*/ 28091 h 400785"/>
                    <a:gd name="connsiteX3" fmla="*/ 34669 w 173947"/>
                    <a:gd name="connsiteY3" fmla="*/ 400785 h 400785"/>
                  </a:gdLst>
                  <a:ahLst/>
                  <a:cxnLst>
                    <a:cxn ang="0">
                      <a:pos x="connsiteX0" y="connsiteY0"/>
                    </a:cxn>
                    <a:cxn ang="0">
                      <a:pos x="connsiteX1" y="connsiteY1"/>
                    </a:cxn>
                    <a:cxn ang="0">
                      <a:pos x="connsiteX2" y="connsiteY2"/>
                    </a:cxn>
                    <a:cxn ang="0">
                      <a:pos x="connsiteX3" y="connsiteY3"/>
                    </a:cxn>
                  </a:cxnLst>
                  <a:rect l="l" t="t" r="r" b="b"/>
                  <a:pathLst>
                    <a:path w="173947" h="400785">
                      <a:moveTo>
                        <a:pt x="0" y="2090"/>
                      </a:moveTo>
                      <a:cubicBezTo>
                        <a:pt x="81978" y="10757"/>
                        <a:pt x="163957" y="19425"/>
                        <a:pt x="173346" y="23758"/>
                      </a:cubicBezTo>
                      <a:cubicBezTo>
                        <a:pt x="182735" y="28091"/>
                        <a:pt x="79450" y="-34747"/>
                        <a:pt x="56337" y="28091"/>
                      </a:cubicBezTo>
                      <a:cubicBezTo>
                        <a:pt x="33224" y="90929"/>
                        <a:pt x="33946" y="245857"/>
                        <a:pt x="34669" y="400785"/>
                      </a:cubicBezTo>
                    </a:path>
                  </a:pathLst>
                </a:custGeom>
                <a:gr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grpSp>
          <p:sp>
            <p:nvSpPr>
              <p:cNvPr id="114" name="任意多边形 113"/>
              <p:cNvSpPr/>
              <p:nvPr/>
            </p:nvSpPr>
            <p:spPr>
              <a:xfrm>
                <a:off x="6385497" y="953260"/>
                <a:ext cx="82669" cy="54491"/>
              </a:xfrm>
              <a:custGeom>
                <a:avLst/>
                <a:gdLst>
                  <a:gd name="connsiteX0" fmla="*/ 248 w 76868"/>
                  <a:gd name="connsiteY0" fmla="*/ 393 h 59632"/>
                  <a:gd name="connsiteX1" fmla="*/ 54325 w 76868"/>
                  <a:gd name="connsiteY1" fmla="*/ 32348 h 59632"/>
                  <a:gd name="connsiteX2" fmla="*/ 76448 w 76868"/>
                  <a:gd name="connsiteY2" fmla="*/ 5309 h 59632"/>
                  <a:gd name="connsiteX3" fmla="*/ 37119 w 76868"/>
                  <a:gd name="connsiteY3" fmla="*/ 59387 h 59632"/>
                  <a:gd name="connsiteX4" fmla="*/ 248 w 76868"/>
                  <a:gd name="connsiteY4" fmla="*/ 393 h 59632"/>
                  <a:gd name="connsiteX0-1" fmla="*/ 12434 w 89054"/>
                  <a:gd name="connsiteY0-2" fmla="*/ 4 h 59773"/>
                  <a:gd name="connsiteX1-3" fmla="*/ 66511 w 89054"/>
                  <a:gd name="connsiteY1-4" fmla="*/ 31959 h 59773"/>
                  <a:gd name="connsiteX2-5" fmla="*/ 88634 w 89054"/>
                  <a:gd name="connsiteY2-6" fmla="*/ 4920 h 59773"/>
                  <a:gd name="connsiteX3-7" fmla="*/ 49305 w 89054"/>
                  <a:gd name="connsiteY3-8" fmla="*/ 58998 h 59773"/>
                  <a:gd name="connsiteX4-9" fmla="*/ 2601 w 89054"/>
                  <a:gd name="connsiteY4-10" fmla="*/ 34417 h 59773"/>
                  <a:gd name="connsiteX5" fmla="*/ 12434 w 89054"/>
                  <a:gd name="connsiteY5" fmla="*/ 4 h 59773"/>
                  <a:gd name="connsiteX0-11" fmla="*/ 12434 w 89054"/>
                  <a:gd name="connsiteY0-12" fmla="*/ 4 h 50472"/>
                  <a:gd name="connsiteX1-13" fmla="*/ 66511 w 89054"/>
                  <a:gd name="connsiteY1-14" fmla="*/ 31959 h 50472"/>
                  <a:gd name="connsiteX2-15" fmla="*/ 88634 w 89054"/>
                  <a:gd name="connsiteY2-16" fmla="*/ 4920 h 50472"/>
                  <a:gd name="connsiteX3-17" fmla="*/ 56679 w 89054"/>
                  <a:gd name="connsiteY3-18" fmla="*/ 49165 h 50472"/>
                  <a:gd name="connsiteX4-19" fmla="*/ 2601 w 89054"/>
                  <a:gd name="connsiteY4-20" fmla="*/ 34417 h 50472"/>
                  <a:gd name="connsiteX5-21" fmla="*/ 12434 w 89054"/>
                  <a:gd name="connsiteY5-22" fmla="*/ 4 h 50472"/>
                  <a:gd name="connsiteX0-23" fmla="*/ 10471 w 87091"/>
                  <a:gd name="connsiteY0-24" fmla="*/ 132 h 49570"/>
                  <a:gd name="connsiteX1-25" fmla="*/ 64548 w 87091"/>
                  <a:gd name="connsiteY1-26" fmla="*/ 32087 h 49570"/>
                  <a:gd name="connsiteX2-27" fmla="*/ 86671 w 87091"/>
                  <a:gd name="connsiteY2-28" fmla="*/ 5048 h 49570"/>
                  <a:gd name="connsiteX3-29" fmla="*/ 54716 w 87091"/>
                  <a:gd name="connsiteY3-30" fmla="*/ 49293 h 49570"/>
                  <a:gd name="connsiteX4-31" fmla="*/ 3097 w 87091"/>
                  <a:gd name="connsiteY4-32" fmla="*/ 22255 h 49570"/>
                  <a:gd name="connsiteX5-33" fmla="*/ 10471 w 87091"/>
                  <a:gd name="connsiteY5-34" fmla="*/ 132 h 49570"/>
                  <a:gd name="connsiteX0-35" fmla="*/ 10471 w 87091"/>
                  <a:gd name="connsiteY0-36" fmla="*/ 132 h 54436"/>
                  <a:gd name="connsiteX1-37" fmla="*/ 64548 w 87091"/>
                  <a:gd name="connsiteY1-38" fmla="*/ 32087 h 54436"/>
                  <a:gd name="connsiteX2-39" fmla="*/ 86671 w 87091"/>
                  <a:gd name="connsiteY2-40" fmla="*/ 5048 h 54436"/>
                  <a:gd name="connsiteX3-41" fmla="*/ 59632 w 87091"/>
                  <a:gd name="connsiteY3-42" fmla="*/ 54209 h 54436"/>
                  <a:gd name="connsiteX4-43" fmla="*/ 3097 w 87091"/>
                  <a:gd name="connsiteY4-44" fmla="*/ 22255 h 54436"/>
                  <a:gd name="connsiteX5-45" fmla="*/ 10471 w 87091"/>
                  <a:gd name="connsiteY5-46" fmla="*/ 132 h 54436"/>
                  <a:gd name="connsiteX0-47" fmla="*/ 11326 w 92270"/>
                  <a:gd name="connsiteY0-48" fmla="*/ 197 h 54501"/>
                  <a:gd name="connsiteX1-49" fmla="*/ 85068 w 92270"/>
                  <a:gd name="connsiteY1-50" fmla="*/ 34610 h 54501"/>
                  <a:gd name="connsiteX2-51" fmla="*/ 87526 w 92270"/>
                  <a:gd name="connsiteY2-52" fmla="*/ 5113 h 54501"/>
                  <a:gd name="connsiteX3-53" fmla="*/ 60487 w 92270"/>
                  <a:gd name="connsiteY3-54" fmla="*/ 54274 h 54501"/>
                  <a:gd name="connsiteX4-55" fmla="*/ 3952 w 92270"/>
                  <a:gd name="connsiteY4-56" fmla="*/ 22320 h 54501"/>
                  <a:gd name="connsiteX5-57" fmla="*/ 11326 w 92270"/>
                  <a:gd name="connsiteY5-58" fmla="*/ 197 h 54501"/>
                  <a:gd name="connsiteX0-59" fmla="*/ 7096 w 88040"/>
                  <a:gd name="connsiteY0-60" fmla="*/ 197 h 54501"/>
                  <a:gd name="connsiteX1-61" fmla="*/ 80838 w 88040"/>
                  <a:gd name="connsiteY1-62" fmla="*/ 34610 h 54501"/>
                  <a:gd name="connsiteX2-63" fmla="*/ 83296 w 88040"/>
                  <a:gd name="connsiteY2-64" fmla="*/ 5113 h 54501"/>
                  <a:gd name="connsiteX3-65" fmla="*/ 56257 w 88040"/>
                  <a:gd name="connsiteY3-66" fmla="*/ 54274 h 54501"/>
                  <a:gd name="connsiteX4-67" fmla="*/ 7096 w 88040"/>
                  <a:gd name="connsiteY4-68" fmla="*/ 22320 h 54501"/>
                  <a:gd name="connsiteX5-69" fmla="*/ 7096 w 88040"/>
                  <a:gd name="connsiteY5-70" fmla="*/ 197 h 54501"/>
                  <a:gd name="connsiteX0-71" fmla="*/ 6579 w 84329"/>
                  <a:gd name="connsiteY0-72" fmla="*/ 133 h 54437"/>
                  <a:gd name="connsiteX1-73" fmla="*/ 72947 w 84329"/>
                  <a:gd name="connsiteY1-74" fmla="*/ 32088 h 54437"/>
                  <a:gd name="connsiteX2-75" fmla="*/ 82779 w 84329"/>
                  <a:gd name="connsiteY2-76" fmla="*/ 5049 h 54437"/>
                  <a:gd name="connsiteX3-77" fmla="*/ 55740 w 84329"/>
                  <a:gd name="connsiteY3-78" fmla="*/ 54210 h 54437"/>
                  <a:gd name="connsiteX4-79" fmla="*/ 6579 w 84329"/>
                  <a:gd name="connsiteY4-80" fmla="*/ 22256 h 54437"/>
                  <a:gd name="connsiteX5-81" fmla="*/ 6579 w 84329"/>
                  <a:gd name="connsiteY5-82" fmla="*/ 133 h 54437"/>
                  <a:gd name="connsiteX0-83" fmla="*/ 5902 w 82602"/>
                  <a:gd name="connsiteY0-84" fmla="*/ 197 h 54501"/>
                  <a:gd name="connsiteX1-85" fmla="*/ 62437 w 82602"/>
                  <a:gd name="connsiteY1-86" fmla="*/ 34610 h 54501"/>
                  <a:gd name="connsiteX2-87" fmla="*/ 82102 w 82602"/>
                  <a:gd name="connsiteY2-88" fmla="*/ 5113 h 54501"/>
                  <a:gd name="connsiteX3-89" fmla="*/ 55063 w 82602"/>
                  <a:gd name="connsiteY3-90" fmla="*/ 54274 h 54501"/>
                  <a:gd name="connsiteX4-91" fmla="*/ 5902 w 82602"/>
                  <a:gd name="connsiteY4-92" fmla="*/ 22320 h 54501"/>
                  <a:gd name="connsiteX5-93" fmla="*/ 5902 w 82602"/>
                  <a:gd name="connsiteY5-94" fmla="*/ 197 h 54501"/>
                </a:gdLst>
                <a:ahLst/>
                <a:cxnLst>
                  <a:cxn ang="0">
                    <a:pos x="connsiteX0-83" y="connsiteY0-84"/>
                  </a:cxn>
                  <a:cxn ang="0">
                    <a:pos x="connsiteX1-85" y="connsiteY1-86"/>
                  </a:cxn>
                  <a:cxn ang="0">
                    <a:pos x="connsiteX2-87" y="connsiteY2-88"/>
                  </a:cxn>
                  <a:cxn ang="0">
                    <a:pos x="connsiteX3-89" y="connsiteY3-90"/>
                  </a:cxn>
                  <a:cxn ang="0">
                    <a:pos x="connsiteX4-91" y="connsiteY4-92"/>
                  </a:cxn>
                  <a:cxn ang="0">
                    <a:pos x="connsiteX5-93" y="connsiteY5-94"/>
                  </a:cxn>
                </a:cxnLst>
                <a:rect l="l" t="t" r="r" b="b"/>
                <a:pathLst>
                  <a:path w="82602" h="54501">
                    <a:moveTo>
                      <a:pt x="5902" y="197"/>
                    </a:moveTo>
                    <a:cubicBezTo>
                      <a:pt x="15325" y="2245"/>
                      <a:pt x="49737" y="33791"/>
                      <a:pt x="62437" y="34610"/>
                    </a:cubicBezTo>
                    <a:cubicBezTo>
                      <a:pt x="75137" y="35429"/>
                      <a:pt x="84970" y="607"/>
                      <a:pt x="82102" y="5113"/>
                    </a:cubicBezTo>
                    <a:cubicBezTo>
                      <a:pt x="79234" y="9620"/>
                      <a:pt x="67763" y="51406"/>
                      <a:pt x="55063" y="54274"/>
                    </a:cubicBezTo>
                    <a:cubicBezTo>
                      <a:pt x="42363" y="57142"/>
                      <a:pt x="12047" y="32152"/>
                      <a:pt x="5902" y="22320"/>
                    </a:cubicBezTo>
                    <a:cubicBezTo>
                      <a:pt x="-243" y="12488"/>
                      <a:pt x="-3521" y="-1851"/>
                      <a:pt x="5902" y="197"/>
                    </a:cubicBezTo>
                    <a:close/>
                  </a:path>
                </a:pathLst>
              </a:custGeom>
              <a:gr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grpSp>
      </p:grpSp>
      <p:grpSp>
        <p:nvGrpSpPr>
          <p:cNvPr id="117" name="组合 116"/>
          <p:cNvGrpSpPr/>
          <p:nvPr/>
        </p:nvGrpSpPr>
        <p:grpSpPr>
          <a:xfrm>
            <a:off x="6311900" y="3892550"/>
            <a:ext cx="1025525" cy="1285875"/>
            <a:chOff x="6311900" y="4248150"/>
            <a:chExt cx="1025525" cy="1285875"/>
          </a:xfrm>
          <a:noFill/>
        </p:grpSpPr>
        <p:sp>
          <p:nvSpPr>
            <p:cNvPr id="118" name="椭圆 31"/>
            <p:cNvSpPr/>
            <p:nvPr/>
          </p:nvSpPr>
          <p:spPr>
            <a:xfrm>
              <a:off x="6311900" y="4248150"/>
              <a:ext cx="1025525" cy="123983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sp>
          <p:nvSpPr>
            <p:cNvPr id="119" name="矩形 116"/>
            <p:cNvSpPr>
              <a:spLocks noChangeArrowheads="1"/>
            </p:cNvSpPr>
            <p:nvPr/>
          </p:nvSpPr>
          <p:spPr bwMode="auto">
            <a:xfrm>
              <a:off x="6444456" y="4826000"/>
              <a:ext cx="801687" cy="708025"/>
            </a:xfrm>
            <a:prstGeom prst="rect">
              <a:avLst/>
            </a:prstGeom>
            <a:noFill/>
            <a:ln w="2857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b="1" dirty="0">
                  <a:solidFill>
                    <a:srgbClr val="605448"/>
                  </a:solidFill>
                  <a:cs typeface="+mn-ea"/>
                  <a:sym typeface="+mn-lt"/>
                </a:rPr>
                <a:t>04</a:t>
              </a:r>
              <a:endParaRPr lang="zh-CN" altLang="en-US" sz="3600" b="1" dirty="0">
                <a:solidFill>
                  <a:srgbClr val="605448"/>
                </a:solidFill>
                <a:cs typeface="+mn-ea"/>
                <a:sym typeface="+mn-lt"/>
              </a:endParaRPr>
            </a:p>
          </p:txBody>
        </p:sp>
        <p:grpSp>
          <p:nvGrpSpPr>
            <p:cNvPr id="120" name="组合 124"/>
            <p:cNvGrpSpPr/>
            <p:nvPr/>
          </p:nvGrpSpPr>
          <p:grpSpPr bwMode="auto">
            <a:xfrm rot="5400000">
              <a:off x="6600826" y="4487862"/>
              <a:ext cx="538162" cy="423863"/>
              <a:chOff x="4941747" y="1124761"/>
              <a:chExt cx="1223250" cy="964605"/>
            </a:xfrm>
            <a:grpFill/>
          </p:grpSpPr>
          <p:grpSp>
            <p:nvGrpSpPr>
              <p:cNvPr id="121" name="组合 125"/>
              <p:cNvGrpSpPr/>
              <p:nvPr/>
            </p:nvGrpSpPr>
            <p:grpSpPr bwMode="auto">
              <a:xfrm>
                <a:off x="4941747" y="1124761"/>
                <a:ext cx="1223250" cy="964605"/>
                <a:chOff x="3243122" y="2874485"/>
                <a:chExt cx="1223250" cy="964605"/>
              </a:xfrm>
              <a:grpFill/>
            </p:grpSpPr>
            <p:sp>
              <p:nvSpPr>
                <p:cNvPr id="123" name="任意多边形 122"/>
                <p:cNvSpPr/>
                <p:nvPr/>
              </p:nvSpPr>
              <p:spPr>
                <a:xfrm>
                  <a:off x="3243122" y="2874485"/>
                  <a:ext cx="1223250" cy="964605"/>
                </a:xfrm>
                <a:custGeom>
                  <a:avLst/>
                  <a:gdLst>
                    <a:gd name="connsiteX0" fmla="*/ 584616 w 1244505"/>
                    <a:gd name="connsiteY0" fmla="*/ 513816 h 978511"/>
                    <a:gd name="connsiteX1" fmla="*/ 0 w 1244505"/>
                    <a:gd name="connsiteY1" fmla="*/ 423875 h 978511"/>
                    <a:gd name="connsiteX2" fmla="*/ 179882 w 1244505"/>
                    <a:gd name="connsiteY2" fmla="*/ 199022 h 978511"/>
                    <a:gd name="connsiteX3" fmla="*/ 674557 w 1244505"/>
                    <a:gd name="connsiteY3" fmla="*/ 423875 h 978511"/>
                    <a:gd name="connsiteX4" fmla="*/ 734518 w 1244505"/>
                    <a:gd name="connsiteY4" fmla="*/ 184032 h 978511"/>
                    <a:gd name="connsiteX5" fmla="*/ 944380 w 1244505"/>
                    <a:gd name="connsiteY5" fmla="*/ 4150 h 978511"/>
                    <a:gd name="connsiteX6" fmla="*/ 1244183 w 1244505"/>
                    <a:gd name="connsiteY6" fmla="*/ 363914 h 978511"/>
                    <a:gd name="connsiteX7" fmla="*/ 884419 w 1244505"/>
                    <a:gd name="connsiteY7" fmla="*/ 513816 h 978511"/>
                    <a:gd name="connsiteX8" fmla="*/ 1199213 w 1244505"/>
                    <a:gd name="connsiteY8" fmla="*/ 723678 h 978511"/>
                    <a:gd name="connsiteX9" fmla="*/ 944380 w 1244505"/>
                    <a:gd name="connsiteY9" fmla="*/ 978511 h 978511"/>
                    <a:gd name="connsiteX10" fmla="*/ 719528 w 1244505"/>
                    <a:gd name="connsiteY10" fmla="*/ 723678 h 978511"/>
                    <a:gd name="connsiteX11" fmla="*/ 299803 w 1244505"/>
                    <a:gd name="connsiteY11" fmla="*/ 903560 h 978511"/>
                    <a:gd name="connsiteX12" fmla="*/ 74951 w 1244505"/>
                    <a:gd name="connsiteY12" fmla="*/ 738668 h 978511"/>
                    <a:gd name="connsiteX13" fmla="*/ 719528 w 1244505"/>
                    <a:gd name="connsiteY13" fmla="*/ 558786 h 978511"/>
                    <a:gd name="connsiteX0-1" fmla="*/ 584616 w 1246893"/>
                    <a:gd name="connsiteY0-2" fmla="*/ 502981 h 967676"/>
                    <a:gd name="connsiteX1-3" fmla="*/ 0 w 1246893"/>
                    <a:gd name="connsiteY1-4" fmla="*/ 413040 h 967676"/>
                    <a:gd name="connsiteX2-5" fmla="*/ 179882 w 1246893"/>
                    <a:gd name="connsiteY2-6" fmla="*/ 188187 h 967676"/>
                    <a:gd name="connsiteX3-7" fmla="*/ 674557 w 1246893"/>
                    <a:gd name="connsiteY3-8" fmla="*/ 413040 h 967676"/>
                    <a:gd name="connsiteX4-9" fmla="*/ 734518 w 1246893"/>
                    <a:gd name="connsiteY4-10" fmla="*/ 173197 h 967676"/>
                    <a:gd name="connsiteX5-11" fmla="*/ 1033049 w 1246893"/>
                    <a:gd name="connsiteY5-12" fmla="*/ 4398 h 967676"/>
                    <a:gd name="connsiteX6-13" fmla="*/ 1244183 w 1246893"/>
                    <a:gd name="connsiteY6-14" fmla="*/ 353079 h 967676"/>
                    <a:gd name="connsiteX7-15" fmla="*/ 884419 w 1246893"/>
                    <a:gd name="connsiteY7-16" fmla="*/ 502981 h 967676"/>
                    <a:gd name="connsiteX8-17" fmla="*/ 1199213 w 1246893"/>
                    <a:gd name="connsiteY8-18" fmla="*/ 712843 h 967676"/>
                    <a:gd name="connsiteX9-19" fmla="*/ 944380 w 1246893"/>
                    <a:gd name="connsiteY9-20" fmla="*/ 967676 h 967676"/>
                    <a:gd name="connsiteX10-21" fmla="*/ 719528 w 1246893"/>
                    <a:gd name="connsiteY10-22" fmla="*/ 712843 h 967676"/>
                    <a:gd name="connsiteX11-23" fmla="*/ 299803 w 1246893"/>
                    <a:gd name="connsiteY11-24" fmla="*/ 892725 h 967676"/>
                    <a:gd name="connsiteX12-25" fmla="*/ 74951 w 1246893"/>
                    <a:gd name="connsiteY12-26" fmla="*/ 727833 h 967676"/>
                    <a:gd name="connsiteX13-27" fmla="*/ 719528 w 1246893"/>
                    <a:gd name="connsiteY13-28" fmla="*/ 547951 h 967676"/>
                    <a:gd name="connsiteX0-29" fmla="*/ 584616 w 1250361"/>
                    <a:gd name="connsiteY0-30" fmla="*/ 505914 h 970609"/>
                    <a:gd name="connsiteX1-31" fmla="*/ 0 w 1250361"/>
                    <a:gd name="connsiteY1-32" fmla="*/ 415973 h 970609"/>
                    <a:gd name="connsiteX2-33" fmla="*/ 179882 w 1250361"/>
                    <a:gd name="connsiteY2-34" fmla="*/ 191120 h 970609"/>
                    <a:gd name="connsiteX3-35" fmla="*/ 674557 w 1250361"/>
                    <a:gd name="connsiteY3-36" fmla="*/ 415973 h 970609"/>
                    <a:gd name="connsiteX4-37" fmla="*/ 734518 w 1250361"/>
                    <a:gd name="connsiteY4-38" fmla="*/ 176130 h 970609"/>
                    <a:gd name="connsiteX5-39" fmla="*/ 1033049 w 1250361"/>
                    <a:gd name="connsiteY5-40" fmla="*/ 7331 h 970609"/>
                    <a:gd name="connsiteX6-41" fmla="*/ 1244183 w 1250361"/>
                    <a:gd name="connsiteY6-42" fmla="*/ 356012 h 970609"/>
                    <a:gd name="connsiteX7-43" fmla="*/ 884419 w 1250361"/>
                    <a:gd name="connsiteY7-44" fmla="*/ 505914 h 970609"/>
                    <a:gd name="connsiteX8-45" fmla="*/ 1199213 w 1250361"/>
                    <a:gd name="connsiteY8-46" fmla="*/ 715776 h 970609"/>
                    <a:gd name="connsiteX9-47" fmla="*/ 944380 w 1250361"/>
                    <a:gd name="connsiteY9-48" fmla="*/ 970609 h 970609"/>
                    <a:gd name="connsiteX10-49" fmla="*/ 719528 w 1250361"/>
                    <a:gd name="connsiteY10-50" fmla="*/ 715776 h 970609"/>
                    <a:gd name="connsiteX11-51" fmla="*/ 299803 w 1250361"/>
                    <a:gd name="connsiteY11-52" fmla="*/ 895658 h 970609"/>
                    <a:gd name="connsiteX12-53" fmla="*/ 74951 w 1250361"/>
                    <a:gd name="connsiteY12-54" fmla="*/ 730766 h 970609"/>
                    <a:gd name="connsiteX13-55" fmla="*/ 719528 w 1250361"/>
                    <a:gd name="connsiteY13-56" fmla="*/ 550884 h 970609"/>
                    <a:gd name="connsiteX0-57" fmla="*/ 584616 w 1219605"/>
                    <a:gd name="connsiteY0-58" fmla="*/ 503672 h 968367"/>
                    <a:gd name="connsiteX1-59" fmla="*/ 0 w 1219605"/>
                    <a:gd name="connsiteY1-60" fmla="*/ 413731 h 968367"/>
                    <a:gd name="connsiteX2-61" fmla="*/ 179882 w 1219605"/>
                    <a:gd name="connsiteY2-62" fmla="*/ 188878 h 968367"/>
                    <a:gd name="connsiteX3-63" fmla="*/ 674557 w 1219605"/>
                    <a:gd name="connsiteY3-64" fmla="*/ 413731 h 968367"/>
                    <a:gd name="connsiteX4-65" fmla="*/ 734518 w 1219605"/>
                    <a:gd name="connsiteY4-66" fmla="*/ 173888 h 968367"/>
                    <a:gd name="connsiteX5-67" fmla="*/ 1033049 w 1219605"/>
                    <a:gd name="connsiteY5-68" fmla="*/ 5089 h 968367"/>
                    <a:gd name="connsiteX6-69" fmla="*/ 1216474 w 1219605"/>
                    <a:gd name="connsiteY6-70" fmla="*/ 370395 h 968367"/>
                    <a:gd name="connsiteX7-71" fmla="*/ 884419 w 1219605"/>
                    <a:gd name="connsiteY7-72" fmla="*/ 503672 h 968367"/>
                    <a:gd name="connsiteX8-73" fmla="*/ 1199213 w 1219605"/>
                    <a:gd name="connsiteY8-74" fmla="*/ 713534 h 968367"/>
                    <a:gd name="connsiteX9-75" fmla="*/ 944380 w 1219605"/>
                    <a:gd name="connsiteY9-76" fmla="*/ 968367 h 968367"/>
                    <a:gd name="connsiteX10-77" fmla="*/ 719528 w 1219605"/>
                    <a:gd name="connsiteY10-78" fmla="*/ 713534 h 968367"/>
                    <a:gd name="connsiteX11-79" fmla="*/ 299803 w 1219605"/>
                    <a:gd name="connsiteY11-80" fmla="*/ 893416 h 968367"/>
                    <a:gd name="connsiteX12-81" fmla="*/ 74951 w 1219605"/>
                    <a:gd name="connsiteY12-82" fmla="*/ 728524 h 968367"/>
                    <a:gd name="connsiteX13-83" fmla="*/ 719528 w 1219605"/>
                    <a:gd name="connsiteY13-84" fmla="*/ 548642 h 968367"/>
                    <a:gd name="connsiteX0-85" fmla="*/ 584616 w 1223250"/>
                    <a:gd name="connsiteY0-86" fmla="*/ 499287 h 963982"/>
                    <a:gd name="connsiteX1-87" fmla="*/ 0 w 1223250"/>
                    <a:gd name="connsiteY1-88" fmla="*/ 409346 h 963982"/>
                    <a:gd name="connsiteX2-89" fmla="*/ 179882 w 1223250"/>
                    <a:gd name="connsiteY2-90" fmla="*/ 184493 h 963982"/>
                    <a:gd name="connsiteX3-91" fmla="*/ 674557 w 1223250"/>
                    <a:gd name="connsiteY3-92" fmla="*/ 409346 h 963982"/>
                    <a:gd name="connsiteX4-93" fmla="*/ 734518 w 1223250"/>
                    <a:gd name="connsiteY4-94" fmla="*/ 169503 h 963982"/>
                    <a:gd name="connsiteX5-95" fmla="*/ 1033049 w 1223250"/>
                    <a:gd name="connsiteY5-96" fmla="*/ 704 h 963982"/>
                    <a:gd name="connsiteX6-97" fmla="*/ 1216474 w 1223250"/>
                    <a:gd name="connsiteY6-98" fmla="*/ 366010 h 963982"/>
                    <a:gd name="connsiteX7-99" fmla="*/ 884419 w 1223250"/>
                    <a:gd name="connsiteY7-100" fmla="*/ 499287 h 963982"/>
                    <a:gd name="connsiteX8-101" fmla="*/ 1199213 w 1223250"/>
                    <a:gd name="connsiteY8-102" fmla="*/ 709149 h 963982"/>
                    <a:gd name="connsiteX9-103" fmla="*/ 944380 w 1223250"/>
                    <a:gd name="connsiteY9-104" fmla="*/ 963982 h 963982"/>
                    <a:gd name="connsiteX10-105" fmla="*/ 719528 w 1223250"/>
                    <a:gd name="connsiteY10-106" fmla="*/ 709149 h 963982"/>
                    <a:gd name="connsiteX11-107" fmla="*/ 299803 w 1223250"/>
                    <a:gd name="connsiteY11-108" fmla="*/ 889031 h 963982"/>
                    <a:gd name="connsiteX12-109" fmla="*/ 74951 w 1223250"/>
                    <a:gd name="connsiteY12-110" fmla="*/ 724139 h 963982"/>
                    <a:gd name="connsiteX13-111" fmla="*/ 719528 w 1223250"/>
                    <a:gd name="connsiteY13-112" fmla="*/ 544257 h 963982"/>
                    <a:gd name="connsiteX0-113" fmla="*/ 584616 w 1223250"/>
                    <a:gd name="connsiteY0-114" fmla="*/ 499287 h 963982"/>
                    <a:gd name="connsiteX1-115" fmla="*/ 0 w 1223250"/>
                    <a:gd name="connsiteY1-116" fmla="*/ 409346 h 963982"/>
                    <a:gd name="connsiteX2-117" fmla="*/ 179882 w 1223250"/>
                    <a:gd name="connsiteY2-118" fmla="*/ 184493 h 963982"/>
                    <a:gd name="connsiteX3-119" fmla="*/ 674557 w 1223250"/>
                    <a:gd name="connsiteY3-120" fmla="*/ 409346 h 963982"/>
                    <a:gd name="connsiteX4-121" fmla="*/ 734518 w 1223250"/>
                    <a:gd name="connsiteY4-122" fmla="*/ 169503 h 963982"/>
                    <a:gd name="connsiteX5-123" fmla="*/ 1033049 w 1223250"/>
                    <a:gd name="connsiteY5-124" fmla="*/ 704 h 963982"/>
                    <a:gd name="connsiteX6-125" fmla="*/ 1216474 w 1223250"/>
                    <a:gd name="connsiteY6-126" fmla="*/ 366010 h 963982"/>
                    <a:gd name="connsiteX7-127" fmla="*/ 884419 w 1223250"/>
                    <a:gd name="connsiteY7-128" fmla="*/ 499287 h 963982"/>
                    <a:gd name="connsiteX8-129" fmla="*/ 1199213 w 1223250"/>
                    <a:gd name="connsiteY8-130" fmla="*/ 709149 h 963982"/>
                    <a:gd name="connsiteX9-131" fmla="*/ 944380 w 1223250"/>
                    <a:gd name="connsiteY9-132" fmla="*/ 963982 h 963982"/>
                    <a:gd name="connsiteX10-133" fmla="*/ 719528 w 1223250"/>
                    <a:gd name="connsiteY10-134" fmla="*/ 709149 h 963982"/>
                    <a:gd name="connsiteX11-135" fmla="*/ 299803 w 1223250"/>
                    <a:gd name="connsiteY11-136" fmla="*/ 889031 h 963982"/>
                    <a:gd name="connsiteX12-137" fmla="*/ 74951 w 1223250"/>
                    <a:gd name="connsiteY12-138" fmla="*/ 724139 h 963982"/>
                    <a:gd name="connsiteX13-139" fmla="*/ 719528 w 1223250"/>
                    <a:gd name="connsiteY13-140" fmla="*/ 544257 h 963982"/>
                    <a:gd name="connsiteX0-141" fmla="*/ 584616 w 1223250"/>
                    <a:gd name="connsiteY0-142" fmla="*/ 499287 h 963982"/>
                    <a:gd name="connsiteX1-143" fmla="*/ 0 w 1223250"/>
                    <a:gd name="connsiteY1-144" fmla="*/ 409346 h 963982"/>
                    <a:gd name="connsiteX2-145" fmla="*/ 179882 w 1223250"/>
                    <a:gd name="connsiteY2-146" fmla="*/ 184493 h 963982"/>
                    <a:gd name="connsiteX3-147" fmla="*/ 674557 w 1223250"/>
                    <a:gd name="connsiteY3-148" fmla="*/ 409346 h 963982"/>
                    <a:gd name="connsiteX4-149" fmla="*/ 734518 w 1223250"/>
                    <a:gd name="connsiteY4-150" fmla="*/ 169503 h 963982"/>
                    <a:gd name="connsiteX5-151" fmla="*/ 1033049 w 1223250"/>
                    <a:gd name="connsiteY5-152" fmla="*/ 704 h 963982"/>
                    <a:gd name="connsiteX6-153" fmla="*/ 1216474 w 1223250"/>
                    <a:gd name="connsiteY6-154" fmla="*/ 366010 h 963982"/>
                    <a:gd name="connsiteX7-155" fmla="*/ 884419 w 1223250"/>
                    <a:gd name="connsiteY7-156" fmla="*/ 499287 h 963982"/>
                    <a:gd name="connsiteX8-157" fmla="*/ 1199213 w 1223250"/>
                    <a:gd name="connsiteY8-158" fmla="*/ 709149 h 963982"/>
                    <a:gd name="connsiteX9-159" fmla="*/ 944380 w 1223250"/>
                    <a:gd name="connsiteY9-160" fmla="*/ 963982 h 963982"/>
                    <a:gd name="connsiteX10-161" fmla="*/ 719528 w 1223250"/>
                    <a:gd name="connsiteY10-162" fmla="*/ 709149 h 963982"/>
                    <a:gd name="connsiteX11-163" fmla="*/ 299803 w 1223250"/>
                    <a:gd name="connsiteY11-164" fmla="*/ 889031 h 963982"/>
                    <a:gd name="connsiteX12-165" fmla="*/ 74951 w 1223250"/>
                    <a:gd name="connsiteY12-166" fmla="*/ 724139 h 963982"/>
                    <a:gd name="connsiteX13-167" fmla="*/ 719528 w 1223250"/>
                    <a:gd name="connsiteY13-168" fmla="*/ 544257 h 963982"/>
                    <a:gd name="connsiteX0-169" fmla="*/ 584616 w 1223250"/>
                    <a:gd name="connsiteY0-170" fmla="*/ 499287 h 964450"/>
                    <a:gd name="connsiteX1-171" fmla="*/ 0 w 1223250"/>
                    <a:gd name="connsiteY1-172" fmla="*/ 409346 h 964450"/>
                    <a:gd name="connsiteX2-173" fmla="*/ 179882 w 1223250"/>
                    <a:gd name="connsiteY2-174" fmla="*/ 184493 h 964450"/>
                    <a:gd name="connsiteX3-175" fmla="*/ 674557 w 1223250"/>
                    <a:gd name="connsiteY3-176" fmla="*/ 409346 h 964450"/>
                    <a:gd name="connsiteX4-177" fmla="*/ 734518 w 1223250"/>
                    <a:gd name="connsiteY4-178" fmla="*/ 169503 h 964450"/>
                    <a:gd name="connsiteX5-179" fmla="*/ 1033049 w 1223250"/>
                    <a:gd name="connsiteY5-180" fmla="*/ 704 h 964450"/>
                    <a:gd name="connsiteX6-181" fmla="*/ 1216474 w 1223250"/>
                    <a:gd name="connsiteY6-182" fmla="*/ 366010 h 964450"/>
                    <a:gd name="connsiteX7-183" fmla="*/ 884419 w 1223250"/>
                    <a:gd name="connsiteY7-184" fmla="*/ 499287 h 964450"/>
                    <a:gd name="connsiteX8-185" fmla="*/ 1199213 w 1223250"/>
                    <a:gd name="connsiteY8-186" fmla="*/ 709149 h 964450"/>
                    <a:gd name="connsiteX9-187" fmla="*/ 944380 w 1223250"/>
                    <a:gd name="connsiteY9-188" fmla="*/ 963982 h 964450"/>
                    <a:gd name="connsiteX10-189" fmla="*/ 719528 w 1223250"/>
                    <a:gd name="connsiteY10-190" fmla="*/ 709149 h 964450"/>
                    <a:gd name="connsiteX11-191" fmla="*/ 299803 w 1223250"/>
                    <a:gd name="connsiteY11-192" fmla="*/ 889031 h 964450"/>
                    <a:gd name="connsiteX12-193" fmla="*/ 74951 w 1223250"/>
                    <a:gd name="connsiteY12-194" fmla="*/ 724139 h 964450"/>
                    <a:gd name="connsiteX13-195" fmla="*/ 719528 w 1223250"/>
                    <a:gd name="connsiteY13-196" fmla="*/ 544257 h 964450"/>
                    <a:gd name="connsiteX0-197" fmla="*/ 584616 w 1223250"/>
                    <a:gd name="connsiteY0-198" fmla="*/ 499287 h 964605"/>
                    <a:gd name="connsiteX1-199" fmla="*/ 0 w 1223250"/>
                    <a:gd name="connsiteY1-200" fmla="*/ 409346 h 964605"/>
                    <a:gd name="connsiteX2-201" fmla="*/ 179882 w 1223250"/>
                    <a:gd name="connsiteY2-202" fmla="*/ 184493 h 964605"/>
                    <a:gd name="connsiteX3-203" fmla="*/ 674557 w 1223250"/>
                    <a:gd name="connsiteY3-204" fmla="*/ 409346 h 964605"/>
                    <a:gd name="connsiteX4-205" fmla="*/ 734518 w 1223250"/>
                    <a:gd name="connsiteY4-206" fmla="*/ 169503 h 964605"/>
                    <a:gd name="connsiteX5-207" fmla="*/ 1033049 w 1223250"/>
                    <a:gd name="connsiteY5-208" fmla="*/ 704 h 964605"/>
                    <a:gd name="connsiteX6-209" fmla="*/ 1216474 w 1223250"/>
                    <a:gd name="connsiteY6-210" fmla="*/ 366010 h 964605"/>
                    <a:gd name="connsiteX7-211" fmla="*/ 884419 w 1223250"/>
                    <a:gd name="connsiteY7-212" fmla="*/ 499287 h 964605"/>
                    <a:gd name="connsiteX8-213" fmla="*/ 1199213 w 1223250"/>
                    <a:gd name="connsiteY8-214" fmla="*/ 709149 h 964605"/>
                    <a:gd name="connsiteX9-215" fmla="*/ 944380 w 1223250"/>
                    <a:gd name="connsiteY9-216" fmla="*/ 963982 h 964605"/>
                    <a:gd name="connsiteX10-217" fmla="*/ 719528 w 1223250"/>
                    <a:gd name="connsiteY10-218" fmla="*/ 709149 h 964605"/>
                    <a:gd name="connsiteX11-219" fmla="*/ 299803 w 1223250"/>
                    <a:gd name="connsiteY11-220" fmla="*/ 889031 h 964605"/>
                    <a:gd name="connsiteX12-221" fmla="*/ 74951 w 1223250"/>
                    <a:gd name="connsiteY12-222" fmla="*/ 724139 h 964605"/>
                    <a:gd name="connsiteX13-223" fmla="*/ 719528 w 1223250"/>
                    <a:gd name="connsiteY13-224" fmla="*/ 544257 h 964605"/>
                    <a:gd name="connsiteX0-225" fmla="*/ 584616 w 1223250"/>
                    <a:gd name="connsiteY0-226" fmla="*/ 499287 h 964605"/>
                    <a:gd name="connsiteX1-227" fmla="*/ 0 w 1223250"/>
                    <a:gd name="connsiteY1-228" fmla="*/ 409346 h 964605"/>
                    <a:gd name="connsiteX2-229" fmla="*/ 179882 w 1223250"/>
                    <a:gd name="connsiteY2-230" fmla="*/ 184493 h 964605"/>
                    <a:gd name="connsiteX3-231" fmla="*/ 674557 w 1223250"/>
                    <a:gd name="connsiteY3-232" fmla="*/ 409346 h 964605"/>
                    <a:gd name="connsiteX4-233" fmla="*/ 734518 w 1223250"/>
                    <a:gd name="connsiteY4-234" fmla="*/ 169503 h 964605"/>
                    <a:gd name="connsiteX5-235" fmla="*/ 1033049 w 1223250"/>
                    <a:gd name="connsiteY5-236" fmla="*/ 704 h 964605"/>
                    <a:gd name="connsiteX6-237" fmla="*/ 1216474 w 1223250"/>
                    <a:gd name="connsiteY6-238" fmla="*/ 366010 h 964605"/>
                    <a:gd name="connsiteX7-239" fmla="*/ 884419 w 1223250"/>
                    <a:gd name="connsiteY7-240" fmla="*/ 499287 h 964605"/>
                    <a:gd name="connsiteX8-241" fmla="*/ 1199213 w 1223250"/>
                    <a:gd name="connsiteY8-242" fmla="*/ 709149 h 964605"/>
                    <a:gd name="connsiteX9-243" fmla="*/ 944380 w 1223250"/>
                    <a:gd name="connsiteY9-244" fmla="*/ 963982 h 964605"/>
                    <a:gd name="connsiteX10-245" fmla="*/ 719528 w 1223250"/>
                    <a:gd name="connsiteY10-246" fmla="*/ 709149 h 964605"/>
                    <a:gd name="connsiteX11-247" fmla="*/ 299803 w 1223250"/>
                    <a:gd name="connsiteY11-248" fmla="*/ 889031 h 964605"/>
                    <a:gd name="connsiteX12-249" fmla="*/ 74951 w 1223250"/>
                    <a:gd name="connsiteY12-250" fmla="*/ 724139 h 964605"/>
                    <a:gd name="connsiteX13-251" fmla="*/ 719528 w 1223250"/>
                    <a:gd name="connsiteY13-252" fmla="*/ 544257 h 964605"/>
                    <a:gd name="connsiteX0-253" fmla="*/ 584616 w 1223250"/>
                    <a:gd name="connsiteY0-254" fmla="*/ 499287 h 964605"/>
                    <a:gd name="connsiteX1-255" fmla="*/ 0 w 1223250"/>
                    <a:gd name="connsiteY1-256" fmla="*/ 409346 h 964605"/>
                    <a:gd name="connsiteX2-257" fmla="*/ 179882 w 1223250"/>
                    <a:gd name="connsiteY2-258" fmla="*/ 184493 h 964605"/>
                    <a:gd name="connsiteX3-259" fmla="*/ 674557 w 1223250"/>
                    <a:gd name="connsiteY3-260" fmla="*/ 409346 h 964605"/>
                    <a:gd name="connsiteX4-261" fmla="*/ 734518 w 1223250"/>
                    <a:gd name="connsiteY4-262" fmla="*/ 169503 h 964605"/>
                    <a:gd name="connsiteX5-263" fmla="*/ 1033049 w 1223250"/>
                    <a:gd name="connsiteY5-264" fmla="*/ 704 h 964605"/>
                    <a:gd name="connsiteX6-265" fmla="*/ 1216474 w 1223250"/>
                    <a:gd name="connsiteY6-266" fmla="*/ 366010 h 964605"/>
                    <a:gd name="connsiteX7-267" fmla="*/ 884419 w 1223250"/>
                    <a:gd name="connsiteY7-268" fmla="*/ 499287 h 964605"/>
                    <a:gd name="connsiteX8-269" fmla="*/ 1199213 w 1223250"/>
                    <a:gd name="connsiteY8-270" fmla="*/ 709149 h 964605"/>
                    <a:gd name="connsiteX9-271" fmla="*/ 944380 w 1223250"/>
                    <a:gd name="connsiteY9-272" fmla="*/ 963982 h 964605"/>
                    <a:gd name="connsiteX10-273" fmla="*/ 719528 w 1223250"/>
                    <a:gd name="connsiteY10-274" fmla="*/ 709149 h 964605"/>
                    <a:gd name="connsiteX11-275" fmla="*/ 299803 w 1223250"/>
                    <a:gd name="connsiteY11-276" fmla="*/ 889031 h 964605"/>
                    <a:gd name="connsiteX12-277" fmla="*/ 74951 w 1223250"/>
                    <a:gd name="connsiteY12-278" fmla="*/ 724139 h 964605"/>
                    <a:gd name="connsiteX13-279" fmla="*/ 630318 w 1223250"/>
                    <a:gd name="connsiteY13-280" fmla="*/ 575481 h 964605"/>
                    <a:gd name="connsiteX0-281" fmla="*/ 584616 w 1223250"/>
                    <a:gd name="connsiteY0-282" fmla="*/ 499287 h 964605"/>
                    <a:gd name="connsiteX1-283" fmla="*/ 0 w 1223250"/>
                    <a:gd name="connsiteY1-284" fmla="*/ 409346 h 964605"/>
                    <a:gd name="connsiteX2-285" fmla="*/ 179882 w 1223250"/>
                    <a:gd name="connsiteY2-286" fmla="*/ 184493 h 964605"/>
                    <a:gd name="connsiteX3-287" fmla="*/ 674557 w 1223250"/>
                    <a:gd name="connsiteY3-288" fmla="*/ 409346 h 964605"/>
                    <a:gd name="connsiteX4-289" fmla="*/ 734518 w 1223250"/>
                    <a:gd name="connsiteY4-290" fmla="*/ 169503 h 964605"/>
                    <a:gd name="connsiteX5-291" fmla="*/ 1033049 w 1223250"/>
                    <a:gd name="connsiteY5-292" fmla="*/ 704 h 964605"/>
                    <a:gd name="connsiteX6-293" fmla="*/ 1216474 w 1223250"/>
                    <a:gd name="connsiteY6-294" fmla="*/ 366010 h 964605"/>
                    <a:gd name="connsiteX7-295" fmla="*/ 884419 w 1223250"/>
                    <a:gd name="connsiteY7-296" fmla="*/ 499287 h 964605"/>
                    <a:gd name="connsiteX8-297" fmla="*/ 1199213 w 1223250"/>
                    <a:gd name="connsiteY8-298" fmla="*/ 709149 h 964605"/>
                    <a:gd name="connsiteX9-299" fmla="*/ 944380 w 1223250"/>
                    <a:gd name="connsiteY9-300" fmla="*/ 963982 h 964605"/>
                    <a:gd name="connsiteX10-301" fmla="*/ 719528 w 1223250"/>
                    <a:gd name="connsiteY10-302" fmla="*/ 709149 h 964605"/>
                    <a:gd name="connsiteX11-303" fmla="*/ 299803 w 1223250"/>
                    <a:gd name="connsiteY11-304" fmla="*/ 889031 h 964605"/>
                    <a:gd name="connsiteX12-305" fmla="*/ 74951 w 1223250"/>
                    <a:gd name="connsiteY12-306" fmla="*/ 724139 h 964605"/>
                    <a:gd name="connsiteX13-307" fmla="*/ 630318 w 1223250"/>
                    <a:gd name="connsiteY13-308" fmla="*/ 562099 h 964605"/>
                    <a:gd name="connsiteX0-309" fmla="*/ 629221 w 1223250"/>
                    <a:gd name="connsiteY0-310" fmla="*/ 517129 h 964605"/>
                    <a:gd name="connsiteX1-311" fmla="*/ 0 w 1223250"/>
                    <a:gd name="connsiteY1-312" fmla="*/ 409346 h 964605"/>
                    <a:gd name="connsiteX2-313" fmla="*/ 179882 w 1223250"/>
                    <a:gd name="connsiteY2-314" fmla="*/ 184493 h 964605"/>
                    <a:gd name="connsiteX3-315" fmla="*/ 674557 w 1223250"/>
                    <a:gd name="connsiteY3-316" fmla="*/ 409346 h 964605"/>
                    <a:gd name="connsiteX4-317" fmla="*/ 734518 w 1223250"/>
                    <a:gd name="connsiteY4-318" fmla="*/ 169503 h 964605"/>
                    <a:gd name="connsiteX5-319" fmla="*/ 1033049 w 1223250"/>
                    <a:gd name="connsiteY5-320" fmla="*/ 704 h 964605"/>
                    <a:gd name="connsiteX6-321" fmla="*/ 1216474 w 1223250"/>
                    <a:gd name="connsiteY6-322" fmla="*/ 366010 h 964605"/>
                    <a:gd name="connsiteX7-323" fmla="*/ 884419 w 1223250"/>
                    <a:gd name="connsiteY7-324" fmla="*/ 499287 h 964605"/>
                    <a:gd name="connsiteX8-325" fmla="*/ 1199213 w 1223250"/>
                    <a:gd name="connsiteY8-326" fmla="*/ 709149 h 964605"/>
                    <a:gd name="connsiteX9-327" fmla="*/ 944380 w 1223250"/>
                    <a:gd name="connsiteY9-328" fmla="*/ 963982 h 964605"/>
                    <a:gd name="connsiteX10-329" fmla="*/ 719528 w 1223250"/>
                    <a:gd name="connsiteY10-330" fmla="*/ 709149 h 964605"/>
                    <a:gd name="connsiteX11-331" fmla="*/ 299803 w 1223250"/>
                    <a:gd name="connsiteY11-332" fmla="*/ 889031 h 964605"/>
                    <a:gd name="connsiteX12-333" fmla="*/ 74951 w 1223250"/>
                    <a:gd name="connsiteY12-334" fmla="*/ 724139 h 964605"/>
                    <a:gd name="connsiteX13-335" fmla="*/ 630318 w 1223250"/>
                    <a:gd name="connsiteY13-336" fmla="*/ 562099 h 964605"/>
                    <a:gd name="connsiteX0-337" fmla="*/ 629221 w 1223250"/>
                    <a:gd name="connsiteY0-338" fmla="*/ 517129 h 964605"/>
                    <a:gd name="connsiteX1-339" fmla="*/ 0 w 1223250"/>
                    <a:gd name="connsiteY1-340" fmla="*/ 409346 h 964605"/>
                    <a:gd name="connsiteX2-341" fmla="*/ 179882 w 1223250"/>
                    <a:gd name="connsiteY2-342" fmla="*/ 184493 h 964605"/>
                    <a:gd name="connsiteX3-343" fmla="*/ 674557 w 1223250"/>
                    <a:gd name="connsiteY3-344" fmla="*/ 409346 h 964605"/>
                    <a:gd name="connsiteX4-345" fmla="*/ 734518 w 1223250"/>
                    <a:gd name="connsiteY4-346" fmla="*/ 169503 h 964605"/>
                    <a:gd name="connsiteX5-347" fmla="*/ 1033049 w 1223250"/>
                    <a:gd name="connsiteY5-348" fmla="*/ 704 h 964605"/>
                    <a:gd name="connsiteX6-349" fmla="*/ 1216474 w 1223250"/>
                    <a:gd name="connsiteY6-350" fmla="*/ 366010 h 964605"/>
                    <a:gd name="connsiteX7-351" fmla="*/ 884419 w 1223250"/>
                    <a:gd name="connsiteY7-352" fmla="*/ 499287 h 964605"/>
                    <a:gd name="connsiteX8-353" fmla="*/ 1199213 w 1223250"/>
                    <a:gd name="connsiteY8-354" fmla="*/ 709149 h 964605"/>
                    <a:gd name="connsiteX9-355" fmla="*/ 944380 w 1223250"/>
                    <a:gd name="connsiteY9-356" fmla="*/ 963982 h 964605"/>
                    <a:gd name="connsiteX10-357" fmla="*/ 719528 w 1223250"/>
                    <a:gd name="connsiteY10-358" fmla="*/ 709149 h 964605"/>
                    <a:gd name="connsiteX11-359" fmla="*/ 299803 w 1223250"/>
                    <a:gd name="connsiteY11-360" fmla="*/ 889031 h 964605"/>
                    <a:gd name="connsiteX12-361" fmla="*/ 74951 w 1223250"/>
                    <a:gd name="connsiteY12-362" fmla="*/ 724139 h 964605"/>
                    <a:gd name="connsiteX13-363" fmla="*/ 630318 w 1223250"/>
                    <a:gd name="connsiteY13-364" fmla="*/ 562099 h 964605"/>
                    <a:gd name="connsiteX0-365" fmla="*/ 629221 w 1223250"/>
                    <a:gd name="connsiteY0-366" fmla="*/ 517129 h 964605"/>
                    <a:gd name="connsiteX1-367" fmla="*/ 0 w 1223250"/>
                    <a:gd name="connsiteY1-368" fmla="*/ 409346 h 964605"/>
                    <a:gd name="connsiteX2-369" fmla="*/ 179882 w 1223250"/>
                    <a:gd name="connsiteY2-370" fmla="*/ 184493 h 964605"/>
                    <a:gd name="connsiteX3-371" fmla="*/ 674557 w 1223250"/>
                    <a:gd name="connsiteY3-372" fmla="*/ 409346 h 964605"/>
                    <a:gd name="connsiteX4-373" fmla="*/ 734518 w 1223250"/>
                    <a:gd name="connsiteY4-374" fmla="*/ 169503 h 964605"/>
                    <a:gd name="connsiteX5-375" fmla="*/ 1033049 w 1223250"/>
                    <a:gd name="connsiteY5-376" fmla="*/ 704 h 964605"/>
                    <a:gd name="connsiteX6-377" fmla="*/ 1216474 w 1223250"/>
                    <a:gd name="connsiteY6-378" fmla="*/ 366010 h 964605"/>
                    <a:gd name="connsiteX7-379" fmla="*/ 884419 w 1223250"/>
                    <a:gd name="connsiteY7-380" fmla="*/ 499287 h 964605"/>
                    <a:gd name="connsiteX8-381" fmla="*/ 1199213 w 1223250"/>
                    <a:gd name="connsiteY8-382" fmla="*/ 709149 h 964605"/>
                    <a:gd name="connsiteX9-383" fmla="*/ 944380 w 1223250"/>
                    <a:gd name="connsiteY9-384" fmla="*/ 963982 h 964605"/>
                    <a:gd name="connsiteX10-385" fmla="*/ 719528 w 1223250"/>
                    <a:gd name="connsiteY10-386" fmla="*/ 709149 h 964605"/>
                    <a:gd name="connsiteX11-387" fmla="*/ 299803 w 1223250"/>
                    <a:gd name="connsiteY11-388" fmla="*/ 889031 h 964605"/>
                    <a:gd name="connsiteX12-389" fmla="*/ 74951 w 1223250"/>
                    <a:gd name="connsiteY12-390" fmla="*/ 724139 h 964605"/>
                    <a:gd name="connsiteX13-391" fmla="*/ 630318 w 1223250"/>
                    <a:gd name="connsiteY13-392" fmla="*/ 562099 h 964605"/>
                    <a:gd name="connsiteX0-393" fmla="*/ 629221 w 1223250"/>
                    <a:gd name="connsiteY0-394" fmla="*/ 517129 h 964605"/>
                    <a:gd name="connsiteX1-395" fmla="*/ 0 w 1223250"/>
                    <a:gd name="connsiteY1-396" fmla="*/ 409346 h 964605"/>
                    <a:gd name="connsiteX2-397" fmla="*/ 179882 w 1223250"/>
                    <a:gd name="connsiteY2-398" fmla="*/ 184493 h 964605"/>
                    <a:gd name="connsiteX3-399" fmla="*/ 674557 w 1223250"/>
                    <a:gd name="connsiteY3-400" fmla="*/ 409346 h 964605"/>
                    <a:gd name="connsiteX4-401" fmla="*/ 734518 w 1223250"/>
                    <a:gd name="connsiteY4-402" fmla="*/ 169503 h 964605"/>
                    <a:gd name="connsiteX5-403" fmla="*/ 1033049 w 1223250"/>
                    <a:gd name="connsiteY5-404" fmla="*/ 704 h 964605"/>
                    <a:gd name="connsiteX6-405" fmla="*/ 1216474 w 1223250"/>
                    <a:gd name="connsiteY6-406" fmla="*/ 366010 h 964605"/>
                    <a:gd name="connsiteX7-407" fmla="*/ 884419 w 1223250"/>
                    <a:gd name="connsiteY7-408" fmla="*/ 499287 h 964605"/>
                    <a:gd name="connsiteX8-409" fmla="*/ 1199213 w 1223250"/>
                    <a:gd name="connsiteY8-410" fmla="*/ 709149 h 964605"/>
                    <a:gd name="connsiteX9-411" fmla="*/ 944380 w 1223250"/>
                    <a:gd name="connsiteY9-412" fmla="*/ 963982 h 964605"/>
                    <a:gd name="connsiteX10-413" fmla="*/ 719528 w 1223250"/>
                    <a:gd name="connsiteY10-414" fmla="*/ 709149 h 964605"/>
                    <a:gd name="connsiteX11-415" fmla="*/ 299803 w 1223250"/>
                    <a:gd name="connsiteY11-416" fmla="*/ 889031 h 964605"/>
                    <a:gd name="connsiteX12-417" fmla="*/ 74951 w 1223250"/>
                    <a:gd name="connsiteY12-418" fmla="*/ 724139 h 964605"/>
                    <a:gd name="connsiteX0-419" fmla="*/ 629221 w 1223250"/>
                    <a:gd name="connsiteY0-420" fmla="*/ 517129 h 964605"/>
                    <a:gd name="connsiteX1-421" fmla="*/ 0 w 1223250"/>
                    <a:gd name="connsiteY1-422" fmla="*/ 409346 h 964605"/>
                    <a:gd name="connsiteX2-423" fmla="*/ 179882 w 1223250"/>
                    <a:gd name="connsiteY2-424" fmla="*/ 184493 h 964605"/>
                    <a:gd name="connsiteX3-425" fmla="*/ 674557 w 1223250"/>
                    <a:gd name="connsiteY3-426" fmla="*/ 409346 h 964605"/>
                    <a:gd name="connsiteX4-427" fmla="*/ 734518 w 1223250"/>
                    <a:gd name="connsiteY4-428" fmla="*/ 169503 h 964605"/>
                    <a:gd name="connsiteX5-429" fmla="*/ 1033049 w 1223250"/>
                    <a:gd name="connsiteY5-430" fmla="*/ 704 h 964605"/>
                    <a:gd name="connsiteX6-431" fmla="*/ 1216474 w 1223250"/>
                    <a:gd name="connsiteY6-432" fmla="*/ 366010 h 964605"/>
                    <a:gd name="connsiteX7-433" fmla="*/ 884419 w 1223250"/>
                    <a:gd name="connsiteY7-434" fmla="*/ 499287 h 964605"/>
                    <a:gd name="connsiteX8-435" fmla="*/ 1199213 w 1223250"/>
                    <a:gd name="connsiteY8-436" fmla="*/ 709149 h 964605"/>
                    <a:gd name="connsiteX9-437" fmla="*/ 944380 w 1223250"/>
                    <a:gd name="connsiteY9-438" fmla="*/ 963982 h 964605"/>
                    <a:gd name="connsiteX10-439" fmla="*/ 719528 w 1223250"/>
                    <a:gd name="connsiteY10-440" fmla="*/ 709149 h 964605"/>
                    <a:gd name="connsiteX11-441" fmla="*/ 299803 w 1223250"/>
                    <a:gd name="connsiteY11-442" fmla="*/ 889031 h 964605"/>
                    <a:gd name="connsiteX0-443" fmla="*/ 629221 w 1223250"/>
                    <a:gd name="connsiteY0-444" fmla="*/ 517129 h 964605"/>
                    <a:gd name="connsiteX1-445" fmla="*/ 0 w 1223250"/>
                    <a:gd name="connsiteY1-446" fmla="*/ 409346 h 964605"/>
                    <a:gd name="connsiteX2-447" fmla="*/ 179882 w 1223250"/>
                    <a:gd name="connsiteY2-448" fmla="*/ 184493 h 964605"/>
                    <a:gd name="connsiteX3-449" fmla="*/ 674557 w 1223250"/>
                    <a:gd name="connsiteY3-450" fmla="*/ 409346 h 964605"/>
                    <a:gd name="connsiteX4-451" fmla="*/ 734518 w 1223250"/>
                    <a:gd name="connsiteY4-452" fmla="*/ 169503 h 964605"/>
                    <a:gd name="connsiteX5-453" fmla="*/ 1033049 w 1223250"/>
                    <a:gd name="connsiteY5-454" fmla="*/ 704 h 964605"/>
                    <a:gd name="connsiteX6-455" fmla="*/ 1216474 w 1223250"/>
                    <a:gd name="connsiteY6-456" fmla="*/ 366010 h 964605"/>
                    <a:gd name="connsiteX7-457" fmla="*/ 884419 w 1223250"/>
                    <a:gd name="connsiteY7-458" fmla="*/ 499287 h 964605"/>
                    <a:gd name="connsiteX8-459" fmla="*/ 1199213 w 1223250"/>
                    <a:gd name="connsiteY8-460" fmla="*/ 709149 h 964605"/>
                    <a:gd name="connsiteX9-461" fmla="*/ 944380 w 1223250"/>
                    <a:gd name="connsiteY9-462" fmla="*/ 963982 h 964605"/>
                    <a:gd name="connsiteX10-463" fmla="*/ 719528 w 1223250"/>
                    <a:gd name="connsiteY10-464" fmla="*/ 709149 h 964605"/>
                  </a:gdLst>
                  <a:ahLst/>
                  <a:cxnLst>
                    <a:cxn ang="0">
                      <a:pos x="connsiteX0-443" y="connsiteY0-444"/>
                    </a:cxn>
                    <a:cxn ang="0">
                      <a:pos x="connsiteX1-445" y="connsiteY1-446"/>
                    </a:cxn>
                    <a:cxn ang="0">
                      <a:pos x="connsiteX2-447" y="connsiteY2-448"/>
                    </a:cxn>
                    <a:cxn ang="0">
                      <a:pos x="connsiteX3-449" y="connsiteY3-450"/>
                    </a:cxn>
                    <a:cxn ang="0">
                      <a:pos x="connsiteX4-451" y="connsiteY4-452"/>
                    </a:cxn>
                    <a:cxn ang="0">
                      <a:pos x="connsiteX5-453" y="connsiteY5-454"/>
                    </a:cxn>
                    <a:cxn ang="0">
                      <a:pos x="connsiteX6-455" y="connsiteY6-456"/>
                    </a:cxn>
                    <a:cxn ang="0">
                      <a:pos x="connsiteX7-457" y="connsiteY7-458"/>
                    </a:cxn>
                    <a:cxn ang="0">
                      <a:pos x="connsiteX8-459" y="connsiteY8-460"/>
                    </a:cxn>
                    <a:cxn ang="0">
                      <a:pos x="connsiteX9-461" y="connsiteY9-462"/>
                    </a:cxn>
                    <a:cxn ang="0">
                      <a:pos x="connsiteX10-463" y="connsiteY10-464"/>
                    </a:cxn>
                  </a:cxnLst>
                  <a:rect l="l" t="t" r="r" b="b"/>
                  <a:pathLst>
                    <a:path w="1223250" h="964605">
                      <a:moveTo>
                        <a:pt x="629221" y="517129"/>
                      </a:moveTo>
                      <a:cubicBezTo>
                        <a:pt x="369391" y="497142"/>
                        <a:pt x="167549" y="445932"/>
                        <a:pt x="0" y="409346"/>
                      </a:cubicBezTo>
                      <a:cubicBezTo>
                        <a:pt x="42119" y="316553"/>
                        <a:pt x="67456" y="184493"/>
                        <a:pt x="179882" y="184493"/>
                      </a:cubicBezTo>
                      <a:cubicBezTo>
                        <a:pt x="292308" y="184493"/>
                        <a:pt x="584616" y="391858"/>
                        <a:pt x="674557" y="409346"/>
                      </a:cubicBezTo>
                      <a:cubicBezTo>
                        <a:pt x="694544" y="329398"/>
                        <a:pt x="674769" y="237610"/>
                        <a:pt x="734518" y="169503"/>
                      </a:cubicBezTo>
                      <a:cubicBezTo>
                        <a:pt x="794267" y="101396"/>
                        <a:pt x="864054" y="-9879"/>
                        <a:pt x="1033049" y="704"/>
                      </a:cubicBezTo>
                      <a:cubicBezTo>
                        <a:pt x="1202044" y="11287"/>
                        <a:pt x="1241246" y="282913"/>
                        <a:pt x="1216474" y="366010"/>
                      </a:cubicBezTo>
                      <a:cubicBezTo>
                        <a:pt x="1191702" y="449107"/>
                        <a:pt x="997753" y="449320"/>
                        <a:pt x="884419" y="499287"/>
                      </a:cubicBezTo>
                      <a:cubicBezTo>
                        <a:pt x="1017059" y="524906"/>
                        <a:pt x="1183678" y="581824"/>
                        <a:pt x="1199213" y="709149"/>
                      </a:cubicBezTo>
                      <a:cubicBezTo>
                        <a:pt x="1214748" y="836474"/>
                        <a:pt x="1112996" y="975065"/>
                        <a:pt x="944380" y="963982"/>
                      </a:cubicBezTo>
                      <a:cubicBezTo>
                        <a:pt x="775764" y="952899"/>
                        <a:pt x="769268" y="801724"/>
                        <a:pt x="719528" y="709149"/>
                      </a:cubicBezTo>
                    </a:path>
                  </a:pathLst>
                </a:custGeom>
                <a:gr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sp>
              <p:nvSpPr>
                <p:cNvPr id="124" name="椭圆 31"/>
                <p:cNvSpPr/>
                <p:nvPr/>
              </p:nvSpPr>
              <p:spPr>
                <a:xfrm>
                  <a:off x="4105532" y="3051512"/>
                  <a:ext cx="230938" cy="1987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gr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sp>
              <p:nvSpPr>
                <p:cNvPr id="125" name="椭圆 31"/>
                <p:cNvSpPr/>
                <p:nvPr/>
              </p:nvSpPr>
              <p:spPr>
                <a:xfrm>
                  <a:off x="4105532" y="3503104"/>
                  <a:ext cx="230938" cy="2023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gr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sp>
              <p:nvSpPr>
                <p:cNvPr id="126" name="椭圆 31"/>
                <p:cNvSpPr/>
                <p:nvPr/>
              </p:nvSpPr>
              <p:spPr>
                <a:xfrm>
                  <a:off x="3943155" y="3354983"/>
                  <a:ext cx="115469" cy="975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gr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grpSp>
          <p:sp>
            <p:nvSpPr>
              <p:cNvPr id="122" name="任意多边形 121"/>
              <p:cNvSpPr/>
              <p:nvPr/>
            </p:nvSpPr>
            <p:spPr>
              <a:xfrm>
                <a:off x="4977832" y="1663063"/>
                <a:ext cx="656731" cy="325147"/>
              </a:xfrm>
              <a:custGeom>
                <a:avLst/>
                <a:gdLst>
                  <a:gd name="connsiteX0" fmla="*/ 584616 w 1244505"/>
                  <a:gd name="connsiteY0" fmla="*/ 513816 h 978511"/>
                  <a:gd name="connsiteX1" fmla="*/ 0 w 1244505"/>
                  <a:gd name="connsiteY1" fmla="*/ 423875 h 978511"/>
                  <a:gd name="connsiteX2" fmla="*/ 179882 w 1244505"/>
                  <a:gd name="connsiteY2" fmla="*/ 199022 h 978511"/>
                  <a:gd name="connsiteX3" fmla="*/ 674557 w 1244505"/>
                  <a:gd name="connsiteY3" fmla="*/ 423875 h 978511"/>
                  <a:gd name="connsiteX4" fmla="*/ 734518 w 1244505"/>
                  <a:gd name="connsiteY4" fmla="*/ 184032 h 978511"/>
                  <a:gd name="connsiteX5" fmla="*/ 944380 w 1244505"/>
                  <a:gd name="connsiteY5" fmla="*/ 4150 h 978511"/>
                  <a:gd name="connsiteX6" fmla="*/ 1244183 w 1244505"/>
                  <a:gd name="connsiteY6" fmla="*/ 363914 h 978511"/>
                  <a:gd name="connsiteX7" fmla="*/ 884419 w 1244505"/>
                  <a:gd name="connsiteY7" fmla="*/ 513816 h 978511"/>
                  <a:gd name="connsiteX8" fmla="*/ 1199213 w 1244505"/>
                  <a:gd name="connsiteY8" fmla="*/ 723678 h 978511"/>
                  <a:gd name="connsiteX9" fmla="*/ 944380 w 1244505"/>
                  <a:gd name="connsiteY9" fmla="*/ 978511 h 978511"/>
                  <a:gd name="connsiteX10" fmla="*/ 719528 w 1244505"/>
                  <a:gd name="connsiteY10" fmla="*/ 723678 h 978511"/>
                  <a:gd name="connsiteX11" fmla="*/ 299803 w 1244505"/>
                  <a:gd name="connsiteY11" fmla="*/ 903560 h 978511"/>
                  <a:gd name="connsiteX12" fmla="*/ 74951 w 1244505"/>
                  <a:gd name="connsiteY12" fmla="*/ 738668 h 978511"/>
                  <a:gd name="connsiteX13" fmla="*/ 719528 w 1244505"/>
                  <a:gd name="connsiteY13" fmla="*/ 558786 h 978511"/>
                  <a:gd name="connsiteX0-1" fmla="*/ 584616 w 1246893"/>
                  <a:gd name="connsiteY0-2" fmla="*/ 502981 h 967676"/>
                  <a:gd name="connsiteX1-3" fmla="*/ 0 w 1246893"/>
                  <a:gd name="connsiteY1-4" fmla="*/ 413040 h 967676"/>
                  <a:gd name="connsiteX2-5" fmla="*/ 179882 w 1246893"/>
                  <a:gd name="connsiteY2-6" fmla="*/ 188187 h 967676"/>
                  <a:gd name="connsiteX3-7" fmla="*/ 674557 w 1246893"/>
                  <a:gd name="connsiteY3-8" fmla="*/ 413040 h 967676"/>
                  <a:gd name="connsiteX4-9" fmla="*/ 734518 w 1246893"/>
                  <a:gd name="connsiteY4-10" fmla="*/ 173197 h 967676"/>
                  <a:gd name="connsiteX5-11" fmla="*/ 1033049 w 1246893"/>
                  <a:gd name="connsiteY5-12" fmla="*/ 4398 h 967676"/>
                  <a:gd name="connsiteX6-13" fmla="*/ 1244183 w 1246893"/>
                  <a:gd name="connsiteY6-14" fmla="*/ 353079 h 967676"/>
                  <a:gd name="connsiteX7-15" fmla="*/ 884419 w 1246893"/>
                  <a:gd name="connsiteY7-16" fmla="*/ 502981 h 967676"/>
                  <a:gd name="connsiteX8-17" fmla="*/ 1199213 w 1246893"/>
                  <a:gd name="connsiteY8-18" fmla="*/ 712843 h 967676"/>
                  <a:gd name="connsiteX9-19" fmla="*/ 944380 w 1246893"/>
                  <a:gd name="connsiteY9-20" fmla="*/ 967676 h 967676"/>
                  <a:gd name="connsiteX10-21" fmla="*/ 719528 w 1246893"/>
                  <a:gd name="connsiteY10-22" fmla="*/ 712843 h 967676"/>
                  <a:gd name="connsiteX11-23" fmla="*/ 299803 w 1246893"/>
                  <a:gd name="connsiteY11-24" fmla="*/ 892725 h 967676"/>
                  <a:gd name="connsiteX12-25" fmla="*/ 74951 w 1246893"/>
                  <a:gd name="connsiteY12-26" fmla="*/ 727833 h 967676"/>
                  <a:gd name="connsiteX13-27" fmla="*/ 719528 w 1246893"/>
                  <a:gd name="connsiteY13-28" fmla="*/ 547951 h 967676"/>
                  <a:gd name="connsiteX0-29" fmla="*/ 584616 w 1250361"/>
                  <a:gd name="connsiteY0-30" fmla="*/ 505914 h 970609"/>
                  <a:gd name="connsiteX1-31" fmla="*/ 0 w 1250361"/>
                  <a:gd name="connsiteY1-32" fmla="*/ 415973 h 970609"/>
                  <a:gd name="connsiteX2-33" fmla="*/ 179882 w 1250361"/>
                  <a:gd name="connsiteY2-34" fmla="*/ 191120 h 970609"/>
                  <a:gd name="connsiteX3-35" fmla="*/ 674557 w 1250361"/>
                  <a:gd name="connsiteY3-36" fmla="*/ 415973 h 970609"/>
                  <a:gd name="connsiteX4-37" fmla="*/ 734518 w 1250361"/>
                  <a:gd name="connsiteY4-38" fmla="*/ 176130 h 970609"/>
                  <a:gd name="connsiteX5-39" fmla="*/ 1033049 w 1250361"/>
                  <a:gd name="connsiteY5-40" fmla="*/ 7331 h 970609"/>
                  <a:gd name="connsiteX6-41" fmla="*/ 1244183 w 1250361"/>
                  <a:gd name="connsiteY6-42" fmla="*/ 356012 h 970609"/>
                  <a:gd name="connsiteX7-43" fmla="*/ 884419 w 1250361"/>
                  <a:gd name="connsiteY7-44" fmla="*/ 505914 h 970609"/>
                  <a:gd name="connsiteX8-45" fmla="*/ 1199213 w 1250361"/>
                  <a:gd name="connsiteY8-46" fmla="*/ 715776 h 970609"/>
                  <a:gd name="connsiteX9-47" fmla="*/ 944380 w 1250361"/>
                  <a:gd name="connsiteY9-48" fmla="*/ 970609 h 970609"/>
                  <a:gd name="connsiteX10-49" fmla="*/ 719528 w 1250361"/>
                  <a:gd name="connsiteY10-50" fmla="*/ 715776 h 970609"/>
                  <a:gd name="connsiteX11-51" fmla="*/ 299803 w 1250361"/>
                  <a:gd name="connsiteY11-52" fmla="*/ 895658 h 970609"/>
                  <a:gd name="connsiteX12-53" fmla="*/ 74951 w 1250361"/>
                  <a:gd name="connsiteY12-54" fmla="*/ 730766 h 970609"/>
                  <a:gd name="connsiteX13-55" fmla="*/ 719528 w 1250361"/>
                  <a:gd name="connsiteY13-56" fmla="*/ 550884 h 970609"/>
                  <a:gd name="connsiteX0-57" fmla="*/ 584616 w 1219605"/>
                  <a:gd name="connsiteY0-58" fmla="*/ 503672 h 968367"/>
                  <a:gd name="connsiteX1-59" fmla="*/ 0 w 1219605"/>
                  <a:gd name="connsiteY1-60" fmla="*/ 413731 h 968367"/>
                  <a:gd name="connsiteX2-61" fmla="*/ 179882 w 1219605"/>
                  <a:gd name="connsiteY2-62" fmla="*/ 188878 h 968367"/>
                  <a:gd name="connsiteX3-63" fmla="*/ 674557 w 1219605"/>
                  <a:gd name="connsiteY3-64" fmla="*/ 413731 h 968367"/>
                  <a:gd name="connsiteX4-65" fmla="*/ 734518 w 1219605"/>
                  <a:gd name="connsiteY4-66" fmla="*/ 173888 h 968367"/>
                  <a:gd name="connsiteX5-67" fmla="*/ 1033049 w 1219605"/>
                  <a:gd name="connsiteY5-68" fmla="*/ 5089 h 968367"/>
                  <a:gd name="connsiteX6-69" fmla="*/ 1216474 w 1219605"/>
                  <a:gd name="connsiteY6-70" fmla="*/ 370395 h 968367"/>
                  <a:gd name="connsiteX7-71" fmla="*/ 884419 w 1219605"/>
                  <a:gd name="connsiteY7-72" fmla="*/ 503672 h 968367"/>
                  <a:gd name="connsiteX8-73" fmla="*/ 1199213 w 1219605"/>
                  <a:gd name="connsiteY8-74" fmla="*/ 713534 h 968367"/>
                  <a:gd name="connsiteX9-75" fmla="*/ 944380 w 1219605"/>
                  <a:gd name="connsiteY9-76" fmla="*/ 968367 h 968367"/>
                  <a:gd name="connsiteX10-77" fmla="*/ 719528 w 1219605"/>
                  <a:gd name="connsiteY10-78" fmla="*/ 713534 h 968367"/>
                  <a:gd name="connsiteX11-79" fmla="*/ 299803 w 1219605"/>
                  <a:gd name="connsiteY11-80" fmla="*/ 893416 h 968367"/>
                  <a:gd name="connsiteX12-81" fmla="*/ 74951 w 1219605"/>
                  <a:gd name="connsiteY12-82" fmla="*/ 728524 h 968367"/>
                  <a:gd name="connsiteX13-83" fmla="*/ 719528 w 1219605"/>
                  <a:gd name="connsiteY13-84" fmla="*/ 548642 h 968367"/>
                  <a:gd name="connsiteX0-85" fmla="*/ 584616 w 1223250"/>
                  <a:gd name="connsiteY0-86" fmla="*/ 499287 h 963982"/>
                  <a:gd name="connsiteX1-87" fmla="*/ 0 w 1223250"/>
                  <a:gd name="connsiteY1-88" fmla="*/ 409346 h 963982"/>
                  <a:gd name="connsiteX2-89" fmla="*/ 179882 w 1223250"/>
                  <a:gd name="connsiteY2-90" fmla="*/ 184493 h 963982"/>
                  <a:gd name="connsiteX3-91" fmla="*/ 674557 w 1223250"/>
                  <a:gd name="connsiteY3-92" fmla="*/ 409346 h 963982"/>
                  <a:gd name="connsiteX4-93" fmla="*/ 734518 w 1223250"/>
                  <a:gd name="connsiteY4-94" fmla="*/ 169503 h 963982"/>
                  <a:gd name="connsiteX5-95" fmla="*/ 1033049 w 1223250"/>
                  <a:gd name="connsiteY5-96" fmla="*/ 704 h 963982"/>
                  <a:gd name="connsiteX6-97" fmla="*/ 1216474 w 1223250"/>
                  <a:gd name="connsiteY6-98" fmla="*/ 366010 h 963982"/>
                  <a:gd name="connsiteX7-99" fmla="*/ 884419 w 1223250"/>
                  <a:gd name="connsiteY7-100" fmla="*/ 499287 h 963982"/>
                  <a:gd name="connsiteX8-101" fmla="*/ 1199213 w 1223250"/>
                  <a:gd name="connsiteY8-102" fmla="*/ 709149 h 963982"/>
                  <a:gd name="connsiteX9-103" fmla="*/ 944380 w 1223250"/>
                  <a:gd name="connsiteY9-104" fmla="*/ 963982 h 963982"/>
                  <a:gd name="connsiteX10-105" fmla="*/ 719528 w 1223250"/>
                  <a:gd name="connsiteY10-106" fmla="*/ 709149 h 963982"/>
                  <a:gd name="connsiteX11-107" fmla="*/ 299803 w 1223250"/>
                  <a:gd name="connsiteY11-108" fmla="*/ 889031 h 963982"/>
                  <a:gd name="connsiteX12-109" fmla="*/ 74951 w 1223250"/>
                  <a:gd name="connsiteY12-110" fmla="*/ 724139 h 963982"/>
                  <a:gd name="connsiteX13-111" fmla="*/ 719528 w 1223250"/>
                  <a:gd name="connsiteY13-112" fmla="*/ 544257 h 963982"/>
                  <a:gd name="connsiteX0-113" fmla="*/ 584616 w 1223250"/>
                  <a:gd name="connsiteY0-114" fmla="*/ 499287 h 963982"/>
                  <a:gd name="connsiteX1-115" fmla="*/ 0 w 1223250"/>
                  <a:gd name="connsiteY1-116" fmla="*/ 409346 h 963982"/>
                  <a:gd name="connsiteX2-117" fmla="*/ 179882 w 1223250"/>
                  <a:gd name="connsiteY2-118" fmla="*/ 184493 h 963982"/>
                  <a:gd name="connsiteX3-119" fmla="*/ 674557 w 1223250"/>
                  <a:gd name="connsiteY3-120" fmla="*/ 409346 h 963982"/>
                  <a:gd name="connsiteX4-121" fmla="*/ 734518 w 1223250"/>
                  <a:gd name="connsiteY4-122" fmla="*/ 169503 h 963982"/>
                  <a:gd name="connsiteX5-123" fmla="*/ 1033049 w 1223250"/>
                  <a:gd name="connsiteY5-124" fmla="*/ 704 h 963982"/>
                  <a:gd name="connsiteX6-125" fmla="*/ 1216474 w 1223250"/>
                  <a:gd name="connsiteY6-126" fmla="*/ 366010 h 963982"/>
                  <a:gd name="connsiteX7-127" fmla="*/ 884419 w 1223250"/>
                  <a:gd name="connsiteY7-128" fmla="*/ 499287 h 963982"/>
                  <a:gd name="connsiteX8-129" fmla="*/ 1199213 w 1223250"/>
                  <a:gd name="connsiteY8-130" fmla="*/ 709149 h 963982"/>
                  <a:gd name="connsiteX9-131" fmla="*/ 944380 w 1223250"/>
                  <a:gd name="connsiteY9-132" fmla="*/ 963982 h 963982"/>
                  <a:gd name="connsiteX10-133" fmla="*/ 719528 w 1223250"/>
                  <a:gd name="connsiteY10-134" fmla="*/ 709149 h 963982"/>
                  <a:gd name="connsiteX11-135" fmla="*/ 299803 w 1223250"/>
                  <a:gd name="connsiteY11-136" fmla="*/ 889031 h 963982"/>
                  <a:gd name="connsiteX12-137" fmla="*/ 74951 w 1223250"/>
                  <a:gd name="connsiteY12-138" fmla="*/ 724139 h 963982"/>
                  <a:gd name="connsiteX13-139" fmla="*/ 719528 w 1223250"/>
                  <a:gd name="connsiteY13-140" fmla="*/ 544257 h 963982"/>
                  <a:gd name="connsiteX0-141" fmla="*/ 584616 w 1223250"/>
                  <a:gd name="connsiteY0-142" fmla="*/ 499287 h 963982"/>
                  <a:gd name="connsiteX1-143" fmla="*/ 0 w 1223250"/>
                  <a:gd name="connsiteY1-144" fmla="*/ 409346 h 963982"/>
                  <a:gd name="connsiteX2-145" fmla="*/ 179882 w 1223250"/>
                  <a:gd name="connsiteY2-146" fmla="*/ 184493 h 963982"/>
                  <a:gd name="connsiteX3-147" fmla="*/ 674557 w 1223250"/>
                  <a:gd name="connsiteY3-148" fmla="*/ 409346 h 963982"/>
                  <a:gd name="connsiteX4-149" fmla="*/ 734518 w 1223250"/>
                  <a:gd name="connsiteY4-150" fmla="*/ 169503 h 963982"/>
                  <a:gd name="connsiteX5-151" fmla="*/ 1033049 w 1223250"/>
                  <a:gd name="connsiteY5-152" fmla="*/ 704 h 963982"/>
                  <a:gd name="connsiteX6-153" fmla="*/ 1216474 w 1223250"/>
                  <a:gd name="connsiteY6-154" fmla="*/ 366010 h 963982"/>
                  <a:gd name="connsiteX7-155" fmla="*/ 884419 w 1223250"/>
                  <a:gd name="connsiteY7-156" fmla="*/ 499287 h 963982"/>
                  <a:gd name="connsiteX8-157" fmla="*/ 1199213 w 1223250"/>
                  <a:gd name="connsiteY8-158" fmla="*/ 709149 h 963982"/>
                  <a:gd name="connsiteX9-159" fmla="*/ 944380 w 1223250"/>
                  <a:gd name="connsiteY9-160" fmla="*/ 963982 h 963982"/>
                  <a:gd name="connsiteX10-161" fmla="*/ 719528 w 1223250"/>
                  <a:gd name="connsiteY10-162" fmla="*/ 709149 h 963982"/>
                  <a:gd name="connsiteX11-163" fmla="*/ 299803 w 1223250"/>
                  <a:gd name="connsiteY11-164" fmla="*/ 889031 h 963982"/>
                  <a:gd name="connsiteX12-165" fmla="*/ 74951 w 1223250"/>
                  <a:gd name="connsiteY12-166" fmla="*/ 724139 h 963982"/>
                  <a:gd name="connsiteX13-167" fmla="*/ 719528 w 1223250"/>
                  <a:gd name="connsiteY13-168" fmla="*/ 544257 h 963982"/>
                  <a:gd name="connsiteX0-169" fmla="*/ 584616 w 1223250"/>
                  <a:gd name="connsiteY0-170" fmla="*/ 499287 h 964450"/>
                  <a:gd name="connsiteX1-171" fmla="*/ 0 w 1223250"/>
                  <a:gd name="connsiteY1-172" fmla="*/ 409346 h 964450"/>
                  <a:gd name="connsiteX2-173" fmla="*/ 179882 w 1223250"/>
                  <a:gd name="connsiteY2-174" fmla="*/ 184493 h 964450"/>
                  <a:gd name="connsiteX3-175" fmla="*/ 674557 w 1223250"/>
                  <a:gd name="connsiteY3-176" fmla="*/ 409346 h 964450"/>
                  <a:gd name="connsiteX4-177" fmla="*/ 734518 w 1223250"/>
                  <a:gd name="connsiteY4-178" fmla="*/ 169503 h 964450"/>
                  <a:gd name="connsiteX5-179" fmla="*/ 1033049 w 1223250"/>
                  <a:gd name="connsiteY5-180" fmla="*/ 704 h 964450"/>
                  <a:gd name="connsiteX6-181" fmla="*/ 1216474 w 1223250"/>
                  <a:gd name="connsiteY6-182" fmla="*/ 366010 h 964450"/>
                  <a:gd name="connsiteX7-183" fmla="*/ 884419 w 1223250"/>
                  <a:gd name="connsiteY7-184" fmla="*/ 499287 h 964450"/>
                  <a:gd name="connsiteX8-185" fmla="*/ 1199213 w 1223250"/>
                  <a:gd name="connsiteY8-186" fmla="*/ 709149 h 964450"/>
                  <a:gd name="connsiteX9-187" fmla="*/ 944380 w 1223250"/>
                  <a:gd name="connsiteY9-188" fmla="*/ 963982 h 964450"/>
                  <a:gd name="connsiteX10-189" fmla="*/ 719528 w 1223250"/>
                  <a:gd name="connsiteY10-190" fmla="*/ 709149 h 964450"/>
                  <a:gd name="connsiteX11-191" fmla="*/ 299803 w 1223250"/>
                  <a:gd name="connsiteY11-192" fmla="*/ 889031 h 964450"/>
                  <a:gd name="connsiteX12-193" fmla="*/ 74951 w 1223250"/>
                  <a:gd name="connsiteY12-194" fmla="*/ 724139 h 964450"/>
                  <a:gd name="connsiteX13-195" fmla="*/ 719528 w 1223250"/>
                  <a:gd name="connsiteY13-196" fmla="*/ 544257 h 964450"/>
                  <a:gd name="connsiteX0-197" fmla="*/ 584616 w 1223250"/>
                  <a:gd name="connsiteY0-198" fmla="*/ 499287 h 964605"/>
                  <a:gd name="connsiteX1-199" fmla="*/ 0 w 1223250"/>
                  <a:gd name="connsiteY1-200" fmla="*/ 409346 h 964605"/>
                  <a:gd name="connsiteX2-201" fmla="*/ 179882 w 1223250"/>
                  <a:gd name="connsiteY2-202" fmla="*/ 184493 h 964605"/>
                  <a:gd name="connsiteX3-203" fmla="*/ 674557 w 1223250"/>
                  <a:gd name="connsiteY3-204" fmla="*/ 409346 h 964605"/>
                  <a:gd name="connsiteX4-205" fmla="*/ 734518 w 1223250"/>
                  <a:gd name="connsiteY4-206" fmla="*/ 169503 h 964605"/>
                  <a:gd name="connsiteX5-207" fmla="*/ 1033049 w 1223250"/>
                  <a:gd name="connsiteY5-208" fmla="*/ 704 h 964605"/>
                  <a:gd name="connsiteX6-209" fmla="*/ 1216474 w 1223250"/>
                  <a:gd name="connsiteY6-210" fmla="*/ 366010 h 964605"/>
                  <a:gd name="connsiteX7-211" fmla="*/ 884419 w 1223250"/>
                  <a:gd name="connsiteY7-212" fmla="*/ 499287 h 964605"/>
                  <a:gd name="connsiteX8-213" fmla="*/ 1199213 w 1223250"/>
                  <a:gd name="connsiteY8-214" fmla="*/ 709149 h 964605"/>
                  <a:gd name="connsiteX9-215" fmla="*/ 944380 w 1223250"/>
                  <a:gd name="connsiteY9-216" fmla="*/ 963982 h 964605"/>
                  <a:gd name="connsiteX10-217" fmla="*/ 719528 w 1223250"/>
                  <a:gd name="connsiteY10-218" fmla="*/ 709149 h 964605"/>
                  <a:gd name="connsiteX11-219" fmla="*/ 299803 w 1223250"/>
                  <a:gd name="connsiteY11-220" fmla="*/ 889031 h 964605"/>
                  <a:gd name="connsiteX12-221" fmla="*/ 74951 w 1223250"/>
                  <a:gd name="connsiteY12-222" fmla="*/ 724139 h 964605"/>
                  <a:gd name="connsiteX13-223" fmla="*/ 719528 w 1223250"/>
                  <a:gd name="connsiteY13-224" fmla="*/ 544257 h 964605"/>
                  <a:gd name="connsiteX0-225" fmla="*/ 584616 w 1223250"/>
                  <a:gd name="connsiteY0-226" fmla="*/ 499287 h 964605"/>
                  <a:gd name="connsiteX1-227" fmla="*/ 0 w 1223250"/>
                  <a:gd name="connsiteY1-228" fmla="*/ 409346 h 964605"/>
                  <a:gd name="connsiteX2-229" fmla="*/ 179882 w 1223250"/>
                  <a:gd name="connsiteY2-230" fmla="*/ 184493 h 964605"/>
                  <a:gd name="connsiteX3-231" fmla="*/ 674557 w 1223250"/>
                  <a:gd name="connsiteY3-232" fmla="*/ 409346 h 964605"/>
                  <a:gd name="connsiteX4-233" fmla="*/ 734518 w 1223250"/>
                  <a:gd name="connsiteY4-234" fmla="*/ 169503 h 964605"/>
                  <a:gd name="connsiteX5-235" fmla="*/ 1033049 w 1223250"/>
                  <a:gd name="connsiteY5-236" fmla="*/ 704 h 964605"/>
                  <a:gd name="connsiteX6-237" fmla="*/ 1216474 w 1223250"/>
                  <a:gd name="connsiteY6-238" fmla="*/ 366010 h 964605"/>
                  <a:gd name="connsiteX7-239" fmla="*/ 884419 w 1223250"/>
                  <a:gd name="connsiteY7-240" fmla="*/ 499287 h 964605"/>
                  <a:gd name="connsiteX8-241" fmla="*/ 1199213 w 1223250"/>
                  <a:gd name="connsiteY8-242" fmla="*/ 709149 h 964605"/>
                  <a:gd name="connsiteX9-243" fmla="*/ 944380 w 1223250"/>
                  <a:gd name="connsiteY9-244" fmla="*/ 963982 h 964605"/>
                  <a:gd name="connsiteX10-245" fmla="*/ 719528 w 1223250"/>
                  <a:gd name="connsiteY10-246" fmla="*/ 709149 h 964605"/>
                  <a:gd name="connsiteX11-247" fmla="*/ 299803 w 1223250"/>
                  <a:gd name="connsiteY11-248" fmla="*/ 889031 h 964605"/>
                  <a:gd name="connsiteX12-249" fmla="*/ 74951 w 1223250"/>
                  <a:gd name="connsiteY12-250" fmla="*/ 724139 h 964605"/>
                  <a:gd name="connsiteX13-251" fmla="*/ 719528 w 1223250"/>
                  <a:gd name="connsiteY13-252" fmla="*/ 544257 h 964605"/>
                  <a:gd name="connsiteX0-253" fmla="*/ 584616 w 1223250"/>
                  <a:gd name="connsiteY0-254" fmla="*/ 499287 h 964605"/>
                  <a:gd name="connsiteX1-255" fmla="*/ 0 w 1223250"/>
                  <a:gd name="connsiteY1-256" fmla="*/ 409346 h 964605"/>
                  <a:gd name="connsiteX2-257" fmla="*/ 179882 w 1223250"/>
                  <a:gd name="connsiteY2-258" fmla="*/ 184493 h 964605"/>
                  <a:gd name="connsiteX3-259" fmla="*/ 674557 w 1223250"/>
                  <a:gd name="connsiteY3-260" fmla="*/ 409346 h 964605"/>
                  <a:gd name="connsiteX4-261" fmla="*/ 734518 w 1223250"/>
                  <a:gd name="connsiteY4-262" fmla="*/ 169503 h 964605"/>
                  <a:gd name="connsiteX5-263" fmla="*/ 1033049 w 1223250"/>
                  <a:gd name="connsiteY5-264" fmla="*/ 704 h 964605"/>
                  <a:gd name="connsiteX6-265" fmla="*/ 1216474 w 1223250"/>
                  <a:gd name="connsiteY6-266" fmla="*/ 366010 h 964605"/>
                  <a:gd name="connsiteX7-267" fmla="*/ 884419 w 1223250"/>
                  <a:gd name="connsiteY7-268" fmla="*/ 499287 h 964605"/>
                  <a:gd name="connsiteX8-269" fmla="*/ 1199213 w 1223250"/>
                  <a:gd name="connsiteY8-270" fmla="*/ 709149 h 964605"/>
                  <a:gd name="connsiteX9-271" fmla="*/ 944380 w 1223250"/>
                  <a:gd name="connsiteY9-272" fmla="*/ 963982 h 964605"/>
                  <a:gd name="connsiteX10-273" fmla="*/ 719528 w 1223250"/>
                  <a:gd name="connsiteY10-274" fmla="*/ 709149 h 964605"/>
                  <a:gd name="connsiteX11-275" fmla="*/ 299803 w 1223250"/>
                  <a:gd name="connsiteY11-276" fmla="*/ 889031 h 964605"/>
                  <a:gd name="connsiteX12-277" fmla="*/ 74951 w 1223250"/>
                  <a:gd name="connsiteY12-278" fmla="*/ 724139 h 964605"/>
                  <a:gd name="connsiteX13-279" fmla="*/ 630318 w 1223250"/>
                  <a:gd name="connsiteY13-280" fmla="*/ 575481 h 964605"/>
                  <a:gd name="connsiteX0-281" fmla="*/ 584616 w 1223250"/>
                  <a:gd name="connsiteY0-282" fmla="*/ 499287 h 964605"/>
                  <a:gd name="connsiteX1-283" fmla="*/ 0 w 1223250"/>
                  <a:gd name="connsiteY1-284" fmla="*/ 409346 h 964605"/>
                  <a:gd name="connsiteX2-285" fmla="*/ 179882 w 1223250"/>
                  <a:gd name="connsiteY2-286" fmla="*/ 184493 h 964605"/>
                  <a:gd name="connsiteX3-287" fmla="*/ 674557 w 1223250"/>
                  <a:gd name="connsiteY3-288" fmla="*/ 409346 h 964605"/>
                  <a:gd name="connsiteX4-289" fmla="*/ 734518 w 1223250"/>
                  <a:gd name="connsiteY4-290" fmla="*/ 169503 h 964605"/>
                  <a:gd name="connsiteX5-291" fmla="*/ 1033049 w 1223250"/>
                  <a:gd name="connsiteY5-292" fmla="*/ 704 h 964605"/>
                  <a:gd name="connsiteX6-293" fmla="*/ 1216474 w 1223250"/>
                  <a:gd name="connsiteY6-294" fmla="*/ 366010 h 964605"/>
                  <a:gd name="connsiteX7-295" fmla="*/ 884419 w 1223250"/>
                  <a:gd name="connsiteY7-296" fmla="*/ 499287 h 964605"/>
                  <a:gd name="connsiteX8-297" fmla="*/ 1199213 w 1223250"/>
                  <a:gd name="connsiteY8-298" fmla="*/ 709149 h 964605"/>
                  <a:gd name="connsiteX9-299" fmla="*/ 944380 w 1223250"/>
                  <a:gd name="connsiteY9-300" fmla="*/ 963982 h 964605"/>
                  <a:gd name="connsiteX10-301" fmla="*/ 719528 w 1223250"/>
                  <a:gd name="connsiteY10-302" fmla="*/ 709149 h 964605"/>
                  <a:gd name="connsiteX11-303" fmla="*/ 299803 w 1223250"/>
                  <a:gd name="connsiteY11-304" fmla="*/ 889031 h 964605"/>
                  <a:gd name="connsiteX12-305" fmla="*/ 74951 w 1223250"/>
                  <a:gd name="connsiteY12-306" fmla="*/ 724139 h 964605"/>
                  <a:gd name="connsiteX13-307" fmla="*/ 630318 w 1223250"/>
                  <a:gd name="connsiteY13-308" fmla="*/ 562099 h 964605"/>
                  <a:gd name="connsiteX0-309" fmla="*/ 629221 w 1223250"/>
                  <a:gd name="connsiteY0-310" fmla="*/ 517129 h 964605"/>
                  <a:gd name="connsiteX1-311" fmla="*/ 0 w 1223250"/>
                  <a:gd name="connsiteY1-312" fmla="*/ 409346 h 964605"/>
                  <a:gd name="connsiteX2-313" fmla="*/ 179882 w 1223250"/>
                  <a:gd name="connsiteY2-314" fmla="*/ 184493 h 964605"/>
                  <a:gd name="connsiteX3-315" fmla="*/ 674557 w 1223250"/>
                  <a:gd name="connsiteY3-316" fmla="*/ 409346 h 964605"/>
                  <a:gd name="connsiteX4-317" fmla="*/ 734518 w 1223250"/>
                  <a:gd name="connsiteY4-318" fmla="*/ 169503 h 964605"/>
                  <a:gd name="connsiteX5-319" fmla="*/ 1033049 w 1223250"/>
                  <a:gd name="connsiteY5-320" fmla="*/ 704 h 964605"/>
                  <a:gd name="connsiteX6-321" fmla="*/ 1216474 w 1223250"/>
                  <a:gd name="connsiteY6-322" fmla="*/ 366010 h 964605"/>
                  <a:gd name="connsiteX7-323" fmla="*/ 884419 w 1223250"/>
                  <a:gd name="connsiteY7-324" fmla="*/ 499287 h 964605"/>
                  <a:gd name="connsiteX8-325" fmla="*/ 1199213 w 1223250"/>
                  <a:gd name="connsiteY8-326" fmla="*/ 709149 h 964605"/>
                  <a:gd name="connsiteX9-327" fmla="*/ 944380 w 1223250"/>
                  <a:gd name="connsiteY9-328" fmla="*/ 963982 h 964605"/>
                  <a:gd name="connsiteX10-329" fmla="*/ 719528 w 1223250"/>
                  <a:gd name="connsiteY10-330" fmla="*/ 709149 h 964605"/>
                  <a:gd name="connsiteX11-331" fmla="*/ 299803 w 1223250"/>
                  <a:gd name="connsiteY11-332" fmla="*/ 889031 h 964605"/>
                  <a:gd name="connsiteX12-333" fmla="*/ 74951 w 1223250"/>
                  <a:gd name="connsiteY12-334" fmla="*/ 724139 h 964605"/>
                  <a:gd name="connsiteX13-335" fmla="*/ 630318 w 1223250"/>
                  <a:gd name="connsiteY13-336" fmla="*/ 562099 h 964605"/>
                  <a:gd name="connsiteX0-337" fmla="*/ 629221 w 1223250"/>
                  <a:gd name="connsiteY0-338" fmla="*/ 517129 h 964605"/>
                  <a:gd name="connsiteX1-339" fmla="*/ 0 w 1223250"/>
                  <a:gd name="connsiteY1-340" fmla="*/ 409346 h 964605"/>
                  <a:gd name="connsiteX2-341" fmla="*/ 179882 w 1223250"/>
                  <a:gd name="connsiteY2-342" fmla="*/ 184493 h 964605"/>
                  <a:gd name="connsiteX3-343" fmla="*/ 674557 w 1223250"/>
                  <a:gd name="connsiteY3-344" fmla="*/ 409346 h 964605"/>
                  <a:gd name="connsiteX4-345" fmla="*/ 734518 w 1223250"/>
                  <a:gd name="connsiteY4-346" fmla="*/ 169503 h 964605"/>
                  <a:gd name="connsiteX5-347" fmla="*/ 1033049 w 1223250"/>
                  <a:gd name="connsiteY5-348" fmla="*/ 704 h 964605"/>
                  <a:gd name="connsiteX6-349" fmla="*/ 1216474 w 1223250"/>
                  <a:gd name="connsiteY6-350" fmla="*/ 366010 h 964605"/>
                  <a:gd name="connsiteX7-351" fmla="*/ 884419 w 1223250"/>
                  <a:gd name="connsiteY7-352" fmla="*/ 499287 h 964605"/>
                  <a:gd name="connsiteX8-353" fmla="*/ 1199213 w 1223250"/>
                  <a:gd name="connsiteY8-354" fmla="*/ 709149 h 964605"/>
                  <a:gd name="connsiteX9-355" fmla="*/ 944380 w 1223250"/>
                  <a:gd name="connsiteY9-356" fmla="*/ 963982 h 964605"/>
                  <a:gd name="connsiteX10-357" fmla="*/ 719528 w 1223250"/>
                  <a:gd name="connsiteY10-358" fmla="*/ 709149 h 964605"/>
                  <a:gd name="connsiteX11-359" fmla="*/ 299803 w 1223250"/>
                  <a:gd name="connsiteY11-360" fmla="*/ 889031 h 964605"/>
                  <a:gd name="connsiteX12-361" fmla="*/ 74951 w 1223250"/>
                  <a:gd name="connsiteY12-362" fmla="*/ 724139 h 964605"/>
                  <a:gd name="connsiteX13-363" fmla="*/ 630318 w 1223250"/>
                  <a:gd name="connsiteY13-364" fmla="*/ 562099 h 964605"/>
                  <a:gd name="connsiteX0-365" fmla="*/ 629221 w 1223250"/>
                  <a:gd name="connsiteY0-366" fmla="*/ 517129 h 964605"/>
                  <a:gd name="connsiteX1-367" fmla="*/ 0 w 1223250"/>
                  <a:gd name="connsiteY1-368" fmla="*/ 409346 h 964605"/>
                  <a:gd name="connsiteX2-369" fmla="*/ 179882 w 1223250"/>
                  <a:gd name="connsiteY2-370" fmla="*/ 184493 h 964605"/>
                  <a:gd name="connsiteX3-371" fmla="*/ 674557 w 1223250"/>
                  <a:gd name="connsiteY3-372" fmla="*/ 409346 h 964605"/>
                  <a:gd name="connsiteX4-373" fmla="*/ 734518 w 1223250"/>
                  <a:gd name="connsiteY4-374" fmla="*/ 169503 h 964605"/>
                  <a:gd name="connsiteX5-375" fmla="*/ 1033049 w 1223250"/>
                  <a:gd name="connsiteY5-376" fmla="*/ 704 h 964605"/>
                  <a:gd name="connsiteX6-377" fmla="*/ 1216474 w 1223250"/>
                  <a:gd name="connsiteY6-378" fmla="*/ 366010 h 964605"/>
                  <a:gd name="connsiteX7-379" fmla="*/ 884419 w 1223250"/>
                  <a:gd name="connsiteY7-380" fmla="*/ 499287 h 964605"/>
                  <a:gd name="connsiteX8-381" fmla="*/ 1199213 w 1223250"/>
                  <a:gd name="connsiteY8-382" fmla="*/ 709149 h 964605"/>
                  <a:gd name="connsiteX9-383" fmla="*/ 944380 w 1223250"/>
                  <a:gd name="connsiteY9-384" fmla="*/ 963982 h 964605"/>
                  <a:gd name="connsiteX10-385" fmla="*/ 719528 w 1223250"/>
                  <a:gd name="connsiteY10-386" fmla="*/ 709149 h 964605"/>
                  <a:gd name="connsiteX11-387" fmla="*/ 299803 w 1223250"/>
                  <a:gd name="connsiteY11-388" fmla="*/ 889031 h 964605"/>
                  <a:gd name="connsiteX12-389" fmla="*/ 74951 w 1223250"/>
                  <a:gd name="connsiteY12-390" fmla="*/ 724139 h 964605"/>
                  <a:gd name="connsiteX13-391" fmla="*/ 630318 w 1223250"/>
                  <a:gd name="connsiteY13-392" fmla="*/ 562099 h 964605"/>
                  <a:gd name="connsiteX0-393" fmla="*/ 0 w 1223250"/>
                  <a:gd name="connsiteY0-394" fmla="*/ 409346 h 964605"/>
                  <a:gd name="connsiteX1-395" fmla="*/ 179882 w 1223250"/>
                  <a:gd name="connsiteY1-396" fmla="*/ 184493 h 964605"/>
                  <a:gd name="connsiteX2-397" fmla="*/ 674557 w 1223250"/>
                  <a:gd name="connsiteY2-398" fmla="*/ 409346 h 964605"/>
                  <a:gd name="connsiteX3-399" fmla="*/ 734518 w 1223250"/>
                  <a:gd name="connsiteY3-400" fmla="*/ 169503 h 964605"/>
                  <a:gd name="connsiteX4-401" fmla="*/ 1033049 w 1223250"/>
                  <a:gd name="connsiteY4-402" fmla="*/ 704 h 964605"/>
                  <a:gd name="connsiteX5-403" fmla="*/ 1216474 w 1223250"/>
                  <a:gd name="connsiteY5-404" fmla="*/ 366010 h 964605"/>
                  <a:gd name="connsiteX6-405" fmla="*/ 884419 w 1223250"/>
                  <a:gd name="connsiteY6-406" fmla="*/ 499287 h 964605"/>
                  <a:gd name="connsiteX7-407" fmla="*/ 1199213 w 1223250"/>
                  <a:gd name="connsiteY7-408" fmla="*/ 709149 h 964605"/>
                  <a:gd name="connsiteX8-409" fmla="*/ 944380 w 1223250"/>
                  <a:gd name="connsiteY8-410" fmla="*/ 963982 h 964605"/>
                  <a:gd name="connsiteX9-411" fmla="*/ 719528 w 1223250"/>
                  <a:gd name="connsiteY9-412" fmla="*/ 709149 h 964605"/>
                  <a:gd name="connsiteX10-413" fmla="*/ 299803 w 1223250"/>
                  <a:gd name="connsiteY10-414" fmla="*/ 889031 h 964605"/>
                  <a:gd name="connsiteX11-415" fmla="*/ 74951 w 1223250"/>
                  <a:gd name="connsiteY11-416" fmla="*/ 724139 h 964605"/>
                  <a:gd name="connsiteX12-417" fmla="*/ 630318 w 1223250"/>
                  <a:gd name="connsiteY12-418" fmla="*/ 562099 h 964605"/>
                  <a:gd name="connsiteX0-419" fmla="*/ 117781 w 1161149"/>
                  <a:gd name="connsiteY0-420" fmla="*/ 184493 h 964605"/>
                  <a:gd name="connsiteX1-421" fmla="*/ 612456 w 1161149"/>
                  <a:gd name="connsiteY1-422" fmla="*/ 409346 h 964605"/>
                  <a:gd name="connsiteX2-423" fmla="*/ 672417 w 1161149"/>
                  <a:gd name="connsiteY2-424" fmla="*/ 169503 h 964605"/>
                  <a:gd name="connsiteX3-425" fmla="*/ 970948 w 1161149"/>
                  <a:gd name="connsiteY3-426" fmla="*/ 704 h 964605"/>
                  <a:gd name="connsiteX4-427" fmla="*/ 1154373 w 1161149"/>
                  <a:gd name="connsiteY4-428" fmla="*/ 366010 h 964605"/>
                  <a:gd name="connsiteX5-429" fmla="*/ 822318 w 1161149"/>
                  <a:gd name="connsiteY5-430" fmla="*/ 499287 h 964605"/>
                  <a:gd name="connsiteX6-431" fmla="*/ 1137112 w 1161149"/>
                  <a:gd name="connsiteY6-432" fmla="*/ 709149 h 964605"/>
                  <a:gd name="connsiteX7-433" fmla="*/ 882279 w 1161149"/>
                  <a:gd name="connsiteY7-434" fmla="*/ 963982 h 964605"/>
                  <a:gd name="connsiteX8-435" fmla="*/ 657427 w 1161149"/>
                  <a:gd name="connsiteY8-436" fmla="*/ 709149 h 964605"/>
                  <a:gd name="connsiteX9-437" fmla="*/ 237702 w 1161149"/>
                  <a:gd name="connsiteY9-438" fmla="*/ 889031 h 964605"/>
                  <a:gd name="connsiteX10-439" fmla="*/ 12850 w 1161149"/>
                  <a:gd name="connsiteY10-440" fmla="*/ 724139 h 964605"/>
                  <a:gd name="connsiteX11-441" fmla="*/ 568217 w 1161149"/>
                  <a:gd name="connsiteY11-442" fmla="*/ 562099 h 964605"/>
                  <a:gd name="connsiteX0-443" fmla="*/ 612456 w 1161149"/>
                  <a:gd name="connsiteY0-444" fmla="*/ 409346 h 964605"/>
                  <a:gd name="connsiteX1-445" fmla="*/ 672417 w 1161149"/>
                  <a:gd name="connsiteY1-446" fmla="*/ 169503 h 964605"/>
                  <a:gd name="connsiteX2-447" fmla="*/ 970948 w 1161149"/>
                  <a:gd name="connsiteY2-448" fmla="*/ 704 h 964605"/>
                  <a:gd name="connsiteX3-449" fmla="*/ 1154373 w 1161149"/>
                  <a:gd name="connsiteY3-450" fmla="*/ 366010 h 964605"/>
                  <a:gd name="connsiteX4-451" fmla="*/ 822318 w 1161149"/>
                  <a:gd name="connsiteY4-452" fmla="*/ 499287 h 964605"/>
                  <a:gd name="connsiteX5-453" fmla="*/ 1137112 w 1161149"/>
                  <a:gd name="connsiteY5-454" fmla="*/ 709149 h 964605"/>
                  <a:gd name="connsiteX6-455" fmla="*/ 882279 w 1161149"/>
                  <a:gd name="connsiteY6-456" fmla="*/ 963982 h 964605"/>
                  <a:gd name="connsiteX7-457" fmla="*/ 657427 w 1161149"/>
                  <a:gd name="connsiteY7-458" fmla="*/ 709149 h 964605"/>
                  <a:gd name="connsiteX8-459" fmla="*/ 237702 w 1161149"/>
                  <a:gd name="connsiteY8-460" fmla="*/ 889031 h 964605"/>
                  <a:gd name="connsiteX9-461" fmla="*/ 12850 w 1161149"/>
                  <a:gd name="connsiteY9-462" fmla="*/ 724139 h 964605"/>
                  <a:gd name="connsiteX10-463" fmla="*/ 568217 w 1161149"/>
                  <a:gd name="connsiteY10-464" fmla="*/ 562099 h 964605"/>
                  <a:gd name="connsiteX0-465" fmla="*/ 672417 w 1161149"/>
                  <a:gd name="connsiteY0-466" fmla="*/ 169503 h 964605"/>
                  <a:gd name="connsiteX1-467" fmla="*/ 970948 w 1161149"/>
                  <a:gd name="connsiteY1-468" fmla="*/ 704 h 964605"/>
                  <a:gd name="connsiteX2-469" fmla="*/ 1154373 w 1161149"/>
                  <a:gd name="connsiteY2-470" fmla="*/ 366010 h 964605"/>
                  <a:gd name="connsiteX3-471" fmla="*/ 822318 w 1161149"/>
                  <a:gd name="connsiteY3-472" fmla="*/ 499287 h 964605"/>
                  <a:gd name="connsiteX4-473" fmla="*/ 1137112 w 1161149"/>
                  <a:gd name="connsiteY4-474" fmla="*/ 709149 h 964605"/>
                  <a:gd name="connsiteX5-475" fmla="*/ 882279 w 1161149"/>
                  <a:gd name="connsiteY5-476" fmla="*/ 963982 h 964605"/>
                  <a:gd name="connsiteX6-477" fmla="*/ 657427 w 1161149"/>
                  <a:gd name="connsiteY6-478" fmla="*/ 709149 h 964605"/>
                  <a:gd name="connsiteX7-479" fmla="*/ 237702 w 1161149"/>
                  <a:gd name="connsiteY7-480" fmla="*/ 889031 h 964605"/>
                  <a:gd name="connsiteX8-481" fmla="*/ 12850 w 1161149"/>
                  <a:gd name="connsiteY8-482" fmla="*/ 724139 h 964605"/>
                  <a:gd name="connsiteX9-483" fmla="*/ 568217 w 1161149"/>
                  <a:gd name="connsiteY9-484" fmla="*/ 562099 h 964605"/>
                  <a:gd name="connsiteX0-485" fmla="*/ 970948 w 1161149"/>
                  <a:gd name="connsiteY0-486" fmla="*/ 0 h 963901"/>
                  <a:gd name="connsiteX1-487" fmla="*/ 1154373 w 1161149"/>
                  <a:gd name="connsiteY1-488" fmla="*/ 365306 h 963901"/>
                  <a:gd name="connsiteX2-489" fmla="*/ 822318 w 1161149"/>
                  <a:gd name="connsiteY2-490" fmla="*/ 498583 h 963901"/>
                  <a:gd name="connsiteX3-491" fmla="*/ 1137112 w 1161149"/>
                  <a:gd name="connsiteY3-492" fmla="*/ 708445 h 963901"/>
                  <a:gd name="connsiteX4-493" fmla="*/ 882279 w 1161149"/>
                  <a:gd name="connsiteY4-494" fmla="*/ 963278 h 963901"/>
                  <a:gd name="connsiteX5-495" fmla="*/ 657427 w 1161149"/>
                  <a:gd name="connsiteY5-496" fmla="*/ 708445 h 963901"/>
                  <a:gd name="connsiteX6-497" fmla="*/ 237702 w 1161149"/>
                  <a:gd name="connsiteY6-498" fmla="*/ 888327 h 963901"/>
                  <a:gd name="connsiteX7-499" fmla="*/ 12850 w 1161149"/>
                  <a:gd name="connsiteY7-500" fmla="*/ 723435 h 963901"/>
                  <a:gd name="connsiteX8-501" fmla="*/ 568217 w 1161149"/>
                  <a:gd name="connsiteY8-502" fmla="*/ 561395 h 963901"/>
                  <a:gd name="connsiteX0-503" fmla="*/ 1154373 w 1154373"/>
                  <a:gd name="connsiteY0-504" fmla="*/ 0 h 598595"/>
                  <a:gd name="connsiteX1-505" fmla="*/ 822318 w 1154373"/>
                  <a:gd name="connsiteY1-506" fmla="*/ 133277 h 598595"/>
                  <a:gd name="connsiteX2-507" fmla="*/ 1137112 w 1154373"/>
                  <a:gd name="connsiteY2-508" fmla="*/ 343139 h 598595"/>
                  <a:gd name="connsiteX3-509" fmla="*/ 882279 w 1154373"/>
                  <a:gd name="connsiteY3-510" fmla="*/ 597972 h 598595"/>
                  <a:gd name="connsiteX4-511" fmla="*/ 657427 w 1154373"/>
                  <a:gd name="connsiteY4-512" fmla="*/ 343139 h 598595"/>
                  <a:gd name="connsiteX5-513" fmla="*/ 237702 w 1154373"/>
                  <a:gd name="connsiteY5-514" fmla="*/ 523021 h 598595"/>
                  <a:gd name="connsiteX6-515" fmla="*/ 12850 w 1154373"/>
                  <a:gd name="connsiteY6-516" fmla="*/ 358129 h 598595"/>
                  <a:gd name="connsiteX7-517" fmla="*/ 568217 w 1154373"/>
                  <a:gd name="connsiteY7-518" fmla="*/ 196089 h 598595"/>
                  <a:gd name="connsiteX0-519" fmla="*/ 822318 w 1138670"/>
                  <a:gd name="connsiteY0-520" fmla="*/ 0 h 465318"/>
                  <a:gd name="connsiteX1-521" fmla="*/ 1137112 w 1138670"/>
                  <a:gd name="connsiteY1-522" fmla="*/ 209862 h 465318"/>
                  <a:gd name="connsiteX2-523" fmla="*/ 882279 w 1138670"/>
                  <a:gd name="connsiteY2-524" fmla="*/ 464695 h 465318"/>
                  <a:gd name="connsiteX3-525" fmla="*/ 657427 w 1138670"/>
                  <a:gd name="connsiteY3-526" fmla="*/ 209862 h 465318"/>
                  <a:gd name="connsiteX4-527" fmla="*/ 237702 w 1138670"/>
                  <a:gd name="connsiteY4-528" fmla="*/ 389744 h 465318"/>
                  <a:gd name="connsiteX5-529" fmla="*/ 12850 w 1138670"/>
                  <a:gd name="connsiteY5-530" fmla="*/ 224852 h 465318"/>
                  <a:gd name="connsiteX6-531" fmla="*/ 568217 w 1138670"/>
                  <a:gd name="connsiteY6-532" fmla="*/ 62812 h 465318"/>
                  <a:gd name="connsiteX0-533" fmla="*/ 1137112 w 1138670"/>
                  <a:gd name="connsiteY0-534" fmla="*/ 147050 h 402506"/>
                  <a:gd name="connsiteX1-535" fmla="*/ 882279 w 1138670"/>
                  <a:gd name="connsiteY1-536" fmla="*/ 401883 h 402506"/>
                  <a:gd name="connsiteX2-537" fmla="*/ 657427 w 1138670"/>
                  <a:gd name="connsiteY2-538" fmla="*/ 147050 h 402506"/>
                  <a:gd name="connsiteX3-539" fmla="*/ 237702 w 1138670"/>
                  <a:gd name="connsiteY3-540" fmla="*/ 326932 h 402506"/>
                  <a:gd name="connsiteX4-541" fmla="*/ 12850 w 1138670"/>
                  <a:gd name="connsiteY4-542" fmla="*/ 162040 h 402506"/>
                  <a:gd name="connsiteX5-543" fmla="*/ 568217 w 1138670"/>
                  <a:gd name="connsiteY5-544" fmla="*/ 0 h 402506"/>
                  <a:gd name="connsiteX0-545" fmla="*/ 882279 w 882279"/>
                  <a:gd name="connsiteY0-546" fmla="*/ 401883 h 401883"/>
                  <a:gd name="connsiteX1-547" fmla="*/ 657427 w 882279"/>
                  <a:gd name="connsiteY1-548" fmla="*/ 147050 h 401883"/>
                  <a:gd name="connsiteX2-549" fmla="*/ 237702 w 882279"/>
                  <a:gd name="connsiteY2-550" fmla="*/ 326932 h 401883"/>
                  <a:gd name="connsiteX3-551" fmla="*/ 12850 w 882279"/>
                  <a:gd name="connsiteY3-552" fmla="*/ 162040 h 401883"/>
                  <a:gd name="connsiteX4-553" fmla="*/ 568217 w 882279"/>
                  <a:gd name="connsiteY4-554" fmla="*/ 0 h 401883"/>
                  <a:gd name="connsiteX0-555" fmla="*/ 657427 w 657427"/>
                  <a:gd name="connsiteY0-556" fmla="*/ 147050 h 326972"/>
                  <a:gd name="connsiteX1-557" fmla="*/ 237702 w 657427"/>
                  <a:gd name="connsiteY1-558" fmla="*/ 326932 h 326972"/>
                  <a:gd name="connsiteX2-559" fmla="*/ 12850 w 657427"/>
                  <a:gd name="connsiteY2-560" fmla="*/ 162040 h 326972"/>
                  <a:gd name="connsiteX3-561" fmla="*/ 568217 w 657427"/>
                  <a:gd name="connsiteY3-562" fmla="*/ 0 h 326972"/>
                </a:gdLst>
                <a:ahLst/>
                <a:cxnLst>
                  <a:cxn ang="0">
                    <a:pos x="connsiteX0-555" y="connsiteY0-556"/>
                  </a:cxn>
                  <a:cxn ang="0">
                    <a:pos x="connsiteX1-557" y="connsiteY1-558"/>
                  </a:cxn>
                  <a:cxn ang="0">
                    <a:pos x="connsiteX2-559" y="connsiteY2-560"/>
                  </a:cxn>
                  <a:cxn ang="0">
                    <a:pos x="connsiteX3-561" y="connsiteY3-562"/>
                  </a:cxn>
                </a:cxnLst>
                <a:rect l="l" t="t" r="r" b="b"/>
                <a:pathLst>
                  <a:path w="657427" h="326972">
                    <a:moveTo>
                      <a:pt x="657427" y="147050"/>
                    </a:moveTo>
                    <a:cubicBezTo>
                      <a:pt x="517519" y="207011"/>
                      <a:pt x="345131" y="324434"/>
                      <a:pt x="237702" y="326932"/>
                    </a:cubicBezTo>
                    <a:cubicBezTo>
                      <a:pt x="130273" y="329430"/>
                      <a:pt x="-49609" y="214505"/>
                      <a:pt x="12850" y="162040"/>
                    </a:cubicBezTo>
                    <a:lnTo>
                      <a:pt x="568217" y="0"/>
                    </a:lnTo>
                  </a:path>
                </a:pathLst>
              </a:custGeom>
              <a:gr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noProof="1">
                  <a:solidFill>
                    <a:srgbClr val="605448"/>
                  </a:solidFill>
                  <a:cs typeface="+mn-ea"/>
                  <a:sym typeface="+mn-lt"/>
                </a:endParaRPr>
              </a:p>
            </p:txBody>
          </p:sp>
        </p:grpSp>
      </p:grpSp>
      <p:sp>
        <p:nvSpPr>
          <p:cNvPr id="127" name="Freeform 5"/>
          <p:cNvSpPr>
            <a:spLocks noChangeArrowheads="1"/>
          </p:cNvSpPr>
          <p:nvPr/>
        </p:nvSpPr>
        <p:spPr bwMode="auto">
          <a:xfrm>
            <a:off x="2554288" y="2433638"/>
            <a:ext cx="3224212" cy="79375"/>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128" name="Freeform 5"/>
          <p:cNvSpPr>
            <a:spLocks noChangeArrowheads="1"/>
          </p:cNvSpPr>
          <p:nvPr/>
        </p:nvSpPr>
        <p:spPr bwMode="auto">
          <a:xfrm>
            <a:off x="2554288" y="4325938"/>
            <a:ext cx="3224212" cy="79375"/>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129" name="Freeform 5"/>
          <p:cNvSpPr>
            <a:spLocks noChangeArrowheads="1"/>
          </p:cNvSpPr>
          <p:nvPr/>
        </p:nvSpPr>
        <p:spPr bwMode="auto">
          <a:xfrm>
            <a:off x="7542213" y="2481263"/>
            <a:ext cx="3224212" cy="79375"/>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130" name="Freeform 5"/>
          <p:cNvSpPr>
            <a:spLocks noChangeArrowheads="1"/>
          </p:cNvSpPr>
          <p:nvPr/>
        </p:nvSpPr>
        <p:spPr bwMode="auto">
          <a:xfrm>
            <a:off x="7542213" y="4325938"/>
            <a:ext cx="3224212" cy="79375"/>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par>
                                <p:cTn id="10" presetID="53" presetClass="entr" presetSubtype="16" fill="hold" nodeType="withEffect">
                                  <p:stCondLst>
                                    <p:cond delay="10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nodeType="withEffect">
                                  <p:stCondLst>
                                    <p:cond delay="200"/>
                                  </p:stCondLst>
                                  <p:childTnLst>
                                    <p:set>
                                      <p:cBhvr>
                                        <p:cTn id="16" dur="1" fill="hold">
                                          <p:stCondLst>
                                            <p:cond delay="0"/>
                                          </p:stCondLst>
                                        </p:cTn>
                                        <p:tgtEl>
                                          <p:spTgt spid="109"/>
                                        </p:tgtEl>
                                        <p:attrNameLst>
                                          <p:attrName>style.visibility</p:attrName>
                                        </p:attrNameLst>
                                      </p:cBhvr>
                                      <p:to>
                                        <p:strVal val="visible"/>
                                      </p:to>
                                    </p:set>
                                    <p:anim calcmode="lin" valueType="num">
                                      <p:cBhvr>
                                        <p:cTn id="17" dur="500" fill="hold"/>
                                        <p:tgtEl>
                                          <p:spTgt spid="109"/>
                                        </p:tgtEl>
                                        <p:attrNameLst>
                                          <p:attrName>ppt_w</p:attrName>
                                        </p:attrNameLst>
                                      </p:cBhvr>
                                      <p:tavLst>
                                        <p:tav tm="0">
                                          <p:val>
                                            <p:fltVal val="0"/>
                                          </p:val>
                                        </p:tav>
                                        <p:tav tm="100000">
                                          <p:val>
                                            <p:strVal val="#ppt_w"/>
                                          </p:val>
                                        </p:tav>
                                      </p:tavLst>
                                    </p:anim>
                                    <p:anim calcmode="lin" valueType="num">
                                      <p:cBhvr>
                                        <p:cTn id="18" dur="500" fill="hold"/>
                                        <p:tgtEl>
                                          <p:spTgt spid="109"/>
                                        </p:tgtEl>
                                        <p:attrNameLst>
                                          <p:attrName>ppt_h</p:attrName>
                                        </p:attrNameLst>
                                      </p:cBhvr>
                                      <p:tavLst>
                                        <p:tav tm="0">
                                          <p:val>
                                            <p:fltVal val="0"/>
                                          </p:val>
                                        </p:tav>
                                        <p:tav tm="100000">
                                          <p:val>
                                            <p:strVal val="#ppt_h"/>
                                          </p:val>
                                        </p:tav>
                                      </p:tavLst>
                                    </p:anim>
                                    <p:animEffect transition="in" filter="fade">
                                      <p:cBhvr>
                                        <p:cTn id="19" dur="500"/>
                                        <p:tgtEl>
                                          <p:spTgt spid="109"/>
                                        </p:tgtEl>
                                      </p:cBhvr>
                                    </p:animEffect>
                                  </p:childTnLst>
                                </p:cTn>
                              </p:par>
                              <p:par>
                                <p:cTn id="20" presetID="53" presetClass="entr" presetSubtype="16" fill="hold" nodeType="withEffect">
                                  <p:stCondLst>
                                    <p:cond delay="300"/>
                                  </p:stCondLst>
                                  <p:childTnLst>
                                    <p:set>
                                      <p:cBhvr>
                                        <p:cTn id="21" dur="1" fill="hold">
                                          <p:stCondLst>
                                            <p:cond delay="0"/>
                                          </p:stCondLst>
                                        </p:cTn>
                                        <p:tgtEl>
                                          <p:spTgt spid="117"/>
                                        </p:tgtEl>
                                        <p:attrNameLst>
                                          <p:attrName>style.visibility</p:attrName>
                                        </p:attrNameLst>
                                      </p:cBhvr>
                                      <p:to>
                                        <p:strVal val="visible"/>
                                      </p:to>
                                    </p:set>
                                    <p:anim calcmode="lin" valueType="num">
                                      <p:cBhvr>
                                        <p:cTn id="22" dur="500" fill="hold"/>
                                        <p:tgtEl>
                                          <p:spTgt spid="117"/>
                                        </p:tgtEl>
                                        <p:attrNameLst>
                                          <p:attrName>ppt_w</p:attrName>
                                        </p:attrNameLst>
                                      </p:cBhvr>
                                      <p:tavLst>
                                        <p:tav tm="0">
                                          <p:val>
                                            <p:fltVal val="0"/>
                                          </p:val>
                                        </p:tav>
                                        <p:tav tm="100000">
                                          <p:val>
                                            <p:strVal val="#ppt_w"/>
                                          </p:val>
                                        </p:tav>
                                      </p:tavLst>
                                    </p:anim>
                                    <p:anim calcmode="lin" valueType="num">
                                      <p:cBhvr>
                                        <p:cTn id="23" dur="500" fill="hold"/>
                                        <p:tgtEl>
                                          <p:spTgt spid="117"/>
                                        </p:tgtEl>
                                        <p:attrNameLst>
                                          <p:attrName>ppt_h</p:attrName>
                                        </p:attrNameLst>
                                      </p:cBhvr>
                                      <p:tavLst>
                                        <p:tav tm="0">
                                          <p:val>
                                            <p:fltVal val="0"/>
                                          </p:val>
                                        </p:tav>
                                        <p:tav tm="100000">
                                          <p:val>
                                            <p:strVal val="#ppt_h"/>
                                          </p:val>
                                        </p:tav>
                                      </p:tavLst>
                                    </p:anim>
                                    <p:animEffect transition="in" filter="fade">
                                      <p:cBhvr>
                                        <p:cTn id="24" dur="500"/>
                                        <p:tgtEl>
                                          <p:spTgt spid="117"/>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1000"/>
                                        <p:tgtEl>
                                          <p:spTgt spid="85"/>
                                        </p:tgtEl>
                                      </p:cBhvr>
                                    </p:animEffect>
                                    <p:anim calcmode="lin" valueType="num">
                                      <p:cBhvr>
                                        <p:cTn id="29" dur="1000" fill="hold"/>
                                        <p:tgtEl>
                                          <p:spTgt spid="85"/>
                                        </p:tgtEl>
                                        <p:attrNameLst>
                                          <p:attrName>ppt_x</p:attrName>
                                        </p:attrNameLst>
                                      </p:cBhvr>
                                      <p:tavLst>
                                        <p:tav tm="0">
                                          <p:val>
                                            <p:strVal val="#ppt_x"/>
                                          </p:val>
                                        </p:tav>
                                        <p:tav tm="100000">
                                          <p:val>
                                            <p:strVal val="#ppt_x"/>
                                          </p:val>
                                        </p:tav>
                                      </p:tavLst>
                                    </p:anim>
                                    <p:anim calcmode="lin" valueType="num">
                                      <p:cBhvr>
                                        <p:cTn id="30" dur="1000" fill="hold"/>
                                        <p:tgtEl>
                                          <p:spTgt spid="8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fade">
                                      <p:cBhvr>
                                        <p:cTn id="33" dur="1000"/>
                                        <p:tgtEl>
                                          <p:spTgt spid="94"/>
                                        </p:tgtEl>
                                      </p:cBhvr>
                                    </p:animEffect>
                                    <p:anim calcmode="lin" valueType="num">
                                      <p:cBhvr>
                                        <p:cTn id="34" dur="1000" fill="hold"/>
                                        <p:tgtEl>
                                          <p:spTgt spid="94"/>
                                        </p:tgtEl>
                                        <p:attrNameLst>
                                          <p:attrName>ppt_x</p:attrName>
                                        </p:attrNameLst>
                                      </p:cBhvr>
                                      <p:tavLst>
                                        <p:tav tm="0">
                                          <p:val>
                                            <p:strVal val="#ppt_x"/>
                                          </p:val>
                                        </p:tav>
                                        <p:tav tm="100000">
                                          <p:val>
                                            <p:strVal val="#ppt_x"/>
                                          </p:val>
                                        </p:tav>
                                      </p:tavLst>
                                    </p:anim>
                                    <p:anim calcmode="lin" valueType="num">
                                      <p:cBhvr>
                                        <p:cTn id="35" dur="1000" fill="hold"/>
                                        <p:tgtEl>
                                          <p:spTgt spid="9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1000"/>
                                        <p:tgtEl>
                                          <p:spTgt spid="96"/>
                                        </p:tgtEl>
                                      </p:cBhvr>
                                    </p:animEffect>
                                    <p:anim calcmode="lin" valueType="num">
                                      <p:cBhvr>
                                        <p:cTn id="39" dur="1000" fill="hold"/>
                                        <p:tgtEl>
                                          <p:spTgt spid="96"/>
                                        </p:tgtEl>
                                        <p:attrNameLst>
                                          <p:attrName>ppt_x</p:attrName>
                                        </p:attrNameLst>
                                      </p:cBhvr>
                                      <p:tavLst>
                                        <p:tav tm="0">
                                          <p:val>
                                            <p:strVal val="#ppt_x"/>
                                          </p:val>
                                        </p:tav>
                                        <p:tav tm="100000">
                                          <p:val>
                                            <p:strVal val="#ppt_x"/>
                                          </p:val>
                                        </p:tav>
                                      </p:tavLst>
                                    </p:anim>
                                    <p:anim calcmode="lin" valueType="num">
                                      <p:cBhvr>
                                        <p:cTn id="40" dur="1000" fill="hold"/>
                                        <p:tgtEl>
                                          <p:spTgt spid="9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fade">
                                      <p:cBhvr>
                                        <p:cTn id="43" dur="1000"/>
                                        <p:tgtEl>
                                          <p:spTgt spid="98"/>
                                        </p:tgtEl>
                                      </p:cBhvr>
                                    </p:animEffect>
                                    <p:anim calcmode="lin" valueType="num">
                                      <p:cBhvr>
                                        <p:cTn id="44" dur="1000" fill="hold"/>
                                        <p:tgtEl>
                                          <p:spTgt spid="98"/>
                                        </p:tgtEl>
                                        <p:attrNameLst>
                                          <p:attrName>ppt_x</p:attrName>
                                        </p:attrNameLst>
                                      </p:cBhvr>
                                      <p:tavLst>
                                        <p:tav tm="0">
                                          <p:val>
                                            <p:strVal val="#ppt_x"/>
                                          </p:val>
                                        </p:tav>
                                        <p:tav tm="100000">
                                          <p:val>
                                            <p:strVal val="#ppt_x"/>
                                          </p:val>
                                        </p:tav>
                                      </p:tavLst>
                                    </p:anim>
                                    <p:anim calcmode="lin" valueType="num">
                                      <p:cBhvr>
                                        <p:cTn id="45" dur="1000" fill="hold"/>
                                        <p:tgtEl>
                                          <p:spTgt spid="98"/>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27"/>
                                        </p:tgtEl>
                                        <p:attrNameLst>
                                          <p:attrName>style.visibility</p:attrName>
                                        </p:attrNameLst>
                                      </p:cBhvr>
                                      <p:to>
                                        <p:strVal val="visible"/>
                                      </p:to>
                                    </p:set>
                                    <p:animEffect transition="in" filter="wipe(left)">
                                      <p:cBhvr>
                                        <p:cTn id="49" dur="500"/>
                                        <p:tgtEl>
                                          <p:spTgt spid="12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28"/>
                                        </p:tgtEl>
                                        <p:attrNameLst>
                                          <p:attrName>style.visibility</p:attrName>
                                        </p:attrNameLst>
                                      </p:cBhvr>
                                      <p:to>
                                        <p:strVal val="visible"/>
                                      </p:to>
                                    </p:set>
                                    <p:animEffect transition="in" filter="wipe(left)">
                                      <p:cBhvr>
                                        <p:cTn id="52" dur="500"/>
                                        <p:tgtEl>
                                          <p:spTgt spid="12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29"/>
                                        </p:tgtEl>
                                        <p:attrNameLst>
                                          <p:attrName>style.visibility</p:attrName>
                                        </p:attrNameLst>
                                      </p:cBhvr>
                                      <p:to>
                                        <p:strVal val="visible"/>
                                      </p:to>
                                    </p:set>
                                    <p:animEffect transition="in" filter="wipe(left)">
                                      <p:cBhvr>
                                        <p:cTn id="55" dur="500"/>
                                        <p:tgtEl>
                                          <p:spTgt spid="12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0"/>
                                        </p:tgtEl>
                                        <p:attrNameLst>
                                          <p:attrName>style.visibility</p:attrName>
                                        </p:attrNameLst>
                                      </p:cBhvr>
                                      <p:to>
                                        <p:strVal val="visible"/>
                                      </p:to>
                                    </p:set>
                                    <p:animEffect transition="in" filter="wipe(left)">
                                      <p:cBhvr>
                                        <p:cTn id="58" dur="500"/>
                                        <p:tgtEl>
                                          <p:spTgt spid="130"/>
                                        </p:tgtEl>
                                      </p:cBhvr>
                                    </p:animEffect>
                                  </p:childTnLst>
                                </p:cTn>
                              </p:par>
                              <p:par>
                                <p:cTn id="59" presetID="10" presetClass="entr" presetSubtype="0" fill="hold" grpId="0" nodeType="withEffect">
                                  <p:stCondLst>
                                    <p:cond delay="0"/>
                                  </p:stCondLst>
                                  <p:iterate type="wd">
                                    <p:tmPct val="10000"/>
                                  </p:iterate>
                                  <p:childTnLst>
                                    <p:set>
                                      <p:cBhvr>
                                        <p:cTn id="60" dur="1" fill="hold">
                                          <p:stCondLst>
                                            <p:cond delay="0"/>
                                          </p:stCondLst>
                                        </p:cTn>
                                        <p:tgtEl>
                                          <p:spTgt spid="86"/>
                                        </p:tgtEl>
                                        <p:attrNameLst>
                                          <p:attrName>style.visibility</p:attrName>
                                        </p:attrNameLst>
                                      </p:cBhvr>
                                      <p:to>
                                        <p:strVal val="visible"/>
                                      </p:to>
                                    </p:set>
                                    <p:animEffect transition="in" filter="fade">
                                      <p:cBhvr>
                                        <p:cTn id="61" dur="500"/>
                                        <p:tgtEl>
                                          <p:spTgt spid="86"/>
                                        </p:tgtEl>
                                      </p:cBhvr>
                                    </p:animEffect>
                                  </p:childTnLst>
                                </p:cTn>
                              </p:par>
                              <p:par>
                                <p:cTn id="62" presetID="10" presetClass="entr" presetSubtype="0" fill="hold" grpId="0" nodeType="withEffect">
                                  <p:stCondLst>
                                    <p:cond delay="0"/>
                                  </p:stCondLst>
                                  <p:iterate type="wd">
                                    <p:tmPct val="10000"/>
                                  </p:iterate>
                                  <p:childTnLst>
                                    <p:set>
                                      <p:cBhvr>
                                        <p:cTn id="63" dur="1" fill="hold">
                                          <p:stCondLst>
                                            <p:cond delay="0"/>
                                          </p:stCondLst>
                                        </p:cTn>
                                        <p:tgtEl>
                                          <p:spTgt spid="95"/>
                                        </p:tgtEl>
                                        <p:attrNameLst>
                                          <p:attrName>style.visibility</p:attrName>
                                        </p:attrNameLst>
                                      </p:cBhvr>
                                      <p:to>
                                        <p:strVal val="visible"/>
                                      </p:to>
                                    </p:set>
                                    <p:animEffect transition="in" filter="fade">
                                      <p:cBhvr>
                                        <p:cTn id="64" dur="500"/>
                                        <p:tgtEl>
                                          <p:spTgt spid="95"/>
                                        </p:tgtEl>
                                      </p:cBhvr>
                                    </p:animEffect>
                                  </p:childTnLst>
                                </p:cTn>
                              </p:par>
                              <p:par>
                                <p:cTn id="65" presetID="10" presetClass="entr" presetSubtype="0" fill="hold" grpId="0" nodeType="withEffect">
                                  <p:stCondLst>
                                    <p:cond delay="0"/>
                                  </p:stCondLst>
                                  <p:iterate type="wd">
                                    <p:tmPct val="10000"/>
                                  </p:iterate>
                                  <p:childTnLst>
                                    <p:set>
                                      <p:cBhvr>
                                        <p:cTn id="66" dur="1" fill="hold">
                                          <p:stCondLst>
                                            <p:cond delay="0"/>
                                          </p:stCondLst>
                                        </p:cTn>
                                        <p:tgtEl>
                                          <p:spTgt spid="97"/>
                                        </p:tgtEl>
                                        <p:attrNameLst>
                                          <p:attrName>style.visibility</p:attrName>
                                        </p:attrNameLst>
                                      </p:cBhvr>
                                      <p:to>
                                        <p:strVal val="visible"/>
                                      </p:to>
                                    </p:set>
                                    <p:animEffect transition="in" filter="fade">
                                      <p:cBhvr>
                                        <p:cTn id="67" dur="500"/>
                                        <p:tgtEl>
                                          <p:spTgt spid="97"/>
                                        </p:tgtEl>
                                      </p:cBhvr>
                                    </p:animEffect>
                                  </p:childTnLst>
                                </p:cTn>
                              </p:par>
                              <p:par>
                                <p:cTn id="68" presetID="10" presetClass="entr" presetSubtype="0" fill="hold" grpId="0" nodeType="withEffect">
                                  <p:stCondLst>
                                    <p:cond delay="0"/>
                                  </p:stCondLst>
                                  <p:iterate type="wd">
                                    <p:tmPct val="10000"/>
                                  </p:iterate>
                                  <p:childTnLst>
                                    <p:set>
                                      <p:cBhvr>
                                        <p:cTn id="69" dur="1" fill="hold">
                                          <p:stCondLst>
                                            <p:cond delay="0"/>
                                          </p:stCondLst>
                                        </p:cTn>
                                        <p:tgtEl>
                                          <p:spTgt spid="99"/>
                                        </p:tgtEl>
                                        <p:attrNameLst>
                                          <p:attrName>style.visibility</p:attrName>
                                        </p:attrNameLst>
                                      </p:cBhvr>
                                      <p:to>
                                        <p:strVal val="visible"/>
                                      </p:to>
                                    </p:set>
                                    <p:animEffect transition="in" filter="fade">
                                      <p:cBhvr>
                                        <p:cTn id="7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94" grpId="0"/>
      <p:bldP spid="95" grpId="0"/>
      <p:bldP spid="96" grpId="0"/>
      <p:bldP spid="97" grpId="0"/>
      <p:bldP spid="98" grpId="0"/>
      <p:bldP spid="99" grpId="0"/>
      <p:bldP spid="127" grpId="0" animBg="1"/>
      <p:bldP spid="128" grpId="0" animBg="1"/>
      <p:bldP spid="129" grpId="0" animBg="1"/>
      <p:bldP spid="1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1954571" y="2587553"/>
            <a:ext cx="8110694" cy="931226"/>
            <a:chOff x="2063552" y="2854253"/>
            <a:chExt cx="8110694" cy="931226"/>
          </a:xfrm>
        </p:grpSpPr>
        <p:sp>
          <p:nvSpPr>
            <p:cNvPr id="21" name="任意多边形 20"/>
            <p:cNvSpPr/>
            <p:nvPr/>
          </p:nvSpPr>
          <p:spPr>
            <a:xfrm>
              <a:off x="2063552" y="3212976"/>
              <a:ext cx="8110694" cy="440534"/>
            </a:xfrm>
            <a:custGeom>
              <a:avLst/>
              <a:gdLst>
                <a:gd name="connsiteX0" fmla="*/ 62799 w 4397865"/>
                <a:gd name="connsiteY0" fmla="*/ 253447 h 253447"/>
                <a:gd name="connsiteX1" fmla="*/ 126594 w 4397865"/>
                <a:gd name="connsiteY1" fmla="*/ 62061 h 253447"/>
                <a:gd name="connsiteX2" fmla="*/ 1200482 w 4397865"/>
                <a:gd name="connsiteY2" fmla="*/ 51428 h 253447"/>
                <a:gd name="connsiteX3" fmla="*/ 2423227 w 4397865"/>
                <a:gd name="connsiteY3" fmla="*/ 30163 h 253447"/>
                <a:gd name="connsiteX4" fmla="*/ 4230761 w 4397865"/>
                <a:gd name="connsiteY4" fmla="*/ 8898 h 253447"/>
                <a:gd name="connsiteX5" fmla="*/ 4337087 w 4397865"/>
                <a:gd name="connsiteY5" fmla="*/ 189651 h 253447"/>
                <a:gd name="connsiteX0-1" fmla="*/ 36481 w 4449059"/>
                <a:gd name="connsiteY0-2" fmla="*/ 232777 h 232777"/>
                <a:gd name="connsiteX1-3" fmla="*/ 177788 w 4449059"/>
                <a:gd name="connsiteY1-4" fmla="*/ 62061 h 232777"/>
                <a:gd name="connsiteX2-5" fmla="*/ 1251676 w 4449059"/>
                <a:gd name="connsiteY2-6" fmla="*/ 51428 h 232777"/>
                <a:gd name="connsiteX3-7" fmla="*/ 2474421 w 4449059"/>
                <a:gd name="connsiteY3-8" fmla="*/ 30163 h 232777"/>
                <a:gd name="connsiteX4-9" fmla="*/ 4281955 w 4449059"/>
                <a:gd name="connsiteY4-10" fmla="*/ 8898 h 232777"/>
                <a:gd name="connsiteX5-11" fmla="*/ 4388281 w 4449059"/>
                <a:gd name="connsiteY5-12" fmla="*/ 189651 h 232777"/>
                <a:gd name="connsiteX0-13" fmla="*/ 20473 w 4433051"/>
                <a:gd name="connsiteY0-14" fmla="*/ 232777 h 232777"/>
                <a:gd name="connsiteX1-15" fmla="*/ 161780 w 4433051"/>
                <a:gd name="connsiteY1-16" fmla="*/ 62061 h 232777"/>
                <a:gd name="connsiteX2-17" fmla="*/ 1235668 w 4433051"/>
                <a:gd name="connsiteY2-18" fmla="*/ 51428 h 232777"/>
                <a:gd name="connsiteX3-19" fmla="*/ 2458413 w 4433051"/>
                <a:gd name="connsiteY3-20" fmla="*/ 30163 h 232777"/>
                <a:gd name="connsiteX4-21" fmla="*/ 4265947 w 4433051"/>
                <a:gd name="connsiteY4-22" fmla="*/ 8898 h 232777"/>
                <a:gd name="connsiteX5-23" fmla="*/ 4372273 w 4433051"/>
                <a:gd name="connsiteY5-24" fmla="*/ 189651 h 232777"/>
                <a:gd name="connsiteX0-25" fmla="*/ 20473 w 4456183"/>
                <a:gd name="connsiteY0-26" fmla="*/ 232777 h 232777"/>
                <a:gd name="connsiteX1-27" fmla="*/ 161780 w 4456183"/>
                <a:gd name="connsiteY1-28" fmla="*/ 62061 h 232777"/>
                <a:gd name="connsiteX2-29" fmla="*/ 1235668 w 4456183"/>
                <a:gd name="connsiteY2-30" fmla="*/ 51428 h 232777"/>
                <a:gd name="connsiteX3-31" fmla="*/ 2458413 w 4456183"/>
                <a:gd name="connsiteY3-32" fmla="*/ 30163 h 232777"/>
                <a:gd name="connsiteX4-33" fmla="*/ 4265947 w 4456183"/>
                <a:gd name="connsiteY4-34" fmla="*/ 8898 h 232777"/>
                <a:gd name="connsiteX5-35" fmla="*/ 4372273 w 4456183"/>
                <a:gd name="connsiteY5-36" fmla="*/ 189651 h 232777"/>
                <a:gd name="connsiteX0-37" fmla="*/ 20473 w 4440920"/>
                <a:gd name="connsiteY0-38" fmla="*/ 232777 h 232777"/>
                <a:gd name="connsiteX1-39" fmla="*/ 161780 w 4440920"/>
                <a:gd name="connsiteY1-40" fmla="*/ 62061 h 232777"/>
                <a:gd name="connsiteX2-41" fmla="*/ 1235668 w 4440920"/>
                <a:gd name="connsiteY2-42" fmla="*/ 51428 h 232777"/>
                <a:gd name="connsiteX3-43" fmla="*/ 2458413 w 4440920"/>
                <a:gd name="connsiteY3-44" fmla="*/ 30163 h 232777"/>
                <a:gd name="connsiteX4-45" fmla="*/ 4265947 w 4440920"/>
                <a:gd name="connsiteY4-46" fmla="*/ 8898 h 232777"/>
                <a:gd name="connsiteX5-47" fmla="*/ 4372273 w 4440920"/>
                <a:gd name="connsiteY5-48" fmla="*/ 189651 h 232777"/>
                <a:gd name="connsiteX0-49" fmla="*/ 20473 w 4402006"/>
                <a:gd name="connsiteY0-50" fmla="*/ 246467 h 246467"/>
                <a:gd name="connsiteX1-51" fmla="*/ 161780 w 4402006"/>
                <a:gd name="connsiteY1-52" fmla="*/ 75751 h 246467"/>
                <a:gd name="connsiteX2-53" fmla="*/ 1235668 w 4402006"/>
                <a:gd name="connsiteY2-54" fmla="*/ 65118 h 246467"/>
                <a:gd name="connsiteX3-55" fmla="*/ 2458413 w 4402006"/>
                <a:gd name="connsiteY3-56" fmla="*/ 43853 h 246467"/>
                <a:gd name="connsiteX4-57" fmla="*/ 4193602 w 4402006"/>
                <a:gd name="connsiteY4-58" fmla="*/ 7085 h 246467"/>
                <a:gd name="connsiteX5-59" fmla="*/ 4372273 w 4402006"/>
                <a:gd name="connsiteY5-60" fmla="*/ 203341 h 2464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402006" h="246467">
                  <a:moveTo>
                    <a:pt x="20473" y="246467"/>
                  </a:moveTo>
                  <a:cubicBezTo>
                    <a:pt x="-6264" y="121101"/>
                    <a:pt x="-40752" y="105976"/>
                    <a:pt x="161780" y="75751"/>
                  </a:cubicBezTo>
                  <a:cubicBezTo>
                    <a:pt x="364312" y="45526"/>
                    <a:pt x="1235668" y="65118"/>
                    <a:pt x="1235668" y="65118"/>
                  </a:cubicBezTo>
                  <a:lnTo>
                    <a:pt x="2458413" y="43853"/>
                  </a:lnTo>
                  <a:cubicBezTo>
                    <a:pt x="2963459" y="36765"/>
                    <a:pt x="3874625" y="-19496"/>
                    <a:pt x="4193602" y="7085"/>
                  </a:cubicBezTo>
                  <a:cubicBezTo>
                    <a:pt x="4512579" y="33666"/>
                    <a:pt x="4369758" y="112694"/>
                    <a:pt x="4372273" y="203341"/>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6148823" y="2854253"/>
              <a:ext cx="95023" cy="931226"/>
            </a:xfrm>
            <a:custGeom>
              <a:avLst/>
              <a:gdLst>
                <a:gd name="connsiteX0" fmla="*/ 53163 w 53163"/>
                <a:gd name="connsiteY0" fmla="*/ 0 h 520996"/>
                <a:gd name="connsiteX1" fmla="*/ 10633 w 53163"/>
                <a:gd name="connsiteY1" fmla="*/ 170121 h 520996"/>
                <a:gd name="connsiteX2" fmla="*/ 42530 w 53163"/>
                <a:gd name="connsiteY2" fmla="*/ 414670 h 520996"/>
                <a:gd name="connsiteX3" fmla="*/ 0 w 53163"/>
                <a:gd name="connsiteY3" fmla="*/ 520996 h 520996"/>
              </a:gdLst>
              <a:ahLst/>
              <a:cxnLst>
                <a:cxn ang="0">
                  <a:pos x="connsiteX0" y="connsiteY0"/>
                </a:cxn>
                <a:cxn ang="0">
                  <a:pos x="connsiteX1" y="connsiteY1"/>
                </a:cxn>
                <a:cxn ang="0">
                  <a:pos x="connsiteX2" y="connsiteY2"/>
                </a:cxn>
                <a:cxn ang="0">
                  <a:pos x="connsiteX3" y="connsiteY3"/>
                </a:cxn>
              </a:cxnLst>
              <a:rect l="l" t="t" r="r" b="b"/>
              <a:pathLst>
                <a:path w="53163" h="520996">
                  <a:moveTo>
                    <a:pt x="53163" y="0"/>
                  </a:moveTo>
                  <a:cubicBezTo>
                    <a:pt x="32784" y="50504"/>
                    <a:pt x="12405" y="101009"/>
                    <a:pt x="10633" y="170121"/>
                  </a:cubicBezTo>
                  <a:cubicBezTo>
                    <a:pt x="8861" y="239233"/>
                    <a:pt x="44302" y="356191"/>
                    <a:pt x="42530" y="414670"/>
                  </a:cubicBezTo>
                  <a:cubicBezTo>
                    <a:pt x="40758" y="473149"/>
                    <a:pt x="1772" y="494415"/>
                    <a:pt x="0" y="520996"/>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4203938" y="3312037"/>
              <a:ext cx="19754" cy="433188"/>
            </a:xfrm>
            <a:custGeom>
              <a:avLst/>
              <a:gdLst>
                <a:gd name="connsiteX0" fmla="*/ 53163 w 53163"/>
                <a:gd name="connsiteY0" fmla="*/ 0 h 520996"/>
                <a:gd name="connsiteX1" fmla="*/ 10633 w 53163"/>
                <a:gd name="connsiteY1" fmla="*/ 170121 h 520996"/>
                <a:gd name="connsiteX2" fmla="*/ 42530 w 53163"/>
                <a:gd name="connsiteY2" fmla="*/ 414670 h 520996"/>
                <a:gd name="connsiteX3" fmla="*/ 0 w 53163"/>
                <a:gd name="connsiteY3" fmla="*/ 520996 h 520996"/>
                <a:gd name="connsiteX0-1" fmla="*/ 10633 w 42594"/>
                <a:gd name="connsiteY0-2" fmla="*/ 0 h 350875"/>
                <a:gd name="connsiteX1-3" fmla="*/ 42530 w 42594"/>
                <a:gd name="connsiteY1-4" fmla="*/ 244549 h 350875"/>
                <a:gd name="connsiteX2-5" fmla="*/ 0 w 42594"/>
                <a:gd name="connsiteY2-6" fmla="*/ 350875 h 350875"/>
                <a:gd name="connsiteX0-7" fmla="*/ 14460 w 14460"/>
                <a:gd name="connsiteY0-8" fmla="*/ 0 h 350875"/>
                <a:gd name="connsiteX1-9" fmla="*/ 287 w 14460"/>
                <a:gd name="connsiteY1-10" fmla="*/ 234214 h 350875"/>
                <a:gd name="connsiteX2-11" fmla="*/ 3827 w 14460"/>
                <a:gd name="connsiteY2-12" fmla="*/ 350875 h 350875"/>
                <a:gd name="connsiteX0-13" fmla="*/ 9853 w 9853"/>
                <a:gd name="connsiteY0-14" fmla="*/ 0 h 242357"/>
                <a:gd name="connsiteX1-15" fmla="*/ 287 w 9853"/>
                <a:gd name="connsiteY1-16" fmla="*/ 125696 h 242357"/>
                <a:gd name="connsiteX2-17" fmla="*/ 3827 w 9853"/>
                <a:gd name="connsiteY2-18" fmla="*/ 242357 h 242357"/>
              </a:gdLst>
              <a:ahLst/>
              <a:cxnLst>
                <a:cxn ang="0">
                  <a:pos x="connsiteX0-1" y="connsiteY0-2"/>
                </a:cxn>
                <a:cxn ang="0">
                  <a:pos x="connsiteX1-3" y="connsiteY1-4"/>
                </a:cxn>
                <a:cxn ang="0">
                  <a:pos x="connsiteX2-5" y="connsiteY2-6"/>
                </a:cxn>
              </a:cxnLst>
              <a:rect l="l" t="t" r="r" b="b"/>
              <a:pathLst>
                <a:path w="9853" h="242357">
                  <a:moveTo>
                    <a:pt x="9853" y="0"/>
                  </a:moveTo>
                  <a:cubicBezTo>
                    <a:pt x="8081" y="69112"/>
                    <a:pt x="2059" y="67217"/>
                    <a:pt x="287" y="125696"/>
                  </a:cubicBezTo>
                  <a:cubicBezTo>
                    <a:pt x="-1485" y="184175"/>
                    <a:pt x="5599" y="215776"/>
                    <a:pt x="3827" y="242357"/>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8139299" y="3258836"/>
              <a:ext cx="19754" cy="433188"/>
            </a:xfrm>
            <a:custGeom>
              <a:avLst/>
              <a:gdLst>
                <a:gd name="connsiteX0" fmla="*/ 53163 w 53163"/>
                <a:gd name="connsiteY0" fmla="*/ 0 h 520996"/>
                <a:gd name="connsiteX1" fmla="*/ 10633 w 53163"/>
                <a:gd name="connsiteY1" fmla="*/ 170121 h 520996"/>
                <a:gd name="connsiteX2" fmla="*/ 42530 w 53163"/>
                <a:gd name="connsiteY2" fmla="*/ 414670 h 520996"/>
                <a:gd name="connsiteX3" fmla="*/ 0 w 53163"/>
                <a:gd name="connsiteY3" fmla="*/ 520996 h 520996"/>
                <a:gd name="connsiteX0-1" fmla="*/ 10633 w 42594"/>
                <a:gd name="connsiteY0-2" fmla="*/ 0 h 350875"/>
                <a:gd name="connsiteX1-3" fmla="*/ 42530 w 42594"/>
                <a:gd name="connsiteY1-4" fmla="*/ 244549 h 350875"/>
                <a:gd name="connsiteX2-5" fmla="*/ 0 w 42594"/>
                <a:gd name="connsiteY2-6" fmla="*/ 350875 h 350875"/>
                <a:gd name="connsiteX0-7" fmla="*/ 14460 w 14460"/>
                <a:gd name="connsiteY0-8" fmla="*/ 0 h 350875"/>
                <a:gd name="connsiteX1-9" fmla="*/ 287 w 14460"/>
                <a:gd name="connsiteY1-10" fmla="*/ 234214 h 350875"/>
                <a:gd name="connsiteX2-11" fmla="*/ 3827 w 14460"/>
                <a:gd name="connsiteY2-12" fmla="*/ 350875 h 350875"/>
                <a:gd name="connsiteX0-13" fmla="*/ 9853 w 9853"/>
                <a:gd name="connsiteY0-14" fmla="*/ 0 h 242357"/>
                <a:gd name="connsiteX1-15" fmla="*/ 287 w 9853"/>
                <a:gd name="connsiteY1-16" fmla="*/ 125696 h 242357"/>
                <a:gd name="connsiteX2-17" fmla="*/ 3827 w 9853"/>
                <a:gd name="connsiteY2-18" fmla="*/ 242357 h 242357"/>
              </a:gdLst>
              <a:ahLst/>
              <a:cxnLst>
                <a:cxn ang="0">
                  <a:pos x="connsiteX0-1" y="connsiteY0-2"/>
                </a:cxn>
                <a:cxn ang="0">
                  <a:pos x="connsiteX1-3" y="connsiteY1-4"/>
                </a:cxn>
                <a:cxn ang="0">
                  <a:pos x="connsiteX2-5" y="connsiteY2-6"/>
                </a:cxn>
              </a:cxnLst>
              <a:rect l="l" t="t" r="r" b="b"/>
              <a:pathLst>
                <a:path w="9853" h="242357">
                  <a:moveTo>
                    <a:pt x="9853" y="0"/>
                  </a:moveTo>
                  <a:cubicBezTo>
                    <a:pt x="8081" y="69112"/>
                    <a:pt x="2059" y="67217"/>
                    <a:pt x="287" y="125696"/>
                  </a:cubicBezTo>
                  <a:cubicBezTo>
                    <a:pt x="-1485" y="184175"/>
                    <a:pt x="5599" y="215776"/>
                    <a:pt x="3827" y="242357"/>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5267781" y="990466"/>
            <a:ext cx="1656438" cy="1607916"/>
            <a:chOff x="3672681" y="584201"/>
            <a:chExt cx="379413" cy="368300"/>
          </a:xfrm>
          <a:solidFill>
            <a:schemeClr val="tx1">
              <a:lumMod val="75000"/>
              <a:lumOff val="25000"/>
            </a:schemeClr>
          </a:solidFill>
        </p:grpSpPr>
        <p:sp>
          <p:nvSpPr>
            <p:cNvPr id="4" name="Freeform 238"/>
            <p:cNvSpPr>
              <a:spLocks noEditPoints="1"/>
            </p:cNvSpPr>
            <p:nvPr/>
          </p:nvSpPr>
          <p:spPr bwMode="auto">
            <a:xfrm>
              <a:off x="3672681" y="584201"/>
              <a:ext cx="379413" cy="368300"/>
            </a:xfrm>
            <a:custGeom>
              <a:avLst/>
              <a:gdLst>
                <a:gd name="T0" fmla="*/ 51 w 101"/>
                <a:gd name="T1" fmla="*/ 85 h 98"/>
                <a:gd name="T2" fmla="*/ 13 w 101"/>
                <a:gd name="T3" fmla="*/ 49 h 98"/>
                <a:gd name="T4" fmla="*/ 51 w 101"/>
                <a:gd name="T5" fmla="*/ 13 h 98"/>
                <a:gd name="T6" fmla="*/ 76 w 101"/>
                <a:gd name="T7" fmla="*/ 22 h 98"/>
                <a:gd name="T8" fmla="*/ 88 w 101"/>
                <a:gd name="T9" fmla="*/ 49 h 98"/>
                <a:gd name="T10" fmla="*/ 51 w 101"/>
                <a:gd name="T11" fmla="*/ 85 h 98"/>
                <a:gd name="T12" fmla="*/ 51 w 101"/>
                <a:gd name="T13" fmla="*/ 10 h 98"/>
                <a:gd name="T14" fmla="*/ 51 w 101"/>
                <a:gd name="T15" fmla="*/ 10 h 98"/>
                <a:gd name="T16" fmla="*/ 10 w 101"/>
                <a:gd name="T17" fmla="*/ 49 h 98"/>
                <a:gd name="T18" fmla="*/ 51 w 101"/>
                <a:gd name="T19" fmla="*/ 88 h 98"/>
                <a:gd name="T20" fmla="*/ 91 w 101"/>
                <a:gd name="T21" fmla="*/ 49 h 98"/>
                <a:gd name="T22" fmla="*/ 51 w 101"/>
                <a:gd name="T23" fmla="*/ 10 h 98"/>
                <a:gd name="T24" fmla="*/ 51 w 101"/>
                <a:gd name="T25" fmla="*/ 95 h 98"/>
                <a:gd name="T26" fmla="*/ 3 w 101"/>
                <a:gd name="T27" fmla="*/ 49 h 98"/>
                <a:gd name="T28" fmla="*/ 51 w 101"/>
                <a:gd name="T29" fmla="*/ 2 h 98"/>
                <a:gd name="T30" fmla="*/ 99 w 101"/>
                <a:gd name="T31" fmla="*/ 49 h 98"/>
                <a:gd name="T32" fmla="*/ 51 w 101"/>
                <a:gd name="T33" fmla="*/ 95 h 98"/>
                <a:gd name="T34" fmla="*/ 51 w 101"/>
                <a:gd name="T35" fmla="*/ 0 h 98"/>
                <a:gd name="T36" fmla="*/ 16 w 101"/>
                <a:gd name="T37" fmla="*/ 12 h 98"/>
                <a:gd name="T38" fmla="*/ 0 w 101"/>
                <a:gd name="T39" fmla="*/ 49 h 98"/>
                <a:gd name="T40" fmla="*/ 16 w 101"/>
                <a:gd name="T41" fmla="*/ 86 h 98"/>
                <a:gd name="T42" fmla="*/ 51 w 101"/>
                <a:gd name="T43" fmla="*/ 98 h 98"/>
                <a:gd name="T44" fmla="*/ 85 w 101"/>
                <a:gd name="T45" fmla="*/ 86 h 98"/>
                <a:gd name="T46" fmla="*/ 101 w 101"/>
                <a:gd name="T47" fmla="*/ 49 h 98"/>
                <a:gd name="T48" fmla="*/ 85 w 101"/>
                <a:gd name="T49" fmla="*/ 12 h 98"/>
                <a:gd name="T50" fmla="*/ 51 w 101"/>
                <a:gd name="T5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1" h="98">
                  <a:moveTo>
                    <a:pt x="51" y="85"/>
                  </a:moveTo>
                  <a:cubicBezTo>
                    <a:pt x="32" y="85"/>
                    <a:pt x="13" y="74"/>
                    <a:pt x="13" y="49"/>
                  </a:cubicBezTo>
                  <a:cubicBezTo>
                    <a:pt x="13" y="24"/>
                    <a:pt x="32" y="13"/>
                    <a:pt x="51" y="13"/>
                  </a:cubicBezTo>
                  <a:cubicBezTo>
                    <a:pt x="60" y="13"/>
                    <a:pt x="70" y="16"/>
                    <a:pt x="76" y="22"/>
                  </a:cubicBezTo>
                  <a:cubicBezTo>
                    <a:pt x="84" y="28"/>
                    <a:pt x="88" y="38"/>
                    <a:pt x="88" y="49"/>
                  </a:cubicBezTo>
                  <a:cubicBezTo>
                    <a:pt x="88" y="74"/>
                    <a:pt x="69" y="85"/>
                    <a:pt x="51" y="85"/>
                  </a:cubicBezTo>
                  <a:moveTo>
                    <a:pt x="51" y="10"/>
                  </a:moveTo>
                  <a:cubicBezTo>
                    <a:pt x="51" y="10"/>
                    <a:pt x="51" y="10"/>
                    <a:pt x="51" y="10"/>
                  </a:cubicBezTo>
                  <a:cubicBezTo>
                    <a:pt x="30" y="10"/>
                    <a:pt x="10" y="23"/>
                    <a:pt x="10" y="49"/>
                  </a:cubicBezTo>
                  <a:cubicBezTo>
                    <a:pt x="10" y="75"/>
                    <a:pt x="30" y="88"/>
                    <a:pt x="51" y="88"/>
                  </a:cubicBezTo>
                  <a:cubicBezTo>
                    <a:pt x="71" y="88"/>
                    <a:pt x="91" y="75"/>
                    <a:pt x="91" y="49"/>
                  </a:cubicBezTo>
                  <a:cubicBezTo>
                    <a:pt x="91" y="23"/>
                    <a:pt x="71" y="10"/>
                    <a:pt x="51" y="10"/>
                  </a:cubicBezTo>
                  <a:moveTo>
                    <a:pt x="51" y="95"/>
                  </a:moveTo>
                  <a:cubicBezTo>
                    <a:pt x="27" y="95"/>
                    <a:pt x="3" y="80"/>
                    <a:pt x="3" y="49"/>
                  </a:cubicBezTo>
                  <a:cubicBezTo>
                    <a:pt x="3" y="18"/>
                    <a:pt x="27" y="2"/>
                    <a:pt x="51" y="2"/>
                  </a:cubicBezTo>
                  <a:cubicBezTo>
                    <a:pt x="75" y="2"/>
                    <a:pt x="99" y="18"/>
                    <a:pt x="99" y="49"/>
                  </a:cubicBezTo>
                  <a:cubicBezTo>
                    <a:pt x="99" y="80"/>
                    <a:pt x="75" y="95"/>
                    <a:pt x="51" y="95"/>
                  </a:cubicBezTo>
                  <a:moveTo>
                    <a:pt x="51" y="0"/>
                  </a:moveTo>
                  <a:cubicBezTo>
                    <a:pt x="37" y="0"/>
                    <a:pt x="25" y="4"/>
                    <a:pt x="16" y="12"/>
                  </a:cubicBezTo>
                  <a:cubicBezTo>
                    <a:pt x="5" y="21"/>
                    <a:pt x="0" y="34"/>
                    <a:pt x="0" y="49"/>
                  </a:cubicBezTo>
                  <a:cubicBezTo>
                    <a:pt x="0" y="64"/>
                    <a:pt x="5" y="77"/>
                    <a:pt x="16" y="86"/>
                  </a:cubicBezTo>
                  <a:cubicBezTo>
                    <a:pt x="25" y="94"/>
                    <a:pt x="37" y="98"/>
                    <a:pt x="51" y="98"/>
                  </a:cubicBezTo>
                  <a:cubicBezTo>
                    <a:pt x="64" y="98"/>
                    <a:pt x="76" y="94"/>
                    <a:pt x="85" y="86"/>
                  </a:cubicBezTo>
                  <a:cubicBezTo>
                    <a:pt x="96" y="77"/>
                    <a:pt x="101" y="64"/>
                    <a:pt x="101" y="49"/>
                  </a:cubicBezTo>
                  <a:cubicBezTo>
                    <a:pt x="101" y="34"/>
                    <a:pt x="96" y="21"/>
                    <a:pt x="85" y="12"/>
                  </a:cubicBezTo>
                  <a:cubicBezTo>
                    <a:pt x="76" y="4"/>
                    <a:pt x="64" y="0"/>
                    <a:pt x="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39"/>
            <p:cNvSpPr/>
            <p:nvPr/>
          </p:nvSpPr>
          <p:spPr bwMode="auto">
            <a:xfrm>
              <a:off x="3853656" y="649289"/>
              <a:ext cx="11113" cy="25400"/>
            </a:xfrm>
            <a:custGeom>
              <a:avLst/>
              <a:gdLst>
                <a:gd name="T0" fmla="*/ 1 w 3"/>
                <a:gd name="T1" fmla="*/ 0 h 7"/>
                <a:gd name="T2" fmla="*/ 0 w 3"/>
                <a:gd name="T3" fmla="*/ 1 h 7"/>
                <a:gd name="T4" fmla="*/ 1 w 3"/>
                <a:gd name="T5" fmla="*/ 7 h 7"/>
                <a:gd name="T6" fmla="*/ 1 w 3"/>
                <a:gd name="T7" fmla="*/ 7 h 7"/>
                <a:gd name="T8" fmla="*/ 1 w 3"/>
                <a:gd name="T9" fmla="*/ 7 h 7"/>
                <a:gd name="T10" fmla="*/ 2 w 3"/>
                <a:gd name="T11" fmla="*/ 6 h 7"/>
                <a:gd name="T12" fmla="*/ 2 w 3"/>
                <a:gd name="T13" fmla="*/ 1 h 7"/>
                <a:gd name="T14" fmla="*/ 2 w 3"/>
                <a:gd name="T15" fmla="*/ 0 h 7"/>
                <a:gd name="T16" fmla="*/ 1 w 3"/>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1" y="0"/>
                  </a:moveTo>
                  <a:cubicBezTo>
                    <a:pt x="1" y="0"/>
                    <a:pt x="1" y="0"/>
                    <a:pt x="0" y="1"/>
                  </a:cubicBezTo>
                  <a:cubicBezTo>
                    <a:pt x="0" y="1"/>
                    <a:pt x="0" y="5"/>
                    <a:pt x="1" y="7"/>
                  </a:cubicBezTo>
                  <a:cubicBezTo>
                    <a:pt x="1" y="7"/>
                    <a:pt x="1" y="7"/>
                    <a:pt x="1" y="7"/>
                  </a:cubicBezTo>
                  <a:cubicBezTo>
                    <a:pt x="1" y="7"/>
                    <a:pt x="1" y="7"/>
                    <a:pt x="1" y="7"/>
                  </a:cubicBezTo>
                  <a:cubicBezTo>
                    <a:pt x="2" y="7"/>
                    <a:pt x="2" y="7"/>
                    <a:pt x="2" y="6"/>
                  </a:cubicBezTo>
                  <a:cubicBezTo>
                    <a:pt x="3" y="4"/>
                    <a:pt x="3" y="3"/>
                    <a:pt x="2" y="1"/>
                  </a:cubicBezTo>
                  <a:cubicBezTo>
                    <a:pt x="2" y="1"/>
                    <a:pt x="2"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40"/>
            <p:cNvSpPr>
              <a:spLocks noEditPoints="1"/>
            </p:cNvSpPr>
            <p:nvPr/>
          </p:nvSpPr>
          <p:spPr bwMode="auto">
            <a:xfrm>
              <a:off x="3848894" y="644526"/>
              <a:ext cx="15875" cy="34925"/>
            </a:xfrm>
            <a:custGeom>
              <a:avLst/>
              <a:gdLst>
                <a:gd name="T0" fmla="*/ 2 w 4"/>
                <a:gd name="T1" fmla="*/ 8 h 9"/>
                <a:gd name="T2" fmla="*/ 2 w 4"/>
                <a:gd name="T3" fmla="*/ 8 h 9"/>
                <a:gd name="T4" fmla="*/ 2 w 4"/>
                <a:gd name="T5" fmla="*/ 8 h 9"/>
                <a:gd name="T6" fmla="*/ 1 w 4"/>
                <a:gd name="T7" fmla="*/ 2 h 9"/>
                <a:gd name="T8" fmla="*/ 2 w 4"/>
                <a:gd name="T9" fmla="*/ 1 h 9"/>
                <a:gd name="T10" fmla="*/ 3 w 4"/>
                <a:gd name="T11" fmla="*/ 1 h 9"/>
                <a:gd name="T12" fmla="*/ 3 w 4"/>
                <a:gd name="T13" fmla="*/ 2 h 9"/>
                <a:gd name="T14" fmla="*/ 3 w 4"/>
                <a:gd name="T15" fmla="*/ 7 h 9"/>
                <a:gd name="T16" fmla="*/ 2 w 4"/>
                <a:gd name="T17" fmla="*/ 8 h 9"/>
                <a:gd name="T18" fmla="*/ 2 w 4"/>
                <a:gd name="T19" fmla="*/ 0 h 9"/>
                <a:gd name="T20" fmla="*/ 1 w 4"/>
                <a:gd name="T21" fmla="*/ 1 h 9"/>
                <a:gd name="T22" fmla="*/ 1 w 4"/>
                <a:gd name="T23" fmla="*/ 8 h 9"/>
                <a:gd name="T24" fmla="*/ 2 w 4"/>
                <a:gd name="T25" fmla="*/ 9 h 9"/>
                <a:gd name="T26" fmla="*/ 2 w 4"/>
                <a:gd name="T27" fmla="*/ 9 h 9"/>
                <a:gd name="T28" fmla="*/ 4 w 4"/>
                <a:gd name="T29" fmla="*/ 7 h 9"/>
                <a:gd name="T30" fmla="*/ 4 w 4"/>
                <a:gd name="T31" fmla="*/ 2 h 9"/>
                <a:gd name="T32" fmla="*/ 3 w 4"/>
                <a:gd name="T33" fmla="*/ 1 h 9"/>
                <a:gd name="T34" fmla="*/ 2 w 4"/>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9">
                  <a:moveTo>
                    <a:pt x="2" y="8"/>
                  </a:moveTo>
                  <a:cubicBezTo>
                    <a:pt x="2" y="8"/>
                    <a:pt x="2" y="8"/>
                    <a:pt x="2" y="8"/>
                  </a:cubicBezTo>
                  <a:cubicBezTo>
                    <a:pt x="2" y="8"/>
                    <a:pt x="2" y="8"/>
                    <a:pt x="2" y="8"/>
                  </a:cubicBezTo>
                  <a:cubicBezTo>
                    <a:pt x="1" y="6"/>
                    <a:pt x="1" y="2"/>
                    <a:pt x="1" y="2"/>
                  </a:cubicBezTo>
                  <a:cubicBezTo>
                    <a:pt x="2" y="1"/>
                    <a:pt x="2" y="1"/>
                    <a:pt x="2" y="1"/>
                  </a:cubicBezTo>
                  <a:cubicBezTo>
                    <a:pt x="3" y="1"/>
                    <a:pt x="3" y="1"/>
                    <a:pt x="3" y="1"/>
                  </a:cubicBezTo>
                  <a:cubicBezTo>
                    <a:pt x="3" y="2"/>
                    <a:pt x="3" y="2"/>
                    <a:pt x="3" y="2"/>
                  </a:cubicBezTo>
                  <a:cubicBezTo>
                    <a:pt x="4" y="4"/>
                    <a:pt x="4" y="5"/>
                    <a:pt x="3" y="7"/>
                  </a:cubicBezTo>
                  <a:cubicBezTo>
                    <a:pt x="3" y="8"/>
                    <a:pt x="3" y="8"/>
                    <a:pt x="2" y="8"/>
                  </a:cubicBezTo>
                  <a:moveTo>
                    <a:pt x="2" y="0"/>
                  </a:moveTo>
                  <a:cubicBezTo>
                    <a:pt x="2" y="0"/>
                    <a:pt x="1" y="1"/>
                    <a:pt x="1" y="1"/>
                  </a:cubicBezTo>
                  <a:cubicBezTo>
                    <a:pt x="0" y="2"/>
                    <a:pt x="0" y="7"/>
                    <a:pt x="1" y="8"/>
                  </a:cubicBezTo>
                  <a:cubicBezTo>
                    <a:pt x="1" y="8"/>
                    <a:pt x="1" y="9"/>
                    <a:pt x="2" y="9"/>
                  </a:cubicBezTo>
                  <a:cubicBezTo>
                    <a:pt x="2" y="9"/>
                    <a:pt x="2" y="9"/>
                    <a:pt x="2" y="9"/>
                  </a:cubicBezTo>
                  <a:cubicBezTo>
                    <a:pt x="3" y="9"/>
                    <a:pt x="4" y="8"/>
                    <a:pt x="4" y="7"/>
                  </a:cubicBezTo>
                  <a:cubicBezTo>
                    <a:pt x="4" y="6"/>
                    <a:pt x="4" y="4"/>
                    <a:pt x="4" y="2"/>
                  </a:cubicBezTo>
                  <a:cubicBezTo>
                    <a:pt x="4" y="2"/>
                    <a:pt x="4" y="1"/>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41"/>
            <p:cNvSpPr/>
            <p:nvPr/>
          </p:nvSpPr>
          <p:spPr bwMode="auto">
            <a:xfrm>
              <a:off x="3853656" y="850901"/>
              <a:ext cx="11113" cy="38100"/>
            </a:xfrm>
            <a:custGeom>
              <a:avLst/>
              <a:gdLst>
                <a:gd name="T0" fmla="*/ 1 w 3"/>
                <a:gd name="T1" fmla="*/ 0 h 10"/>
                <a:gd name="T2" fmla="*/ 0 w 3"/>
                <a:gd name="T3" fmla="*/ 2 h 10"/>
                <a:gd name="T4" fmla="*/ 0 w 3"/>
                <a:gd name="T5" fmla="*/ 9 h 10"/>
                <a:gd name="T6" fmla="*/ 1 w 3"/>
                <a:gd name="T7" fmla="*/ 10 h 10"/>
                <a:gd name="T8" fmla="*/ 1 w 3"/>
                <a:gd name="T9" fmla="*/ 10 h 10"/>
                <a:gd name="T10" fmla="*/ 2 w 3"/>
                <a:gd name="T11" fmla="*/ 10 h 10"/>
                <a:gd name="T12" fmla="*/ 2 w 3"/>
                <a:gd name="T13" fmla="*/ 1 h 10"/>
                <a:gd name="T14" fmla="*/ 1 w 3"/>
                <a:gd name="T15" fmla="*/ 0 h 10"/>
                <a:gd name="T16" fmla="*/ 1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1" y="0"/>
                  </a:moveTo>
                  <a:cubicBezTo>
                    <a:pt x="1" y="0"/>
                    <a:pt x="0" y="1"/>
                    <a:pt x="0" y="2"/>
                  </a:cubicBezTo>
                  <a:cubicBezTo>
                    <a:pt x="0" y="3"/>
                    <a:pt x="0" y="7"/>
                    <a:pt x="0" y="9"/>
                  </a:cubicBezTo>
                  <a:cubicBezTo>
                    <a:pt x="0" y="9"/>
                    <a:pt x="0" y="10"/>
                    <a:pt x="1" y="10"/>
                  </a:cubicBezTo>
                  <a:cubicBezTo>
                    <a:pt x="1" y="10"/>
                    <a:pt x="1" y="10"/>
                    <a:pt x="1" y="10"/>
                  </a:cubicBezTo>
                  <a:cubicBezTo>
                    <a:pt x="2" y="10"/>
                    <a:pt x="2" y="10"/>
                    <a:pt x="2" y="10"/>
                  </a:cubicBezTo>
                  <a:cubicBezTo>
                    <a:pt x="3" y="9"/>
                    <a:pt x="3" y="2"/>
                    <a:pt x="2" y="1"/>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42"/>
            <p:cNvSpPr>
              <a:spLocks noEditPoints="1"/>
            </p:cNvSpPr>
            <p:nvPr/>
          </p:nvSpPr>
          <p:spPr bwMode="auto">
            <a:xfrm>
              <a:off x="3848894" y="850901"/>
              <a:ext cx="19050" cy="41275"/>
            </a:xfrm>
            <a:custGeom>
              <a:avLst/>
              <a:gdLst>
                <a:gd name="T0" fmla="*/ 2 w 5"/>
                <a:gd name="T1" fmla="*/ 10 h 11"/>
                <a:gd name="T2" fmla="*/ 2 w 5"/>
                <a:gd name="T3" fmla="*/ 10 h 11"/>
                <a:gd name="T4" fmla="*/ 1 w 5"/>
                <a:gd name="T5" fmla="*/ 9 h 11"/>
                <a:gd name="T6" fmla="*/ 1 w 5"/>
                <a:gd name="T7" fmla="*/ 2 h 11"/>
                <a:gd name="T8" fmla="*/ 2 w 5"/>
                <a:gd name="T9" fmla="*/ 0 h 11"/>
                <a:gd name="T10" fmla="*/ 2 w 5"/>
                <a:gd name="T11" fmla="*/ 0 h 11"/>
                <a:gd name="T12" fmla="*/ 3 w 5"/>
                <a:gd name="T13" fmla="*/ 1 h 11"/>
                <a:gd name="T14" fmla="*/ 3 w 5"/>
                <a:gd name="T15" fmla="*/ 10 h 11"/>
                <a:gd name="T16" fmla="*/ 2 w 5"/>
                <a:gd name="T17" fmla="*/ 10 h 11"/>
                <a:gd name="T18" fmla="*/ 2 w 5"/>
                <a:gd name="T19" fmla="*/ 0 h 11"/>
                <a:gd name="T20" fmla="*/ 0 w 5"/>
                <a:gd name="T21" fmla="*/ 1 h 11"/>
                <a:gd name="T22" fmla="*/ 0 w 5"/>
                <a:gd name="T23" fmla="*/ 9 h 11"/>
                <a:gd name="T24" fmla="*/ 1 w 5"/>
                <a:gd name="T25" fmla="*/ 11 h 11"/>
                <a:gd name="T26" fmla="*/ 2 w 5"/>
                <a:gd name="T27" fmla="*/ 11 h 11"/>
                <a:gd name="T28" fmla="*/ 4 w 5"/>
                <a:gd name="T29" fmla="*/ 10 h 11"/>
                <a:gd name="T30" fmla="*/ 3 w 5"/>
                <a:gd name="T31" fmla="*/ 0 h 11"/>
                <a:gd name="T32" fmla="*/ 3 w 5"/>
                <a:gd name="T33" fmla="*/ 0 h 11"/>
                <a:gd name="T34" fmla="*/ 2 w 5"/>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1">
                  <a:moveTo>
                    <a:pt x="2" y="10"/>
                  </a:moveTo>
                  <a:cubicBezTo>
                    <a:pt x="2" y="10"/>
                    <a:pt x="2" y="10"/>
                    <a:pt x="2" y="10"/>
                  </a:cubicBezTo>
                  <a:cubicBezTo>
                    <a:pt x="1" y="10"/>
                    <a:pt x="1" y="9"/>
                    <a:pt x="1" y="9"/>
                  </a:cubicBezTo>
                  <a:cubicBezTo>
                    <a:pt x="1" y="7"/>
                    <a:pt x="1" y="3"/>
                    <a:pt x="1" y="2"/>
                  </a:cubicBezTo>
                  <a:cubicBezTo>
                    <a:pt x="1" y="1"/>
                    <a:pt x="2" y="0"/>
                    <a:pt x="2" y="0"/>
                  </a:cubicBezTo>
                  <a:cubicBezTo>
                    <a:pt x="2" y="0"/>
                    <a:pt x="2" y="0"/>
                    <a:pt x="2" y="0"/>
                  </a:cubicBezTo>
                  <a:cubicBezTo>
                    <a:pt x="3" y="1"/>
                    <a:pt x="3" y="1"/>
                    <a:pt x="3" y="1"/>
                  </a:cubicBezTo>
                  <a:cubicBezTo>
                    <a:pt x="4" y="2"/>
                    <a:pt x="4" y="9"/>
                    <a:pt x="3" y="10"/>
                  </a:cubicBezTo>
                  <a:cubicBezTo>
                    <a:pt x="3" y="10"/>
                    <a:pt x="3" y="10"/>
                    <a:pt x="2" y="10"/>
                  </a:cubicBezTo>
                  <a:moveTo>
                    <a:pt x="2" y="0"/>
                  </a:moveTo>
                  <a:cubicBezTo>
                    <a:pt x="1" y="0"/>
                    <a:pt x="1" y="1"/>
                    <a:pt x="0" y="1"/>
                  </a:cubicBezTo>
                  <a:cubicBezTo>
                    <a:pt x="0" y="3"/>
                    <a:pt x="0" y="7"/>
                    <a:pt x="0" y="9"/>
                  </a:cubicBezTo>
                  <a:cubicBezTo>
                    <a:pt x="0" y="9"/>
                    <a:pt x="1" y="10"/>
                    <a:pt x="1" y="11"/>
                  </a:cubicBezTo>
                  <a:cubicBezTo>
                    <a:pt x="2" y="11"/>
                    <a:pt x="2" y="11"/>
                    <a:pt x="2" y="11"/>
                  </a:cubicBezTo>
                  <a:cubicBezTo>
                    <a:pt x="3" y="11"/>
                    <a:pt x="3" y="11"/>
                    <a:pt x="4" y="10"/>
                  </a:cubicBezTo>
                  <a:cubicBezTo>
                    <a:pt x="5" y="10"/>
                    <a:pt x="4" y="2"/>
                    <a:pt x="3" y="0"/>
                  </a:cubicBezTo>
                  <a:cubicBezTo>
                    <a:pt x="3" y="0"/>
                    <a:pt x="3" y="0"/>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43"/>
            <p:cNvSpPr/>
            <p:nvPr/>
          </p:nvSpPr>
          <p:spPr bwMode="auto">
            <a:xfrm>
              <a:off x="3736181" y="765176"/>
              <a:ext cx="38100" cy="11113"/>
            </a:xfrm>
            <a:custGeom>
              <a:avLst/>
              <a:gdLst>
                <a:gd name="T0" fmla="*/ 5 w 10"/>
                <a:gd name="T1" fmla="*/ 0 h 3"/>
                <a:gd name="T2" fmla="*/ 2 w 10"/>
                <a:gd name="T3" fmla="*/ 0 h 3"/>
                <a:gd name="T4" fmla="*/ 0 w 10"/>
                <a:gd name="T5" fmla="*/ 1 h 3"/>
                <a:gd name="T6" fmla="*/ 1 w 10"/>
                <a:gd name="T7" fmla="*/ 2 h 3"/>
                <a:gd name="T8" fmla="*/ 4 w 10"/>
                <a:gd name="T9" fmla="*/ 3 h 3"/>
                <a:gd name="T10" fmla="*/ 10 w 10"/>
                <a:gd name="T11" fmla="*/ 2 h 3"/>
                <a:gd name="T12" fmla="*/ 10 w 10"/>
                <a:gd name="T13" fmla="*/ 1 h 3"/>
                <a:gd name="T14" fmla="*/ 9 w 10"/>
                <a:gd name="T15" fmla="*/ 0 h 3"/>
                <a:gd name="T16" fmla="*/ 5 w 10"/>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5" y="0"/>
                  </a:moveTo>
                  <a:cubicBezTo>
                    <a:pt x="4" y="0"/>
                    <a:pt x="2" y="0"/>
                    <a:pt x="2" y="0"/>
                  </a:cubicBezTo>
                  <a:cubicBezTo>
                    <a:pt x="1" y="0"/>
                    <a:pt x="1" y="0"/>
                    <a:pt x="0" y="1"/>
                  </a:cubicBezTo>
                  <a:cubicBezTo>
                    <a:pt x="0" y="1"/>
                    <a:pt x="0" y="2"/>
                    <a:pt x="1" y="2"/>
                  </a:cubicBezTo>
                  <a:cubicBezTo>
                    <a:pt x="1" y="2"/>
                    <a:pt x="3" y="3"/>
                    <a:pt x="4" y="3"/>
                  </a:cubicBezTo>
                  <a:cubicBezTo>
                    <a:pt x="7" y="3"/>
                    <a:pt x="9" y="2"/>
                    <a:pt x="10" y="2"/>
                  </a:cubicBezTo>
                  <a:cubicBezTo>
                    <a:pt x="10" y="1"/>
                    <a:pt x="10" y="1"/>
                    <a:pt x="10" y="1"/>
                  </a:cubicBezTo>
                  <a:cubicBezTo>
                    <a:pt x="10" y="1"/>
                    <a:pt x="9" y="0"/>
                    <a:pt x="9" y="0"/>
                  </a:cubicBezTo>
                  <a:cubicBezTo>
                    <a:pt x="8" y="0"/>
                    <a:pt x="7"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44"/>
            <p:cNvSpPr>
              <a:spLocks noEditPoints="1"/>
            </p:cNvSpPr>
            <p:nvPr/>
          </p:nvSpPr>
          <p:spPr bwMode="auto">
            <a:xfrm>
              <a:off x="3733006" y="762001"/>
              <a:ext cx="44450" cy="14288"/>
            </a:xfrm>
            <a:custGeom>
              <a:avLst/>
              <a:gdLst>
                <a:gd name="T0" fmla="*/ 5 w 12"/>
                <a:gd name="T1" fmla="*/ 4 h 4"/>
                <a:gd name="T2" fmla="*/ 2 w 12"/>
                <a:gd name="T3" fmla="*/ 3 h 4"/>
                <a:gd name="T4" fmla="*/ 1 w 12"/>
                <a:gd name="T5" fmla="*/ 2 h 4"/>
                <a:gd name="T6" fmla="*/ 3 w 12"/>
                <a:gd name="T7" fmla="*/ 1 h 4"/>
                <a:gd name="T8" fmla="*/ 6 w 12"/>
                <a:gd name="T9" fmla="*/ 1 h 4"/>
                <a:gd name="T10" fmla="*/ 10 w 12"/>
                <a:gd name="T11" fmla="*/ 1 h 4"/>
                <a:gd name="T12" fmla="*/ 11 w 12"/>
                <a:gd name="T13" fmla="*/ 2 h 4"/>
                <a:gd name="T14" fmla="*/ 11 w 12"/>
                <a:gd name="T15" fmla="*/ 3 h 4"/>
                <a:gd name="T16" fmla="*/ 5 w 12"/>
                <a:gd name="T17" fmla="*/ 4 h 4"/>
                <a:gd name="T18" fmla="*/ 6 w 12"/>
                <a:gd name="T19" fmla="*/ 0 h 4"/>
                <a:gd name="T20" fmla="*/ 2 w 12"/>
                <a:gd name="T21" fmla="*/ 0 h 4"/>
                <a:gd name="T22" fmla="*/ 1 w 12"/>
                <a:gd name="T23" fmla="*/ 1 h 4"/>
                <a:gd name="T24" fmla="*/ 1 w 12"/>
                <a:gd name="T25" fmla="*/ 4 h 4"/>
                <a:gd name="T26" fmla="*/ 5 w 12"/>
                <a:gd name="T27" fmla="*/ 4 h 4"/>
                <a:gd name="T28" fmla="*/ 11 w 12"/>
                <a:gd name="T29" fmla="*/ 3 h 4"/>
                <a:gd name="T30" fmla="*/ 12 w 12"/>
                <a:gd name="T31" fmla="*/ 2 h 4"/>
                <a:gd name="T32" fmla="*/ 12 w 12"/>
                <a:gd name="T33" fmla="*/ 1 h 4"/>
                <a:gd name="T34" fmla="*/ 10 w 12"/>
                <a:gd name="T35" fmla="*/ 0 h 4"/>
                <a:gd name="T36" fmla="*/ 6 w 12"/>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4">
                  <a:moveTo>
                    <a:pt x="5" y="4"/>
                  </a:moveTo>
                  <a:cubicBezTo>
                    <a:pt x="4" y="4"/>
                    <a:pt x="2" y="3"/>
                    <a:pt x="2" y="3"/>
                  </a:cubicBezTo>
                  <a:cubicBezTo>
                    <a:pt x="1" y="3"/>
                    <a:pt x="1" y="2"/>
                    <a:pt x="1" y="2"/>
                  </a:cubicBezTo>
                  <a:cubicBezTo>
                    <a:pt x="2" y="1"/>
                    <a:pt x="2" y="1"/>
                    <a:pt x="3" y="1"/>
                  </a:cubicBezTo>
                  <a:cubicBezTo>
                    <a:pt x="3" y="1"/>
                    <a:pt x="5" y="1"/>
                    <a:pt x="6" y="1"/>
                  </a:cubicBezTo>
                  <a:cubicBezTo>
                    <a:pt x="8" y="1"/>
                    <a:pt x="9" y="1"/>
                    <a:pt x="10" y="1"/>
                  </a:cubicBezTo>
                  <a:cubicBezTo>
                    <a:pt x="10" y="1"/>
                    <a:pt x="11" y="2"/>
                    <a:pt x="11" y="2"/>
                  </a:cubicBezTo>
                  <a:cubicBezTo>
                    <a:pt x="11" y="3"/>
                    <a:pt x="11" y="3"/>
                    <a:pt x="11" y="3"/>
                  </a:cubicBezTo>
                  <a:cubicBezTo>
                    <a:pt x="10" y="3"/>
                    <a:pt x="8" y="4"/>
                    <a:pt x="5" y="4"/>
                  </a:cubicBezTo>
                  <a:moveTo>
                    <a:pt x="6" y="0"/>
                  </a:moveTo>
                  <a:cubicBezTo>
                    <a:pt x="4" y="0"/>
                    <a:pt x="3" y="0"/>
                    <a:pt x="2" y="0"/>
                  </a:cubicBezTo>
                  <a:cubicBezTo>
                    <a:pt x="2" y="0"/>
                    <a:pt x="1" y="1"/>
                    <a:pt x="1" y="1"/>
                  </a:cubicBezTo>
                  <a:cubicBezTo>
                    <a:pt x="0" y="2"/>
                    <a:pt x="1" y="3"/>
                    <a:pt x="1" y="4"/>
                  </a:cubicBezTo>
                  <a:cubicBezTo>
                    <a:pt x="1" y="4"/>
                    <a:pt x="2" y="4"/>
                    <a:pt x="5" y="4"/>
                  </a:cubicBezTo>
                  <a:cubicBezTo>
                    <a:pt x="7" y="4"/>
                    <a:pt x="10" y="4"/>
                    <a:pt x="11" y="3"/>
                  </a:cubicBezTo>
                  <a:cubicBezTo>
                    <a:pt x="11" y="3"/>
                    <a:pt x="12" y="3"/>
                    <a:pt x="12" y="2"/>
                  </a:cubicBezTo>
                  <a:cubicBezTo>
                    <a:pt x="12" y="2"/>
                    <a:pt x="12" y="2"/>
                    <a:pt x="12" y="1"/>
                  </a:cubicBezTo>
                  <a:cubicBezTo>
                    <a:pt x="11" y="1"/>
                    <a:pt x="10" y="0"/>
                    <a:pt x="10" y="0"/>
                  </a:cubicBezTo>
                  <a:cubicBezTo>
                    <a:pt x="9" y="0"/>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45"/>
            <p:cNvSpPr/>
            <p:nvPr/>
          </p:nvSpPr>
          <p:spPr bwMode="auto">
            <a:xfrm>
              <a:off x="3939381" y="765176"/>
              <a:ext cx="38100" cy="11113"/>
            </a:xfrm>
            <a:custGeom>
              <a:avLst/>
              <a:gdLst>
                <a:gd name="T0" fmla="*/ 6 w 10"/>
                <a:gd name="T1" fmla="*/ 0 h 3"/>
                <a:gd name="T2" fmla="*/ 1 w 10"/>
                <a:gd name="T3" fmla="*/ 1 h 3"/>
                <a:gd name="T4" fmla="*/ 0 w 10"/>
                <a:gd name="T5" fmla="*/ 1 h 3"/>
                <a:gd name="T6" fmla="*/ 2 w 10"/>
                <a:gd name="T7" fmla="*/ 2 h 3"/>
                <a:gd name="T8" fmla="*/ 6 w 10"/>
                <a:gd name="T9" fmla="*/ 3 h 3"/>
                <a:gd name="T10" fmla="*/ 9 w 10"/>
                <a:gd name="T11" fmla="*/ 2 h 3"/>
                <a:gd name="T12" fmla="*/ 10 w 10"/>
                <a:gd name="T13" fmla="*/ 2 h 3"/>
                <a:gd name="T14" fmla="*/ 10 w 10"/>
                <a:gd name="T15" fmla="*/ 0 h 3"/>
                <a:gd name="T16" fmla="*/ 6 w 10"/>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6" y="0"/>
                  </a:moveTo>
                  <a:cubicBezTo>
                    <a:pt x="4" y="0"/>
                    <a:pt x="2" y="0"/>
                    <a:pt x="1" y="1"/>
                  </a:cubicBezTo>
                  <a:cubicBezTo>
                    <a:pt x="0" y="1"/>
                    <a:pt x="0" y="1"/>
                    <a:pt x="0" y="1"/>
                  </a:cubicBezTo>
                  <a:cubicBezTo>
                    <a:pt x="0" y="2"/>
                    <a:pt x="1" y="2"/>
                    <a:pt x="2" y="2"/>
                  </a:cubicBezTo>
                  <a:cubicBezTo>
                    <a:pt x="2" y="2"/>
                    <a:pt x="4" y="3"/>
                    <a:pt x="6" y="3"/>
                  </a:cubicBezTo>
                  <a:cubicBezTo>
                    <a:pt x="7" y="3"/>
                    <a:pt x="8" y="2"/>
                    <a:pt x="9" y="2"/>
                  </a:cubicBezTo>
                  <a:cubicBezTo>
                    <a:pt x="9" y="2"/>
                    <a:pt x="10" y="2"/>
                    <a:pt x="10" y="2"/>
                  </a:cubicBezTo>
                  <a:cubicBezTo>
                    <a:pt x="10" y="1"/>
                    <a:pt x="10" y="1"/>
                    <a:pt x="10" y="0"/>
                  </a:cubicBezTo>
                  <a:cubicBezTo>
                    <a:pt x="10" y="0"/>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46"/>
            <p:cNvSpPr>
              <a:spLocks noEditPoints="1"/>
            </p:cNvSpPr>
            <p:nvPr/>
          </p:nvSpPr>
          <p:spPr bwMode="auto">
            <a:xfrm>
              <a:off x="3939381" y="762001"/>
              <a:ext cx="41275" cy="14288"/>
            </a:xfrm>
            <a:custGeom>
              <a:avLst/>
              <a:gdLst>
                <a:gd name="T0" fmla="*/ 6 w 11"/>
                <a:gd name="T1" fmla="*/ 4 h 4"/>
                <a:gd name="T2" fmla="*/ 2 w 11"/>
                <a:gd name="T3" fmla="*/ 3 h 4"/>
                <a:gd name="T4" fmla="*/ 0 w 11"/>
                <a:gd name="T5" fmla="*/ 2 h 4"/>
                <a:gd name="T6" fmla="*/ 1 w 11"/>
                <a:gd name="T7" fmla="*/ 2 h 4"/>
                <a:gd name="T8" fmla="*/ 6 w 11"/>
                <a:gd name="T9" fmla="*/ 1 h 4"/>
                <a:gd name="T10" fmla="*/ 10 w 11"/>
                <a:gd name="T11" fmla="*/ 1 h 4"/>
                <a:gd name="T12" fmla="*/ 10 w 11"/>
                <a:gd name="T13" fmla="*/ 3 h 4"/>
                <a:gd name="T14" fmla="*/ 9 w 11"/>
                <a:gd name="T15" fmla="*/ 3 h 4"/>
                <a:gd name="T16" fmla="*/ 6 w 11"/>
                <a:gd name="T17" fmla="*/ 4 h 4"/>
                <a:gd name="T18" fmla="*/ 6 w 11"/>
                <a:gd name="T19" fmla="*/ 0 h 4"/>
                <a:gd name="T20" fmla="*/ 1 w 11"/>
                <a:gd name="T21" fmla="*/ 1 h 4"/>
                <a:gd name="T22" fmla="*/ 0 w 11"/>
                <a:gd name="T23" fmla="*/ 2 h 4"/>
                <a:gd name="T24" fmla="*/ 0 w 11"/>
                <a:gd name="T25" fmla="*/ 3 h 4"/>
                <a:gd name="T26" fmla="*/ 2 w 11"/>
                <a:gd name="T27" fmla="*/ 4 h 4"/>
                <a:gd name="T28" fmla="*/ 6 w 11"/>
                <a:gd name="T29" fmla="*/ 4 h 4"/>
                <a:gd name="T30" fmla="*/ 9 w 11"/>
                <a:gd name="T31" fmla="*/ 4 h 4"/>
                <a:gd name="T32" fmla="*/ 11 w 11"/>
                <a:gd name="T33" fmla="*/ 3 h 4"/>
                <a:gd name="T34" fmla="*/ 10 w 11"/>
                <a:gd name="T35" fmla="*/ 1 h 4"/>
                <a:gd name="T36" fmla="*/ 6 w 11"/>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4">
                  <a:moveTo>
                    <a:pt x="6" y="4"/>
                  </a:moveTo>
                  <a:cubicBezTo>
                    <a:pt x="4" y="4"/>
                    <a:pt x="2" y="3"/>
                    <a:pt x="2" y="3"/>
                  </a:cubicBezTo>
                  <a:cubicBezTo>
                    <a:pt x="1" y="3"/>
                    <a:pt x="0" y="3"/>
                    <a:pt x="0" y="2"/>
                  </a:cubicBezTo>
                  <a:cubicBezTo>
                    <a:pt x="1" y="2"/>
                    <a:pt x="1" y="2"/>
                    <a:pt x="1" y="2"/>
                  </a:cubicBezTo>
                  <a:cubicBezTo>
                    <a:pt x="2" y="1"/>
                    <a:pt x="4" y="1"/>
                    <a:pt x="6" y="1"/>
                  </a:cubicBezTo>
                  <a:cubicBezTo>
                    <a:pt x="8" y="1"/>
                    <a:pt x="10" y="1"/>
                    <a:pt x="10" y="1"/>
                  </a:cubicBezTo>
                  <a:cubicBezTo>
                    <a:pt x="10" y="2"/>
                    <a:pt x="10" y="2"/>
                    <a:pt x="10" y="3"/>
                  </a:cubicBezTo>
                  <a:cubicBezTo>
                    <a:pt x="10" y="3"/>
                    <a:pt x="9" y="3"/>
                    <a:pt x="9" y="3"/>
                  </a:cubicBezTo>
                  <a:cubicBezTo>
                    <a:pt x="8" y="3"/>
                    <a:pt x="7" y="4"/>
                    <a:pt x="6" y="4"/>
                  </a:cubicBezTo>
                  <a:moveTo>
                    <a:pt x="6" y="0"/>
                  </a:moveTo>
                  <a:cubicBezTo>
                    <a:pt x="4" y="0"/>
                    <a:pt x="2" y="0"/>
                    <a:pt x="1" y="1"/>
                  </a:cubicBezTo>
                  <a:cubicBezTo>
                    <a:pt x="0" y="1"/>
                    <a:pt x="0" y="1"/>
                    <a:pt x="0" y="2"/>
                  </a:cubicBezTo>
                  <a:cubicBezTo>
                    <a:pt x="0" y="2"/>
                    <a:pt x="0" y="3"/>
                    <a:pt x="0" y="3"/>
                  </a:cubicBezTo>
                  <a:cubicBezTo>
                    <a:pt x="0" y="4"/>
                    <a:pt x="1" y="4"/>
                    <a:pt x="2" y="4"/>
                  </a:cubicBezTo>
                  <a:cubicBezTo>
                    <a:pt x="2" y="4"/>
                    <a:pt x="4" y="4"/>
                    <a:pt x="6" y="4"/>
                  </a:cubicBezTo>
                  <a:cubicBezTo>
                    <a:pt x="7" y="4"/>
                    <a:pt x="8" y="4"/>
                    <a:pt x="9" y="4"/>
                  </a:cubicBezTo>
                  <a:cubicBezTo>
                    <a:pt x="10" y="4"/>
                    <a:pt x="10" y="4"/>
                    <a:pt x="11" y="3"/>
                  </a:cubicBezTo>
                  <a:cubicBezTo>
                    <a:pt x="11" y="2"/>
                    <a:pt x="11" y="1"/>
                    <a:pt x="10" y="1"/>
                  </a:cubicBezTo>
                  <a:cubicBezTo>
                    <a:pt x="10" y="1"/>
                    <a:pt x="10"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47"/>
            <p:cNvSpPr/>
            <p:nvPr/>
          </p:nvSpPr>
          <p:spPr bwMode="auto">
            <a:xfrm>
              <a:off x="3755231" y="817564"/>
              <a:ext cx="19050" cy="19050"/>
            </a:xfrm>
            <a:custGeom>
              <a:avLst/>
              <a:gdLst>
                <a:gd name="T0" fmla="*/ 4 w 5"/>
                <a:gd name="T1" fmla="*/ 0 h 5"/>
                <a:gd name="T2" fmla="*/ 3 w 5"/>
                <a:gd name="T3" fmla="*/ 0 h 5"/>
                <a:gd name="T4" fmla="*/ 1 w 5"/>
                <a:gd name="T5" fmla="*/ 3 h 5"/>
                <a:gd name="T6" fmla="*/ 0 w 5"/>
                <a:gd name="T7" fmla="*/ 4 h 5"/>
                <a:gd name="T8" fmla="*/ 1 w 5"/>
                <a:gd name="T9" fmla="*/ 5 h 5"/>
                <a:gd name="T10" fmla="*/ 1 w 5"/>
                <a:gd name="T11" fmla="*/ 5 h 5"/>
                <a:gd name="T12" fmla="*/ 5 w 5"/>
                <a:gd name="T13" fmla="*/ 1 h 5"/>
                <a:gd name="T14" fmla="*/ 5 w 5"/>
                <a:gd name="T15" fmla="*/ 0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4" y="0"/>
                    <a:pt x="4" y="0"/>
                    <a:pt x="3" y="0"/>
                  </a:cubicBezTo>
                  <a:cubicBezTo>
                    <a:pt x="3" y="1"/>
                    <a:pt x="2" y="2"/>
                    <a:pt x="1" y="3"/>
                  </a:cubicBezTo>
                  <a:cubicBezTo>
                    <a:pt x="0" y="3"/>
                    <a:pt x="0" y="4"/>
                    <a:pt x="0" y="4"/>
                  </a:cubicBezTo>
                  <a:cubicBezTo>
                    <a:pt x="0" y="5"/>
                    <a:pt x="1" y="5"/>
                    <a:pt x="1" y="5"/>
                  </a:cubicBezTo>
                  <a:cubicBezTo>
                    <a:pt x="1" y="5"/>
                    <a:pt x="1" y="5"/>
                    <a:pt x="1" y="5"/>
                  </a:cubicBezTo>
                  <a:cubicBezTo>
                    <a:pt x="3" y="4"/>
                    <a:pt x="4" y="3"/>
                    <a:pt x="5" y="1"/>
                  </a:cubicBezTo>
                  <a:cubicBezTo>
                    <a:pt x="5" y="1"/>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48"/>
            <p:cNvSpPr/>
            <p:nvPr/>
          </p:nvSpPr>
          <p:spPr bwMode="auto">
            <a:xfrm>
              <a:off x="3801269" y="855664"/>
              <a:ext cx="14288" cy="19050"/>
            </a:xfrm>
            <a:custGeom>
              <a:avLst/>
              <a:gdLst>
                <a:gd name="T0" fmla="*/ 3 w 4"/>
                <a:gd name="T1" fmla="*/ 0 h 5"/>
                <a:gd name="T2" fmla="*/ 2 w 4"/>
                <a:gd name="T3" fmla="*/ 0 h 5"/>
                <a:gd name="T4" fmla="*/ 1 w 4"/>
                <a:gd name="T5" fmla="*/ 2 h 5"/>
                <a:gd name="T6" fmla="*/ 0 w 4"/>
                <a:gd name="T7" fmla="*/ 3 h 5"/>
                <a:gd name="T8" fmla="*/ 1 w 4"/>
                <a:gd name="T9" fmla="*/ 5 h 5"/>
                <a:gd name="T10" fmla="*/ 1 w 4"/>
                <a:gd name="T11" fmla="*/ 5 h 5"/>
                <a:gd name="T12" fmla="*/ 2 w 4"/>
                <a:gd name="T13" fmla="*/ 5 h 5"/>
                <a:gd name="T14" fmla="*/ 3 w 4"/>
                <a:gd name="T15" fmla="*/ 3 h 5"/>
                <a:gd name="T16" fmla="*/ 4 w 4"/>
                <a:gd name="T17" fmla="*/ 1 h 5"/>
                <a:gd name="T18" fmla="*/ 4 w 4"/>
                <a:gd name="T19" fmla="*/ 0 h 5"/>
                <a:gd name="T20" fmla="*/ 3 w 4"/>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3" y="0"/>
                  </a:moveTo>
                  <a:cubicBezTo>
                    <a:pt x="3" y="0"/>
                    <a:pt x="3" y="0"/>
                    <a:pt x="2" y="0"/>
                  </a:cubicBezTo>
                  <a:cubicBezTo>
                    <a:pt x="2" y="1"/>
                    <a:pt x="2" y="1"/>
                    <a:pt x="1" y="2"/>
                  </a:cubicBezTo>
                  <a:cubicBezTo>
                    <a:pt x="1" y="2"/>
                    <a:pt x="1" y="3"/>
                    <a:pt x="0" y="3"/>
                  </a:cubicBezTo>
                  <a:cubicBezTo>
                    <a:pt x="0" y="4"/>
                    <a:pt x="0" y="5"/>
                    <a:pt x="1" y="5"/>
                  </a:cubicBezTo>
                  <a:cubicBezTo>
                    <a:pt x="1" y="5"/>
                    <a:pt x="1" y="5"/>
                    <a:pt x="1" y="5"/>
                  </a:cubicBezTo>
                  <a:cubicBezTo>
                    <a:pt x="2" y="5"/>
                    <a:pt x="2" y="5"/>
                    <a:pt x="2" y="5"/>
                  </a:cubicBezTo>
                  <a:cubicBezTo>
                    <a:pt x="3" y="4"/>
                    <a:pt x="3" y="3"/>
                    <a:pt x="3" y="3"/>
                  </a:cubicBezTo>
                  <a:cubicBezTo>
                    <a:pt x="3" y="3"/>
                    <a:pt x="4" y="2"/>
                    <a:pt x="4" y="1"/>
                  </a:cubicBezTo>
                  <a:cubicBezTo>
                    <a:pt x="4" y="1"/>
                    <a:pt x="4" y="0"/>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49"/>
            <p:cNvSpPr/>
            <p:nvPr/>
          </p:nvSpPr>
          <p:spPr bwMode="auto">
            <a:xfrm>
              <a:off x="3906044" y="855664"/>
              <a:ext cx="14288" cy="14288"/>
            </a:xfrm>
            <a:custGeom>
              <a:avLst/>
              <a:gdLst>
                <a:gd name="T0" fmla="*/ 1 w 4"/>
                <a:gd name="T1" fmla="*/ 0 h 4"/>
                <a:gd name="T2" fmla="*/ 0 w 4"/>
                <a:gd name="T3" fmla="*/ 0 h 4"/>
                <a:gd name="T4" fmla="*/ 0 w 4"/>
                <a:gd name="T5" fmla="*/ 2 h 4"/>
                <a:gd name="T6" fmla="*/ 0 w 4"/>
                <a:gd name="T7" fmla="*/ 2 h 4"/>
                <a:gd name="T8" fmla="*/ 3 w 4"/>
                <a:gd name="T9" fmla="*/ 4 h 4"/>
                <a:gd name="T10" fmla="*/ 3 w 4"/>
                <a:gd name="T11" fmla="*/ 4 h 4"/>
                <a:gd name="T12" fmla="*/ 4 w 4"/>
                <a:gd name="T13" fmla="*/ 4 h 4"/>
                <a:gd name="T14" fmla="*/ 4 w 4"/>
                <a:gd name="T15" fmla="*/ 2 h 4"/>
                <a:gd name="T16" fmla="*/ 2 w 4"/>
                <a:gd name="T17" fmla="*/ 1 h 4"/>
                <a:gd name="T18" fmla="*/ 2 w 4"/>
                <a:gd name="T19" fmla="*/ 1 h 4"/>
                <a:gd name="T20" fmla="*/ 1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1" y="0"/>
                  </a:moveTo>
                  <a:cubicBezTo>
                    <a:pt x="0" y="0"/>
                    <a:pt x="0" y="0"/>
                    <a:pt x="0" y="0"/>
                  </a:cubicBezTo>
                  <a:cubicBezTo>
                    <a:pt x="0" y="1"/>
                    <a:pt x="0" y="1"/>
                    <a:pt x="0" y="2"/>
                  </a:cubicBezTo>
                  <a:cubicBezTo>
                    <a:pt x="0" y="2"/>
                    <a:pt x="0" y="2"/>
                    <a:pt x="0" y="2"/>
                  </a:cubicBezTo>
                  <a:cubicBezTo>
                    <a:pt x="1" y="3"/>
                    <a:pt x="1" y="3"/>
                    <a:pt x="3" y="4"/>
                  </a:cubicBezTo>
                  <a:cubicBezTo>
                    <a:pt x="3" y="4"/>
                    <a:pt x="3" y="4"/>
                    <a:pt x="3" y="4"/>
                  </a:cubicBezTo>
                  <a:cubicBezTo>
                    <a:pt x="3" y="4"/>
                    <a:pt x="4" y="4"/>
                    <a:pt x="4" y="4"/>
                  </a:cubicBezTo>
                  <a:cubicBezTo>
                    <a:pt x="4" y="3"/>
                    <a:pt x="4" y="3"/>
                    <a:pt x="4" y="2"/>
                  </a:cubicBezTo>
                  <a:cubicBezTo>
                    <a:pt x="2" y="2"/>
                    <a:pt x="2" y="2"/>
                    <a:pt x="2" y="1"/>
                  </a:cubicBezTo>
                  <a:cubicBezTo>
                    <a:pt x="2" y="1"/>
                    <a:pt x="2" y="1"/>
                    <a:pt x="2"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50"/>
            <p:cNvSpPr/>
            <p:nvPr/>
          </p:nvSpPr>
          <p:spPr bwMode="auto">
            <a:xfrm>
              <a:off x="3944144" y="817564"/>
              <a:ext cx="22225" cy="15875"/>
            </a:xfrm>
            <a:custGeom>
              <a:avLst/>
              <a:gdLst>
                <a:gd name="T0" fmla="*/ 2 w 6"/>
                <a:gd name="T1" fmla="*/ 0 h 4"/>
                <a:gd name="T2" fmla="*/ 1 w 6"/>
                <a:gd name="T3" fmla="*/ 0 h 4"/>
                <a:gd name="T4" fmla="*/ 1 w 6"/>
                <a:gd name="T5" fmla="*/ 1 h 4"/>
                <a:gd name="T6" fmla="*/ 3 w 6"/>
                <a:gd name="T7" fmla="*/ 3 h 4"/>
                <a:gd name="T8" fmla="*/ 5 w 6"/>
                <a:gd name="T9" fmla="*/ 4 h 4"/>
                <a:gd name="T10" fmla="*/ 5 w 6"/>
                <a:gd name="T11" fmla="*/ 4 h 4"/>
                <a:gd name="T12" fmla="*/ 6 w 6"/>
                <a:gd name="T13" fmla="*/ 3 h 4"/>
                <a:gd name="T14" fmla="*/ 6 w 6"/>
                <a:gd name="T15" fmla="*/ 2 h 4"/>
                <a:gd name="T16" fmla="*/ 4 w 6"/>
                <a:gd name="T17" fmla="*/ 1 h 4"/>
                <a:gd name="T18" fmla="*/ 2 w 6"/>
                <a:gd name="T19" fmla="*/ 0 h 4"/>
                <a:gd name="T20" fmla="*/ 2 w 6"/>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2" y="0"/>
                  </a:moveTo>
                  <a:cubicBezTo>
                    <a:pt x="1" y="0"/>
                    <a:pt x="1" y="0"/>
                    <a:pt x="1" y="0"/>
                  </a:cubicBezTo>
                  <a:cubicBezTo>
                    <a:pt x="0" y="1"/>
                    <a:pt x="1" y="1"/>
                    <a:pt x="1" y="1"/>
                  </a:cubicBezTo>
                  <a:cubicBezTo>
                    <a:pt x="2" y="2"/>
                    <a:pt x="2" y="2"/>
                    <a:pt x="3" y="3"/>
                  </a:cubicBezTo>
                  <a:cubicBezTo>
                    <a:pt x="3" y="3"/>
                    <a:pt x="4" y="3"/>
                    <a:pt x="5" y="4"/>
                  </a:cubicBezTo>
                  <a:cubicBezTo>
                    <a:pt x="5" y="4"/>
                    <a:pt x="5" y="4"/>
                    <a:pt x="5" y="4"/>
                  </a:cubicBezTo>
                  <a:cubicBezTo>
                    <a:pt x="6" y="4"/>
                    <a:pt x="6" y="4"/>
                    <a:pt x="6" y="3"/>
                  </a:cubicBezTo>
                  <a:cubicBezTo>
                    <a:pt x="6" y="3"/>
                    <a:pt x="6" y="2"/>
                    <a:pt x="6" y="2"/>
                  </a:cubicBezTo>
                  <a:cubicBezTo>
                    <a:pt x="5" y="1"/>
                    <a:pt x="4" y="1"/>
                    <a:pt x="4" y="1"/>
                  </a:cubicBezTo>
                  <a:cubicBezTo>
                    <a:pt x="4" y="1"/>
                    <a:pt x="3"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51"/>
            <p:cNvSpPr/>
            <p:nvPr/>
          </p:nvSpPr>
          <p:spPr bwMode="auto">
            <a:xfrm>
              <a:off x="3744119" y="708026"/>
              <a:ext cx="30163" cy="19050"/>
            </a:xfrm>
            <a:custGeom>
              <a:avLst/>
              <a:gdLst>
                <a:gd name="T0" fmla="*/ 2 w 8"/>
                <a:gd name="T1" fmla="*/ 0 h 5"/>
                <a:gd name="T2" fmla="*/ 1 w 8"/>
                <a:gd name="T3" fmla="*/ 1 h 5"/>
                <a:gd name="T4" fmla="*/ 1 w 8"/>
                <a:gd name="T5" fmla="*/ 2 h 5"/>
                <a:gd name="T6" fmla="*/ 4 w 8"/>
                <a:gd name="T7" fmla="*/ 4 h 5"/>
                <a:gd name="T8" fmla="*/ 6 w 8"/>
                <a:gd name="T9" fmla="*/ 5 h 5"/>
                <a:gd name="T10" fmla="*/ 6 w 8"/>
                <a:gd name="T11" fmla="*/ 5 h 5"/>
                <a:gd name="T12" fmla="*/ 7 w 8"/>
                <a:gd name="T13" fmla="*/ 4 h 5"/>
                <a:gd name="T14" fmla="*/ 7 w 8"/>
                <a:gd name="T15" fmla="*/ 3 h 5"/>
                <a:gd name="T16" fmla="*/ 5 w 8"/>
                <a:gd name="T17" fmla="*/ 2 h 5"/>
                <a:gd name="T18" fmla="*/ 2 w 8"/>
                <a:gd name="T19" fmla="*/ 0 h 5"/>
                <a:gd name="T20" fmla="*/ 2 w 8"/>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2" y="0"/>
                  </a:moveTo>
                  <a:cubicBezTo>
                    <a:pt x="1" y="0"/>
                    <a:pt x="1" y="0"/>
                    <a:pt x="1" y="1"/>
                  </a:cubicBezTo>
                  <a:cubicBezTo>
                    <a:pt x="0" y="1"/>
                    <a:pt x="0" y="2"/>
                    <a:pt x="1" y="2"/>
                  </a:cubicBezTo>
                  <a:cubicBezTo>
                    <a:pt x="2" y="3"/>
                    <a:pt x="3" y="3"/>
                    <a:pt x="4" y="4"/>
                  </a:cubicBezTo>
                  <a:cubicBezTo>
                    <a:pt x="4" y="4"/>
                    <a:pt x="5" y="4"/>
                    <a:pt x="6" y="5"/>
                  </a:cubicBezTo>
                  <a:cubicBezTo>
                    <a:pt x="6" y="5"/>
                    <a:pt x="6" y="5"/>
                    <a:pt x="6" y="5"/>
                  </a:cubicBezTo>
                  <a:cubicBezTo>
                    <a:pt x="7" y="4"/>
                    <a:pt x="7" y="4"/>
                    <a:pt x="7" y="4"/>
                  </a:cubicBezTo>
                  <a:cubicBezTo>
                    <a:pt x="8" y="4"/>
                    <a:pt x="8" y="3"/>
                    <a:pt x="7" y="3"/>
                  </a:cubicBezTo>
                  <a:cubicBezTo>
                    <a:pt x="6" y="2"/>
                    <a:pt x="5" y="2"/>
                    <a:pt x="5" y="2"/>
                  </a:cubicBezTo>
                  <a:cubicBezTo>
                    <a:pt x="4" y="1"/>
                    <a:pt x="3"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52"/>
            <p:cNvSpPr/>
            <p:nvPr/>
          </p:nvSpPr>
          <p:spPr bwMode="auto">
            <a:xfrm>
              <a:off x="3902869" y="655639"/>
              <a:ext cx="17463" cy="23813"/>
            </a:xfrm>
            <a:custGeom>
              <a:avLst/>
              <a:gdLst>
                <a:gd name="T0" fmla="*/ 4 w 5"/>
                <a:gd name="T1" fmla="*/ 0 h 6"/>
                <a:gd name="T2" fmla="*/ 3 w 5"/>
                <a:gd name="T3" fmla="*/ 0 h 6"/>
                <a:gd name="T4" fmla="*/ 2 w 5"/>
                <a:gd name="T5" fmla="*/ 2 h 6"/>
                <a:gd name="T6" fmla="*/ 0 w 5"/>
                <a:gd name="T7" fmla="*/ 4 h 6"/>
                <a:gd name="T8" fmla="*/ 1 w 5"/>
                <a:gd name="T9" fmla="*/ 6 h 6"/>
                <a:gd name="T10" fmla="*/ 1 w 5"/>
                <a:gd name="T11" fmla="*/ 6 h 6"/>
                <a:gd name="T12" fmla="*/ 2 w 5"/>
                <a:gd name="T13" fmla="*/ 5 h 6"/>
                <a:gd name="T14" fmla="*/ 3 w 5"/>
                <a:gd name="T15" fmla="*/ 4 h 6"/>
                <a:gd name="T16" fmla="*/ 5 w 5"/>
                <a:gd name="T17" fmla="*/ 2 h 6"/>
                <a:gd name="T18" fmla="*/ 5 w 5"/>
                <a:gd name="T19" fmla="*/ 0 h 6"/>
                <a:gd name="T20" fmla="*/ 4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4" y="0"/>
                  </a:moveTo>
                  <a:cubicBezTo>
                    <a:pt x="4" y="0"/>
                    <a:pt x="3" y="0"/>
                    <a:pt x="3" y="0"/>
                  </a:cubicBezTo>
                  <a:cubicBezTo>
                    <a:pt x="3" y="1"/>
                    <a:pt x="2" y="2"/>
                    <a:pt x="2" y="2"/>
                  </a:cubicBezTo>
                  <a:cubicBezTo>
                    <a:pt x="1" y="3"/>
                    <a:pt x="1" y="3"/>
                    <a:pt x="0" y="4"/>
                  </a:cubicBezTo>
                  <a:cubicBezTo>
                    <a:pt x="0" y="5"/>
                    <a:pt x="0" y="5"/>
                    <a:pt x="1" y="6"/>
                  </a:cubicBezTo>
                  <a:cubicBezTo>
                    <a:pt x="1" y="6"/>
                    <a:pt x="1" y="6"/>
                    <a:pt x="1" y="6"/>
                  </a:cubicBezTo>
                  <a:cubicBezTo>
                    <a:pt x="2" y="5"/>
                    <a:pt x="2" y="5"/>
                    <a:pt x="2" y="5"/>
                  </a:cubicBezTo>
                  <a:cubicBezTo>
                    <a:pt x="3" y="4"/>
                    <a:pt x="3" y="4"/>
                    <a:pt x="3" y="4"/>
                  </a:cubicBezTo>
                  <a:cubicBezTo>
                    <a:pt x="4" y="3"/>
                    <a:pt x="4" y="3"/>
                    <a:pt x="5" y="2"/>
                  </a:cubicBezTo>
                  <a:cubicBezTo>
                    <a:pt x="5" y="1"/>
                    <a:pt x="5" y="0"/>
                    <a:pt x="5"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3"/>
            <p:cNvSpPr/>
            <p:nvPr/>
          </p:nvSpPr>
          <p:spPr bwMode="auto">
            <a:xfrm>
              <a:off x="3947319" y="690564"/>
              <a:ext cx="19050" cy="17463"/>
            </a:xfrm>
            <a:custGeom>
              <a:avLst/>
              <a:gdLst>
                <a:gd name="T0" fmla="*/ 4 w 5"/>
                <a:gd name="T1" fmla="*/ 0 h 5"/>
                <a:gd name="T2" fmla="*/ 3 w 5"/>
                <a:gd name="T3" fmla="*/ 0 h 5"/>
                <a:gd name="T4" fmla="*/ 0 w 5"/>
                <a:gd name="T5" fmla="*/ 3 h 5"/>
                <a:gd name="T6" fmla="*/ 0 w 5"/>
                <a:gd name="T7" fmla="*/ 4 h 5"/>
                <a:gd name="T8" fmla="*/ 1 w 5"/>
                <a:gd name="T9" fmla="*/ 5 h 5"/>
                <a:gd name="T10" fmla="*/ 1 w 5"/>
                <a:gd name="T11" fmla="*/ 4 h 5"/>
                <a:gd name="T12" fmla="*/ 4 w 5"/>
                <a:gd name="T13" fmla="*/ 1 h 5"/>
                <a:gd name="T14" fmla="*/ 4 w 5"/>
                <a:gd name="T15" fmla="*/ 0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3" y="0"/>
                    <a:pt x="3" y="0"/>
                    <a:pt x="3" y="0"/>
                  </a:cubicBezTo>
                  <a:cubicBezTo>
                    <a:pt x="2" y="1"/>
                    <a:pt x="1" y="2"/>
                    <a:pt x="0" y="3"/>
                  </a:cubicBezTo>
                  <a:cubicBezTo>
                    <a:pt x="0" y="3"/>
                    <a:pt x="0" y="4"/>
                    <a:pt x="0" y="4"/>
                  </a:cubicBezTo>
                  <a:cubicBezTo>
                    <a:pt x="0" y="4"/>
                    <a:pt x="0" y="5"/>
                    <a:pt x="1" y="5"/>
                  </a:cubicBezTo>
                  <a:cubicBezTo>
                    <a:pt x="1" y="4"/>
                    <a:pt x="1" y="4"/>
                    <a:pt x="1" y="4"/>
                  </a:cubicBezTo>
                  <a:cubicBezTo>
                    <a:pt x="3" y="4"/>
                    <a:pt x="4" y="3"/>
                    <a:pt x="4" y="1"/>
                  </a:cubicBezTo>
                  <a:cubicBezTo>
                    <a:pt x="5" y="1"/>
                    <a:pt x="5"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54"/>
            <p:cNvSpPr>
              <a:spLocks noEditPoints="1"/>
            </p:cNvSpPr>
            <p:nvPr/>
          </p:nvSpPr>
          <p:spPr bwMode="auto">
            <a:xfrm>
              <a:off x="3790156" y="674689"/>
              <a:ext cx="160338" cy="117475"/>
            </a:xfrm>
            <a:custGeom>
              <a:avLst/>
              <a:gdLst>
                <a:gd name="T0" fmla="*/ 19 w 43"/>
                <a:gd name="T1" fmla="*/ 28 h 31"/>
                <a:gd name="T2" fmla="*/ 17 w 43"/>
                <a:gd name="T3" fmla="*/ 26 h 31"/>
                <a:gd name="T4" fmla="*/ 19 w 43"/>
                <a:gd name="T5" fmla="*/ 24 h 31"/>
                <a:gd name="T6" fmla="*/ 19 w 43"/>
                <a:gd name="T7" fmla="*/ 24 h 31"/>
                <a:gd name="T8" fmla="*/ 21 w 43"/>
                <a:gd name="T9" fmla="*/ 25 h 31"/>
                <a:gd name="T10" fmla="*/ 21 w 43"/>
                <a:gd name="T11" fmla="*/ 27 h 31"/>
                <a:gd name="T12" fmla="*/ 19 w 43"/>
                <a:gd name="T13" fmla="*/ 28 h 31"/>
                <a:gd name="T14" fmla="*/ 2 w 43"/>
                <a:gd name="T15" fmla="*/ 0 h 31"/>
                <a:gd name="T16" fmla="*/ 2 w 43"/>
                <a:gd name="T17" fmla="*/ 0 h 31"/>
                <a:gd name="T18" fmla="*/ 4 w 43"/>
                <a:gd name="T19" fmla="*/ 7 h 31"/>
                <a:gd name="T20" fmla="*/ 18 w 43"/>
                <a:gd name="T21" fmla="*/ 31 h 31"/>
                <a:gd name="T22" fmla="*/ 19 w 43"/>
                <a:gd name="T23" fmla="*/ 31 h 31"/>
                <a:gd name="T24" fmla="*/ 42 w 43"/>
                <a:gd name="T25" fmla="*/ 16 h 31"/>
                <a:gd name="T26" fmla="*/ 39 w 43"/>
                <a:gd name="T27" fmla="*/ 12 h 31"/>
                <a:gd name="T28" fmla="*/ 20 w 43"/>
                <a:gd name="T29" fmla="*/ 21 h 31"/>
                <a:gd name="T30" fmla="*/ 7 w 43"/>
                <a:gd name="T31" fmla="*/ 4 h 31"/>
                <a:gd name="T32" fmla="*/ 2 w 43"/>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31">
                  <a:moveTo>
                    <a:pt x="19" y="28"/>
                  </a:moveTo>
                  <a:cubicBezTo>
                    <a:pt x="19" y="28"/>
                    <a:pt x="18" y="27"/>
                    <a:pt x="17" y="26"/>
                  </a:cubicBezTo>
                  <a:cubicBezTo>
                    <a:pt x="17" y="25"/>
                    <a:pt x="18" y="24"/>
                    <a:pt x="19" y="24"/>
                  </a:cubicBezTo>
                  <a:cubicBezTo>
                    <a:pt x="19" y="24"/>
                    <a:pt x="19" y="24"/>
                    <a:pt x="19" y="24"/>
                  </a:cubicBezTo>
                  <a:cubicBezTo>
                    <a:pt x="20" y="24"/>
                    <a:pt x="21" y="24"/>
                    <a:pt x="21" y="25"/>
                  </a:cubicBezTo>
                  <a:cubicBezTo>
                    <a:pt x="22" y="26"/>
                    <a:pt x="21" y="27"/>
                    <a:pt x="21" y="27"/>
                  </a:cubicBezTo>
                  <a:cubicBezTo>
                    <a:pt x="20" y="27"/>
                    <a:pt x="20" y="28"/>
                    <a:pt x="19" y="28"/>
                  </a:cubicBezTo>
                  <a:moveTo>
                    <a:pt x="2" y="0"/>
                  </a:moveTo>
                  <a:cubicBezTo>
                    <a:pt x="2" y="0"/>
                    <a:pt x="2" y="0"/>
                    <a:pt x="2" y="0"/>
                  </a:cubicBezTo>
                  <a:cubicBezTo>
                    <a:pt x="0" y="1"/>
                    <a:pt x="4" y="7"/>
                    <a:pt x="4" y="7"/>
                  </a:cubicBezTo>
                  <a:cubicBezTo>
                    <a:pt x="8" y="15"/>
                    <a:pt x="15" y="29"/>
                    <a:pt x="18" y="31"/>
                  </a:cubicBezTo>
                  <a:cubicBezTo>
                    <a:pt x="18" y="31"/>
                    <a:pt x="18" y="31"/>
                    <a:pt x="19" y="31"/>
                  </a:cubicBezTo>
                  <a:cubicBezTo>
                    <a:pt x="22" y="31"/>
                    <a:pt x="42" y="16"/>
                    <a:pt x="42" y="16"/>
                  </a:cubicBezTo>
                  <a:cubicBezTo>
                    <a:pt x="43" y="13"/>
                    <a:pt x="40" y="12"/>
                    <a:pt x="39" y="12"/>
                  </a:cubicBezTo>
                  <a:cubicBezTo>
                    <a:pt x="39" y="12"/>
                    <a:pt x="23" y="21"/>
                    <a:pt x="20" y="21"/>
                  </a:cubicBezTo>
                  <a:cubicBezTo>
                    <a:pt x="18" y="20"/>
                    <a:pt x="11" y="9"/>
                    <a:pt x="7" y="4"/>
                  </a:cubicBezTo>
                  <a:cubicBezTo>
                    <a:pt x="7" y="4"/>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1" name="组合 40"/>
          <p:cNvGrpSpPr/>
          <p:nvPr/>
        </p:nvGrpSpPr>
        <p:grpSpPr>
          <a:xfrm>
            <a:off x="1118685" y="4314428"/>
            <a:ext cx="2051244" cy="1543111"/>
            <a:chOff x="6443663" y="2366963"/>
            <a:chExt cx="4006850" cy="1543111"/>
          </a:xfrm>
        </p:grpSpPr>
        <p:sp>
          <p:nvSpPr>
            <p:cNvPr id="42" name="文本框 41"/>
            <p:cNvSpPr txBox="1"/>
            <p:nvPr/>
          </p:nvSpPr>
          <p:spPr>
            <a:xfrm>
              <a:off x="6721475" y="2366963"/>
              <a:ext cx="3304481"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r>
                <a:rPr lang="zh-CN" altLang="en-US" b="1" dirty="0">
                  <a:solidFill>
                    <a:schemeClr val="tx1">
                      <a:lumMod val="75000"/>
                      <a:lumOff val="25000"/>
                    </a:schemeClr>
                  </a:solidFill>
                  <a:sym typeface="+mn-lt"/>
                </a:rPr>
                <a:t>标题文字</a:t>
              </a:r>
            </a:p>
          </p:txBody>
        </p:sp>
        <p:sp>
          <p:nvSpPr>
            <p:cNvPr id="43" name="文本框 93"/>
            <p:cNvSpPr txBox="1">
              <a:spLocks noChangeArrowheads="1"/>
            </p:cNvSpPr>
            <p:nvPr/>
          </p:nvSpPr>
          <p:spPr bwMode="auto">
            <a:xfrm>
              <a:off x="6443663" y="2835421"/>
              <a:ext cx="4006850"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14000"/>
                </a:lnSpc>
              </a:pPr>
              <a:r>
                <a:rPr lang="zh-CN" altLang="en-US" sz="14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400" dirty="0">
                <a:solidFill>
                  <a:srgbClr val="000000"/>
                </a:solidFill>
                <a:latin typeface="方正静蕾简体"/>
                <a:ea typeface="方正静蕾简体"/>
                <a:cs typeface="+mn-ea"/>
                <a:sym typeface="+mn-lt"/>
              </a:endParaRPr>
            </a:p>
          </p:txBody>
        </p:sp>
      </p:grpSp>
      <p:grpSp>
        <p:nvGrpSpPr>
          <p:cNvPr id="44" name="组合 43"/>
          <p:cNvGrpSpPr/>
          <p:nvPr/>
        </p:nvGrpSpPr>
        <p:grpSpPr>
          <a:xfrm>
            <a:off x="3104503" y="4314428"/>
            <a:ext cx="2051244" cy="1543111"/>
            <a:chOff x="6443663" y="2366963"/>
            <a:chExt cx="4006850" cy="1543111"/>
          </a:xfrm>
        </p:grpSpPr>
        <p:sp>
          <p:nvSpPr>
            <p:cNvPr id="45" name="文本框 44"/>
            <p:cNvSpPr txBox="1"/>
            <p:nvPr/>
          </p:nvSpPr>
          <p:spPr>
            <a:xfrm>
              <a:off x="6721475" y="2366963"/>
              <a:ext cx="3304481"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r>
                <a:rPr lang="zh-CN" altLang="en-US" b="1" dirty="0">
                  <a:solidFill>
                    <a:schemeClr val="tx1">
                      <a:lumMod val="75000"/>
                      <a:lumOff val="25000"/>
                    </a:schemeClr>
                  </a:solidFill>
                  <a:sym typeface="+mn-lt"/>
                </a:rPr>
                <a:t>标题文字</a:t>
              </a:r>
            </a:p>
          </p:txBody>
        </p:sp>
        <p:sp>
          <p:nvSpPr>
            <p:cNvPr id="46" name="文本框 93"/>
            <p:cNvSpPr txBox="1">
              <a:spLocks noChangeArrowheads="1"/>
            </p:cNvSpPr>
            <p:nvPr/>
          </p:nvSpPr>
          <p:spPr bwMode="auto">
            <a:xfrm>
              <a:off x="6443663" y="2835421"/>
              <a:ext cx="4006850"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14000"/>
                </a:lnSpc>
              </a:pPr>
              <a:r>
                <a:rPr lang="zh-CN" altLang="en-US" sz="14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400" dirty="0">
                <a:solidFill>
                  <a:srgbClr val="000000"/>
                </a:solidFill>
                <a:latin typeface="方正静蕾简体"/>
                <a:ea typeface="方正静蕾简体"/>
                <a:cs typeface="+mn-ea"/>
                <a:sym typeface="+mn-lt"/>
              </a:endParaRPr>
            </a:p>
          </p:txBody>
        </p:sp>
      </p:grpSp>
      <p:grpSp>
        <p:nvGrpSpPr>
          <p:cNvPr id="47" name="组合 46"/>
          <p:cNvGrpSpPr/>
          <p:nvPr/>
        </p:nvGrpSpPr>
        <p:grpSpPr>
          <a:xfrm>
            <a:off x="5090321" y="4314428"/>
            <a:ext cx="2051244" cy="1543111"/>
            <a:chOff x="6443663" y="2366963"/>
            <a:chExt cx="4006850" cy="1543111"/>
          </a:xfrm>
        </p:grpSpPr>
        <p:sp>
          <p:nvSpPr>
            <p:cNvPr id="48" name="文本框 47"/>
            <p:cNvSpPr txBox="1"/>
            <p:nvPr/>
          </p:nvSpPr>
          <p:spPr>
            <a:xfrm>
              <a:off x="6721475" y="2366963"/>
              <a:ext cx="3304481"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r>
                <a:rPr lang="zh-CN" altLang="en-US" b="1" dirty="0">
                  <a:solidFill>
                    <a:schemeClr val="tx1">
                      <a:lumMod val="75000"/>
                      <a:lumOff val="25000"/>
                    </a:schemeClr>
                  </a:solidFill>
                  <a:sym typeface="+mn-lt"/>
                </a:rPr>
                <a:t>标题文字</a:t>
              </a:r>
            </a:p>
          </p:txBody>
        </p:sp>
        <p:sp>
          <p:nvSpPr>
            <p:cNvPr id="49" name="文本框 93"/>
            <p:cNvSpPr txBox="1">
              <a:spLocks noChangeArrowheads="1"/>
            </p:cNvSpPr>
            <p:nvPr/>
          </p:nvSpPr>
          <p:spPr bwMode="auto">
            <a:xfrm>
              <a:off x="6443663" y="2835421"/>
              <a:ext cx="4006850"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14000"/>
                </a:lnSpc>
              </a:pPr>
              <a:r>
                <a:rPr lang="zh-CN" altLang="en-US" sz="14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400" dirty="0">
                <a:solidFill>
                  <a:srgbClr val="000000"/>
                </a:solidFill>
                <a:latin typeface="方正静蕾简体"/>
                <a:ea typeface="方正静蕾简体"/>
                <a:cs typeface="+mn-ea"/>
                <a:sym typeface="+mn-lt"/>
              </a:endParaRPr>
            </a:p>
          </p:txBody>
        </p:sp>
      </p:grpSp>
      <p:grpSp>
        <p:nvGrpSpPr>
          <p:cNvPr id="50" name="组合 49"/>
          <p:cNvGrpSpPr/>
          <p:nvPr/>
        </p:nvGrpSpPr>
        <p:grpSpPr>
          <a:xfrm>
            <a:off x="7076139" y="4314428"/>
            <a:ext cx="2051244" cy="1543111"/>
            <a:chOff x="6443663" y="2366963"/>
            <a:chExt cx="4006850" cy="1543111"/>
          </a:xfrm>
        </p:grpSpPr>
        <p:sp>
          <p:nvSpPr>
            <p:cNvPr id="51" name="文本框 50"/>
            <p:cNvSpPr txBox="1"/>
            <p:nvPr/>
          </p:nvSpPr>
          <p:spPr>
            <a:xfrm>
              <a:off x="6721475" y="2366963"/>
              <a:ext cx="3304481"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r>
                <a:rPr lang="zh-CN" altLang="en-US" b="1" dirty="0">
                  <a:solidFill>
                    <a:schemeClr val="tx1">
                      <a:lumMod val="75000"/>
                      <a:lumOff val="25000"/>
                    </a:schemeClr>
                  </a:solidFill>
                  <a:sym typeface="+mn-lt"/>
                </a:rPr>
                <a:t>标题文字</a:t>
              </a:r>
            </a:p>
          </p:txBody>
        </p:sp>
        <p:sp>
          <p:nvSpPr>
            <p:cNvPr id="52" name="文本框 93"/>
            <p:cNvSpPr txBox="1">
              <a:spLocks noChangeArrowheads="1"/>
            </p:cNvSpPr>
            <p:nvPr/>
          </p:nvSpPr>
          <p:spPr bwMode="auto">
            <a:xfrm>
              <a:off x="6443663" y="2835421"/>
              <a:ext cx="4006850"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14000"/>
                </a:lnSpc>
              </a:pPr>
              <a:r>
                <a:rPr lang="zh-CN" altLang="en-US" sz="14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400" dirty="0">
                <a:solidFill>
                  <a:srgbClr val="000000"/>
                </a:solidFill>
                <a:latin typeface="方正静蕾简体"/>
                <a:ea typeface="方正静蕾简体"/>
                <a:cs typeface="+mn-ea"/>
                <a:sym typeface="+mn-lt"/>
              </a:endParaRPr>
            </a:p>
          </p:txBody>
        </p:sp>
      </p:grpSp>
      <p:grpSp>
        <p:nvGrpSpPr>
          <p:cNvPr id="53" name="组合 52"/>
          <p:cNvGrpSpPr/>
          <p:nvPr/>
        </p:nvGrpSpPr>
        <p:grpSpPr>
          <a:xfrm>
            <a:off x="9061958" y="4314428"/>
            <a:ext cx="2051244" cy="1543111"/>
            <a:chOff x="6443663" y="2366963"/>
            <a:chExt cx="4006850" cy="1543111"/>
          </a:xfrm>
        </p:grpSpPr>
        <p:sp>
          <p:nvSpPr>
            <p:cNvPr id="54" name="文本框 53"/>
            <p:cNvSpPr txBox="1"/>
            <p:nvPr/>
          </p:nvSpPr>
          <p:spPr>
            <a:xfrm>
              <a:off x="6721475" y="2366963"/>
              <a:ext cx="3304481"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r>
                <a:rPr lang="zh-CN" altLang="en-US" b="1" dirty="0">
                  <a:solidFill>
                    <a:schemeClr val="tx1">
                      <a:lumMod val="75000"/>
                      <a:lumOff val="25000"/>
                    </a:schemeClr>
                  </a:solidFill>
                  <a:sym typeface="+mn-lt"/>
                </a:rPr>
                <a:t>标题文字</a:t>
              </a:r>
            </a:p>
          </p:txBody>
        </p:sp>
        <p:sp>
          <p:nvSpPr>
            <p:cNvPr id="55" name="文本框 93"/>
            <p:cNvSpPr txBox="1">
              <a:spLocks noChangeArrowheads="1"/>
            </p:cNvSpPr>
            <p:nvPr/>
          </p:nvSpPr>
          <p:spPr bwMode="auto">
            <a:xfrm>
              <a:off x="6443663" y="2835421"/>
              <a:ext cx="4006850"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14000"/>
                </a:lnSpc>
              </a:pPr>
              <a:r>
                <a:rPr lang="zh-CN" altLang="en-US" sz="14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400" dirty="0">
                <a:solidFill>
                  <a:srgbClr val="000000"/>
                </a:solidFill>
                <a:latin typeface="方正静蕾简体"/>
                <a:ea typeface="方正静蕾简体"/>
                <a:cs typeface="+mn-ea"/>
                <a:sym typeface="+mn-lt"/>
              </a:endParaRPr>
            </a:p>
          </p:txBody>
        </p:sp>
      </p:grpSp>
      <p:grpSp>
        <p:nvGrpSpPr>
          <p:cNvPr id="23" name="组合 22"/>
          <p:cNvGrpSpPr/>
          <p:nvPr/>
        </p:nvGrpSpPr>
        <p:grpSpPr>
          <a:xfrm>
            <a:off x="1772924" y="3386810"/>
            <a:ext cx="587172" cy="785692"/>
            <a:chOff x="1881905" y="3653510"/>
            <a:chExt cx="587172" cy="785692"/>
          </a:xfrm>
        </p:grpSpPr>
        <p:grpSp>
          <p:nvGrpSpPr>
            <p:cNvPr id="26" name="组合 25"/>
            <p:cNvGrpSpPr/>
            <p:nvPr/>
          </p:nvGrpSpPr>
          <p:grpSpPr>
            <a:xfrm>
              <a:off x="1881905" y="3653510"/>
              <a:ext cx="587172" cy="785692"/>
              <a:chOff x="8547101" y="2833688"/>
              <a:chExt cx="666750" cy="892175"/>
            </a:xfrm>
          </p:grpSpPr>
          <p:sp>
            <p:nvSpPr>
              <p:cNvPr id="27" name="Freeform 79"/>
              <p:cNvSpPr/>
              <p:nvPr/>
            </p:nvSpPr>
            <p:spPr bwMode="auto">
              <a:xfrm>
                <a:off x="8547101" y="2833688"/>
                <a:ext cx="666750" cy="892175"/>
              </a:xfrm>
              <a:custGeom>
                <a:avLst/>
                <a:gdLst>
                  <a:gd name="T0" fmla="*/ 262 w 262"/>
                  <a:gd name="T1" fmla="*/ 111 h 351"/>
                  <a:gd name="T2" fmla="*/ 259 w 262"/>
                  <a:gd name="T3" fmla="*/ 313 h 351"/>
                  <a:gd name="T4" fmla="*/ 257 w 262"/>
                  <a:gd name="T5" fmla="*/ 321 h 351"/>
                  <a:gd name="T6" fmla="*/ 249 w 262"/>
                  <a:gd name="T7" fmla="*/ 325 h 351"/>
                  <a:gd name="T8" fmla="*/ 13 w 262"/>
                  <a:gd name="T9" fmla="*/ 350 h 351"/>
                  <a:gd name="T10" fmla="*/ 18 w 262"/>
                  <a:gd name="T11" fmla="*/ 24 h 351"/>
                  <a:gd name="T12" fmla="*/ 150 w 262"/>
                  <a:gd name="T13" fmla="*/ 1 h 351"/>
                  <a:gd name="T14" fmla="*/ 158 w 262"/>
                  <a:gd name="T15" fmla="*/ 1 h 351"/>
                  <a:gd name="T16" fmla="*/ 167 w 262"/>
                  <a:gd name="T17" fmla="*/ 8 h 351"/>
                  <a:gd name="T18" fmla="*/ 257 w 262"/>
                  <a:gd name="T19" fmla="*/ 10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351">
                    <a:moveTo>
                      <a:pt x="262" y="111"/>
                    </a:moveTo>
                    <a:cubicBezTo>
                      <a:pt x="261" y="178"/>
                      <a:pt x="260" y="246"/>
                      <a:pt x="259" y="313"/>
                    </a:cubicBezTo>
                    <a:cubicBezTo>
                      <a:pt x="259" y="316"/>
                      <a:pt x="259" y="319"/>
                      <a:pt x="257" y="321"/>
                    </a:cubicBezTo>
                    <a:cubicBezTo>
                      <a:pt x="256" y="324"/>
                      <a:pt x="252" y="325"/>
                      <a:pt x="249" y="325"/>
                    </a:cubicBezTo>
                    <a:cubicBezTo>
                      <a:pt x="172" y="343"/>
                      <a:pt x="92" y="351"/>
                      <a:pt x="13" y="350"/>
                    </a:cubicBezTo>
                    <a:cubicBezTo>
                      <a:pt x="0" y="242"/>
                      <a:pt x="2" y="132"/>
                      <a:pt x="18" y="24"/>
                    </a:cubicBezTo>
                    <a:cubicBezTo>
                      <a:pt x="61" y="12"/>
                      <a:pt x="106" y="5"/>
                      <a:pt x="150" y="1"/>
                    </a:cubicBezTo>
                    <a:cubicBezTo>
                      <a:pt x="153" y="0"/>
                      <a:pt x="155" y="0"/>
                      <a:pt x="158" y="1"/>
                    </a:cubicBezTo>
                    <a:cubicBezTo>
                      <a:pt x="161" y="2"/>
                      <a:pt x="164" y="5"/>
                      <a:pt x="167" y="8"/>
                    </a:cubicBezTo>
                    <a:cubicBezTo>
                      <a:pt x="197" y="40"/>
                      <a:pt x="227" y="72"/>
                      <a:pt x="257" y="104"/>
                    </a:cubicBezTo>
                  </a:path>
                </a:pathLst>
              </a:custGeom>
              <a:noFill/>
              <a:ln w="28575"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80"/>
              <p:cNvSpPr/>
              <p:nvPr/>
            </p:nvSpPr>
            <p:spPr bwMode="auto">
              <a:xfrm>
                <a:off x="8921751" y="2833688"/>
                <a:ext cx="279400" cy="300038"/>
              </a:xfrm>
              <a:custGeom>
                <a:avLst/>
                <a:gdLst>
                  <a:gd name="T0" fmla="*/ 2 w 110"/>
                  <a:gd name="T1" fmla="*/ 0 h 118"/>
                  <a:gd name="T2" fmla="*/ 1 w 110"/>
                  <a:gd name="T3" fmla="*/ 118 h 118"/>
                  <a:gd name="T4" fmla="*/ 110 w 110"/>
                  <a:gd name="T5" fmla="*/ 108 h 118"/>
                </a:gdLst>
                <a:ahLst/>
                <a:cxnLst>
                  <a:cxn ang="0">
                    <a:pos x="T0" y="T1"/>
                  </a:cxn>
                  <a:cxn ang="0">
                    <a:pos x="T2" y="T3"/>
                  </a:cxn>
                  <a:cxn ang="0">
                    <a:pos x="T4" y="T5"/>
                  </a:cxn>
                </a:cxnLst>
                <a:rect l="0" t="0" r="r" b="b"/>
                <a:pathLst>
                  <a:path w="110" h="118">
                    <a:moveTo>
                      <a:pt x="2" y="0"/>
                    </a:moveTo>
                    <a:cubicBezTo>
                      <a:pt x="0" y="39"/>
                      <a:pt x="0" y="78"/>
                      <a:pt x="1" y="118"/>
                    </a:cubicBezTo>
                    <a:cubicBezTo>
                      <a:pt x="36" y="110"/>
                      <a:pt x="73" y="106"/>
                      <a:pt x="110" y="108"/>
                    </a:cubicBezTo>
                  </a:path>
                </a:pathLst>
              </a:custGeom>
              <a:noFill/>
              <a:ln w="28575"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56" name="文本框 55"/>
            <p:cNvSpPr txBox="1"/>
            <p:nvPr/>
          </p:nvSpPr>
          <p:spPr>
            <a:xfrm flipH="1">
              <a:off x="1945560" y="3731316"/>
              <a:ext cx="418948" cy="707886"/>
            </a:xfrm>
            <a:prstGeom prst="rect">
              <a:avLst/>
            </a:prstGeom>
            <a:noFill/>
          </p:spPr>
          <p:txBody>
            <a:bodyPr wrap="square" rtlCol="0">
              <a:spAutoFit/>
            </a:bodyPr>
            <a:lstStyle/>
            <a:p>
              <a:pPr algn="ctr"/>
              <a:r>
                <a:rPr lang="en-US" altLang="zh-CN" sz="4000" spc="300" dirty="0">
                  <a:latin typeface="新蒂黑板报" panose="03000600000000000000" pitchFamily="66" charset="-122"/>
                  <a:ea typeface="新蒂黑板报" panose="03000600000000000000" pitchFamily="66" charset="-122"/>
                </a:rPr>
                <a:t>1</a:t>
              </a:r>
              <a:endParaRPr lang="zh-CN" altLang="en-US" sz="4000" spc="300" dirty="0">
                <a:latin typeface="新蒂黑板报" panose="03000600000000000000" pitchFamily="66" charset="-122"/>
                <a:ea typeface="新蒂黑板报" panose="03000600000000000000" pitchFamily="66" charset="-122"/>
              </a:endParaRPr>
            </a:p>
          </p:txBody>
        </p:sp>
      </p:grpSp>
      <p:grpSp>
        <p:nvGrpSpPr>
          <p:cNvPr id="62" name="组合 61"/>
          <p:cNvGrpSpPr/>
          <p:nvPr/>
        </p:nvGrpSpPr>
        <p:grpSpPr>
          <a:xfrm>
            <a:off x="3868670" y="3448772"/>
            <a:ext cx="587172" cy="785692"/>
            <a:chOff x="3977651" y="3715472"/>
            <a:chExt cx="587172" cy="785692"/>
          </a:xfrm>
        </p:grpSpPr>
        <p:grpSp>
          <p:nvGrpSpPr>
            <p:cNvPr id="29" name="组合 28"/>
            <p:cNvGrpSpPr/>
            <p:nvPr/>
          </p:nvGrpSpPr>
          <p:grpSpPr>
            <a:xfrm>
              <a:off x="3977651" y="3715472"/>
              <a:ext cx="587172" cy="785692"/>
              <a:chOff x="8547101" y="2833688"/>
              <a:chExt cx="666750" cy="892175"/>
            </a:xfrm>
          </p:grpSpPr>
          <p:sp>
            <p:nvSpPr>
              <p:cNvPr id="30" name="Freeform 79"/>
              <p:cNvSpPr/>
              <p:nvPr/>
            </p:nvSpPr>
            <p:spPr bwMode="auto">
              <a:xfrm>
                <a:off x="8547101" y="2833688"/>
                <a:ext cx="666750" cy="892175"/>
              </a:xfrm>
              <a:custGeom>
                <a:avLst/>
                <a:gdLst>
                  <a:gd name="T0" fmla="*/ 262 w 262"/>
                  <a:gd name="T1" fmla="*/ 111 h 351"/>
                  <a:gd name="T2" fmla="*/ 259 w 262"/>
                  <a:gd name="T3" fmla="*/ 313 h 351"/>
                  <a:gd name="T4" fmla="*/ 257 w 262"/>
                  <a:gd name="T5" fmla="*/ 321 h 351"/>
                  <a:gd name="T6" fmla="*/ 249 w 262"/>
                  <a:gd name="T7" fmla="*/ 325 h 351"/>
                  <a:gd name="T8" fmla="*/ 13 w 262"/>
                  <a:gd name="T9" fmla="*/ 350 h 351"/>
                  <a:gd name="T10" fmla="*/ 18 w 262"/>
                  <a:gd name="T11" fmla="*/ 24 h 351"/>
                  <a:gd name="T12" fmla="*/ 150 w 262"/>
                  <a:gd name="T13" fmla="*/ 1 h 351"/>
                  <a:gd name="T14" fmla="*/ 158 w 262"/>
                  <a:gd name="T15" fmla="*/ 1 h 351"/>
                  <a:gd name="T16" fmla="*/ 167 w 262"/>
                  <a:gd name="T17" fmla="*/ 8 h 351"/>
                  <a:gd name="T18" fmla="*/ 257 w 262"/>
                  <a:gd name="T19" fmla="*/ 10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351">
                    <a:moveTo>
                      <a:pt x="262" y="111"/>
                    </a:moveTo>
                    <a:cubicBezTo>
                      <a:pt x="261" y="178"/>
                      <a:pt x="260" y="246"/>
                      <a:pt x="259" y="313"/>
                    </a:cubicBezTo>
                    <a:cubicBezTo>
                      <a:pt x="259" y="316"/>
                      <a:pt x="259" y="319"/>
                      <a:pt x="257" y="321"/>
                    </a:cubicBezTo>
                    <a:cubicBezTo>
                      <a:pt x="256" y="324"/>
                      <a:pt x="252" y="325"/>
                      <a:pt x="249" y="325"/>
                    </a:cubicBezTo>
                    <a:cubicBezTo>
                      <a:pt x="172" y="343"/>
                      <a:pt x="92" y="351"/>
                      <a:pt x="13" y="350"/>
                    </a:cubicBezTo>
                    <a:cubicBezTo>
                      <a:pt x="0" y="242"/>
                      <a:pt x="2" y="132"/>
                      <a:pt x="18" y="24"/>
                    </a:cubicBezTo>
                    <a:cubicBezTo>
                      <a:pt x="61" y="12"/>
                      <a:pt x="106" y="5"/>
                      <a:pt x="150" y="1"/>
                    </a:cubicBezTo>
                    <a:cubicBezTo>
                      <a:pt x="153" y="0"/>
                      <a:pt x="155" y="0"/>
                      <a:pt x="158" y="1"/>
                    </a:cubicBezTo>
                    <a:cubicBezTo>
                      <a:pt x="161" y="2"/>
                      <a:pt x="164" y="5"/>
                      <a:pt x="167" y="8"/>
                    </a:cubicBezTo>
                    <a:cubicBezTo>
                      <a:pt x="197" y="40"/>
                      <a:pt x="227" y="72"/>
                      <a:pt x="257" y="104"/>
                    </a:cubicBezTo>
                  </a:path>
                </a:pathLst>
              </a:custGeom>
              <a:noFill/>
              <a:ln w="28575"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Freeform 80"/>
              <p:cNvSpPr/>
              <p:nvPr/>
            </p:nvSpPr>
            <p:spPr bwMode="auto">
              <a:xfrm>
                <a:off x="8921751" y="2833688"/>
                <a:ext cx="279400" cy="300038"/>
              </a:xfrm>
              <a:custGeom>
                <a:avLst/>
                <a:gdLst>
                  <a:gd name="T0" fmla="*/ 2 w 110"/>
                  <a:gd name="T1" fmla="*/ 0 h 118"/>
                  <a:gd name="T2" fmla="*/ 1 w 110"/>
                  <a:gd name="T3" fmla="*/ 118 h 118"/>
                  <a:gd name="T4" fmla="*/ 110 w 110"/>
                  <a:gd name="T5" fmla="*/ 108 h 118"/>
                </a:gdLst>
                <a:ahLst/>
                <a:cxnLst>
                  <a:cxn ang="0">
                    <a:pos x="T0" y="T1"/>
                  </a:cxn>
                  <a:cxn ang="0">
                    <a:pos x="T2" y="T3"/>
                  </a:cxn>
                  <a:cxn ang="0">
                    <a:pos x="T4" y="T5"/>
                  </a:cxn>
                </a:cxnLst>
                <a:rect l="0" t="0" r="r" b="b"/>
                <a:pathLst>
                  <a:path w="110" h="118">
                    <a:moveTo>
                      <a:pt x="2" y="0"/>
                    </a:moveTo>
                    <a:cubicBezTo>
                      <a:pt x="0" y="39"/>
                      <a:pt x="0" y="78"/>
                      <a:pt x="1" y="118"/>
                    </a:cubicBezTo>
                    <a:cubicBezTo>
                      <a:pt x="36" y="110"/>
                      <a:pt x="73" y="106"/>
                      <a:pt x="110" y="108"/>
                    </a:cubicBezTo>
                  </a:path>
                </a:pathLst>
              </a:custGeom>
              <a:noFill/>
              <a:ln w="28575"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57" name="文本框 56"/>
            <p:cNvSpPr txBox="1"/>
            <p:nvPr/>
          </p:nvSpPr>
          <p:spPr>
            <a:xfrm flipH="1">
              <a:off x="4042214" y="3731316"/>
              <a:ext cx="418948" cy="707886"/>
            </a:xfrm>
            <a:prstGeom prst="rect">
              <a:avLst/>
            </a:prstGeom>
            <a:noFill/>
          </p:spPr>
          <p:txBody>
            <a:bodyPr wrap="square" rtlCol="0">
              <a:spAutoFit/>
            </a:bodyPr>
            <a:lstStyle/>
            <a:p>
              <a:pPr algn="ctr"/>
              <a:r>
                <a:rPr lang="en-US" altLang="zh-CN" sz="4000" spc="300" dirty="0">
                  <a:latin typeface="新蒂黑板报" panose="03000600000000000000" pitchFamily="66" charset="-122"/>
                  <a:ea typeface="新蒂黑板报" panose="03000600000000000000" pitchFamily="66" charset="-122"/>
                </a:rPr>
                <a:t>2</a:t>
              </a:r>
              <a:endParaRPr lang="zh-CN" altLang="en-US" sz="4000" spc="300" dirty="0">
                <a:latin typeface="新蒂黑板报" panose="03000600000000000000" pitchFamily="66" charset="-122"/>
                <a:ea typeface="新蒂黑板报" panose="03000600000000000000" pitchFamily="66" charset="-122"/>
              </a:endParaRPr>
            </a:p>
          </p:txBody>
        </p:sp>
      </p:grpSp>
      <p:grpSp>
        <p:nvGrpSpPr>
          <p:cNvPr id="63" name="组合 62"/>
          <p:cNvGrpSpPr/>
          <p:nvPr/>
        </p:nvGrpSpPr>
        <p:grpSpPr>
          <a:xfrm>
            <a:off x="5822357" y="3475489"/>
            <a:ext cx="587172" cy="790079"/>
            <a:chOff x="5931338" y="3742189"/>
            <a:chExt cx="587172" cy="790079"/>
          </a:xfrm>
        </p:grpSpPr>
        <p:grpSp>
          <p:nvGrpSpPr>
            <p:cNvPr id="32" name="组合 31"/>
            <p:cNvGrpSpPr/>
            <p:nvPr/>
          </p:nvGrpSpPr>
          <p:grpSpPr>
            <a:xfrm>
              <a:off x="5931338" y="3742189"/>
              <a:ext cx="587172" cy="785692"/>
              <a:chOff x="8547101" y="2833688"/>
              <a:chExt cx="666750" cy="892175"/>
            </a:xfrm>
          </p:grpSpPr>
          <p:sp>
            <p:nvSpPr>
              <p:cNvPr id="33" name="Freeform 79"/>
              <p:cNvSpPr/>
              <p:nvPr/>
            </p:nvSpPr>
            <p:spPr bwMode="auto">
              <a:xfrm>
                <a:off x="8547101" y="2833688"/>
                <a:ext cx="666750" cy="892175"/>
              </a:xfrm>
              <a:custGeom>
                <a:avLst/>
                <a:gdLst>
                  <a:gd name="T0" fmla="*/ 262 w 262"/>
                  <a:gd name="T1" fmla="*/ 111 h 351"/>
                  <a:gd name="T2" fmla="*/ 259 w 262"/>
                  <a:gd name="T3" fmla="*/ 313 h 351"/>
                  <a:gd name="T4" fmla="*/ 257 w 262"/>
                  <a:gd name="T5" fmla="*/ 321 h 351"/>
                  <a:gd name="T6" fmla="*/ 249 w 262"/>
                  <a:gd name="T7" fmla="*/ 325 h 351"/>
                  <a:gd name="T8" fmla="*/ 13 w 262"/>
                  <a:gd name="T9" fmla="*/ 350 h 351"/>
                  <a:gd name="T10" fmla="*/ 18 w 262"/>
                  <a:gd name="T11" fmla="*/ 24 h 351"/>
                  <a:gd name="T12" fmla="*/ 150 w 262"/>
                  <a:gd name="T13" fmla="*/ 1 h 351"/>
                  <a:gd name="T14" fmla="*/ 158 w 262"/>
                  <a:gd name="T15" fmla="*/ 1 h 351"/>
                  <a:gd name="T16" fmla="*/ 167 w 262"/>
                  <a:gd name="T17" fmla="*/ 8 h 351"/>
                  <a:gd name="T18" fmla="*/ 257 w 262"/>
                  <a:gd name="T19" fmla="*/ 10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351">
                    <a:moveTo>
                      <a:pt x="262" y="111"/>
                    </a:moveTo>
                    <a:cubicBezTo>
                      <a:pt x="261" y="178"/>
                      <a:pt x="260" y="246"/>
                      <a:pt x="259" y="313"/>
                    </a:cubicBezTo>
                    <a:cubicBezTo>
                      <a:pt x="259" y="316"/>
                      <a:pt x="259" y="319"/>
                      <a:pt x="257" y="321"/>
                    </a:cubicBezTo>
                    <a:cubicBezTo>
                      <a:pt x="256" y="324"/>
                      <a:pt x="252" y="325"/>
                      <a:pt x="249" y="325"/>
                    </a:cubicBezTo>
                    <a:cubicBezTo>
                      <a:pt x="172" y="343"/>
                      <a:pt x="92" y="351"/>
                      <a:pt x="13" y="350"/>
                    </a:cubicBezTo>
                    <a:cubicBezTo>
                      <a:pt x="0" y="242"/>
                      <a:pt x="2" y="132"/>
                      <a:pt x="18" y="24"/>
                    </a:cubicBezTo>
                    <a:cubicBezTo>
                      <a:pt x="61" y="12"/>
                      <a:pt x="106" y="5"/>
                      <a:pt x="150" y="1"/>
                    </a:cubicBezTo>
                    <a:cubicBezTo>
                      <a:pt x="153" y="0"/>
                      <a:pt x="155" y="0"/>
                      <a:pt x="158" y="1"/>
                    </a:cubicBezTo>
                    <a:cubicBezTo>
                      <a:pt x="161" y="2"/>
                      <a:pt x="164" y="5"/>
                      <a:pt x="167" y="8"/>
                    </a:cubicBezTo>
                    <a:cubicBezTo>
                      <a:pt x="197" y="40"/>
                      <a:pt x="227" y="72"/>
                      <a:pt x="257" y="104"/>
                    </a:cubicBezTo>
                  </a:path>
                </a:pathLst>
              </a:custGeom>
              <a:noFill/>
              <a:ln w="28575"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80"/>
              <p:cNvSpPr/>
              <p:nvPr/>
            </p:nvSpPr>
            <p:spPr bwMode="auto">
              <a:xfrm>
                <a:off x="8921751" y="2833688"/>
                <a:ext cx="279400" cy="300038"/>
              </a:xfrm>
              <a:custGeom>
                <a:avLst/>
                <a:gdLst>
                  <a:gd name="T0" fmla="*/ 2 w 110"/>
                  <a:gd name="T1" fmla="*/ 0 h 118"/>
                  <a:gd name="T2" fmla="*/ 1 w 110"/>
                  <a:gd name="T3" fmla="*/ 118 h 118"/>
                  <a:gd name="T4" fmla="*/ 110 w 110"/>
                  <a:gd name="T5" fmla="*/ 108 h 118"/>
                </a:gdLst>
                <a:ahLst/>
                <a:cxnLst>
                  <a:cxn ang="0">
                    <a:pos x="T0" y="T1"/>
                  </a:cxn>
                  <a:cxn ang="0">
                    <a:pos x="T2" y="T3"/>
                  </a:cxn>
                  <a:cxn ang="0">
                    <a:pos x="T4" y="T5"/>
                  </a:cxn>
                </a:cxnLst>
                <a:rect l="0" t="0" r="r" b="b"/>
                <a:pathLst>
                  <a:path w="110" h="118">
                    <a:moveTo>
                      <a:pt x="2" y="0"/>
                    </a:moveTo>
                    <a:cubicBezTo>
                      <a:pt x="0" y="39"/>
                      <a:pt x="0" y="78"/>
                      <a:pt x="1" y="118"/>
                    </a:cubicBezTo>
                    <a:cubicBezTo>
                      <a:pt x="36" y="110"/>
                      <a:pt x="73" y="106"/>
                      <a:pt x="110" y="108"/>
                    </a:cubicBezTo>
                  </a:path>
                </a:pathLst>
              </a:custGeom>
              <a:noFill/>
              <a:ln w="28575"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58" name="文本框 57"/>
            <p:cNvSpPr txBox="1"/>
            <p:nvPr/>
          </p:nvSpPr>
          <p:spPr>
            <a:xfrm flipH="1">
              <a:off x="6007817" y="3824382"/>
              <a:ext cx="418948" cy="707886"/>
            </a:xfrm>
            <a:prstGeom prst="rect">
              <a:avLst/>
            </a:prstGeom>
            <a:noFill/>
          </p:spPr>
          <p:txBody>
            <a:bodyPr wrap="square" rtlCol="0">
              <a:spAutoFit/>
            </a:bodyPr>
            <a:lstStyle/>
            <a:p>
              <a:pPr algn="ctr"/>
              <a:r>
                <a:rPr lang="en-US" altLang="zh-CN" sz="4000" spc="300" dirty="0">
                  <a:latin typeface="新蒂黑板报" panose="03000600000000000000" pitchFamily="66" charset="-122"/>
                  <a:ea typeface="新蒂黑板报" panose="03000600000000000000" pitchFamily="66" charset="-122"/>
                </a:rPr>
                <a:t>3</a:t>
              </a:r>
              <a:endParaRPr lang="zh-CN" altLang="en-US" sz="4000" spc="300" dirty="0">
                <a:latin typeface="新蒂黑板报" panose="03000600000000000000" pitchFamily="66" charset="-122"/>
                <a:ea typeface="新蒂黑板报" panose="03000600000000000000" pitchFamily="66" charset="-122"/>
              </a:endParaRPr>
            </a:p>
          </p:txBody>
        </p:sp>
      </p:grpSp>
      <p:grpSp>
        <p:nvGrpSpPr>
          <p:cNvPr id="64" name="组合 63"/>
          <p:cNvGrpSpPr/>
          <p:nvPr/>
        </p:nvGrpSpPr>
        <p:grpSpPr>
          <a:xfrm>
            <a:off x="7728362" y="3386810"/>
            <a:ext cx="587172" cy="818279"/>
            <a:chOff x="7837343" y="3653510"/>
            <a:chExt cx="587172" cy="818279"/>
          </a:xfrm>
        </p:grpSpPr>
        <p:grpSp>
          <p:nvGrpSpPr>
            <p:cNvPr id="35" name="组合 34"/>
            <p:cNvGrpSpPr/>
            <p:nvPr/>
          </p:nvGrpSpPr>
          <p:grpSpPr>
            <a:xfrm>
              <a:off x="7837343" y="3653510"/>
              <a:ext cx="587172" cy="785692"/>
              <a:chOff x="8547101" y="2833688"/>
              <a:chExt cx="666750" cy="892175"/>
            </a:xfrm>
          </p:grpSpPr>
          <p:sp>
            <p:nvSpPr>
              <p:cNvPr id="36" name="Freeform 79"/>
              <p:cNvSpPr/>
              <p:nvPr/>
            </p:nvSpPr>
            <p:spPr bwMode="auto">
              <a:xfrm>
                <a:off x="8547101" y="2833688"/>
                <a:ext cx="666750" cy="892175"/>
              </a:xfrm>
              <a:custGeom>
                <a:avLst/>
                <a:gdLst>
                  <a:gd name="T0" fmla="*/ 262 w 262"/>
                  <a:gd name="T1" fmla="*/ 111 h 351"/>
                  <a:gd name="T2" fmla="*/ 259 w 262"/>
                  <a:gd name="T3" fmla="*/ 313 h 351"/>
                  <a:gd name="T4" fmla="*/ 257 w 262"/>
                  <a:gd name="T5" fmla="*/ 321 h 351"/>
                  <a:gd name="T6" fmla="*/ 249 w 262"/>
                  <a:gd name="T7" fmla="*/ 325 h 351"/>
                  <a:gd name="T8" fmla="*/ 13 w 262"/>
                  <a:gd name="T9" fmla="*/ 350 h 351"/>
                  <a:gd name="T10" fmla="*/ 18 w 262"/>
                  <a:gd name="T11" fmla="*/ 24 h 351"/>
                  <a:gd name="T12" fmla="*/ 150 w 262"/>
                  <a:gd name="T13" fmla="*/ 1 h 351"/>
                  <a:gd name="T14" fmla="*/ 158 w 262"/>
                  <a:gd name="T15" fmla="*/ 1 h 351"/>
                  <a:gd name="T16" fmla="*/ 167 w 262"/>
                  <a:gd name="T17" fmla="*/ 8 h 351"/>
                  <a:gd name="T18" fmla="*/ 257 w 262"/>
                  <a:gd name="T19" fmla="*/ 10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351">
                    <a:moveTo>
                      <a:pt x="262" y="111"/>
                    </a:moveTo>
                    <a:cubicBezTo>
                      <a:pt x="261" y="178"/>
                      <a:pt x="260" y="246"/>
                      <a:pt x="259" y="313"/>
                    </a:cubicBezTo>
                    <a:cubicBezTo>
                      <a:pt x="259" y="316"/>
                      <a:pt x="259" y="319"/>
                      <a:pt x="257" y="321"/>
                    </a:cubicBezTo>
                    <a:cubicBezTo>
                      <a:pt x="256" y="324"/>
                      <a:pt x="252" y="325"/>
                      <a:pt x="249" y="325"/>
                    </a:cubicBezTo>
                    <a:cubicBezTo>
                      <a:pt x="172" y="343"/>
                      <a:pt x="92" y="351"/>
                      <a:pt x="13" y="350"/>
                    </a:cubicBezTo>
                    <a:cubicBezTo>
                      <a:pt x="0" y="242"/>
                      <a:pt x="2" y="132"/>
                      <a:pt x="18" y="24"/>
                    </a:cubicBezTo>
                    <a:cubicBezTo>
                      <a:pt x="61" y="12"/>
                      <a:pt x="106" y="5"/>
                      <a:pt x="150" y="1"/>
                    </a:cubicBezTo>
                    <a:cubicBezTo>
                      <a:pt x="153" y="0"/>
                      <a:pt x="155" y="0"/>
                      <a:pt x="158" y="1"/>
                    </a:cubicBezTo>
                    <a:cubicBezTo>
                      <a:pt x="161" y="2"/>
                      <a:pt x="164" y="5"/>
                      <a:pt x="167" y="8"/>
                    </a:cubicBezTo>
                    <a:cubicBezTo>
                      <a:pt x="197" y="40"/>
                      <a:pt x="227" y="72"/>
                      <a:pt x="257" y="104"/>
                    </a:cubicBezTo>
                  </a:path>
                </a:pathLst>
              </a:custGeom>
              <a:noFill/>
              <a:ln w="28575"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80"/>
              <p:cNvSpPr/>
              <p:nvPr/>
            </p:nvSpPr>
            <p:spPr bwMode="auto">
              <a:xfrm>
                <a:off x="8921751" y="2833688"/>
                <a:ext cx="279400" cy="300038"/>
              </a:xfrm>
              <a:custGeom>
                <a:avLst/>
                <a:gdLst>
                  <a:gd name="T0" fmla="*/ 2 w 110"/>
                  <a:gd name="T1" fmla="*/ 0 h 118"/>
                  <a:gd name="T2" fmla="*/ 1 w 110"/>
                  <a:gd name="T3" fmla="*/ 118 h 118"/>
                  <a:gd name="T4" fmla="*/ 110 w 110"/>
                  <a:gd name="T5" fmla="*/ 108 h 118"/>
                </a:gdLst>
                <a:ahLst/>
                <a:cxnLst>
                  <a:cxn ang="0">
                    <a:pos x="T0" y="T1"/>
                  </a:cxn>
                  <a:cxn ang="0">
                    <a:pos x="T2" y="T3"/>
                  </a:cxn>
                  <a:cxn ang="0">
                    <a:pos x="T4" y="T5"/>
                  </a:cxn>
                </a:cxnLst>
                <a:rect l="0" t="0" r="r" b="b"/>
                <a:pathLst>
                  <a:path w="110" h="118">
                    <a:moveTo>
                      <a:pt x="2" y="0"/>
                    </a:moveTo>
                    <a:cubicBezTo>
                      <a:pt x="0" y="39"/>
                      <a:pt x="0" y="78"/>
                      <a:pt x="1" y="118"/>
                    </a:cubicBezTo>
                    <a:cubicBezTo>
                      <a:pt x="36" y="110"/>
                      <a:pt x="73" y="106"/>
                      <a:pt x="110" y="108"/>
                    </a:cubicBezTo>
                  </a:path>
                </a:pathLst>
              </a:custGeom>
              <a:noFill/>
              <a:ln w="28575"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59" name="文本框 58"/>
            <p:cNvSpPr txBox="1"/>
            <p:nvPr/>
          </p:nvSpPr>
          <p:spPr>
            <a:xfrm flipH="1">
              <a:off x="7938306" y="3763903"/>
              <a:ext cx="418948" cy="707886"/>
            </a:xfrm>
            <a:prstGeom prst="rect">
              <a:avLst/>
            </a:prstGeom>
            <a:noFill/>
          </p:spPr>
          <p:txBody>
            <a:bodyPr wrap="square" rtlCol="0">
              <a:spAutoFit/>
            </a:bodyPr>
            <a:lstStyle/>
            <a:p>
              <a:pPr algn="ctr"/>
              <a:r>
                <a:rPr lang="en-US" altLang="zh-CN" sz="4000" spc="300" dirty="0">
                  <a:latin typeface="新蒂黑板报" panose="03000600000000000000" pitchFamily="66" charset="-122"/>
                  <a:ea typeface="新蒂黑板报" panose="03000600000000000000" pitchFamily="66" charset="-122"/>
                </a:rPr>
                <a:t>4</a:t>
              </a:r>
              <a:endParaRPr lang="zh-CN" altLang="en-US" sz="4000" spc="300" dirty="0">
                <a:latin typeface="新蒂黑板报" panose="03000600000000000000" pitchFamily="66" charset="-122"/>
                <a:ea typeface="新蒂黑板报" panose="03000600000000000000" pitchFamily="66" charset="-122"/>
              </a:endParaRPr>
            </a:p>
          </p:txBody>
        </p:sp>
      </p:grpSp>
      <p:grpSp>
        <p:nvGrpSpPr>
          <p:cNvPr id="65" name="组合 64"/>
          <p:cNvGrpSpPr/>
          <p:nvPr/>
        </p:nvGrpSpPr>
        <p:grpSpPr>
          <a:xfrm>
            <a:off x="9746514" y="3280125"/>
            <a:ext cx="587172" cy="818279"/>
            <a:chOff x="9855495" y="3653510"/>
            <a:chExt cx="587172" cy="818279"/>
          </a:xfrm>
        </p:grpSpPr>
        <p:grpSp>
          <p:nvGrpSpPr>
            <p:cNvPr id="38" name="组合 37"/>
            <p:cNvGrpSpPr/>
            <p:nvPr/>
          </p:nvGrpSpPr>
          <p:grpSpPr>
            <a:xfrm>
              <a:off x="9855495" y="3653510"/>
              <a:ext cx="587172" cy="785692"/>
              <a:chOff x="8547101" y="2833688"/>
              <a:chExt cx="666750" cy="892175"/>
            </a:xfrm>
          </p:grpSpPr>
          <p:sp>
            <p:nvSpPr>
              <p:cNvPr id="39" name="Freeform 79"/>
              <p:cNvSpPr/>
              <p:nvPr/>
            </p:nvSpPr>
            <p:spPr bwMode="auto">
              <a:xfrm>
                <a:off x="8547101" y="2833688"/>
                <a:ext cx="666750" cy="892175"/>
              </a:xfrm>
              <a:custGeom>
                <a:avLst/>
                <a:gdLst>
                  <a:gd name="T0" fmla="*/ 262 w 262"/>
                  <a:gd name="T1" fmla="*/ 111 h 351"/>
                  <a:gd name="T2" fmla="*/ 259 w 262"/>
                  <a:gd name="T3" fmla="*/ 313 h 351"/>
                  <a:gd name="T4" fmla="*/ 257 w 262"/>
                  <a:gd name="T5" fmla="*/ 321 h 351"/>
                  <a:gd name="T6" fmla="*/ 249 w 262"/>
                  <a:gd name="T7" fmla="*/ 325 h 351"/>
                  <a:gd name="T8" fmla="*/ 13 w 262"/>
                  <a:gd name="T9" fmla="*/ 350 h 351"/>
                  <a:gd name="T10" fmla="*/ 18 w 262"/>
                  <a:gd name="T11" fmla="*/ 24 h 351"/>
                  <a:gd name="T12" fmla="*/ 150 w 262"/>
                  <a:gd name="T13" fmla="*/ 1 h 351"/>
                  <a:gd name="T14" fmla="*/ 158 w 262"/>
                  <a:gd name="T15" fmla="*/ 1 h 351"/>
                  <a:gd name="T16" fmla="*/ 167 w 262"/>
                  <a:gd name="T17" fmla="*/ 8 h 351"/>
                  <a:gd name="T18" fmla="*/ 257 w 262"/>
                  <a:gd name="T19" fmla="*/ 10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351">
                    <a:moveTo>
                      <a:pt x="262" y="111"/>
                    </a:moveTo>
                    <a:cubicBezTo>
                      <a:pt x="261" y="178"/>
                      <a:pt x="260" y="246"/>
                      <a:pt x="259" y="313"/>
                    </a:cubicBezTo>
                    <a:cubicBezTo>
                      <a:pt x="259" y="316"/>
                      <a:pt x="259" y="319"/>
                      <a:pt x="257" y="321"/>
                    </a:cubicBezTo>
                    <a:cubicBezTo>
                      <a:pt x="256" y="324"/>
                      <a:pt x="252" y="325"/>
                      <a:pt x="249" y="325"/>
                    </a:cubicBezTo>
                    <a:cubicBezTo>
                      <a:pt x="172" y="343"/>
                      <a:pt x="92" y="351"/>
                      <a:pt x="13" y="350"/>
                    </a:cubicBezTo>
                    <a:cubicBezTo>
                      <a:pt x="0" y="242"/>
                      <a:pt x="2" y="132"/>
                      <a:pt x="18" y="24"/>
                    </a:cubicBezTo>
                    <a:cubicBezTo>
                      <a:pt x="61" y="12"/>
                      <a:pt x="106" y="5"/>
                      <a:pt x="150" y="1"/>
                    </a:cubicBezTo>
                    <a:cubicBezTo>
                      <a:pt x="153" y="0"/>
                      <a:pt x="155" y="0"/>
                      <a:pt x="158" y="1"/>
                    </a:cubicBezTo>
                    <a:cubicBezTo>
                      <a:pt x="161" y="2"/>
                      <a:pt x="164" y="5"/>
                      <a:pt x="167" y="8"/>
                    </a:cubicBezTo>
                    <a:cubicBezTo>
                      <a:pt x="197" y="40"/>
                      <a:pt x="227" y="72"/>
                      <a:pt x="257" y="104"/>
                    </a:cubicBezTo>
                  </a:path>
                </a:pathLst>
              </a:custGeom>
              <a:noFill/>
              <a:ln w="28575"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0" name="Freeform 80"/>
              <p:cNvSpPr/>
              <p:nvPr/>
            </p:nvSpPr>
            <p:spPr bwMode="auto">
              <a:xfrm>
                <a:off x="8921751" y="2833688"/>
                <a:ext cx="279400" cy="300038"/>
              </a:xfrm>
              <a:custGeom>
                <a:avLst/>
                <a:gdLst>
                  <a:gd name="T0" fmla="*/ 2 w 110"/>
                  <a:gd name="T1" fmla="*/ 0 h 118"/>
                  <a:gd name="T2" fmla="*/ 1 w 110"/>
                  <a:gd name="T3" fmla="*/ 118 h 118"/>
                  <a:gd name="T4" fmla="*/ 110 w 110"/>
                  <a:gd name="T5" fmla="*/ 108 h 118"/>
                </a:gdLst>
                <a:ahLst/>
                <a:cxnLst>
                  <a:cxn ang="0">
                    <a:pos x="T0" y="T1"/>
                  </a:cxn>
                  <a:cxn ang="0">
                    <a:pos x="T2" y="T3"/>
                  </a:cxn>
                  <a:cxn ang="0">
                    <a:pos x="T4" y="T5"/>
                  </a:cxn>
                </a:cxnLst>
                <a:rect l="0" t="0" r="r" b="b"/>
                <a:pathLst>
                  <a:path w="110" h="118">
                    <a:moveTo>
                      <a:pt x="2" y="0"/>
                    </a:moveTo>
                    <a:cubicBezTo>
                      <a:pt x="0" y="39"/>
                      <a:pt x="0" y="78"/>
                      <a:pt x="1" y="118"/>
                    </a:cubicBezTo>
                    <a:cubicBezTo>
                      <a:pt x="36" y="110"/>
                      <a:pt x="73" y="106"/>
                      <a:pt x="110" y="108"/>
                    </a:cubicBezTo>
                  </a:path>
                </a:pathLst>
              </a:custGeom>
              <a:noFill/>
              <a:ln w="28575"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60" name="文本框 59"/>
            <p:cNvSpPr txBox="1"/>
            <p:nvPr/>
          </p:nvSpPr>
          <p:spPr>
            <a:xfrm flipH="1">
              <a:off x="9961070" y="3763903"/>
              <a:ext cx="418948" cy="707886"/>
            </a:xfrm>
            <a:prstGeom prst="rect">
              <a:avLst/>
            </a:prstGeom>
            <a:noFill/>
          </p:spPr>
          <p:txBody>
            <a:bodyPr wrap="square" rtlCol="0">
              <a:spAutoFit/>
            </a:bodyPr>
            <a:lstStyle/>
            <a:p>
              <a:pPr algn="ctr"/>
              <a:r>
                <a:rPr lang="en-US" altLang="zh-CN" sz="4000" spc="300" dirty="0">
                  <a:latin typeface="新蒂黑板报" panose="03000600000000000000" pitchFamily="66" charset="-122"/>
                  <a:ea typeface="新蒂黑板报" panose="03000600000000000000" pitchFamily="66" charset="-122"/>
                </a:rPr>
                <a:t>5</a:t>
              </a:r>
              <a:endParaRPr lang="zh-CN" altLang="en-US" sz="4000" spc="300" dirty="0">
                <a:latin typeface="新蒂黑板报" panose="03000600000000000000" pitchFamily="66" charset="-122"/>
                <a:ea typeface="新蒂黑板报" panose="03000600000000000000" pitchFamily="66"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up)">
                                      <p:cBhvr>
                                        <p:cTn id="13" dur="500"/>
                                        <p:tgtEl>
                                          <p:spTgt spid="6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1000"/>
                                        <p:tgtEl>
                                          <p:spTgt spid="62"/>
                                        </p:tgtEl>
                                      </p:cBhvr>
                                    </p:animEffect>
                                    <p:anim calcmode="lin" valueType="num">
                                      <p:cBhvr>
                                        <p:cTn id="23" dur="1000" fill="hold"/>
                                        <p:tgtEl>
                                          <p:spTgt spid="62"/>
                                        </p:tgtEl>
                                        <p:attrNameLst>
                                          <p:attrName>ppt_x</p:attrName>
                                        </p:attrNameLst>
                                      </p:cBhvr>
                                      <p:tavLst>
                                        <p:tav tm="0">
                                          <p:val>
                                            <p:strVal val="#ppt_x"/>
                                          </p:val>
                                        </p:tav>
                                        <p:tav tm="100000">
                                          <p:val>
                                            <p:strVal val="#ppt_x"/>
                                          </p:val>
                                        </p:tav>
                                      </p:tavLst>
                                    </p:anim>
                                    <p:anim calcmode="lin" valueType="num">
                                      <p:cBhvr>
                                        <p:cTn id="24" dur="1000" fill="hold"/>
                                        <p:tgtEl>
                                          <p:spTgt spid="6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1000"/>
                                        <p:tgtEl>
                                          <p:spTgt spid="63"/>
                                        </p:tgtEl>
                                      </p:cBhvr>
                                    </p:animEffect>
                                    <p:anim calcmode="lin" valueType="num">
                                      <p:cBhvr>
                                        <p:cTn id="28" dur="1000" fill="hold"/>
                                        <p:tgtEl>
                                          <p:spTgt spid="63"/>
                                        </p:tgtEl>
                                        <p:attrNameLst>
                                          <p:attrName>ppt_x</p:attrName>
                                        </p:attrNameLst>
                                      </p:cBhvr>
                                      <p:tavLst>
                                        <p:tav tm="0">
                                          <p:val>
                                            <p:strVal val="#ppt_x"/>
                                          </p:val>
                                        </p:tav>
                                        <p:tav tm="100000">
                                          <p:val>
                                            <p:strVal val="#ppt_x"/>
                                          </p:val>
                                        </p:tav>
                                      </p:tavLst>
                                    </p:anim>
                                    <p:anim calcmode="lin" valueType="num">
                                      <p:cBhvr>
                                        <p:cTn id="29" dur="1000" fill="hold"/>
                                        <p:tgtEl>
                                          <p:spTgt spid="6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1000"/>
                                        <p:tgtEl>
                                          <p:spTgt spid="64"/>
                                        </p:tgtEl>
                                      </p:cBhvr>
                                    </p:animEffect>
                                    <p:anim calcmode="lin" valueType="num">
                                      <p:cBhvr>
                                        <p:cTn id="33" dur="1000" fill="hold"/>
                                        <p:tgtEl>
                                          <p:spTgt spid="64"/>
                                        </p:tgtEl>
                                        <p:attrNameLst>
                                          <p:attrName>ppt_x</p:attrName>
                                        </p:attrNameLst>
                                      </p:cBhvr>
                                      <p:tavLst>
                                        <p:tav tm="0">
                                          <p:val>
                                            <p:strVal val="#ppt_x"/>
                                          </p:val>
                                        </p:tav>
                                        <p:tav tm="100000">
                                          <p:val>
                                            <p:strVal val="#ppt_x"/>
                                          </p:val>
                                        </p:tav>
                                      </p:tavLst>
                                    </p:anim>
                                    <p:anim calcmode="lin" valueType="num">
                                      <p:cBhvr>
                                        <p:cTn id="34" dur="1000" fill="hold"/>
                                        <p:tgtEl>
                                          <p:spTgt spid="6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1000"/>
                                        <p:tgtEl>
                                          <p:spTgt spid="65"/>
                                        </p:tgtEl>
                                      </p:cBhvr>
                                    </p:animEffect>
                                    <p:anim calcmode="lin" valueType="num">
                                      <p:cBhvr>
                                        <p:cTn id="38" dur="1000" fill="hold"/>
                                        <p:tgtEl>
                                          <p:spTgt spid="65"/>
                                        </p:tgtEl>
                                        <p:attrNameLst>
                                          <p:attrName>ppt_x</p:attrName>
                                        </p:attrNameLst>
                                      </p:cBhvr>
                                      <p:tavLst>
                                        <p:tav tm="0">
                                          <p:val>
                                            <p:strVal val="#ppt_x"/>
                                          </p:val>
                                        </p:tav>
                                        <p:tav tm="100000">
                                          <p:val>
                                            <p:strVal val="#ppt_x"/>
                                          </p:val>
                                        </p:tav>
                                      </p:tavLst>
                                    </p:anim>
                                    <p:anim calcmode="lin" valueType="num">
                                      <p:cBhvr>
                                        <p:cTn id="39" dur="1000" fill="hold"/>
                                        <p:tgtEl>
                                          <p:spTgt spid="6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up)">
                                      <p:cBhvr>
                                        <p:cTn id="43" dur="500"/>
                                        <p:tgtEl>
                                          <p:spTgt spid="41"/>
                                        </p:tgtEl>
                                      </p:cBhvr>
                                    </p:animEffect>
                                  </p:childTnLst>
                                </p:cTn>
                              </p:par>
                            </p:childTnLst>
                          </p:cTn>
                        </p:par>
                        <p:par>
                          <p:cTn id="44" fill="hold">
                            <p:stCondLst>
                              <p:cond delay="2500"/>
                            </p:stCondLst>
                            <p:childTnLst>
                              <p:par>
                                <p:cTn id="45" presetID="22" presetClass="entr" presetSubtype="1"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500"/>
                                        <p:tgtEl>
                                          <p:spTgt spid="44"/>
                                        </p:tgtEl>
                                      </p:cBhvr>
                                    </p:animEffect>
                                  </p:childTnLst>
                                </p:cTn>
                              </p:par>
                            </p:childTnLst>
                          </p:cTn>
                        </p:par>
                        <p:par>
                          <p:cTn id="48" fill="hold">
                            <p:stCondLst>
                              <p:cond delay="3000"/>
                            </p:stCondLst>
                            <p:childTnLst>
                              <p:par>
                                <p:cTn id="49" presetID="22" presetClass="entr" presetSubtype="1"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up)">
                                      <p:cBhvr>
                                        <p:cTn id="51" dur="500"/>
                                        <p:tgtEl>
                                          <p:spTgt spid="47"/>
                                        </p:tgtEl>
                                      </p:cBhvr>
                                    </p:animEffect>
                                  </p:childTnLst>
                                </p:cTn>
                              </p:par>
                            </p:childTnLst>
                          </p:cTn>
                        </p:par>
                        <p:par>
                          <p:cTn id="52" fill="hold">
                            <p:stCondLst>
                              <p:cond delay="3500"/>
                            </p:stCondLst>
                            <p:childTnLst>
                              <p:par>
                                <p:cTn id="53" presetID="22" presetClass="entr" presetSubtype="1"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500"/>
                                        <p:tgtEl>
                                          <p:spTgt spid="50"/>
                                        </p:tgtEl>
                                      </p:cBhvr>
                                    </p:animEffect>
                                  </p:childTnLst>
                                </p:cTn>
                              </p:par>
                            </p:childTnLst>
                          </p:cTn>
                        </p:par>
                        <p:par>
                          <p:cTn id="56" fill="hold">
                            <p:stCondLst>
                              <p:cond delay="4000"/>
                            </p:stCondLst>
                            <p:childTnLst>
                              <p:par>
                                <p:cTn id="57" presetID="22" presetClass="entr" presetSubtype="1"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up)">
                                      <p:cBhvr>
                                        <p:cTn id="5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9" name="组合 438"/>
          <p:cNvGrpSpPr/>
          <p:nvPr/>
        </p:nvGrpSpPr>
        <p:grpSpPr>
          <a:xfrm>
            <a:off x="4696196" y="1621397"/>
            <a:ext cx="2126210" cy="3105779"/>
            <a:chOff x="949207" y="1196752"/>
            <a:chExt cx="713226" cy="1041817"/>
          </a:xfrm>
          <a:solidFill>
            <a:schemeClr val="bg1">
              <a:lumMod val="95000"/>
            </a:schemeClr>
          </a:solidFill>
        </p:grpSpPr>
        <p:sp>
          <p:nvSpPr>
            <p:cNvPr id="440" name="Freeform 484"/>
            <p:cNvSpPr>
              <a:spLocks noEditPoints="1"/>
            </p:cNvSpPr>
            <p:nvPr/>
          </p:nvSpPr>
          <p:spPr bwMode="auto">
            <a:xfrm>
              <a:off x="1060378" y="1196752"/>
              <a:ext cx="602055" cy="1041817"/>
            </a:xfrm>
            <a:custGeom>
              <a:avLst/>
              <a:gdLst>
                <a:gd name="T0" fmla="*/ 76 w 97"/>
                <a:gd name="T1" fmla="*/ 24 h 168"/>
                <a:gd name="T2" fmla="*/ 80 w 97"/>
                <a:gd name="T3" fmla="*/ 116 h 168"/>
                <a:gd name="T4" fmla="*/ 63 w 97"/>
                <a:gd name="T5" fmla="*/ 130 h 168"/>
                <a:gd name="T6" fmla="*/ 74 w 97"/>
                <a:gd name="T7" fmla="*/ 147 h 168"/>
                <a:gd name="T8" fmla="*/ 1 w 97"/>
                <a:gd name="T9" fmla="*/ 168 h 168"/>
                <a:gd name="T10" fmla="*/ 16 w 97"/>
                <a:gd name="T11" fmla="*/ 152 h 168"/>
                <a:gd name="T12" fmla="*/ 8 w 97"/>
                <a:gd name="T13" fmla="*/ 123 h 168"/>
                <a:gd name="T14" fmla="*/ 34 w 97"/>
                <a:gd name="T15" fmla="*/ 125 h 168"/>
                <a:gd name="T16" fmla="*/ 76 w 97"/>
                <a:gd name="T17" fmla="*/ 101 h 168"/>
                <a:gd name="T18" fmla="*/ 75 w 97"/>
                <a:gd name="T19" fmla="*/ 39 h 168"/>
                <a:gd name="T20" fmla="*/ 51 w 97"/>
                <a:gd name="T21" fmla="*/ 6 h 168"/>
                <a:gd name="T22" fmla="*/ 55 w 97"/>
                <a:gd name="T23" fmla="*/ 8 h 168"/>
                <a:gd name="T24" fmla="*/ 49 w 97"/>
                <a:gd name="T25" fmla="*/ 10 h 168"/>
                <a:gd name="T26" fmla="*/ 48 w 97"/>
                <a:gd name="T27" fmla="*/ 15 h 168"/>
                <a:gd name="T28" fmla="*/ 58 w 97"/>
                <a:gd name="T29" fmla="*/ 20 h 168"/>
                <a:gd name="T30" fmla="*/ 67 w 97"/>
                <a:gd name="T31" fmla="*/ 19 h 168"/>
                <a:gd name="T32" fmla="*/ 70 w 97"/>
                <a:gd name="T33" fmla="*/ 27 h 168"/>
                <a:gd name="T34" fmla="*/ 73 w 97"/>
                <a:gd name="T35" fmla="*/ 31 h 168"/>
                <a:gd name="T36" fmla="*/ 74 w 97"/>
                <a:gd name="T37" fmla="*/ 29 h 168"/>
                <a:gd name="T38" fmla="*/ 79 w 97"/>
                <a:gd name="T39" fmla="*/ 38 h 168"/>
                <a:gd name="T40" fmla="*/ 87 w 97"/>
                <a:gd name="T41" fmla="*/ 71 h 168"/>
                <a:gd name="T42" fmla="*/ 92 w 97"/>
                <a:gd name="T43" fmla="*/ 68 h 168"/>
                <a:gd name="T44" fmla="*/ 91 w 97"/>
                <a:gd name="T45" fmla="*/ 75 h 168"/>
                <a:gd name="T46" fmla="*/ 88 w 97"/>
                <a:gd name="T47" fmla="*/ 79 h 168"/>
                <a:gd name="T48" fmla="*/ 93 w 97"/>
                <a:gd name="T49" fmla="*/ 84 h 168"/>
                <a:gd name="T50" fmla="*/ 85 w 97"/>
                <a:gd name="T51" fmla="*/ 90 h 168"/>
                <a:gd name="T52" fmla="*/ 82 w 97"/>
                <a:gd name="T53" fmla="*/ 97 h 168"/>
                <a:gd name="T54" fmla="*/ 89 w 97"/>
                <a:gd name="T55" fmla="*/ 98 h 168"/>
                <a:gd name="T56" fmla="*/ 85 w 97"/>
                <a:gd name="T57" fmla="*/ 97 h 168"/>
                <a:gd name="T58" fmla="*/ 81 w 97"/>
                <a:gd name="T59" fmla="*/ 110 h 168"/>
                <a:gd name="T60" fmla="*/ 71 w 97"/>
                <a:gd name="T61" fmla="*/ 114 h 168"/>
                <a:gd name="T62" fmla="*/ 68 w 97"/>
                <a:gd name="T63" fmla="*/ 116 h 168"/>
                <a:gd name="T64" fmla="*/ 16 w 97"/>
                <a:gd name="T65" fmla="*/ 124 h 168"/>
                <a:gd name="T66" fmla="*/ 23 w 97"/>
                <a:gd name="T67" fmla="*/ 126 h 168"/>
                <a:gd name="T68" fmla="*/ 61 w 97"/>
                <a:gd name="T69" fmla="*/ 123 h 168"/>
                <a:gd name="T70" fmla="*/ 66 w 97"/>
                <a:gd name="T71" fmla="*/ 122 h 168"/>
                <a:gd name="T72" fmla="*/ 30 w 97"/>
                <a:gd name="T73" fmla="*/ 130 h 168"/>
                <a:gd name="T74" fmla="*/ 14 w 97"/>
                <a:gd name="T75" fmla="*/ 132 h 168"/>
                <a:gd name="T76" fmla="*/ 37 w 97"/>
                <a:gd name="T77" fmla="*/ 128 h 168"/>
                <a:gd name="T78" fmla="*/ 47 w 97"/>
                <a:gd name="T79" fmla="*/ 126 h 168"/>
                <a:gd name="T80" fmla="*/ 59 w 97"/>
                <a:gd name="T81" fmla="*/ 126 h 168"/>
                <a:gd name="T82" fmla="*/ 44 w 97"/>
                <a:gd name="T83" fmla="*/ 130 h 168"/>
                <a:gd name="T84" fmla="*/ 18 w 97"/>
                <a:gd name="T85" fmla="*/ 134 h 168"/>
                <a:gd name="T86" fmla="*/ 25 w 97"/>
                <a:gd name="T87" fmla="*/ 135 h 168"/>
                <a:gd name="T88" fmla="*/ 58 w 97"/>
                <a:gd name="T89" fmla="*/ 130 h 168"/>
                <a:gd name="T90" fmla="*/ 37 w 97"/>
                <a:gd name="T91" fmla="*/ 136 h 168"/>
                <a:gd name="T92" fmla="*/ 39 w 97"/>
                <a:gd name="T93" fmla="*/ 144 h 168"/>
                <a:gd name="T94" fmla="*/ 29 w 97"/>
                <a:gd name="T95" fmla="*/ 145 h 168"/>
                <a:gd name="T96" fmla="*/ 43 w 97"/>
                <a:gd name="T97" fmla="*/ 143 h 168"/>
                <a:gd name="T98" fmla="*/ 34 w 97"/>
                <a:gd name="T99" fmla="*/ 155 h 168"/>
                <a:gd name="T100" fmla="*/ 58 w 97"/>
                <a:gd name="T101" fmla="*/ 146 h 168"/>
                <a:gd name="T102" fmla="*/ 50 w 97"/>
                <a:gd name="T103" fmla="*/ 147 h 168"/>
                <a:gd name="T104" fmla="*/ 54 w 97"/>
                <a:gd name="T105" fmla="*/ 150 h 168"/>
                <a:gd name="T106" fmla="*/ 28 w 97"/>
                <a:gd name="T107" fmla="*/ 159 h 168"/>
                <a:gd name="T108" fmla="*/ 67 w 97"/>
                <a:gd name="T109" fmla="*/ 150 h 168"/>
                <a:gd name="T110" fmla="*/ 10 w 97"/>
                <a:gd name="T111" fmla="*/ 162 h 168"/>
                <a:gd name="T112" fmla="*/ 39 w 97"/>
                <a:gd name="T113" fmla="*/ 157 h 168"/>
                <a:gd name="T114" fmla="*/ 44 w 97"/>
                <a:gd name="T115" fmla="*/ 156 h 168"/>
                <a:gd name="T116" fmla="*/ 67 w 97"/>
                <a:gd name="T117" fmla="*/ 153 h 168"/>
                <a:gd name="T118" fmla="*/ 42 w 97"/>
                <a:gd name="T119" fmla="*/ 159 h 168"/>
                <a:gd name="T120" fmla="*/ 42 w 97"/>
                <a:gd name="T121" fmla="*/ 159 h 168"/>
                <a:gd name="T122" fmla="*/ 55 w 97"/>
                <a:gd name="T123" fmla="*/ 1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168">
                  <a:moveTo>
                    <a:pt x="60" y="10"/>
                  </a:moveTo>
                  <a:cubicBezTo>
                    <a:pt x="62" y="12"/>
                    <a:pt x="64" y="13"/>
                    <a:pt x="66" y="14"/>
                  </a:cubicBezTo>
                  <a:cubicBezTo>
                    <a:pt x="66" y="15"/>
                    <a:pt x="67" y="15"/>
                    <a:pt x="67" y="16"/>
                  </a:cubicBezTo>
                  <a:cubicBezTo>
                    <a:pt x="70" y="18"/>
                    <a:pt x="73" y="21"/>
                    <a:pt x="76" y="24"/>
                  </a:cubicBezTo>
                  <a:cubicBezTo>
                    <a:pt x="79" y="27"/>
                    <a:pt x="83" y="32"/>
                    <a:pt x="86" y="37"/>
                  </a:cubicBezTo>
                  <a:cubicBezTo>
                    <a:pt x="93" y="46"/>
                    <a:pt x="96" y="61"/>
                    <a:pt x="97" y="75"/>
                  </a:cubicBezTo>
                  <a:cubicBezTo>
                    <a:pt x="97" y="88"/>
                    <a:pt x="90" y="104"/>
                    <a:pt x="82" y="115"/>
                  </a:cubicBezTo>
                  <a:cubicBezTo>
                    <a:pt x="81" y="115"/>
                    <a:pt x="80" y="115"/>
                    <a:pt x="80" y="116"/>
                  </a:cubicBezTo>
                  <a:cubicBezTo>
                    <a:pt x="79" y="116"/>
                    <a:pt x="79" y="117"/>
                    <a:pt x="79" y="118"/>
                  </a:cubicBezTo>
                  <a:cubicBezTo>
                    <a:pt x="76" y="121"/>
                    <a:pt x="72" y="124"/>
                    <a:pt x="69" y="126"/>
                  </a:cubicBezTo>
                  <a:cubicBezTo>
                    <a:pt x="68" y="126"/>
                    <a:pt x="68" y="127"/>
                    <a:pt x="67" y="128"/>
                  </a:cubicBezTo>
                  <a:cubicBezTo>
                    <a:pt x="66" y="129"/>
                    <a:pt x="64" y="129"/>
                    <a:pt x="63" y="130"/>
                  </a:cubicBezTo>
                  <a:cubicBezTo>
                    <a:pt x="60" y="131"/>
                    <a:pt x="55" y="133"/>
                    <a:pt x="51" y="134"/>
                  </a:cubicBezTo>
                  <a:cubicBezTo>
                    <a:pt x="49" y="140"/>
                    <a:pt x="53" y="143"/>
                    <a:pt x="58" y="142"/>
                  </a:cubicBezTo>
                  <a:cubicBezTo>
                    <a:pt x="59" y="144"/>
                    <a:pt x="60" y="146"/>
                    <a:pt x="61" y="147"/>
                  </a:cubicBezTo>
                  <a:cubicBezTo>
                    <a:pt x="65" y="149"/>
                    <a:pt x="70" y="146"/>
                    <a:pt x="74" y="147"/>
                  </a:cubicBezTo>
                  <a:cubicBezTo>
                    <a:pt x="77" y="149"/>
                    <a:pt x="77" y="153"/>
                    <a:pt x="79" y="157"/>
                  </a:cubicBezTo>
                  <a:cubicBezTo>
                    <a:pt x="78" y="158"/>
                    <a:pt x="77" y="158"/>
                    <a:pt x="76" y="157"/>
                  </a:cubicBezTo>
                  <a:cubicBezTo>
                    <a:pt x="61" y="160"/>
                    <a:pt x="44" y="161"/>
                    <a:pt x="27" y="164"/>
                  </a:cubicBezTo>
                  <a:cubicBezTo>
                    <a:pt x="19" y="166"/>
                    <a:pt x="10" y="167"/>
                    <a:pt x="1" y="168"/>
                  </a:cubicBezTo>
                  <a:cubicBezTo>
                    <a:pt x="0" y="167"/>
                    <a:pt x="2" y="167"/>
                    <a:pt x="3" y="165"/>
                  </a:cubicBezTo>
                  <a:cubicBezTo>
                    <a:pt x="3" y="163"/>
                    <a:pt x="3" y="161"/>
                    <a:pt x="3" y="159"/>
                  </a:cubicBezTo>
                  <a:cubicBezTo>
                    <a:pt x="3" y="158"/>
                    <a:pt x="5" y="158"/>
                    <a:pt x="4" y="156"/>
                  </a:cubicBezTo>
                  <a:cubicBezTo>
                    <a:pt x="8" y="154"/>
                    <a:pt x="11" y="152"/>
                    <a:pt x="16" y="152"/>
                  </a:cubicBezTo>
                  <a:cubicBezTo>
                    <a:pt x="16" y="144"/>
                    <a:pt x="31" y="148"/>
                    <a:pt x="26" y="137"/>
                  </a:cubicBezTo>
                  <a:cubicBezTo>
                    <a:pt x="20" y="136"/>
                    <a:pt x="13" y="135"/>
                    <a:pt x="7" y="132"/>
                  </a:cubicBezTo>
                  <a:cubicBezTo>
                    <a:pt x="7" y="129"/>
                    <a:pt x="6" y="125"/>
                    <a:pt x="7" y="123"/>
                  </a:cubicBezTo>
                  <a:cubicBezTo>
                    <a:pt x="8" y="123"/>
                    <a:pt x="8" y="123"/>
                    <a:pt x="8" y="123"/>
                  </a:cubicBezTo>
                  <a:cubicBezTo>
                    <a:pt x="9" y="122"/>
                    <a:pt x="9" y="120"/>
                    <a:pt x="10" y="120"/>
                  </a:cubicBezTo>
                  <a:cubicBezTo>
                    <a:pt x="14" y="119"/>
                    <a:pt x="19" y="123"/>
                    <a:pt x="22" y="124"/>
                  </a:cubicBezTo>
                  <a:cubicBezTo>
                    <a:pt x="24" y="124"/>
                    <a:pt x="26" y="125"/>
                    <a:pt x="28" y="125"/>
                  </a:cubicBezTo>
                  <a:cubicBezTo>
                    <a:pt x="30" y="125"/>
                    <a:pt x="32" y="126"/>
                    <a:pt x="34" y="125"/>
                  </a:cubicBezTo>
                  <a:cubicBezTo>
                    <a:pt x="39" y="125"/>
                    <a:pt x="43" y="125"/>
                    <a:pt x="47" y="124"/>
                  </a:cubicBezTo>
                  <a:cubicBezTo>
                    <a:pt x="50" y="123"/>
                    <a:pt x="55" y="122"/>
                    <a:pt x="59" y="118"/>
                  </a:cubicBezTo>
                  <a:cubicBezTo>
                    <a:pt x="62" y="118"/>
                    <a:pt x="65" y="115"/>
                    <a:pt x="68" y="113"/>
                  </a:cubicBezTo>
                  <a:cubicBezTo>
                    <a:pt x="71" y="110"/>
                    <a:pt x="74" y="105"/>
                    <a:pt x="76" y="101"/>
                  </a:cubicBezTo>
                  <a:cubicBezTo>
                    <a:pt x="77" y="100"/>
                    <a:pt x="79" y="98"/>
                    <a:pt x="79" y="97"/>
                  </a:cubicBezTo>
                  <a:cubicBezTo>
                    <a:pt x="80" y="94"/>
                    <a:pt x="81" y="91"/>
                    <a:pt x="82" y="88"/>
                  </a:cubicBezTo>
                  <a:cubicBezTo>
                    <a:pt x="84" y="80"/>
                    <a:pt x="86" y="70"/>
                    <a:pt x="84" y="60"/>
                  </a:cubicBezTo>
                  <a:cubicBezTo>
                    <a:pt x="82" y="53"/>
                    <a:pt x="79" y="45"/>
                    <a:pt x="75" y="39"/>
                  </a:cubicBezTo>
                  <a:cubicBezTo>
                    <a:pt x="71" y="32"/>
                    <a:pt x="64" y="26"/>
                    <a:pt x="57" y="23"/>
                  </a:cubicBezTo>
                  <a:cubicBezTo>
                    <a:pt x="52" y="18"/>
                    <a:pt x="43" y="18"/>
                    <a:pt x="36" y="15"/>
                  </a:cubicBezTo>
                  <a:cubicBezTo>
                    <a:pt x="35" y="11"/>
                    <a:pt x="39" y="9"/>
                    <a:pt x="40" y="6"/>
                  </a:cubicBezTo>
                  <a:cubicBezTo>
                    <a:pt x="44" y="4"/>
                    <a:pt x="49" y="4"/>
                    <a:pt x="51" y="6"/>
                  </a:cubicBezTo>
                  <a:cubicBezTo>
                    <a:pt x="51" y="0"/>
                    <a:pt x="62" y="1"/>
                    <a:pt x="61" y="7"/>
                  </a:cubicBezTo>
                  <a:cubicBezTo>
                    <a:pt x="61" y="8"/>
                    <a:pt x="60" y="8"/>
                    <a:pt x="60" y="10"/>
                  </a:cubicBezTo>
                  <a:close/>
                  <a:moveTo>
                    <a:pt x="54" y="7"/>
                  </a:moveTo>
                  <a:cubicBezTo>
                    <a:pt x="54" y="7"/>
                    <a:pt x="54" y="8"/>
                    <a:pt x="55" y="8"/>
                  </a:cubicBezTo>
                  <a:cubicBezTo>
                    <a:pt x="55" y="7"/>
                    <a:pt x="55" y="6"/>
                    <a:pt x="55" y="6"/>
                  </a:cubicBezTo>
                  <a:cubicBezTo>
                    <a:pt x="54" y="6"/>
                    <a:pt x="53" y="6"/>
                    <a:pt x="54" y="7"/>
                  </a:cubicBezTo>
                  <a:close/>
                  <a:moveTo>
                    <a:pt x="47" y="13"/>
                  </a:moveTo>
                  <a:cubicBezTo>
                    <a:pt x="48" y="12"/>
                    <a:pt x="47" y="10"/>
                    <a:pt x="49" y="10"/>
                  </a:cubicBezTo>
                  <a:cubicBezTo>
                    <a:pt x="48" y="9"/>
                    <a:pt x="48" y="8"/>
                    <a:pt x="46" y="8"/>
                  </a:cubicBezTo>
                  <a:cubicBezTo>
                    <a:pt x="47" y="9"/>
                    <a:pt x="47" y="11"/>
                    <a:pt x="47" y="13"/>
                  </a:cubicBezTo>
                  <a:close/>
                  <a:moveTo>
                    <a:pt x="50" y="16"/>
                  </a:moveTo>
                  <a:cubicBezTo>
                    <a:pt x="49" y="16"/>
                    <a:pt x="49" y="15"/>
                    <a:pt x="48" y="15"/>
                  </a:cubicBezTo>
                  <a:cubicBezTo>
                    <a:pt x="47" y="15"/>
                    <a:pt x="46" y="15"/>
                    <a:pt x="46" y="15"/>
                  </a:cubicBezTo>
                  <a:cubicBezTo>
                    <a:pt x="47" y="16"/>
                    <a:pt x="51" y="17"/>
                    <a:pt x="50" y="16"/>
                  </a:cubicBezTo>
                  <a:close/>
                  <a:moveTo>
                    <a:pt x="56" y="19"/>
                  </a:moveTo>
                  <a:cubicBezTo>
                    <a:pt x="57" y="19"/>
                    <a:pt x="57" y="20"/>
                    <a:pt x="58" y="20"/>
                  </a:cubicBezTo>
                  <a:cubicBezTo>
                    <a:pt x="58" y="18"/>
                    <a:pt x="58" y="16"/>
                    <a:pt x="58" y="15"/>
                  </a:cubicBezTo>
                  <a:cubicBezTo>
                    <a:pt x="57" y="15"/>
                    <a:pt x="57" y="14"/>
                    <a:pt x="56" y="14"/>
                  </a:cubicBezTo>
                  <a:cubicBezTo>
                    <a:pt x="57" y="15"/>
                    <a:pt x="57" y="18"/>
                    <a:pt x="56" y="19"/>
                  </a:cubicBezTo>
                  <a:close/>
                  <a:moveTo>
                    <a:pt x="67" y="19"/>
                  </a:moveTo>
                  <a:cubicBezTo>
                    <a:pt x="66" y="18"/>
                    <a:pt x="64" y="16"/>
                    <a:pt x="63" y="15"/>
                  </a:cubicBezTo>
                  <a:cubicBezTo>
                    <a:pt x="64" y="16"/>
                    <a:pt x="65" y="19"/>
                    <a:pt x="67" y="19"/>
                  </a:cubicBezTo>
                  <a:close/>
                  <a:moveTo>
                    <a:pt x="69" y="27"/>
                  </a:moveTo>
                  <a:cubicBezTo>
                    <a:pt x="69" y="27"/>
                    <a:pt x="70" y="27"/>
                    <a:pt x="70" y="27"/>
                  </a:cubicBezTo>
                  <a:cubicBezTo>
                    <a:pt x="70" y="26"/>
                    <a:pt x="70" y="24"/>
                    <a:pt x="69" y="25"/>
                  </a:cubicBezTo>
                  <a:cubicBezTo>
                    <a:pt x="68" y="25"/>
                    <a:pt x="69" y="26"/>
                    <a:pt x="69" y="27"/>
                  </a:cubicBezTo>
                  <a:close/>
                  <a:moveTo>
                    <a:pt x="70" y="29"/>
                  </a:moveTo>
                  <a:cubicBezTo>
                    <a:pt x="71" y="30"/>
                    <a:pt x="72" y="31"/>
                    <a:pt x="73" y="31"/>
                  </a:cubicBezTo>
                  <a:cubicBezTo>
                    <a:pt x="72" y="31"/>
                    <a:pt x="72" y="29"/>
                    <a:pt x="72" y="29"/>
                  </a:cubicBezTo>
                  <a:cubicBezTo>
                    <a:pt x="71" y="29"/>
                    <a:pt x="71" y="29"/>
                    <a:pt x="70" y="29"/>
                  </a:cubicBezTo>
                  <a:close/>
                  <a:moveTo>
                    <a:pt x="75" y="31"/>
                  </a:moveTo>
                  <a:cubicBezTo>
                    <a:pt x="75" y="30"/>
                    <a:pt x="75" y="30"/>
                    <a:pt x="74" y="29"/>
                  </a:cubicBezTo>
                  <a:cubicBezTo>
                    <a:pt x="74" y="30"/>
                    <a:pt x="74" y="31"/>
                    <a:pt x="75" y="31"/>
                  </a:cubicBezTo>
                  <a:close/>
                  <a:moveTo>
                    <a:pt x="79" y="38"/>
                  </a:moveTo>
                  <a:cubicBezTo>
                    <a:pt x="79" y="37"/>
                    <a:pt x="79" y="35"/>
                    <a:pt x="78" y="35"/>
                  </a:cubicBezTo>
                  <a:cubicBezTo>
                    <a:pt x="78" y="36"/>
                    <a:pt x="78" y="38"/>
                    <a:pt x="79" y="38"/>
                  </a:cubicBezTo>
                  <a:close/>
                  <a:moveTo>
                    <a:pt x="91" y="62"/>
                  </a:moveTo>
                  <a:cubicBezTo>
                    <a:pt x="92" y="61"/>
                    <a:pt x="92" y="60"/>
                    <a:pt x="91" y="60"/>
                  </a:cubicBezTo>
                  <a:cubicBezTo>
                    <a:pt x="91" y="60"/>
                    <a:pt x="91" y="62"/>
                    <a:pt x="91" y="62"/>
                  </a:cubicBezTo>
                  <a:close/>
                  <a:moveTo>
                    <a:pt x="87" y="71"/>
                  </a:moveTo>
                  <a:cubicBezTo>
                    <a:pt x="88" y="70"/>
                    <a:pt x="88" y="66"/>
                    <a:pt x="87" y="64"/>
                  </a:cubicBezTo>
                  <a:cubicBezTo>
                    <a:pt x="86" y="66"/>
                    <a:pt x="86" y="70"/>
                    <a:pt x="87" y="71"/>
                  </a:cubicBezTo>
                  <a:close/>
                  <a:moveTo>
                    <a:pt x="91" y="67"/>
                  </a:moveTo>
                  <a:cubicBezTo>
                    <a:pt x="91" y="67"/>
                    <a:pt x="91" y="68"/>
                    <a:pt x="92" y="68"/>
                  </a:cubicBezTo>
                  <a:cubicBezTo>
                    <a:pt x="91" y="67"/>
                    <a:pt x="92" y="65"/>
                    <a:pt x="91" y="65"/>
                  </a:cubicBezTo>
                  <a:cubicBezTo>
                    <a:pt x="92" y="66"/>
                    <a:pt x="90" y="66"/>
                    <a:pt x="91" y="67"/>
                  </a:cubicBezTo>
                  <a:close/>
                  <a:moveTo>
                    <a:pt x="90" y="80"/>
                  </a:moveTo>
                  <a:cubicBezTo>
                    <a:pt x="92" y="79"/>
                    <a:pt x="91" y="76"/>
                    <a:pt x="91" y="75"/>
                  </a:cubicBezTo>
                  <a:cubicBezTo>
                    <a:pt x="90" y="75"/>
                    <a:pt x="90" y="75"/>
                    <a:pt x="90" y="75"/>
                  </a:cubicBezTo>
                  <a:cubicBezTo>
                    <a:pt x="90" y="77"/>
                    <a:pt x="90" y="78"/>
                    <a:pt x="90" y="80"/>
                  </a:cubicBezTo>
                  <a:close/>
                  <a:moveTo>
                    <a:pt x="89" y="82"/>
                  </a:moveTo>
                  <a:cubicBezTo>
                    <a:pt x="89" y="81"/>
                    <a:pt x="89" y="79"/>
                    <a:pt x="88" y="79"/>
                  </a:cubicBezTo>
                  <a:cubicBezTo>
                    <a:pt x="88" y="80"/>
                    <a:pt x="87" y="82"/>
                    <a:pt x="89" y="82"/>
                  </a:cubicBezTo>
                  <a:close/>
                  <a:moveTo>
                    <a:pt x="93" y="84"/>
                  </a:moveTo>
                  <a:cubicBezTo>
                    <a:pt x="94" y="84"/>
                    <a:pt x="94" y="82"/>
                    <a:pt x="93" y="81"/>
                  </a:cubicBezTo>
                  <a:cubicBezTo>
                    <a:pt x="94" y="82"/>
                    <a:pt x="93" y="84"/>
                    <a:pt x="93" y="84"/>
                  </a:cubicBezTo>
                  <a:close/>
                  <a:moveTo>
                    <a:pt x="90" y="87"/>
                  </a:moveTo>
                  <a:cubicBezTo>
                    <a:pt x="90" y="86"/>
                    <a:pt x="91" y="85"/>
                    <a:pt x="90" y="83"/>
                  </a:cubicBezTo>
                  <a:cubicBezTo>
                    <a:pt x="89" y="84"/>
                    <a:pt x="89" y="86"/>
                    <a:pt x="90" y="87"/>
                  </a:cubicBezTo>
                  <a:close/>
                  <a:moveTo>
                    <a:pt x="85" y="90"/>
                  </a:moveTo>
                  <a:cubicBezTo>
                    <a:pt x="86" y="90"/>
                    <a:pt x="86" y="91"/>
                    <a:pt x="87" y="90"/>
                  </a:cubicBezTo>
                  <a:cubicBezTo>
                    <a:pt x="86" y="88"/>
                    <a:pt x="87" y="87"/>
                    <a:pt x="87" y="86"/>
                  </a:cubicBezTo>
                  <a:cubicBezTo>
                    <a:pt x="86" y="87"/>
                    <a:pt x="85" y="89"/>
                    <a:pt x="85" y="90"/>
                  </a:cubicBezTo>
                  <a:close/>
                  <a:moveTo>
                    <a:pt x="82" y="97"/>
                  </a:moveTo>
                  <a:cubicBezTo>
                    <a:pt x="82" y="98"/>
                    <a:pt x="80" y="99"/>
                    <a:pt x="81" y="100"/>
                  </a:cubicBezTo>
                  <a:cubicBezTo>
                    <a:pt x="82" y="99"/>
                    <a:pt x="84" y="97"/>
                    <a:pt x="84" y="95"/>
                  </a:cubicBezTo>
                  <a:cubicBezTo>
                    <a:pt x="83" y="96"/>
                    <a:pt x="83" y="97"/>
                    <a:pt x="82" y="97"/>
                  </a:cubicBezTo>
                  <a:close/>
                  <a:moveTo>
                    <a:pt x="89" y="98"/>
                  </a:moveTo>
                  <a:cubicBezTo>
                    <a:pt x="89" y="97"/>
                    <a:pt x="91" y="95"/>
                    <a:pt x="90" y="95"/>
                  </a:cubicBezTo>
                  <a:cubicBezTo>
                    <a:pt x="90" y="96"/>
                    <a:pt x="88" y="97"/>
                    <a:pt x="89" y="98"/>
                  </a:cubicBezTo>
                  <a:close/>
                  <a:moveTo>
                    <a:pt x="84" y="99"/>
                  </a:moveTo>
                  <a:cubicBezTo>
                    <a:pt x="85" y="99"/>
                    <a:pt x="86" y="97"/>
                    <a:pt x="85" y="97"/>
                  </a:cubicBezTo>
                  <a:cubicBezTo>
                    <a:pt x="85" y="98"/>
                    <a:pt x="84" y="98"/>
                    <a:pt x="84" y="99"/>
                  </a:cubicBezTo>
                  <a:close/>
                  <a:moveTo>
                    <a:pt x="81" y="110"/>
                  </a:moveTo>
                  <a:cubicBezTo>
                    <a:pt x="82" y="109"/>
                    <a:pt x="84" y="108"/>
                    <a:pt x="83" y="106"/>
                  </a:cubicBezTo>
                  <a:cubicBezTo>
                    <a:pt x="81" y="107"/>
                    <a:pt x="81" y="108"/>
                    <a:pt x="81" y="110"/>
                  </a:cubicBezTo>
                  <a:close/>
                  <a:moveTo>
                    <a:pt x="71" y="114"/>
                  </a:moveTo>
                  <a:cubicBezTo>
                    <a:pt x="72" y="113"/>
                    <a:pt x="73" y="113"/>
                    <a:pt x="74" y="113"/>
                  </a:cubicBezTo>
                  <a:cubicBezTo>
                    <a:pt x="74" y="113"/>
                    <a:pt x="74" y="112"/>
                    <a:pt x="74" y="111"/>
                  </a:cubicBezTo>
                  <a:cubicBezTo>
                    <a:pt x="73" y="112"/>
                    <a:pt x="72" y="113"/>
                    <a:pt x="71" y="114"/>
                  </a:cubicBezTo>
                  <a:close/>
                  <a:moveTo>
                    <a:pt x="68" y="116"/>
                  </a:moveTo>
                  <a:cubicBezTo>
                    <a:pt x="69" y="117"/>
                    <a:pt x="69" y="118"/>
                    <a:pt x="70" y="118"/>
                  </a:cubicBezTo>
                  <a:cubicBezTo>
                    <a:pt x="69" y="116"/>
                    <a:pt x="71" y="114"/>
                    <a:pt x="70" y="114"/>
                  </a:cubicBezTo>
                  <a:cubicBezTo>
                    <a:pt x="70" y="115"/>
                    <a:pt x="69" y="115"/>
                    <a:pt x="68" y="116"/>
                  </a:cubicBezTo>
                  <a:close/>
                  <a:moveTo>
                    <a:pt x="16" y="128"/>
                  </a:moveTo>
                  <a:cubicBezTo>
                    <a:pt x="17" y="128"/>
                    <a:pt x="17" y="128"/>
                    <a:pt x="18" y="128"/>
                  </a:cubicBezTo>
                  <a:cubicBezTo>
                    <a:pt x="18" y="126"/>
                    <a:pt x="18" y="125"/>
                    <a:pt x="18" y="124"/>
                  </a:cubicBezTo>
                  <a:cubicBezTo>
                    <a:pt x="17" y="124"/>
                    <a:pt x="17" y="124"/>
                    <a:pt x="16" y="124"/>
                  </a:cubicBezTo>
                  <a:cubicBezTo>
                    <a:pt x="16" y="125"/>
                    <a:pt x="15" y="126"/>
                    <a:pt x="16" y="128"/>
                  </a:cubicBezTo>
                  <a:close/>
                  <a:moveTo>
                    <a:pt x="21" y="128"/>
                  </a:moveTo>
                  <a:cubicBezTo>
                    <a:pt x="22" y="129"/>
                    <a:pt x="22" y="129"/>
                    <a:pt x="23" y="129"/>
                  </a:cubicBezTo>
                  <a:cubicBezTo>
                    <a:pt x="23" y="128"/>
                    <a:pt x="24" y="127"/>
                    <a:pt x="23" y="126"/>
                  </a:cubicBezTo>
                  <a:cubicBezTo>
                    <a:pt x="23" y="126"/>
                    <a:pt x="22" y="126"/>
                    <a:pt x="21" y="126"/>
                  </a:cubicBezTo>
                  <a:cubicBezTo>
                    <a:pt x="21" y="127"/>
                    <a:pt x="21" y="127"/>
                    <a:pt x="21" y="128"/>
                  </a:cubicBezTo>
                  <a:close/>
                  <a:moveTo>
                    <a:pt x="58" y="123"/>
                  </a:moveTo>
                  <a:cubicBezTo>
                    <a:pt x="59" y="123"/>
                    <a:pt x="60" y="123"/>
                    <a:pt x="61" y="123"/>
                  </a:cubicBezTo>
                  <a:cubicBezTo>
                    <a:pt x="61" y="122"/>
                    <a:pt x="61" y="122"/>
                    <a:pt x="61" y="121"/>
                  </a:cubicBezTo>
                  <a:cubicBezTo>
                    <a:pt x="60" y="121"/>
                    <a:pt x="58" y="122"/>
                    <a:pt x="58" y="123"/>
                  </a:cubicBezTo>
                  <a:close/>
                  <a:moveTo>
                    <a:pt x="64" y="124"/>
                  </a:moveTo>
                  <a:cubicBezTo>
                    <a:pt x="65" y="124"/>
                    <a:pt x="65" y="123"/>
                    <a:pt x="66" y="122"/>
                  </a:cubicBezTo>
                  <a:cubicBezTo>
                    <a:pt x="66" y="122"/>
                    <a:pt x="66" y="121"/>
                    <a:pt x="66" y="121"/>
                  </a:cubicBezTo>
                  <a:cubicBezTo>
                    <a:pt x="65" y="122"/>
                    <a:pt x="64" y="122"/>
                    <a:pt x="64" y="124"/>
                  </a:cubicBezTo>
                  <a:close/>
                  <a:moveTo>
                    <a:pt x="28" y="128"/>
                  </a:moveTo>
                  <a:cubicBezTo>
                    <a:pt x="29" y="129"/>
                    <a:pt x="29" y="130"/>
                    <a:pt x="30" y="130"/>
                  </a:cubicBezTo>
                  <a:cubicBezTo>
                    <a:pt x="29" y="129"/>
                    <a:pt x="31" y="128"/>
                    <a:pt x="30" y="128"/>
                  </a:cubicBezTo>
                  <a:cubicBezTo>
                    <a:pt x="29" y="128"/>
                    <a:pt x="29" y="128"/>
                    <a:pt x="28" y="128"/>
                  </a:cubicBezTo>
                  <a:close/>
                  <a:moveTo>
                    <a:pt x="12" y="132"/>
                  </a:moveTo>
                  <a:cubicBezTo>
                    <a:pt x="13" y="132"/>
                    <a:pt x="13" y="132"/>
                    <a:pt x="14" y="132"/>
                  </a:cubicBezTo>
                  <a:cubicBezTo>
                    <a:pt x="14" y="131"/>
                    <a:pt x="12" y="131"/>
                    <a:pt x="12" y="132"/>
                  </a:cubicBezTo>
                  <a:close/>
                  <a:moveTo>
                    <a:pt x="40" y="130"/>
                  </a:moveTo>
                  <a:cubicBezTo>
                    <a:pt x="39" y="129"/>
                    <a:pt x="40" y="128"/>
                    <a:pt x="40" y="127"/>
                  </a:cubicBezTo>
                  <a:cubicBezTo>
                    <a:pt x="39" y="127"/>
                    <a:pt x="38" y="127"/>
                    <a:pt x="37" y="128"/>
                  </a:cubicBezTo>
                  <a:cubicBezTo>
                    <a:pt x="37" y="129"/>
                    <a:pt x="38" y="130"/>
                    <a:pt x="40" y="130"/>
                  </a:cubicBezTo>
                  <a:close/>
                  <a:moveTo>
                    <a:pt x="50" y="127"/>
                  </a:moveTo>
                  <a:cubicBezTo>
                    <a:pt x="50" y="126"/>
                    <a:pt x="50" y="126"/>
                    <a:pt x="50" y="126"/>
                  </a:cubicBezTo>
                  <a:cubicBezTo>
                    <a:pt x="49" y="126"/>
                    <a:pt x="47" y="126"/>
                    <a:pt x="47" y="126"/>
                  </a:cubicBezTo>
                  <a:cubicBezTo>
                    <a:pt x="48" y="127"/>
                    <a:pt x="49" y="127"/>
                    <a:pt x="50" y="127"/>
                  </a:cubicBezTo>
                  <a:close/>
                  <a:moveTo>
                    <a:pt x="59" y="126"/>
                  </a:moveTo>
                  <a:cubicBezTo>
                    <a:pt x="58" y="126"/>
                    <a:pt x="60" y="126"/>
                    <a:pt x="60" y="125"/>
                  </a:cubicBezTo>
                  <a:cubicBezTo>
                    <a:pt x="59" y="125"/>
                    <a:pt x="57" y="126"/>
                    <a:pt x="59" y="126"/>
                  </a:cubicBezTo>
                  <a:close/>
                  <a:moveTo>
                    <a:pt x="44" y="130"/>
                  </a:moveTo>
                  <a:cubicBezTo>
                    <a:pt x="45" y="130"/>
                    <a:pt x="45" y="129"/>
                    <a:pt x="45" y="128"/>
                  </a:cubicBezTo>
                  <a:cubicBezTo>
                    <a:pt x="44" y="128"/>
                    <a:pt x="44" y="128"/>
                    <a:pt x="43" y="128"/>
                  </a:cubicBezTo>
                  <a:cubicBezTo>
                    <a:pt x="43" y="129"/>
                    <a:pt x="43" y="129"/>
                    <a:pt x="44" y="130"/>
                  </a:cubicBezTo>
                  <a:close/>
                  <a:moveTo>
                    <a:pt x="18" y="134"/>
                  </a:moveTo>
                  <a:cubicBezTo>
                    <a:pt x="19" y="134"/>
                    <a:pt x="19" y="134"/>
                    <a:pt x="19" y="134"/>
                  </a:cubicBezTo>
                  <a:cubicBezTo>
                    <a:pt x="19" y="133"/>
                    <a:pt x="19" y="132"/>
                    <a:pt x="18" y="132"/>
                  </a:cubicBezTo>
                  <a:cubicBezTo>
                    <a:pt x="18" y="133"/>
                    <a:pt x="18" y="133"/>
                    <a:pt x="18" y="134"/>
                  </a:cubicBezTo>
                  <a:close/>
                  <a:moveTo>
                    <a:pt x="59" y="129"/>
                  </a:moveTo>
                  <a:cubicBezTo>
                    <a:pt x="61" y="129"/>
                    <a:pt x="62" y="128"/>
                    <a:pt x="63" y="127"/>
                  </a:cubicBezTo>
                  <a:cubicBezTo>
                    <a:pt x="61" y="127"/>
                    <a:pt x="60" y="128"/>
                    <a:pt x="59" y="129"/>
                  </a:cubicBezTo>
                  <a:close/>
                  <a:moveTo>
                    <a:pt x="25" y="135"/>
                  </a:moveTo>
                  <a:cubicBezTo>
                    <a:pt x="24" y="134"/>
                    <a:pt x="23" y="134"/>
                    <a:pt x="21" y="134"/>
                  </a:cubicBezTo>
                  <a:cubicBezTo>
                    <a:pt x="21" y="136"/>
                    <a:pt x="24" y="134"/>
                    <a:pt x="25" y="135"/>
                  </a:cubicBezTo>
                  <a:close/>
                  <a:moveTo>
                    <a:pt x="55" y="131"/>
                  </a:moveTo>
                  <a:cubicBezTo>
                    <a:pt x="56" y="130"/>
                    <a:pt x="58" y="131"/>
                    <a:pt x="58" y="130"/>
                  </a:cubicBezTo>
                  <a:cubicBezTo>
                    <a:pt x="57" y="129"/>
                    <a:pt x="55" y="130"/>
                    <a:pt x="55" y="131"/>
                  </a:cubicBezTo>
                  <a:close/>
                  <a:moveTo>
                    <a:pt x="37" y="136"/>
                  </a:moveTo>
                  <a:cubicBezTo>
                    <a:pt x="37" y="136"/>
                    <a:pt x="35" y="137"/>
                    <a:pt x="35" y="136"/>
                  </a:cubicBezTo>
                  <a:cubicBezTo>
                    <a:pt x="35" y="137"/>
                    <a:pt x="37" y="138"/>
                    <a:pt x="37" y="136"/>
                  </a:cubicBezTo>
                  <a:close/>
                  <a:moveTo>
                    <a:pt x="42" y="136"/>
                  </a:moveTo>
                  <a:cubicBezTo>
                    <a:pt x="41" y="136"/>
                    <a:pt x="40" y="136"/>
                    <a:pt x="39" y="136"/>
                  </a:cubicBezTo>
                  <a:cubicBezTo>
                    <a:pt x="40" y="138"/>
                    <a:pt x="42" y="137"/>
                    <a:pt x="42" y="136"/>
                  </a:cubicBezTo>
                  <a:close/>
                  <a:moveTo>
                    <a:pt x="39" y="144"/>
                  </a:moveTo>
                  <a:cubicBezTo>
                    <a:pt x="40" y="144"/>
                    <a:pt x="40" y="143"/>
                    <a:pt x="41" y="143"/>
                  </a:cubicBezTo>
                  <a:cubicBezTo>
                    <a:pt x="40" y="143"/>
                    <a:pt x="40" y="141"/>
                    <a:pt x="39" y="142"/>
                  </a:cubicBezTo>
                  <a:cubicBezTo>
                    <a:pt x="39" y="142"/>
                    <a:pt x="39" y="143"/>
                    <a:pt x="39" y="144"/>
                  </a:cubicBezTo>
                  <a:close/>
                  <a:moveTo>
                    <a:pt x="29" y="145"/>
                  </a:moveTo>
                  <a:cubicBezTo>
                    <a:pt x="29" y="144"/>
                    <a:pt x="30" y="144"/>
                    <a:pt x="30" y="144"/>
                  </a:cubicBezTo>
                  <a:cubicBezTo>
                    <a:pt x="29" y="143"/>
                    <a:pt x="28" y="145"/>
                    <a:pt x="29" y="145"/>
                  </a:cubicBezTo>
                  <a:close/>
                  <a:moveTo>
                    <a:pt x="44" y="146"/>
                  </a:moveTo>
                  <a:cubicBezTo>
                    <a:pt x="44" y="145"/>
                    <a:pt x="44" y="144"/>
                    <a:pt x="43" y="143"/>
                  </a:cubicBezTo>
                  <a:cubicBezTo>
                    <a:pt x="43" y="144"/>
                    <a:pt x="43" y="145"/>
                    <a:pt x="44" y="146"/>
                  </a:cubicBezTo>
                  <a:close/>
                  <a:moveTo>
                    <a:pt x="34" y="155"/>
                  </a:moveTo>
                  <a:cubicBezTo>
                    <a:pt x="38" y="154"/>
                    <a:pt x="38" y="150"/>
                    <a:pt x="36" y="147"/>
                  </a:cubicBezTo>
                  <a:cubicBezTo>
                    <a:pt x="36" y="150"/>
                    <a:pt x="35" y="152"/>
                    <a:pt x="34" y="155"/>
                  </a:cubicBezTo>
                  <a:close/>
                  <a:moveTo>
                    <a:pt x="40" y="153"/>
                  </a:moveTo>
                  <a:cubicBezTo>
                    <a:pt x="41" y="151"/>
                    <a:pt x="41" y="148"/>
                    <a:pt x="40" y="146"/>
                  </a:cubicBezTo>
                  <a:cubicBezTo>
                    <a:pt x="39" y="148"/>
                    <a:pt x="39" y="152"/>
                    <a:pt x="40" y="153"/>
                  </a:cubicBezTo>
                  <a:close/>
                  <a:moveTo>
                    <a:pt x="58" y="146"/>
                  </a:moveTo>
                  <a:cubicBezTo>
                    <a:pt x="57" y="146"/>
                    <a:pt x="56" y="144"/>
                    <a:pt x="55" y="145"/>
                  </a:cubicBezTo>
                  <a:cubicBezTo>
                    <a:pt x="57" y="145"/>
                    <a:pt x="57" y="146"/>
                    <a:pt x="58" y="146"/>
                  </a:cubicBezTo>
                  <a:close/>
                  <a:moveTo>
                    <a:pt x="51" y="153"/>
                  </a:moveTo>
                  <a:cubicBezTo>
                    <a:pt x="52" y="151"/>
                    <a:pt x="52" y="148"/>
                    <a:pt x="50" y="147"/>
                  </a:cubicBezTo>
                  <a:cubicBezTo>
                    <a:pt x="50" y="148"/>
                    <a:pt x="50" y="152"/>
                    <a:pt x="51" y="153"/>
                  </a:cubicBezTo>
                  <a:close/>
                  <a:moveTo>
                    <a:pt x="54" y="150"/>
                  </a:moveTo>
                  <a:cubicBezTo>
                    <a:pt x="55" y="150"/>
                    <a:pt x="55" y="147"/>
                    <a:pt x="54" y="148"/>
                  </a:cubicBezTo>
                  <a:cubicBezTo>
                    <a:pt x="54" y="148"/>
                    <a:pt x="54" y="150"/>
                    <a:pt x="54" y="150"/>
                  </a:cubicBezTo>
                  <a:close/>
                  <a:moveTo>
                    <a:pt x="44" y="152"/>
                  </a:moveTo>
                  <a:cubicBezTo>
                    <a:pt x="44" y="151"/>
                    <a:pt x="45" y="150"/>
                    <a:pt x="44" y="149"/>
                  </a:cubicBezTo>
                  <a:cubicBezTo>
                    <a:pt x="44" y="150"/>
                    <a:pt x="43" y="152"/>
                    <a:pt x="44" y="152"/>
                  </a:cubicBezTo>
                  <a:close/>
                  <a:moveTo>
                    <a:pt x="28" y="159"/>
                  </a:moveTo>
                  <a:cubicBezTo>
                    <a:pt x="30" y="159"/>
                    <a:pt x="31" y="157"/>
                    <a:pt x="30" y="155"/>
                  </a:cubicBezTo>
                  <a:cubicBezTo>
                    <a:pt x="29" y="156"/>
                    <a:pt x="27" y="157"/>
                    <a:pt x="28" y="159"/>
                  </a:cubicBezTo>
                  <a:close/>
                  <a:moveTo>
                    <a:pt x="74" y="150"/>
                  </a:moveTo>
                  <a:cubicBezTo>
                    <a:pt x="73" y="149"/>
                    <a:pt x="69" y="149"/>
                    <a:pt x="67" y="150"/>
                  </a:cubicBezTo>
                  <a:cubicBezTo>
                    <a:pt x="70" y="149"/>
                    <a:pt x="72" y="151"/>
                    <a:pt x="74" y="150"/>
                  </a:cubicBezTo>
                  <a:close/>
                  <a:moveTo>
                    <a:pt x="10" y="162"/>
                  </a:moveTo>
                  <a:cubicBezTo>
                    <a:pt x="11" y="162"/>
                    <a:pt x="11" y="159"/>
                    <a:pt x="10" y="159"/>
                  </a:cubicBezTo>
                  <a:cubicBezTo>
                    <a:pt x="11" y="160"/>
                    <a:pt x="10" y="161"/>
                    <a:pt x="10" y="162"/>
                  </a:cubicBezTo>
                  <a:close/>
                  <a:moveTo>
                    <a:pt x="39" y="157"/>
                  </a:moveTo>
                  <a:cubicBezTo>
                    <a:pt x="40" y="157"/>
                    <a:pt x="40" y="156"/>
                    <a:pt x="40" y="155"/>
                  </a:cubicBezTo>
                  <a:cubicBezTo>
                    <a:pt x="39" y="155"/>
                    <a:pt x="39" y="155"/>
                    <a:pt x="38" y="155"/>
                  </a:cubicBezTo>
                  <a:cubicBezTo>
                    <a:pt x="38" y="156"/>
                    <a:pt x="39" y="156"/>
                    <a:pt x="39" y="157"/>
                  </a:cubicBezTo>
                  <a:close/>
                  <a:moveTo>
                    <a:pt x="44" y="156"/>
                  </a:moveTo>
                  <a:cubicBezTo>
                    <a:pt x="45" y="158"/>
                    <a:pt x="48" y="158"/>
                    <a:pt x="49" y="156"/>
                  </a:cubicBezTo>
                  <a:cubicBezTo>
                    <a:pt x="48" y="156"/>
                    <a:pt x="49" y="154"/>
                    <a:pt x="48" y="154"/>
                  </a:cubicBezTo>
                  <a:cubicBezTo>
                    <a:pt x="48" y="156"/>
                    <a:pt x="45" y="155"/>
                    <a:pt x="44" y="156"/>
                  </a:cubicBezTo>
                  <a:close/>
                  <a:moveTo>
                    <a:pt x="67" y="153"/>
                  </a:moveTo>
                  <a:cubicBezTo>
                    <a:pt x="67" y="154"/>
                    <a:pt x="67" y="155"/>
                    <a:pt x="68" y="155"/>
                  </a:cubicBezTo>
                  <a:cubicBezTo>
                    <a:pt x="69" y="155"/>
                    <a:pt x="69" y="153"/>
                    <a:pt x="69" y="153"/>
                  </a:cubicBezTo>
                  <a:cubicBezTo>
                    <a:pt x="68" y="153"/>
                    <a:pt x="68" y="153"/>
                    <a:pt x="67" y="153"/>
                  </a:cubicBezTo>
                  <a:close/>
                  <a:moveTo>
                    <a:pt x="51" y="157"/>
                  </a:moveTo>
                  <a:cubicBezTo>
                    <a:pt x="52" y="156"/>
                    <a:pt x="53" y="156"/>
                    <a:pt x="53" y="155"/>
                  </a:cubicBezTo>
                  <a:cubicBezTo>
                    <a:pt x="52" y="156"/>
                    <a:pt x="51" y="156"/>
                    <a:pt x="51" y="157"/>
                  </a:cubicBezTo>
                  <a:close/>
                  <a:moveTo>
                    <a:pt x="42" y="159"/>
                  </a:moveTo>
                  <a:cubicBezTo>
                    <a:pt x="43" y="159"/>
                    <a:pt x="43" y="159"/>
                    <a:pt x="44" y="159"/>
                  </a:cubicBezTo>
                  <a:cubicBezTo>
                    <a:pt x="43" y="158"/>
                    <a:pt x="43" y="158"/>
                    <a:pt x="43" y="158"/>
                  </a:cubicBezTo>
                  <a:cubicBezTo>
                    <a:pt x="43" y="158"/>
                    <a:pt x="43" y="158"/>
                    <a:pt x="43" y="158"/>
                  </a:cubicBezTo>
                  <a:cubicBezTo>
                    <a:pt x="43" y="159"/>
                    <a:pt x="42" y="159"/>
                    <a:pt x="42" y="159"/>
                  </a:cubicBezTo>
                  <a:close/>
                  <a:moveTo>
                    <a:pt x="55" y="158"/>
                  </a:moveTo>
                  <a:cubicBezTo>
                    <a:pt x="56" y="157"/>
                    <a:pt x="57" y="157"/>
                    <a:pt x="58" y="157"/>
                  </a:cubicBezTo>
                  <a:cubicBezTo>
                    <a:pt x="58" y="157"/>
                    <a:pt x="57" y="156"/>
                    <a:pt x="57" y="156"/>
                  </a:cubicBezTo>
                  <a:cubicBezTo>
                    <a:pt x="56" y="157"/>
                    <a:pt x="54" y="156"/>
                    <a:pt x="55" y="158"/>
                  </a:cubicBezTo>
                  <a:close/>
                  <a:moveTo>
                    <a:pt x="18" y="163"/>
                  </a:moveTo>
                  <a:cubicBezTo>
                    <a:pt x="20" y="163"/>
                    <a:pt x="21" y="164"/>
                    <a:pt x="21" y="162"/>
                  </a:cubicBezTo>
                  <a:cubicBezTo>
                    <a:pt x="20" y="163"/>
                    <a:pt x="18" y="161"/>
                    <a:pt x="18" y="163"/>
                  </a:cubicBezTo>
                  <a:close/>
                </a:path>
              </a:pathLst>
            </a:custGeom>
            <a:grpFill/>
            <a:ln w="9525">
              <a:solidFill>
                <a:srgbClr val="60717F"/>
              </a:solidFill>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441" name="Freeform 485"/>
            <p:cNvSpPr>
              <a:spLocks noEditPoints="1"/>
            </p:cNvSpPr>
            <p:nvPr/>
          </p:nvSpPr>
          <p:spPr bwMode="auto">
            <a:xfrm>
              <a:off x="949207" y="1268047"/>
              <a:ext cx="594203" cy="664878"/>
            </a:xfrm>
            <a:custGeom>
              <a:avLst/>
              <a:gdLst>
                <a:gd name="T0" fmla="*/ 41 w 96"/>
                <a:gd name="T1" fmla="*/ 105 h 107"/>
                <a:gd name="T2" fmla="*/ 6 w 96"/>
                <a:gd name="T3" fmla="*/ 76 h 107"/>
                <a:gd name="T4" fmla="*/ 18 w 96"/>
                <a:gd name="T5" fmla="*/ 14 h 107"/>
                <a:gd name="T6" fmla="*/ 91 w 96"/>
                <a:gd name="T7" fmla="*/ 32 h 107"/>
                <a:gd name="T8" fmla="*/ 94 w 96"/>
                <a:gd name="T9" fmla="*/ 63 h 107"/>
                <a:gd name="T10" fmla="*/ 42 w 96"/>
                <a:gd name="T11" fmla="*/ 7 h 107"/>
                <a:gd name="T12" fmla="*/ 48 w 96"/>
                <a:gd name="T13" fmla="*/ 14 h 107"/>
                <a:gd name="T14" fmla="*/ 29 w 96"/>
                <a:gd name="T15" fmla="*/ 13 h 107"/>
                <a:gd name="T16" fmla="*/ 35 w 96"/>
                <a:gd name="T17" fmla="*/ 8 h 107"/>
                <a:gd name="T18" fmla="*/ 51 w 96"/>
                <a:gd name="T19" fmla="*/ 15 h 107"/>
                <a:gd name="T20" fmla="*/ 51 w 96"/>
                <a:gd name="T21" fmla="*/ 15 h 107"/>
                <a:gd name="T22" fmla="*/ 26 w 96"/>
                <a:gd name="T23" fmla="*/ 15 h 107"/>
                <a:gd name="T24" fmla="*/ 20 w 96"/>
                <a:gd name="T25" fmla="*/ 27 h 107"/>
                <a:gd name="T26" fmla="*/ 30 w 96"/>
                <a:gd name="T27" fmla="*/ 15 h 107"/>
                <a:gd name="T28" fmla="*/ 70 w 96"/>
                <a:gd name="T29" fmla="*/ 24 h 107"/>
                <a:gd name="T30" fmla="*/ 49 w 96"/>
                <a:gd name="T31" fmla="*/ 16 h 107"/>
                <a:gd name="T32" fmla="*/ 59 w 96"/>
                <a:gd name="T33" fmla="*/ 20 h 107"/>
                <a:gd name="T34" fmla="*/ 84 w 96"/>
                <a:gd name="T35" fmla="*/ 35 h 107"/>
                <a:gd name="T36" fmla="*/ 73 w 96"/>
                <a:gd name="T37" fmla="*/ 26 h 107"/>
                <a:gd name="T38" fmla="*/ 16 w 96"/>
                <a:gd name="T39" fmla="*/ 29 h 107"/>
                <a:gd name="T40" fmla="*/ 67 w 96"/>
                <a:gd name="T41" fmla="*/ 49 h 107"/>
                <a:gd name="T42" fmla="*/ 55 w 96"/>
                <a:gd name="T43" fmla="*/ 40 h 107"/>
                <a:gd name="T44" fmla="*/ 32 w 96"/>
                <a:gd name="T45" fmla="*/ 33 h 107"/>
                <a:gd name="T46" fmla="*/ 8 w 96"/>
                <a:gd name="T47" fmla="*/ 50 h 107"/>
                <a:gd name="T48" fmla="*/ 8 w 96"/>
                <a:gd name="T49" fmla="*/ 50 h 107"/>
                <a:gd name="T50" fmla="*/ 93 w 96"/>
                <a:gd name="T51" fmla="*/ 45 h 107"/>
                <a:gd name="T52" fmla="*/ 47 w 96"/>
                <a:gd name="T53" fmla="*/ 54 h 107"/>
                <a:gd name="T54" fmla="*/ 72 w 96"/>
                <a:gd name="T55" fmla="*/ 39 h 107"/>
                <a:gd name="T56" fmla="*/ 82 w 96"/>
                <a:gd name="T57" fmla="*/ 60 h 107"/>
                <a:gd name="T58" fmla="*/ 72 w 96"/>
                <a:gd name="T59" fmla="*/ 39 h 107"/>
                <a:gd name="T60" fmla="*/ 21 w 96"/>
                <a:gd name="T61" fmla="*/ 65 h 107"/>
                <a:gd name="T62" fmla="*/ 5 w 96"/>
                <a:gd name="T63" fmla="*/ 64 h 107"/>
                <a:gd name="T64" fmla="*/ 5 w 96"/>
                <a:gd name="T65" fmla="*/ 64 h 107"/>
                <a:gd name="T66" fmla="*/ 66 w 96"/>
                <a:gd name="T67" fmla="*/ 51 h 107"/>
                <a:gd name="T68" fmla="*/ 23 w 96"/>
                <a:gd name="T69" fmla="*/ 67 h 107"/>
                <a:gd name="T70" fmla="*/ 46 w 96"/>
                <a:gd name="T71" fmla="*/ 56 h 107"/>
                <a:gd name="T72" fmla="*/ 84 w 96"/>
                <a:gd name="T73" fmla="*/ 62 h 107"/>
                <a:gd name="T74" fmla="*/ 87 w 96"/>
                <a:gd name="T75" fmla="*/ 41 h 107"/>
                <a:gd name="T76" fmla="*/ 19 w 96"/>
                <a:gd name="T77" fmla="*/ 82 h 107"/>
                <a:gd name="T78" fmla="*/ 9 w 96"/>
                <a:gd name="T79" fmla="*/ 71 h 107"/>
                <a:gd name="T80" fmla="*/ 81 w 96"/>
                <a:gd name="T81" fmla="*/ 62 h 107"/>
                <a:gd name="T82" fmla="*/ 48 w 96"/>
                <a:gd name="T83" fmla="*/ 58 h 107"/>
                <a:gd name="T84" fmla="*/ 62 w 96"/>
                <a:gd name="T85" fmla="*/ 65 h 107"/>
                <a:gd name="T86" fmla="*/ 33 w 96"/>
                <a:gd name="T87" fmla="*/ 91 h 107"/>
                <a:gd name="T88" fmla="*/ 22 w 96"/>
                <a:gd name="T89" fmla="*/ 84 h 107"/>
                <a:gd name="T90" fmla="*/ 8 w 96"/>
                <a:gd name="T91" fmla="*/ 74 h 107"/>
                <a:gd name="T92" fmla="*/ 56 w 96"/>
                <a:gd name="T93" fmla="*/ 83 h 107"/>
                <a:gd name="T94" fmla="*/ 64 w 96"/>
                <a:gd name="T95" fmla="*/ 66 h 107"/>
                <a:gd name="T96" fmla="*/ 84 w 96"/>
                <a:gd name="T97" fmla="*/ 65 h 107"/>
                <a:gd name="T98" fmla="*/ 35 w 96"/>
                <a:gd name="T99" fmla="*/ 92 h 107"/>
                <a:gd name="T100" fmla="*/ 39 w 96"/>
                <a:gd name="T101" fmla="*/ 80 h 107"/>
                <a:gd name="T102" fmla="*/ 87 w 96"/>
                <a:gd name="T103" fmla="*/ 78 h 107"/>
                <a:gd name="T104" fmla="*/ 23 w 96"/>
                <a:gd name="T105" fmla="*/ 94 h 107"/>
                <a:gd name="T106" fmla="*/ 22 w 96"/>
                <a:gd name="T107" fmla="*/ 88 h 107"/>
                <a:gd name="T108" fmla="*/ 46 w 96"/>
                <a:gd name="T109" fmla="*/ 96 h 107"/>
                <a:gd name="T110" fmla="*/ 55 w 96"/>
                <a:gd name="T111" fmla="*/ 85 h 107"/>
                <a:gd name="T112" fmla="*/ 81 w 96"/>
                <a:gd name="T113" fmla="*/ 89 h 107"/>
                <a:gd name="T114" fmla="*/ 37 w 96"/>
                <a:gd name="T115" fmla="*/ 102 h 107"/>
                <a:gd name="T116" fmla="*/ 32 w 96"/>
                <a:gd name="T117" fmla="*/ 99 h 107"/>
                <a:gd name="T118" fmla="*/ 47 w 96"/>
                <a:gd name="T119" fmla="*/ 104 h 107"/>
                <a:gd name="T120" fmla="*/ 52 w 96"/>
                <a:gd name="T121"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7">
                  <a:moveTo>
                    <a:pt x="82" y="91"/>
                  </a:moveTo>
                  <a:cubicBezTo>
                    <a:pt x="80" y="92"/>
                    <a:pt x="78" y="95"/>
                    <a:pt x="76" y="97"/>
                  </a:cubicBezTo>
                  <a:cubicBezTo>
                    <a:pt x="66" y="105"/>
                    <a:pt x="53" y="107"/>
                    <a:pt x="41" y="105"/>
                  </a:cubicBezTo>
                  <a:cubicBezTo>
                    <a:pt x="33" y="103"/>
                    <a:pt x="24" y="100"/>
                    <a:pt x="18" y="94"/>
                  </a:cubicBezTo>
                  <a:cubicBezTo>
                    <a:pt x="16" y="91"/>
                    <a:pt x="14" y="88"/>
                    <a:pt x="12" y="85"/>
                  </a:cubicBezTo>
                  <a:cubicBezTo>
                    <a:pt x="10" y="82"/>
                    <a:pt x="8" y="79"/>
                    <a:pt x="6" y="76"/>
                  </a:cubicBezTo>
                  <a:cubicBezTo>
                    <a:pt x="2" y="65"/>
                    <a:pt x="0" y="55"/>
                    <a:pt x="0" y="44"/>
                  </a:cubicBezTo>
                  <a:cubicBezTo>
                    <a:pt x="3" y="35"/>
                    <a:pt x="6" y="26"/>
                    <a:pt x="12" y="19"/>
                  </a:cubicBezTo>
                  <a:cubicBezTo>
                    <a:pt x="14" y="17"/>
                    <a:pt x="16" y="16"/>
                    <a:pt x="18" y="14"/>
                  </a:cubicBezTo>
                  <a:cubicBezTo>
                    <a:pt x="36" y="0"/>
                    <a:pt x="63" y="2"/>
                    <a:pt x="79" y="15"/>
                  </a:cubicBezTo>
                  <a:cubicBezTo>
                    <a:pt x="82" y="17"/>
                    <a:pt x="84" y="20"/>
                    <a:pt x="86" y="23"/>
                  </a:cubicBezTo>
                  <a:cubicBezTo>
                    <a:pt x="89" y="26"/>
                    <a:pt x="89" y="28"/>
                    <a:pt x="91" y="32"/>
                  </a:cubicBezTo>
                  <a:cubicBezTo>
                    <a:pt x="91" y="34"/>
                    <a:pt x="93" y="35"/>
                    <a:pt x="93" y="36"/>
                  </a:cubicBezTo>
                  <a:cubicBezTo>
                    <a:pt x="95" y="41"/>
                    <a:pt x="96" y="46"/>
                    <a:pt x="96" y="51"/>
                  </a:cubicBezTo>
                  <a:cubicBezTo>
                    <a:pt x="96" y="55"/>
                    <a:pt x="95" y="59"/>
                    <a:pt x="94" y="63"/>
                  </a:cubicBezTo>
                  <a:cubicBezTo>
                    <a:pt x="93" y="67"/>
                    <a:pt x="93" y="70"/>
                    <a:pt x="92" y="73"/>
                  </a:cubicBezTo>
                  <a:cubicBezTo>
                    <a:pt x="89" y="80"/>
                    <a:pt x="85" y="86"/>
                    <a:pt x="82" y="91"/>
                  </a:cubicBezTo>
                  <a:close/>
                  <a:moveTo>
                    <a:pt x="42" y="7"/>
                  </a:moveTo>
                  <a:cubicBezTo>
                    <a:pt x="42" y="7"/>
                    <a:pt x="42" y="8"/>
                    <a:pt x="42" y="8"/>
                  </a:cubicBezTo>
                  <a:cubicBezTo>
                    <a:pt x="40" y="9"/>
                    <a:pt x="37" y="11"/>
                    <a:pt x="34" y="13"/>
                  </a:cubicBezTo>
                  <a:cubicBezTo>
                    <a:pt x="39" y="12"/>
                    <a:pt x="43" y="14"/>
                    <a:pt x="48" y="14"/>
                  </a:cubicBezTo>
                  <a:cubicBezTo>
                    <a:pt x="50" y="11"/>
                    <a:pt x="54" y="10"/>
                    <a:pt x="56" y="7"/>
                  </a:cubicBezTo>
                  <a:cubicBezTo>
                    <a:pt x="52" y="7"/>
                    <a:pt x="47" y="7"/>
                    <a:pt x="42" y="7"/>
                  </a:cubicBezTo>
                  <a:close/>
                  <a:moveTo>
                    <a:pt x="29" y="13"/>
                  </a:moveTo>
                  <a:cubicBezTo>
                    <a:pt x="31" y="11"/>
                    <a:pt x="32" y="10"/>
                    <a:pt x="35" y="9"/>
                  </a:cubicBezTo>
                  <a:cubicBezTo>
                    <a:pt x="35" y="9"/>
                    <a:pt x="37" y="8"/>
                    <a:pt x="35" y="8"/>
                  </a:cubicBezTo>
                  <a:cubicBezTo>
                    <a:pt x="35" y="8"/>
                    <a:pt x="35" y="8"/>
                    <a:pt x="35" y="8"/>
                  </a:cubicBezTo>
                  <a:cubicBezTo>
                    <a:pt x="31" y="10"/>
                    <a:pt x="27" y="11"/>
                    <a:pt x="24" y="13"/>
                  </a:cubicBezTo>
                  <a:cubicBezTo>
                    <a:pt x="26" y="12"/>
                    <a:pt x="28" y="13"/>
                    <a:pt x="29" y="13"/>
                  </a:cubicBezTo>
                  <a:close/>
                  <a:moveTo>
                    <a:pt x="51" y="15"/>
                  </a:moveTo>
                  <a:cubicBezTo>
                    <a:pt x="54" y="16"/>
                    <a:pt x="56" y="18"/>
                    <a:pt x="60" y="18"/>
                  </a:cubicBezTo>
                  <a:cubicBezTo>
                    <a:pt x="60" y="15"/>
                    <a:pt x="62" y="13"/>
                    <a:pt x="62" y="9"/>
                  </a:cubicBezTo>
                  <a:cubicBezTo>
                    <a:pt x="58" y="8"/>
                    <a:pt x="54" y="13"/>
                    <a:pt x="51" y="15"/>
                  </a:cubicBezTo>
                  <a:close/>
                  <a:moveTo>
                    <a:pt x="11" y="26"/>
                  </a:moveTo>
                  <a:cubicBezTo>
                    <a:pt x="13" y="26"/>
                    <a:pt x="15" y="26"/>
                    <a:pt x="18" y="27"/>
                  </a:cubicBezTo>
                  <a:cubicBezTo>
                    <a:pt x="19" y="22"/>
                    <a:pt x="23" y="19"/>
                    <a:pt x="26" y="15"/>
                  </a:cubicBezTo>
                  <a:cubicBezTo>
                    <a:pt x="18" y="14"/>
                    <a:pt x="15" y="21"/>
                    <a:pt x="11" y="26"/>
                  </a:cubicBezTo>
                  <a:close/>
                  <a:moveTo>
                    <a:pt x="30" y="15"/>
                  </a:moveTo>
                  <a:cubicBezTo>
                    <a:pt x="27" y="19"/>
                    <a:pt x="22" y="22"/>
                    <a:pt x="20" y="27"/>
                  </a:cubicBezTo>
                  <a:cubicBezTo>
                    <a:pt x="25" y="28"/>
                    <a:pt x="29" y="29"/>
                    <a:pt x="33" y="30"/>
                  </a:cubicBezTo>
                  <a:cubicBezTo>
                    <a:pt x="36" y="25"/>
                    <a:pt x="40" y="20"/>
                    <a:pt x="45" y="17"/>
                  </a:cubicBezTo>
                  <a:cubicBezTo>
                    <a:pt x="42" y="14"/>
                    <a:pt x="35" y="15"/>
                    <a:pt x="30" y="15"/>
                  </a:cubicBezTo>
                  <a:close/>
                  <a:moveTo>
                    <a:pt x="65" y="10"/>
                  </a:moveTo>
                  <a:cubicBezTo>
                    <a:pt x="64" y="14"/>
                    <a:pt x="63" y="17"/>
                    <a:pt x="62" y="20"/>
                  </a:cubicBezTo>
                  <a:cubicBezTo>
                    <a:pt x="65" y="21"/>
                    <a:pt x="67" y="23"/>
                    <a:pt x="70" y="24"/>
                  </a:cubicBezTo>
                  <a:cubicBezTo>
                    <a:pt x="70" y="19"/>
                    <a:pt x="70" y="16"/>
                    <a:pt x="69" y="12"/>
                  </a:cubicBezTo>
                  <a:cubicBezTo>
                    <a:pt x="68" y="11"/>
                    <a:pt x="67" y="10"/>
                    <a:pt x="65" y="10"/>
                  </a:cubicBezTo>
                  <a:close/>
                  <a:moveTo>
                    <a:pt x="49" y="16"/>
                  </a:moveTo>
                  <a:cubicBezTo>
                    <a:pt x="44" y="21"/>
                    <a:pt x="39" y="26"/>
                    <a:pt x="35" y="31"/>
                  </a:cubicBezTo>
                  <a:cubicBezTo>
                    <a:pt x="41" y="33"/>
                    <a:pt x="47" y="36"/>
                    <a:pt x="53" y="39"/>
                  </a:cubicBezTo>
                  <a:cubicBezTo>
                    <a:pt x="54" y="32"/>
                    <a:pt x="57" y="27"/>
                    <a:pt x="59" y="20"/>
                  </a:cubicBezTo>
                  <a:cubicBezTo>
                    <a:pt x="56" y="19"/>
                    <a:pt x="52" y="18"/>
                    <a:pt x="49" y="16"/>
                  </a:cubicBezTo>
                  <a:close/>
                  <a:moveTo>
                    <a:pt x="73" y="26"/>
                  </a:moveTo>
                  <a:cubicBezTo>
                    <a:pt x="77" y="29"/>
                    <a:pt x="80" y="32"/>
                    <a:pt x="84" y="35"/>
                  </a:cubicBezTo>
                  <a:cubicBezTo>
                    <a:pt x="84" y="29"/>
                    <a:pt x="82" y="24"/>
                    <a:pt x="80" y="18"/>
                  </a:cubicBezTo>
                  <a:cubicBezTo>
                    <a:pt x="77" y="17"/>
                    <a:pt x="75" y="14"/>
                    <a:pt x="72" y="13"/>
                  </a:cubicBezTo>
                  <a:cubicBezTo>
                    <a:pt x="73" y="19"/>
                    <a:pt x="72" y="21"/>
                    <a:pt x="73" y="26"/>
                  </a:cubicBezTo>
                  <a:close/>
                  <a:moveTo>
                    <a:pt x="7" y="32"/>
                  </a:moveTo>
                  <a:cubicBezTo>
                    <a:pt x="9" y="33"/>
                    <a:pt x="10" y="35"/>
                    <a:pt x="13" y="35"/>
                  </a:cubicBezTo>
                  <a:cubicBezTo>
                    <a:pt x="14" y="33"/>
                    <a:pt x="15" y="31"/>
                    <a:pt x="16" y="29"/>
                  </a:cubicBezTo>
                  <a:cubicBezTo>
                    <a:pt x="13" y="27"/>
                    <a:pt x="7" y="27"/>
                    <a:pt x="7" y="32"/>
                  </a:cubicBezTo>
                  <a:close/>
                  <a:moveTo>
                    <a:pt x="55" y="40"/>
                  </a:moveTo>
                  <a:cubicBezTo>
                    <a:pt x="59" y="43"/>
                    <a:pt x="63" y="45"/>
                    <a:pt x="67" y="49"/>
                  </a:cubicBezTo>
                  <a:cubicBezTo>
                    <a:pt x="69" y="42"/>
                    <a:pt x="70" y="35"/>
                    <a:pt x="70" y="27"/>
                  </a:cubicBezTo>
                  <a:cubicBezTo>
                    <a:pt x="67" y="25"/>
                    <a:pt x="64" y="23"/>
                    <a:pt x="61" y="22"/>
                  </a:cubicBezTo>
                  <a:cubicBezTo>
                    <a:pt x="59" y="28"/>
                    <a:pt x="56" y="34"/>
                    <a:pt x="55" y="40"/>
                  </a:cubicBezTo>
                  <a:close/>
                  <a:moveTo>
                    <a:pt x="15" y="37"/>
                  </a:moveTo>
                  <a:cubicBezTo>
                    <a:pt x="19" y="39"/>
                    <a:pt x="23" y="42"/>
                    <a:pt x="27" y="43"/>
                  </a:cubicBezTo>
                  <a:cubicBezTo>
                    <a:pt x="28" y="40"/>
                    <a:pt x="30" y="36"/>
                    <a:pt x="32" y="33"/>
                  </a:cubicBezTo>
                  <a:cubicBezTo>
                    <a:pt x="28" y="31"/>
                    <a:pt x="24" y="29"/>
                    <a:pt x="19" y="29"/>
                  </a:cubicBezTo>
                  <a:cubicBezTo>
                    <a:pt x="17" y="32"/>
                    <a:pt x="16" y="34"/>
                    <a:pt x="15" y="37"/>
                  </a:cubicBezTo>
                  <a:close/>
                  <a:moveTo>
                    <a:pt x="8" y="50"/>
                  </a:moveTo>
                  <a:cubicBezTo>
                    <a:pt x="8" y="45"/>
                    <a:pt x="10" y="42"/>
                    <a:pt x="11" y="38"/>
                  </a:cubicBezTo>
                  <a:cubicBezTo>
                    <a:pt x="10" y="37"/>
                    <a:pt x="8" y="35"/>
                    <a:pt x="6" y="35"/>
                  </a:cubicBezTo>
                  <a:cubicBezTo>
                    <a:pt x="4" y="39"/>
                    <a:pt x="3" y="46"/>
                    <a:pt x="8" y="50"/>
                  </a:cubicBezTo>
                  <a:close/>
                  <a:moveTo>
                    <a:pt x="93" y="45"/>
                  </a:moveTo>
                  <a:cubicBezTo>
                    <a:pt x="91" y="36"/>
                    <a:pt x="88" y="30"/>
                    <a:pt x="84" y="24"/>
                  </a:cubicBezTo>
                  <a:cubicBezTo>
                    <a:pt x="87" y="32"/>
                    <a:pt x="86" y="40"/>
                    <a:pt x="93" y="45"/>
                  </a:cubicBezTo>
                  <a:close/>
                  <a:moveTo>
                    <a:pt x="34" y="33"/>
                  </a:moveTo>
                  <a:cubicBezTo>
                    <a:pt x="32" y="37"/>
                    <a:pt x="30" y="40"/>
                    <a:pt x="29" y="45"/>
                  </a:cubicBezTo>
                  <a:cubicBezTo>
                    <a:pt x="35" y="48"/>
                    <a:pt x="41" y="51"/>
                    <a:pt x="47" y="54"/>
                  </a:cubicBezTo>
                  <a:cubicBezTo>
                    <a:pt x="48" y="50"/>
                    <a:pt x="50" y="46"/>
                    <a:pt x="51" y="41"/>
                  </a:cubicBezTo>
                  <a:cubicBezTo>
                    <a:pt x="46" y="38"/>
                    <a:pt x="40" y="35"/>
                    <a:pt x="34" y="33"/>
                  </a:cubicBezTo>
                  <a:close/>
                  <a:moveTo>
                    <a:pt x="72" y="39"/>
                  </a:moveTo>
                  <a:cubicBezTo>
                    <a:pt x="71" y="43"/>
                    <a:pt x="69" y="47"/>
                    <a:pt x="69" y="50"/>
                  </a:cubicBezTo>
                  <a:cubicBezTo>
                    <a:pt x="70" y="52"/>
                    <a:pt x="74" y="54"/>
                    <a:pt x="76" y="55"/>
                  </a:cubicBezTo>
                  <a:cubicBezTo>
                    <a:pt x="78" y="57"/>
                    <a:pt x="80" y="59"/>
                    <a:pt x="82" y="60"/>
                  </a:cubicBezTo>
                  <a:cubicBezTo>
                    <a:pt x="83" y="53"/>
                    <a:pt x="85" y="46"/>
                    <a:pt x="84" y="38"/>
                  </a:cubicBezTo>
                  <a:cubicBezTo>
                    <a:pt x="81" y="35"/>
                    <a:pt x="77" y="31"/>
                    <a:pt x="73" y="29"/>
                  </a:cubicBezTo>
                  <a:cubicBezTo>
                    <a:pt x="72" y="32"/>
                    <a:pt x="72" y="35"/>
                    <a:pt x="72" y="39"/>
                  </a:cubicBezTo>
                  <a:close/>
                  <a:moveTo>
                    <a:pt x="13" y="39"/>
                  </a:moveTo>
                  <a:cubicBezTo>
                    <a:pt x="12" y="44"/>
                    <a:pt x="10" y="48"/>
                    <a:pt x="10" y="53"/>
                  </a:cubicBezTo>
                  <a:cubicBezTo>
                    <a:pt x="13" y="58"/>
                    <a:pt x="16" y="62"/>
                    <a:pt x="21" y="65"/>
                  </a:cubicBezTo>
                  <a:cubicBezTo>
                    <a:pt x="22" y="58"/>
                    <a:pt x="24" y="52"/>
                    <a:pt x="26" y="46"/>
                  </a:cubicBezTo>
                  <a:cubicBezTo>
                    <a:pt x="21" y="44"/>
                    <a:pt x="18" y="40"/>
                    <a:pt x="13" y="39"/>
                  </a:cubicBezTo>
                  <a:close/>
                  <a:moveTo>
                    <a:pt x="5" y="64"/>
                  </a:moveTo>
                  <a:cubicBezTo>
                    <a:pt x="6" y="60"/>
                    <a:pt x="6" y="56"/>
                    <a:pt x="7" y="53"/>
                  </a:cubicBezTo>
                  <a:cubicBezTo>
                    <a:pt x="5" y="52"/>
                    <a:pt x="5" y="49"/>
                    <a:pt x="3" y="48"/>
                  </a:cubicBezTo>
                  <a:cubicBezTo>
                    <a:pt x="3" y="53"/>
                    <a:pt x="3" y="59"/>
                    <a:pt x="5" y="64"/>
                  </a:cubicBezTo>
                  <a:close/>
                  <a:moveTo>
                    <a:pt x="49" y="55"/>
                  </a:moveTo>
                  <a:cubicBezTo>
                    <a:pt x="53" y="58"/>
                    <a:pt x="58" y="60"/>
                    <a:pt x="63" y="62"/>
                  </a:cubicBezTo>
                  <a:cubicBezTo>
                    <a:pt x="65" y="59"/>
                    <a:pt x="65" y="55"/>
                    <a:pt x="66" y="51"/>
                  </a:cubicBezTo>
                  <a:cubicBezTo>
                    <a:pt x="63" y="47"/>
                    <a:pt x="58" y="45"/>
                    <a:pt x="54" y="42"/>
                  </a:cubicBezTo>
                  <a:cubicBezTo>
                    <a:pt x="52" y="46"/>
                    <a:pt x="51" y="51"/>
                    <a:pt x="49" y="55"/>
                  </a:cubicBezTo>
                  <a:close/>
                  <a:moveTo>
                    <a:pt x="23" y="67"/>
                  </a:moveTo>
                  <a:cubicBezTo>
                    <a:pt x="28" y="70"/>
                    <a:pt x="32" y="74"/>
                    <a:pt x="38" y="76"/>
                  </a:cubicBezTo>
                  <a:cubicBezTo>
                    <a:pt x="40" y="75"/>
                    <a:pt x="39" y="72"/>
                    <a:pt x="41" y="71"/>
                  </a:cubicBezTo>
                  <a:cubicBezTo>
                    <a:pt x="41" y="65"/>
                    <a:pt x="45" y="62"/>
                    <a:pt x="46" y="56"/>
                  </a:cubicBezTo>
                  <a:cubicBezTo>
                    <a:pt x="39" y="53"/>
                    <a:pt x="34" y="49"/>
                    <a:pt x="28" y="47"/>
                  </a:cubicBezTo>
                  <a:cubicBezTo>
                    <a:pt x="26" y="53"/>
                    <a:pt x="24" y="60"/>
                    <a:pt x="23" y="67"/>
                  </a:cubicBezTo>
                  <a:close/>
                  <a:moveTo>
                    <a:pt x="84" y="62"/>
                  </a:moveTo>
                  <a:cubicBezTo>
                    <a:pt x="87" y="64"/>
                    <a:pt x="89" y="67"/>
                    <a:pt x="91" y="69"/>
                  </a:cubicBezTo>
                  <a:cubicBezTo>
                    <a:pt x="92" y="62"/>
                    <a:pt x="94" y="58"/>
                    <a:pt x="93" y="51"/>
                  </a:cubicBezTo>
                  <a:cubicBezTo>
                    <a:pt x="91" y="47"/>
                    <a:pt x="90" y="44"/>
                    <a:pt x="87" y="41"/>
                  </a:cubicBezTo>
                  <a:cubicBezTo>
                    <a:pt x="87" y="49"/>
                    <a:pt x="86" y="56"/>
                    <a:pt x="84" y="62"/>
                  </a:cubicBezTo>
                  <a:close/>
                  <a:moveTo>
                    <a:pt x="9" y="71"/>
                  </a:moveTo>
                  <a:cubicBezTo>
                    <a:pt x="11" y="75"/>
                    <a:pt x="17" y="80"/>
                    <a:pt x="19" y="82"/>
                  </a:cubicBezTo>
                  <a:cubicBezTo>
                    <a:pt x="19" y="76"/>
                    <a:pt x="19" y="72"/>
                    <a:pt x="20" y="67"/>
                  </a:cubicBezTo>
                  <a:cubicBezTo>
                    <a:pt x="15" y="65"/>
                    <a:pt x="13" y="60"/>
                    <a:pt x="9" y="57"/>
                  </a:cubicBezTo>
                  <a:cubicBezTo>
                    <a:pt x="8" y="62"/>
                    <a:pt x="6" y="67"/>
                    <a:pt x="9" y="71"/>
                  </a:cubicBezTo>
                  <a:close/>
                  <a:moveTo>
                    <a:pt x="65" y="64"/>
                  </a:moveTo>
                  <a:cubicBezTo>
                    <a:pt x="70" y="66"/>
                    <a:pt x="74" y="69"/>
                    <a:pt x="79" y="71"/>
                  </a:cubicBezTo>
                  <a:cubicBezTo>
                    <a:pt x="80" y="68"/>
                    <a:pt x="81" y="65"/>
                    <a:pt x="81" y="62"/>
                  </a:cubicBezTo>
                  <a:cubicBezTo>
                    <a:pt x="77" y="58"/>
                    <a:pt x="73" y="55"/>
                    <a:pt x="69" y="52"/>
                  </a:cubicBezTo>
                  <a:cubicBezTo>
                    <a:pt x="68" y="57"/>
                    <a:pt x="66" y="60"/>
                    <a:pt x="65" y="64"/>
                  </a:cubicBezTo>
                  <a:close/>
                  <a:moveTo>
                    <a:pt x="48" y="58"/>
                  </a:moveTo>
                  <a:cubicBezTo>
                    <a:pt x="45" y="64"/>
                    <a:pt x="43" y="70"/>
                    <a:pt x="41" y="77"/>
                  </a:cubicBezTo>
                  <a:cubicBezTo>
                    <a:pt x="45" y="79"/>
                    <a:pt x="49" y="80"/>
                    <a:pt x="54" y="81"/>
                  </a:cubicBezTo>
                  <a:cubicBezTo>
                    <a:pt x="56" y="75"/>
                    <a:pt x="60" y="71"/>
                    <a:pt x="62" y="65"/>
                  </a:cubicBezTo>
                  <a:cubicBezTo>
                    <a:pt x="57" y="62"/>
                    <a:pt x="53" y="60"/>
                    <a:pt x="48" y="58"/>
                  </a:cubicBezTo>
                  <a:close/>
                  <a:moveTo>
                    <a:pt x="22" y="84"/>
                  </a:moveTo>
                  <a:cubicBezTo>
                    <a:pt x="25" y="87"/>
                    <a:pt x="29" y="89"/>
                    <a:pt x="33" y="91"/>
                  </a:cubicBezTo>
                  <a:cubicBezTo>
                    <a:pt x="34" y="86"/>
                    <a:pt x="36" y="83"/>
                    <a:pt x="37" y="78"/>
                  </a:cubicBezTo>
                  <a:cubicBezTo>
                    <a:pt x="32" y="76"/>
                    <a:pt x="27" y="72"/>
                    <a:pt x="22" y="69"/>
                  </a:cubicBezTo>
                  <a:cubicBezTo>
                    <a:pt x="21" y="74"/>
                    <a:pt x="21" y="78"/>
                    <a:pt x="22" y="84"/>
                  </a:cubicBezTo>
                  <a:close/>
                  <a:moveTo>
                    <a:pt x="20" y="92"/>
                  </a:moveTo>
                  <a:cubicBezTo>
                    <a:pt x="20" y="90"/>
                    <a:pt x="20" y="88"/>
                    <a:pt x="20" y="86"/>
                  </a:cubicBezTo>
                  <a:cubicBezTo>
                    <a:pt x="16" y="82"/>
                    <a:pt x="12" y="79"/>
                    <a:pt x="8" y="74"/>
                  </a:cubicBezTo>
                  <a:cubicBezTo>
                    <a:pt x="11" y="82"/>
                    <a:pt x="16" y="87"/>
                    <a:pt x="20" y="92"/>
                  </a:cubicBezTo>
                  <a:close/>
                  <a:moveTo>
                    <a:pt x="64" y="66"/>
                  </a:moveTo>
                  <a:cubicBezTo>
                    <a:pt x="62" y="72"/>
                    <a:pt x="58" y="77"/>
                    <a:pt x="56" y="83"/>
                  </a:cubicBezTo>
                  <a:cubicBezTo>
                    <a:pt x="61" y="83"/>
                    <a:pt x="65" y="84"/>
                    <a:pt x="69" y="85"/>
                  </a:cubicBezTo>
                  <a:cubicBezTo>
                    <a:pt x="72" y="81"/>
                    <a:pt x="75" y="78"/>
                    <a:pt x="77" y="73"/>
                  </a:cubicBezTo>
                  <a:cubicBezTo>
                    <a:pt x="73" y="71"/>
                    <a:pt x="69" y="68"/>
                    <a:pt x="64" y="66"/>
                  </a:cubicBezTo>
                  <a:close/>
                  <a:moveTo>
                    <a:pt x="80" y="73"/>
                  </a:moveTo>
                  <a:cubicBezTo>
                    <a:pt x="84" y="74"/>
                    <a:pt x="85" y="76"/>
                    <a:pt x="89" y="75"/>
                  </a:cubicBezTo>
                  <a:cubicBezTo>
                    <a:pt x="92" y="70"/>
                    <a:pt x="86" y="67"/>
                    <a:pt x="84" y="65"/>
                  </a:cubicBezTo>
                  <a:cubicBezTo>
                    <a:pt x="82" y="67"/>
                    <a:pt x="81" y="70"/>
                    <a:pt x="80" y="73"/>
                  </a:cubicBezTo>
                  <a:close/>
                  <a:moveTo>
                    <a:pt x="39" y="80"/>
                  </a:moveTo>
                  <a:cubicBezTo>
                    <a:pt x="38" y="84"/>
                    <a:pt x="35" y="87"/>
                    <a:pt x="35" y="92"/>
                  </a:cubicBezTo>
                  <a:cubicBezTo>
                    <a:pt x="38" y="93"/>
                    <a:pt x="40" y="95"/>
                    <a:pt x="44" y="95"/>
                  </a:cubicBezTo>
                  <a:cubicBezTo>
                    <a:pt x="47" y="91"/>
                    <a:pt x="51" y="88"/>
                    <a:pt x="52" y="84"/>
                  </a:cubicBezTo>
                  <a:cubicBezTo>
                    <a:pt x="48" y="82"/>
                    <a:pt x="44" y="81"/>
                    <a:pt x="39" y="80"/>
                  </a:cubicBezTo>
                  <a:close/>
                  <a:moveTo>
                    <a:pt x="72" y="86"/>
                  </a:moveTo>
                  <a:cubicBezTo>
                    <a:pt x="76" y="87"/>
                    <a:pt x="79" y="86"/>
                    <a:pt x="82" y="87"/>
                  </a:cubicBezTo>
                  <a:cubicBezTo>
                    <a:pt x="84" y="84"/>
                    <a:pt x="86" y="82"/>
                    <a:pt x="87" y="78"/>
                  </a:cubicBezTo>
                  <a:cubicBezTo>
                    <a:pt x="84" y="78"/>
                    <a:pt x="82" y="76"/>
                    <a:pt x="79" y="74"/>
                  </a:cubicBezTo>
                  <a:cubicBezTo>
                    <a:pt x="77" y="79"/>
                    <a:pt x="74" y="82"/>
                    <a:pt x="72" y="86"/>
                  </a:cubicBezTo>
                  <a:close/>
                  <a:moveTo>
                    <a:pt x="23" y="94"/>
                  </a:moveTo>
                  <a:cubicBezTo>
                    <a:pt x="24" y="96"/>
                    <a:pt x="26" y="97"/>
                    <a:pt x="29" y="98"/>
                  </a:cubicBezTo>
                  <a:cubicBezTo>
                    <a:pt x="30" y="97"/>
                    <a:pt x="31" y="95"/>
                    <a:pt x="32" y="93"/>
                  </a:cubicBezTo>
                  <a:cubicBezTo>
                    <a:pt x="28" y="91"/>
                    <a:pt x="25" y="89"/>
                    <a:pt x="22" y="88"/>
                  </a:cubicBezTo>
                  <a:cubicBezTo>
                    <a:pt x="22" y="90"/>
                    <a:pt x="24" y="93"/>
                    <a:pt x="23" y="94"/>
                  </a:cubicBezTo>
                  <a:close/>
                  <a:moveTo>
                    <a:pt x="55" y="85"/>
                  </a:moveTo>
                  <a:cubicBezTo>
                    <a:pt x="52" y="89"/>
                    <a:pt x="49" y="92"/>
                    <a:pt x="46" y="96"/>
                  </a:cubicBezTo>
                  <a:cubicBezTo>
                    <a:pt x="50" y="97"/>
                    <a:pt x="53" y="97"/>
                    <a:pt x="57" y="97"/>
                  </a:cubicBezTo>
                  <a:cubicBezTo>
                    <a:pt x="61" y="94"/>
                    <a:pt x="65" y="91"/>
                    <a:pt x="67" y="87"/>
                  </a:cubicBezTo>
                  <a:cubicBezTo>
                    <a:pt x="63" y="86"/>
                    <a:pt x="59" y="85"/>
                    <a:pt x="55" y="85"/>
                  </a:cubicBezTo>
                  <a:close/>
                  <a:moveTo>
                    <a:pt x="70" y="88"/>
                  </a:moveTo>
                  <a:cubicBezTo>
                    <a:pt x="68" y="92"/>
                    <a:pt x="64" y="94"/>
                    <a:pt x="61" y="97"/>
                  </a:cubicBezTo>
                  <a:cubicBezTo>
                    <a:pt x="70" y="99"/>
                    <a:pt x="78" y="95"/>
                    <a:pt x="81" y="89"/>
                  </a:cubicBezTo>
                  <a:cubicBezTo>
                    <a:pt x="76" y="89"/>
                    <a:pt x="74" y="88"/>
                    <a:pt x="70" y="88"/>
                  </a:cubicBezTo>
                  <a:close/>
                  <a:moveTo>
                    <a:pt x="32" y="99"/>
                  </a:moveTo>
                  <a:cubicBezTo>
                    <a:pt x="33" y="101"/>
                    <a:pt x="35" y="101"/>
                    <a:pt x="37" y="102"/>
                  </a:cubicBezTo>
                  <a:cubicBezTo>
                    <a:pt x="38" y="99"/>
                    <a:pt x="41" y="99"/>
                    <a:pt x="42" y="97"/>
                  </a:cubicBezTo>
                  <a:cubicBezTo>
                    <a:pt x="39" y="96"/>
                    <a:pt x="37" y="95"/>
                    <a:pt x="33" y="94"/>
                  </a:cubicBezTo>
                  <a:cubicBezTo>
                    <a:pt x="33" y="96"/>
                    <a:pt x="32" y="98"/>
                    <a:pt x="32" y="99"/>
                  </a:cubicBezTo>
                  <a:close/>
                  <a:moveTo>
                    <a:pt x="44" y="98"/>
                  </a:moveTo>
                  <a:cubicBezTo>
                    <a:pt x="44" y="100"/>
                    <a:pt x="41" y="100"/>
                    <a:pt x="40" y="103"/>
                  </a:cubicBezTo>
                  <a:cubicBezTo>
                    <a:pt x="42" y="103"/>
                    <a:pt x="45" y="103"/>
                    <a:pt x="47" y="104"/>
                  </a:cubicBezTo>
                  <a:cubicBezTo>
                    <a:pt x="48" y="101"/>
                    <a:pt x="53" y="102"/>
                    <a:pt x="54" y="99"/>
                  </a:cubicBezTo>
                  <a:cubicBezTo>
                    <a:pt x="50" y="99"/>
                    <a:pt x="48" y="98"/>
                    <a:pt x="44" y="98"/>
                  </a:cubicBezTo>
                  <a:close/>
                  <a:moveTo>
                    <a:pt x="52" y="104"/>
                  </a:moveTo>
                  <a:cubicBezTo>
                    <a:pt x="57" y="104"/>
                    <a:pt x="63" y="103"/>
                    <a:pt x="67" y="100"/>
                  </a:cubicBezTo>
                  <a:cubicBezTo>
                    <a:pt x="60" y="99"/>
                    <a:pt x="55" y="100"/>
                    <a:pt x="52" y="104"/>
                  </a:cubicBezTo>
                  <a:close/>
                </a:path>
              </a:pathLst>
            </a:custGeom>
            <a:solidFill>
              <a:schemeClr val="bg1">
                <a:lumMod val="95000"/>
              </a:schemeClr>
            </a:solidFill>
            <a:ln w="9525">
              <a:solidFill>
                <a:srgbClr val="60717F"/>
              </a:solidFill>
              <a:round/>
            </a:ln>
          </p:spPr>
          <p:txBody>
            <a:bodyPr vert="horz" wrap="square" lIns="91440" tIns="45720" rIns="91440" bIns="45720" numCol="1" anchor="t" anchorCtr="0" compatLnSpc="1"/>
            <a:lstStyle/>
            <a:p>
              <a:endParaRPr lang="zh-CN" altLang="en-US" dirty="0">
                <a:solidFill>
                  <a:schemeClr val="tx1">
                    <a:lumMod val="75000"/>
                    <a:lumOff val="25000"/>
                  </a:schemeClr>
                </a:solidFill>
              </a:endParaRPr>
            </a:p>
          </p:txBody>
        </p:sp>
      </p:grpSp>
      <p:cxnSp>
        <p:nvCxnSpPr>
          <p:cNvPr id="462" name="肘形连接符 5"/>
          <p:cNvCxnSpPr/>
          <p:nvPr/>
        </p:nvCxnSpPr>
        <p:spPr>
          <a:xfrm rot="16200000" flipH="1">
            <a:off x="3935760" y="1916832"/>
            <a:ext cx="914400" cy="914400"/>
          </a:xfrm>
          <a:prstGeom prst="curvedConnector3">
            <a:avLst/>
          </a:prstGeom>
          <a:ln w="38100" cap="rnd">
            <a:solidFill>
              <a:srgbClr val="0F863B"/>
            </a:solidFill>
          </a:ln>
        </p:spPr>
        <p:style>
          <a:lnRef idx="1">
            <a:schemeClr val="accent1"/>
          </a:lnRef>
          <a:fillRef idx="0">
            <a:schemeClr val="accent1"/>
          </a:fillRef>
          <a:effectRef idx="0">
            <a:schemeClr val="accent1"/>
          </a:effectRef>
          <a:fontRef idx="minor">
            <a:schemeClr val="tx1"/>
          </a:fontRef>
        </p:style>
      </p:cxnSp>
      <p:cxnSp>
        <p:nvCxnSpPr>
          <p:cNvPr id="463" name="肘形连接符 13"/>
          <p:cNvCxnSpPr/>
          <p:nvPr/>
        </p:nvCxnSpPr>
        <p:spPr>
          <a:xfrm rot="5400000" flipH="1" flipV="1">
            <a:off x="3826163" y="3682613"/>
            <a:ext cx="1296144" cy="1076950"/>
          </a:xfrm>
          <a:prstGeom prst="curvedConnector3">
            <a:avLst>
              <a:gd name="adj1" fmla="val 50000"/>
            </a:avLst>
          </a:prstGeom>
          <a:ln w="38100" cap="rnd">
            <a:solidFill>
              <a:srgbClr val="0F863B"/>
            </a:solidFill>
          </a:ln>
        </p:spPr>
        <p:style>
          <a:lnRef idx="1">
            <a:schemeClr val="accent1"/>
          </a:lnRef>
          <a:fillRef idx="0">
            <a:schemeClr val="accent1"/>
          </a:fillRef>
          <a:effectRef idx="0">
            <a:schemeClr val="accent1"/>
          </a:effectRef>
          <a:fontRef idx="minor">
            <a:schemeClr val="tx1"/>
          </a:fontRef>
        </p:style>
      </p:cxnSp>
      <p:cxnSp>
        <p:nvCxnSpPr>
          <p:cNvPr id="464" name="肘形连接符 39"/>
          <p:cNvCxnSpPr>
            <a:stCxn id="448" idx="1"/>
            <a:endCxn id="441" idx="25"/>
          </p:cNvCxnSpPr>
          <p:nvPr/>
        </p:nvCxnSpPr>
        <p:spPr>
          <a:xfrm rot="10800000" flipV="1">
            <a:off x="6412231" y="1941312"/>
            <a:ext cx="1195939" cy="726208"/>
          </a:xfrm>
          <a:prstGeom prst="curvedConnector3">
            <a:avLst/>
          </a:prstGeom>
          <a:ln w="38100" cap="rnd">
            <a:solidFill>
              <a:srgbClr val="0F863B"/>
            </a:solidFill>
          </a:ln>
        </p:spPr>
        <p:style>
          <a:lnRef idx="1">
            <a:schemeClr val="accent1"/>
          </a:lnRef>
          <a:fillRef idx="0">
            <a:schemeClr val="accent1"/>
          </a:fillRef>
          <a:effectRef idx="0">
            <a:schemeClr val="accent1"/>
          </a:effectRef>
          <a:fontRef idx="minor">
            <a:schemeClr val="tx1"/>
          </a:fontRef>
        </p:style>
      </p:cxnSp>
      <p:cxnSp>
        <p:nvCxnSpPr>
          <p:cNvPr id="465" name="肘形连接符 44"/>
          <p:cNvCxnSpPr>
            <a:stCxn id="458" idx="1"/>
            <a:endCxn id="441" idx="56"/>
          </p:cNvCxnSpPr>
          <p:nvPr/>
        </p:nvCxnSpPr>
        <p:spPr>
          <a:xfrm rot="10800000">
            <a:off x="6190807" y="3482583"/>
            <a:ext cx="1417363" cy="1389645"/>
          </a:xfrm>
          <a:prstGeom prst="curvedConnector3">
            <a:avLst/>
          </a:prstGeom>
          <a:ln w="38100" cap="rnd">
            <a:solidFill>
              <a:srgbClr val="0F863B"/>
            </a:solidFill>
          </a:ln>
        </p:spPr>
        <p:style>
          <a:lnRef idx="1">
            <a:schemeClr val="accent1"/>
          </a:lnRef>
          <a:fillRef idx="0">
            <a:schemeClr val="accent1"/>
          </a:fillRef>
          <a:effectRef idx="0">
            <a:schemeClr val="accent1"/>
          </a:effectRef>
          <a:fontRef idx="minor">
            <a:schemeClr val="tx1"/>
          </a:fontRef>
        </p:style>
      </p:cxnSp>
      <p:grpSp>
        <p:nvGrpSpPr>
          <p:cNvPr id="466" name="组合 465"/>
          <p:cNvGrpSpPr/>
          <p:nvPr/>
        </p:nvGrpSpPr>
        <p:grpSpPr>
          <a:xfrm>
            <a:off x="1119953" y="1713884"/>
            <a:ext cx="2880320" cy="1167693"/>
            <a:chOff x="6443663" y="2366963"/>
            <a:chExt cx="4006850" cy="1167693"/>
          </a:xfrm>
        </p:grpSpPr>
        <p:sp>
          <p:nvSpPr>
            <p:cNvPr id="467" name="文本框 466"/>
            <p:cNvSpPr txBox="1"/>
            <p:nvPr/>
          </p:nvSpPr>
          <p:spPr>
            <a:xfrm>
              <a:off x="6721475" y="2366963"/>
              <a:ext cx="2624544" cy="51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l"/>
              <a:r>
                <a:rPr lang="zh-CN" altLang="en-US" sz="2400" b="1" dirty="0">
                  <a:solidFill>
                    <a:schemeClr val="tx1">
                      <a:lumMod val="75000"/>
                      <a:lumOff val="25000"/>
                    </a:schemeClr>
                  </a:solidFill>
                  <a:sym typeface="+mn-lt"/>
                </a:rPr>
                <a:t>标题文字</a:t>
              </a:r>
            </a:p>
          </p:txBody>
        </p:sp>
        <p:sp>
          <p:nvSpPr>
            <p:cNvPr id="468" name="文本框 93"/>
            <p:cNvSpPr txBox="1">
              <a:spLocks noChangeArrowheads="1"/>
            </p:cNvSpPr>
            <p:nvPr/>
          </p:nvSpPr>
          <p:spPr bwMode="auto">
            <a:xfrm>
              <a:off x="6443663" y="2951163"/>
              <a:ext cx="4006850" cy="58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14000"/>
                </a:lnSpc>
              </a:pPr>
              <a:r>
                <a:rPr lang="zh-CN" altLang="en-US" sz="14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400" dirty="0">
                <a:solidFill>
                  <a:srgbClr val="000000"/>
                </a:solidFill>
                <a:latin typeface="方正静蕾简体"/>
                <a:ea typeface="方正静蕾简体"/>
                <a:cs typeface="+mn-ea"/>
                <a:sym typeface="+mn-lt"/>
              </a:endParaRPr>
            </a:p>
          </p:txBody>
        </p:sp>
      </p:grpSp>
      <p:grpSp>
        <p:nvGrpSpPr>
          <p:cNvPr id="470" name="组合 469"/>
          <p:cNvGrpSpPr/>
          <p:nvPr/>
        </p:nvGrpSpPr>
        <p:grpSpPr>
          <a:xfrm>
            <a:off x="7536160" y="1713531"/>
            <a:ext cx="2880320" cy="1167693"/>
            <a:chOff x="6443663" y="2366963"/>
            <a:chExt cx="4006850" cy="1167693"/>
          </a:xfrm>
        </p:grpSpPr>
        <p:sp>
          <p:nvSpPr>
            <p:cNvPr id="471" name="文本框 470"/>
            <p:cNvSpPr txBox="1"/>
            <p:nvPr/>
          </p:nvSpPr>
          <p:spPr>
            <a:xfrm>
              <a:off x="6721475" y="2366963"/>
              <a:ext cx="2624544" cy="51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l"/>
              <a:r>
                <a:rPr lang="zh-CN" altLang="en-US" sz="2400" b="1" dirty="0">
                  <a:solidFill>
                    <a:schemeClr val="tx1">
                      <a:lumMod val="75000"/>
                      <a:lumOff val="25000"/>
                    </a:schemeClr>
                  </a:solidFill>
                  <a:sym typeface="+mn-lt"/>
                </a:rPr>
                <a:t>标题文字</a:t>
              </a:r>
            </a:p>
          </p:txBody>
        </p:sp>
        <p:sp>
          <p:nvSpPr>
            <p:cNvPr id="472" name="文本框 93"/>
            <p:cNvSpPr txBox="1">
              <a:spLocks noChangeArrowheads="1"/>
            </p:cNvSpPr>
            <p:nvPr/>
          </p:nvSpPr>
          <p:spPr bwMode="auto">
            <a:xfrm>
              <a:off x="6443663" y="2951163"/>
              <a:ext cx="4006850" cy="58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14000"/>
                </a:lnSpc>
              </a:pPr>
              <a:r>
                <a:rPr lang="zh-CN" altLang="en-US" sz="14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400" dirty="0">
                <a:solidFill>
                  <a:srgbClr val="000000"/>
                </a:solidFill>
                <a:latin typeface="方正静蕾简体"/>
                <a:ea typeface="方正静蕾简体"/>
                <a:cs typeface="+mn-ea"/>
                <a:sym typeface="+mn-lt"/>
              </a:endParaRPr>
            </a:p>
          </p:txBody>
        </p:sp>
      </p:grpSp>
      <p:grpSp>
        <p:nvGrpSpPr>
          <p:cNvPr id="473" name="组合 472"/>
          <p:cNvGrpSpPr/>
          <p:nvPr/>
        </p:nvGrpSpPr>
        <p:grpSpPr>
          <a:xfrm>
            <a:off x="1119953" y="3941678"/>
            <a:ext cx="2880320" cy="1167693"/>
            <a:chOff x="6443663" y="2366963"/>
            <a:chExt cx="4006850" cy="1167693"/>
          </a:xfrm>
        </p:grpSpPr>
        <p:sp>
          <p:nvSpPr>
            <p:cNvPr id="474" name="文本框 473"/>
            <p:cNvSpPr txBox="1"/>
            <p:nvPr/>
          </p:nvSpPr>
          <p:spPr>
            <a:xfrm>
              <a:off x="6721475" y="2366963"/>
              <a:ext cx="2624544" cy="51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l"/>
              <a:r>
                <a:rPr lang="zh-CN" altLang="en-US" sz="2400" b="1" dirty="0">
                  <a:solidFill>
                    <a:schemeClr val="tx1">
                      <a:lumMod val="75000"/>
                      <a:lumOff val="25000"/>
                    </a:schemeClr>
                  </a:solidFill>
                  <a:sym typeface="+mn-lt"/>
                </a:rPr>
                <a:t>标题文字</a:t>
              </a:r>
            </a:p>
          </p:txBody>
        </p:sp>
        <p:sp>
          <p:nvSpPr>
            <p:cNvPr id="475" name="文本框 93"/>
            <p:cNvSpPr txBox="1">
              <a:spLocks noChangeArrowheads="1"/>
            </p:cNvSpPr>
            <p:nvPr/>
          </p:nvSpPr>
          <p:spPr bwMode="auto">
            <a:xfrm>
              <a:off x="6443663" y="2951163"/>
              <a:ext cx="4006850" cy="58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14000"/>
                </a:lnSpc>
              </a:pPr>
              <a:r>
                <a:rPr lang="zh-CN" altLang="en-US" sz="14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400" dirty="0">
                <a:solidFill>
                  <a:srgbClr val="000000"/>
                </a:solidFill>
                <a:latin typeface="方正静蕾简体"/>
                <a:ea typeface="方正静蕾简体"/>
                <a:cs typeface="+mn-ea"/>
                <a:sym typeface="+mn-lt"/>
              </a:endParaRPr>
            </a:p>
          </p:txBody>
        </p:sp>
      </p:grpSp>
      <p:grpSp>
        <p:nvGrpSpPr>
          <p:cNvPr id="476" name="组合 475"/>
          <p:cNvGrpSpPr/>
          <p:nvPr/>
        </p:nvGrpSpPr>
        <p:grpSpPr>
          <a:xfrm>
            <a:off x="7536160" y="3941325"/>
            <a:ext cx="2880320" cy="1167693"/>
            <a:chOff x="6443663" y="2366963"/>
            <a:chExt cx="4006850" cy="1167693"/>
          </a:xfrm>
        </p:grpSpPr>
        <p:sp>
          <p:nvSpPr>
            <p:cNvPr id="477" name="文本框 476"/>
            <p:cNvSpPr txBox="1"/>
            <p:nvPr/>
          </p:nvSpPr>
          <p:spPr>
            <a:xfrm>
              <a:off x="6721475" y="2366963"/>
              <a:ext cx="2624544" cy="51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l"/>
              <a:r>
                <a:rPr lang="zh-CN" altLang="en-US" sz="2400" b="1" dirty="0">
                  <a:solidFill>
                    <a:schemeClr val="tx1">
                      <a:lumMod val="75000"/>
                      <a:lumOff val="25000"/>
                    </a:schemeClr>
                  </a:solidFill>
                  <a:sym typeface="+mn-lt"/>
                </a:rPr>
                <a:t>标题文字</a:t>
              </a:r>
            </a:p>
          </p:txBody>
        </p:sp>
        <p:sp>
          <p:nvSpPr>
            <p:cNvPr id="478" name="文本框 93"/>
            <p:cNvSpPr txBox="1">
              <a:spLocks noChangeArrowheads="1"/>
            </p:cNvSpPr>
            <p:nvPr/>
          </p:nvSpPr>
          <p:spPr bwMode="auto">
            <a:xfrm>
              <a:off x="6443663" y="2951163"/>
              <a:ext cx="4006850" cy="58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14000"/>
                </a:lnSpc>
              </a:pPr>
              <a:r>
                <a:rPr lang="zh-CN" altLang="en-US" sz="14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1400" dirty="0">
                <a:solidFill>
                  <a:srgbClr val="000000"/>
                </a:solidFill>
                <a:latin typeface="方正静蕾简体"/>
                <a:ea typeface="方正静蕾简体"/>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1000"/>
                                        <p:tgtEl>
                                          <p:spTgt spid="439"/>
                                        </p:tgtEl>
                                      </p:cBhvr>
                                    </p:animEffect>
                                    <p:anim calcmode="lin" valueType="num">
                                      <p:cBhvr>
                                        <p:cTn id="8" dur="1000" fill="hold"/>
                                        <p:tgtEl>
                                          <p:spTgt spid="439"/>
                                        </p:tgtEl>
                                        <p:attrNameLst>
                                          <p:attrName>ppt_x</p:attrName>
                                        </p:attrNameLst>
                                      </p:cBhvr>
                                      <p:tavLst>
                                        <p:tav tm="0">
                                          <p:val>
                                            <p:strVal val="#ppt_x"/>
                                          </p:val>
                                        </p:tav>
                                        <p:tav tm="100000">
                                          <p:val>
                                            <p:strVal val="#ppt_x"/>
                                          </p:val>
                                        </p:tav>
                                      </p:tavLst>
                                    </p:anim>
                                    <p:anim calcmode="lin" valueType="num">
                                      <p:cBhvr>
                                        <p:cTn id="9" dur="1000" fill="hold"/>
                                        <p:tgtEl>
                                          <p:spTgt spid="4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62"/>
                                        </p:tgtEl>
                                        <p:attrNameLst>
                                          <p:attrName>style.visibility</p:attrName>
                                        </p:attrNameLst>
                                      </p:cBhvr>
                                      <p:to>
                                        <p:strVal val="visible"/>
                                      </p:to>
                                    </p:set>
                                    <p:animEffect transition="in" filter="wipe(down)">
                                      <p:cBhvr>
                                        <p:cTn id="13" dur="500"/>
                                        <p:tgtEl>
                                          <p:spTgt spid="462"/>
                                        </p:tgtEl>
                                      </p:cBhvr>
                                    </p:animEffect>
                                  </p:childTnLst>
                                </p:cTn>
                              </p:par>
                              <p:par>
                                <p:cTn id="14" presetID="22" presetClass="entr" presetSubtype="4" fill="hold" nodeType="withEffect">
                                  <p:stCondLst>
                                    <p:cond delay="0"/>
                                  </p:stCondLst>
                                  <p:childTnLst>
                                    <p:set>
                                      <p:cBhvr>
                                        <p:cTn id="15" dur="1" fill="hold">
                                          <p:stCondLst>
                                            <p:cond delay="0"/>
                                          </p:stCondLst>
                                        </p:cTn>
                                        <p:tgtEl>
                                          <p:spTgt spid="463"/>
                                        </p:tgtEl>
                                        <p:attrNameLst>
                                          <p:attrName>style.visibility</p:attrName>
                                        </p:attrNameLst>
                                      </p:cBhvr>
                                      <p:to>
                                        <p:strVal val="visible"/>
                                      </p:to>
                                    </p:set>
                                    <p:animEffect transition="in" filter="wipe(down)">
                                      <p:cBhvr>
                                        <p:cTn id="16" dur="500"/>
                                        <p:tgtEl>
                                          <p:spTgt spid="463"/>
                                        </p:tgtEl>
                                      </p:cBhvr>
                                    </p:animEffect>
                                  </p:childTnLst>
                                </p:cTn>
                              </p:par>
                              <p:par>
                                <p:cTn id="17" presetID="22" presetClass="entr" presetSubtype="4" fill="hold" nodeType="withEffect">
                                  <p:stCondLst>
                                    <p:cond delay="0"/>
                                  </p:stCondLst>
                                  <p:childTnLst>
                                    <p:set>
                                      <p:cBhvr>
                                        <p:cTn id="18" dur="1" fill="hold">
                                          <p:stCondLst>
                                            <p:cond delay="0"/>
                                          </p:stCondLst>
                                        </p:cTn>
                                        <p:tgtEl>
                                          <p:spTgt spid="464"/>
                                        </p:tgtEl>
                                        <p:attrNameLst>
                                          <p:attrName>style.visibility</p:attrName>
                                        </p:attrNameLst>
                                      </p:cBhvr>
                                      <p:to>
                                        <p:strVal val="visible"/>
                                      </p:to>
                                    </p:set>
                                    <p:animEffect transition="in" filter="wipe(down)">
                                      <p:cBhvr>
                                        <p:cTn id="19" dur="500"/>
                                        <p:tgtEl>
                                          <p:spTgt spid="464"/>
                                        </p:tgtEl>
                                      </p:cBhvr>
                                    </p:animEffect>
                                  </p:childTnLst>
                                </p:cTn>
                              </p:par>
                              <p:par>
                                <p:cTn id="20" presetID="22" presetClass="entr" presetSubtype="4" fill="hold" nodeType="withEffect">
                                  <p:stCondLst>
                                    <p:cond delay="0"/>
                                  </p:stCondLst>
                                  <p:childTnLst>
                                    <p:set>
                                      <p:cBhvr>
                                        <p:cTn id="21" dur="1" fill="hold">
                                          <p:stCondLst>
                                            <p:cond delay="0"/>
                                          </p:stCondLst>
                                        </p:cTn>
                                        <p:tgtEl>
                                          <p:spTgt spid="465"/>
                                        </p:tgtEl>
                                        <p:attrNameLst>
                                          <p:attrName>style.visibility</p:attrName>
                                        </p:attrNameLst>
                                      </p:cBhvr>
                                      <p:to>
                                        <p:strVal val="visible"/>
                                      </p:to>
                                    </p:set>
                                    <p:animEffect transition="in" filter="wipe(down)">
                                      <p:cBhvr>
                                        <p:cTn id="22" dur="500"/>
                                        <p:tgtEl>
                                          <p:spTgt spid="465"/>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466"/>
                                        </p:tgtEl>
                                        <p:attrNameLst>
                                          <p:attrName>style.visibility</p:attrName>
                                        </p:attrNameLst>
                                      </p:cBhvr>
                                      <p:to>
                                        <p:strVal val="visible"/>
                                      </p:to>
                                    </p:set>
                                    <p:animEffect transition="in" filter="wipe(up)">
                                      <p:cBhvr>
                                        <p:cTn id="26" dur="500"/>
                                        <p:tgtEl>
                                          <p:spTgt spid="466"/>
                                        </p:tgtEl>
                                      </p:cBhvr>
                                    </p:animEffect>
                                  </p:childTnLst>
                                </p:cTn>
                              </p:par>
                              <p:par>
                                <p:cTn id="27" presetID="22" presetClass="entr" presetSubtype="1" fill="hold" nodeType="withEffect">
                                  <p:stCondLst>
                                    <p:cond delay="0"/>
                                  </p:stCondLst>
                                  <p:childTnLst>
                                    <p:set>
                                      <p:cBhvr>
                                        <p:cTn id="28" dur="1" fill="hold">
                                          <p:stCondLst>
                                            <p:cond delay="0"/>
                                          </p:stCondLst>
                                        </p:cTn>
                                        <p:tgtEl>
                                          <p:spTgt spid="470"/>
                                        </p:tgtEl>
                                        <p:attrNameLst>
                                          <p:attrName>style.visibility</p:attrName>
                                        </p:attrNameLst>
                                      </p:cBhvr>
                                      <p:to>
                                        <p:strVal val="visible"/>
                                      </p:to>
                                    </p:set>
                                    <p:animEffect transition="in" filter="wipe(up)">
                                      <p:cBhvr>
                                        <p:cTn id="29" dur="500"/>
                                        <p:tgtEl>
                                          <p:spTgt spid="470"/>
                                        </p:tgtEl>
                                      </p:cBhvr>
                                    </p:animEffect>
                                  </p:childTnLst>
                                </p:cTn>
                              </p:par>
                              <p:par>
                                <p:cTn id="30" presetID="22" presetClass="entr" presetSubtype="1" fill="hold" nodeType="withEffect">
                                  <p:stCondLst>
                                    <p:cond delay="0"/>
                                  </p:stCondLst>
                                  <p:childTnLst>
                                    <p:set>
                                      <p:cBhvr>
                                        <p:cTn id="31" dur="1" fill="hold">
                                          <p:stCondLst>
                                            <p:cond delay="0"/>
                                          </p:stCondLst>
                                        </p:cTn>
                                        <p:tgtEl>
                                          <p:spTgt spid="473"/>
                                        </p:tgtEl>
                                        <p:attrNameLst>
                                          <p:attrName>style.visibility</p:attrName>
                                        </p:attrNameLst>
                                      </p:cBhvr>
                                      <p:to>
                                        <p:strVal val="visible"/>
                                      </p:to>
                                    </p:set>
                                    <p:animEffect transition="in" filter="wipe(up)">
                                      <p:cBhvr>
                                        <p:cTn id="32" dur="500"/>
                                        <p:tgtEl>
                                          <p:spTgt spid="473"/>
                                        </p:tgtEl>
                                      </p:cBhvr>
                                    </p:animEffect>
                                  </p:childTnLst>
                                </p:cTn>
                              </p:par>
                              <p:par>
                                <p:cTn id="33" presetID="22" presetClass="entr" presetSubtype="1" fill="hold" nodeType="withEffect">
                                  <p:stCondLst>
                                    <p:cond delay="0"/>
                                  </p:stCondLst>
                                  <p:childTnLst>
                                    <p:set>
                                      <p:cBhvr>
                                        <p:cTn id="34" dur="1" fill="hold">
                                          <p:stCondLst>
                                            <p:cond delay="0"/>
                                          </p:stCondLst>
                                        </p:cTn>
                                        <p:tgtEl>
                                          <p:spTgt spid="476"/>
                                        </p:tgtEl>
                                        <p:attrNameLst>
                                          <p:attrName>style.visibility</p:attrName>
                                        </p:attrNameLst>
                                      </p:cBhvr>
                                      <p:to>
                                        <p:strVal val="visible"/>
                                      </p:to>
                                    </p:set>
                                    <p:animEffect transition="in" filter="wipe(up)">
                                      <p:cBhvr>
                                        <p:cTn id="35" dur="5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形 14"/>
          <p:cNvPicPr>
            <a:picLocks noChangeAspect="1"/>
          </p:cNvPicPr>
          <p:nvPr/>
        </p:nvPicPr>
        <p:blipFill>
          <a:blip r:embed="rId3"/>
          <a:stretch>
            <a:fillRect/>
          </a:stretch>
        </p:blipFill>
        <p:spPr>
          <a:xfrm>
            <a:off x="10434637" y="4025126"/>
            <a:ext cx="763588" cy="763588"/>
          </a:xfrm>
          <a:prstGeom prst="rect">
            <a:avLst/>
          </a:prstGeom>
        </p:spPr>
      </p:pic>
      <p:pic>
        <p:nvPicPr>
          <p:cNvPr id="9" name="图形 8"/>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3513" y="1041400"/>
            <a:ext cx="5114987" cy="5156200"/>
          </a:xfrm>
          <a:prstGeom prst="rect">
            <a:avLst/>
          </a:prstGeom>
        </p:spPr>
      </p:pic>
      <p:pic>
        <p:nvPicPr>
          <p:cNvPr id="11" name="图形 10"/>
          <p:cNvPicPr>
            <a:picLocks noChangeAspect="1"/>
          </p:cNvPicPr>
          <p:nvPr/>
        </p:nvPicPr>
        <p:blipFill>
          <a:blip r:embed="rId6"/>
          <a:stretch>
            <a:fillRect/>
          </a:stretch>
        </p:blipFill>
        <p:spPr>
          <a:xfrm>
            <a:off x="8086008" y="1645607"/>
            <a:ext cx="1203326" cy="970424"/>
          </a:xfrm>
          <a:prstGeom prst="rect">
            <a:avLst/>
          </a:prstGeom>
        </p:spPr>
      </p:pic>
      <p:sp>
        <p:nvSpPr>
          <p:cNvPr id="12" name="文本框 11"/>
          <p:cNvSpPr txBox="1"/>
          <p:nvPr/>
        </p:nvSpPr>
        <p:spPr>
          <a:xfrm>
            <a:off x="6747624" y="2921168"/>
            <a:ext cx="3880094" cy="1015663"/>
          </a:xfrm>
          <a:prstGeom prst="rect">
            <a:avLst/>
          </a:prstGeom>
          <a:noFill/>
        </p:spPr>
        <p:txBody>
          <a:bodyPr wrap="square" rtlCol="0">
            <a:spAutoFit/>
          </a:bodyPr>
          <a:lstStyle/>
          <a:p>
            <a:pPr algn="dist"/>
            <a:r>
              <a:rPr lang="zh-CN" altLang="en-US" sz="6000" dirty="0">
                <a:blipFill>
                  <a:blip r:embed="rId7"/>
                  <a:stretch>
                    <a:fillRect/>
                  </a:stretch>
                </a:blipFill>
                <a:latin typeface="方正综艺简体" panose="02010601030101010101" pitchFamily="2" charset="-122"/>
                <a:ea typeface="方正综艺简体" panose="02010601030101010101" pitchFamily="2" charset="-122"/>
              </a:rPr>
              <a:t>谢谢观看</a:t>
            </a:r>
          </a:p>
        </p:txBody>
      </p:sp>
      <p:pic>
        <p:nvPicPr>
          <p:cNvPr id="17" name="图形 16"/>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80950" y="655637"/>
            <a:ext cx="495300" cy="771525"/>
          </a:xfrm>
          <a:prstGeom prst="rect">
            <a:avLst/>
          </a:prstGeom>
        </p:spPr>
      </p:pic>
      <p:pic>
        <p:nvPicPr>
          <p:cNvPr id="19" name="图形 18"/>
          <p:cNvPicPr>
            <a:picLocks noChangeAspect="1"/>
          </p:cNvPicPr>
          <p:nvPr/>
        </p:nvPicPr>
        <p:blipFill>
          <a:blip r:embed="rId10"/>
          <a:stretch>
            <a:fillRect/>
          </a:stretch>
        </p:blipFill>
        <p:spPr>
          <a:xfrm>
            <a:off x="13466762" y="3803481"/>
            <a:ext cx="581025" cy="647700"/>
          </a:xfrm>
          <a:prstGeom prst="rect">
            <a:avLst/>
          </a:prstGeom>
        </p:spPr>
      </p:pic>
      <p:pic>
        <p:nvPicPr>
          <p:cNvPr id="20" name="图形 19"/>
          <p:cNvPicPr>
            <a:picLocks noChangeAspect="1"/>
          </p:cNvPicPr>
          <p:nvPr/>
        </p:nvPicPr>
        <p:blipFill>
          <a:blip r:embed="rId11"/>
          <a:stretch>
            <a:fillRect/>
          </a:stretch>
        </p:blipFill>
        <p:spPr>
          <a:xfrm>
            <a:off x="12976224" y="2082631"/>
            <a:ext cx="981075" cy="533400"/>
          </a:xfrm>
          <a:prstGeom prst="rect">
            <a:avLst/>
          </a:prstGeom>
        </p:spPr>
      </p:pic>
      <p:pic>
        <p:nvPicPr>
          <p:cNvPr id="29" name="图片 28"/>
          <p:cNvPicPr>
            <a:picLocks noChangeAspect="1"/>
          </p:cNvPicPr>
          <p:nvPr/>
        </p:nvPicPr>
        <p:blipFill>
          <a:blip r:embed="rId12"/>
          <a:stretch>
            <a:fillRect/>
          </a:stretch>
        </p:blipFill>
        <p:spPr>
          <a:xfrm>
            <a:off x="-3347779" y="1428138"/>
            <a:ext cx="3042168" cy="963251"/>
          </a:xfrm>
          <a:prstGeom prst="rect">
            <a:avLst/>
          </a:prstGeom>
        </p:spPr>
      </p:pic>
      <p:sp>
        <p:nvSpPr>
          <p:cNvPr id="30" name="文本框 29"/>
          <p:cNvSpPr txBox="1"/>
          <p:nvPr/>
        </p:nvSpPr>
        <p:spPr>
          <a:xfrm>
            <a:off x="6449828" y="4406920"/>
            <a:ext cx="4108817" cy="369332"/>
          </a:xfrm>
          <a:prstGeom prst="rect">
            <a:avLst/>
          </a:prstGeom>
          <a:noFill/>
        </p:spPr>
        <p:txBody>
          <a:bodyPr wrap="none" rtlCol="0">
            <a:spAutoFit/>
          </a:bodyPr>
          <a:lstStyle/>
          <a:p>
            <a:r>
              <a:rPr lang="zh-CN" altLang="en-US" dirty="0"/>
              <a:t>请插入您的相关文本内容或者其它内容</a:t>
            </a:r>
          </a:p>
        </p:txBody>
      </p:sp>
      <p:sp>
        <p:nvSpPr>
          <p:cNvPr id="31" name="文本框 30"/>
          <p:cNvSpPr txBox="1"/>
          <p:nvPr/>
        </p:nvSpPr>
        <p:spPr>
          <a:xfrm>
            <a:off x="7108031" y="5110628"/>
            <a:ext cx="3368675" cy="368300"/>
          </a:xfrm>
          <a:prstGeom prst="rect">
            <a:avLst/>
          </a:prstGeom>
          <a:noFill/>
        </p:spPr>
        <p:txBody>
          <a:bodyPr wrap="none" rtlCol="0">
            <a:spAutoFit/>
          </a:bodyPr>
          <a:lstStyle/>
          <a:p>
            <a:r>
              <a:rPr lang="zh-CN" altLang="en-US" dirty="0"/>
              <a:t>汇报人：某某某  时间：</a:t>
            </a:r>
            <a:r>
              <a:rPr lang="en-US" altLang="zh-CN" dirty="0"/>
              <a:t>2020.09</a:t>
            </a:r>
            <a:endParaRPr lang="zh-CN" altLang="en-US" dirty="0"/>
          </a:p>
        </p:txBody>
      </p:sp>
      <p:grpSp>
        <p:nvGrpSpPr>
          <p:cNvPr id="33" name="组合 32"/>
          <p:cNvGrpSpPr/>
          <p:nvPr/>
        </p:nvGrpSpPr>
        <p:grpSpPr>
          <a:xfrm>
            <a:off x="10884464" y="5702172"/>
            <a:ext cx="627521" cy="401735"/>
            <a:chOff x="10682682" y="5470524"/>
            <a:chExt cx="1334089" cy="854076"/>
          </a:xfrm>
        </p:grpSpPr>
        <p:pic>
          <p:nvPicPr>
            <p:cNvPr id="16" name="图形 15"/>
            <p:cNvPicPr>
              <a:picLocks noChangeAspect="1"/>
            </p:cNvPicPr>
            <p:nvPr/>
          </p:nvPicPr>
          <p:blipFill>
            <a:blip r:embed="rId13"/>
            <a:stretch>
              <a:fillRect/>
            </a:stretch>
          </p:blipFill>
          <p:spPr>
            <a:xfrm rot="19154618">
              <a:off x="11162695" y="5470524"/>
              <a:ext cx="854076" cy="854076"/>
            </a:xfrm>
            <a:prstGeom prst="rect">
              <a:avLst/>
            </a:prstGeom>
          </p:spPr>
        </p:pic>
        <p:pic>
          <p:nvPicPr>
            <p:cNvPr id="32" name="图形 31"/>
            <p:cNvPicPr>
              <a:picLocks noChangeAspect="1"/>
            </p:cNvPicPr>
            <p:nvPr/>
          </p:nvPicPr>
          <p:blipFill>
            <a:blip r:embed="rId14"/>
            <a:stretch>
              <a:fillRect/>
            </a:stretch>
          </p:blipFill>
          <p:spPr>
            <a:xfrm rot="16200000">
              <a:off x="11139555" y="5382465"/>
              <a:ext cx="117339" cy="1031085"/>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649"/>
                            </p:stCondLst>
                            <p:childTnLst>
                              <p:par>
                                <p:cTn id="10" presetID="2" presetClass="entr" presetSubtype="2" fill="hold"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149"/>
                            </p:stCondLst>
                            <p:childTnLst>
                              <p:par>
                                <p:cTn id="15" presetID="2" presetClass="entr" presetSubtype="2" fill="hold"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649"/>
                            </p:stCondLst>
                            <p:childTnLst>
                              <p:par>
                                <p:cTn id="20" presetID="10"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par>
                          <p:cTn id="23" fill="hold">
                            <p:stCondLst>
                              <p:cond delay="2149"/>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p:stCondLst>
                              <p:cond delay="2649"/>
                            </p:stCondLst>
                            <p:childTnLst>
                              <p:par>
                                <p:cTn id="28" presetID="12" presetClass="entr" presetSubtype="8"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p:tgtEl>
                                          <p:spTgt spid="33"/>
                                        </p:tgtEl>
                                        <p:attrNameLst>
                                          <p:attrName>ppt_x</p:attrName>
                                        </p:attrNameLst>
                                      </p:cBhvr>
                                      <p:tavLst>
                                        <p:tav tm="0">
                                          <p:val>
                                            <p:strVal val="#ppt_x-#ppt_w*1.125000"/>
                                          </p:val>
                                        </p:tav>
                                        <p:tav tm="100000">
                                          <p:val>
                                            <p:strVal val="#ppt_x"/>
                                          </p:val>
                                        </p:tav>
                                      </p:tavLst>
                                    </p:anim>
                                    <p:animEffect transition="in" filter="wipe(right)">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519" y="-292"/>
            <a:ext cx="12193057" cy="6858594"/>
          </a:xfrm>
          <a:prstGeom prst="rect">
            <a:avLst/>
          </a:prstGeom>
        </p:spPr>
      </p:pic>
      <p:sp>
        <p:nvSpPr>
          <p:cNvPr id="5" name="椭圆 4"/>
          <p:cNvSpPr/>
          <p:nvPr/>
        </p:nvSpPr>
        <p:spPr>
          <a:xfrm>
            <a:off x="6604001" y="2376479"/>
            <a:ext cx="6045200" cy="60452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4685168" y="1957379"/>
            <a:ext cx="2821683" cy="3323987"/>
          </a:xfrm>
          <a:prstGeom prst="rect">
            <a:avLst/>
          </a:prstGeom>
          <a:noFill/>
        </p:spPr>
        <p:txBody>
          <a:bodyPr wrap="square" rtlCol="0">
            <a:spAutoFit/>
          </a:bodyPr>
          <a:lstStyle/>
          <a:p>
            <a:pPr algn="ctr"/>
            <a:r>
              <a:rPr lang="en-US" altLang="zh-CN" sz="7200" b="1" dirty="0">
                <a:ln>
                  <a:solidFill>
                    <a:srgbClr val="0F863B"/>
                  </a:solidFill>
                </a:ln>
                <a:solidFill>
                  <a:schemeClr val="bg1"/>
                </a:solidFill>
                <a:effectLst>
                  <a:outerShdw blurRad="38100" dist="38100" dir="2700000" algn="tl">
                    <a:srgbClr val="000000">
                      <a:alpha val="43137"/>
                    </a:srgbClr>
                  </a:outerShdw>
                </a:effectLst>
              </a:rPr>
              <a:t>PART</a:t>
            </a:r>
          </a:p>
          <a:p>
            <a:pPr algn="ctr"/>
            <a:r>
              <a:rPr lang="en-US" altLang="zh-CN" sz="13800" b="1" dirty="0">
                <a:ln>
                  <a:solidFill>
                    <a:srgbClr val="0F863B"/>
                  </a:solidFill>
                </a:ln>
                <a:solidFill>
                  <a:schemeClr val="bg1"/>
                </a:solidFill>
                <a:effectLst>
                  <a:outerShdw blurRad="38100" dist="38100" dir="2700000" algn="tl">
                    <a:srgbClr val="000000">
                      <a:alpha val="43137"/>
                    </a:srgbClr>
                  </a:outerShdw>
                </a:effectLst>
              </a:rPr>
              <a:t>01</a:t>
            </a:r>
            <a:endParaRPr lang="zh-CN" altLang="en-US" sz="13800" b="1" dirty="0">
              <a:ln>
                <a:solidFill>
                  <a:srgbClr val="0F863B"/>
                </a:solidFill>
              </a:ln>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7995385" y="3974553"/>
            <a:ext cx="3262432" cy="1015663"/>
          </a:xfrm>
          <a:prstGeom prst="rect">
            <a:avLst/>
          </a:prstGeom>
          <a:noFill/>
        </p:spPr>
        <p:txBody>
          <a:bodyPr wrap="none" rtlCol="0">
            <a:spAutoFit/>
          </a:bodyPr>
          <a:lstStyle>
            <a:defPPr>
              <a:defRPr lang="zh-CN"/>
            </a:defPPr>
            <a:lvl1pPr>
              <a:defRPr sz="6000">
                <a:blipFill>
                  <a:blip r:embed="rId4"/>
                  <a:stretch>
                    <a:fillRect/>
                  </a:stretch>
                </a:blipFill>
                <a:latin typeface="方正综艺简体" panose="02010601030101010101" pitchFamily="2" charset="-122"/>
                <a:ea typeface="方正综艺简体" panose="02010601030101010101" pitchFamily="2" charset="-122"/>
              </a:defRPr>
            </a:lvl1pPr>
          </a:lstStyle>
          <a:p>
            <a:r>
              <a:rPr lang="zh-CN" altLang="en-US" dirty="0">
                <a:ln>
                  <a:solidFill>
                    <a:srgbClr val="0F863B"/>
                  </a:solidFill>
                </a:ln>
              </a:rPr>
              <a:t>关于我们</a:t>
            </a:r>
          </a:p>
        </p:txBody>
      </p:sp>
      <p:sp>
        <p:nvSpPr>
          <p:cNvPr id="8" name="文本框 7"/>
          <p:cNvSpPr txBox="1"/>
          <p:nvPr/>
        </p:nvSpPr>
        <p:spPr>
          <a:xfrm>
            <a:off x="8014575" y="4965138"/>
            <a:ext cx="1548525"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输入标题</a:t>
            </a:r>
          </a:p>
        </p:txBody>
      </p:sp>
      <p:sp>
        <p:nvSpPr>
          <p:cNvPr id="9" name="文本框 8"/>
          <p:cNvSpPr txBox="1"/>
          <p:nvPr/>
        </p:nvSpPr>
        <p:spPr>
          <a:xfrm>
            <a:off x="8014575" y="5460116"/>
            <a:ext cx="1548525"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输入标题</a:t>
            </a:r>
          </a:p>
        </p:txBody>
      </p:sp>
      <p:sp>
        <p:nvSpPr>
          <p:cNvPr id="10" name="文本框 9"/>
          <p:cNvSpPr txBox="1"/>
          <p:nvPr/>
        </p:nvSpPr>
        <p:spPr>
          <a:xfrm>
            <a:off x="9937892" y="4965138"/>
            <a:ext cx="1548525"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输入标题</a:t>
            </a:r>
          </a:p>
        </p:txBody>
      </p:sp>
      <p:sp>
        <p:nvSpPr>
          <p:cNvPr id="11" name="文本框 10"/>
          <p:cNvSpPr txBox="1"/>
          <p:nvPr/>
        </p:nvSpPr>
        <p:spPr>
          <a:xfrm>
            <a:off x="9937892" y="5460116"/>
            <a:ext cx="1548525"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649"/>
                            </p:stCondLst>
                            <p:childTnLst>
                              <p:par>
                                <p:cTn id="20" presetID="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50" fill="hold"/>
                                        <p:tgtEl>
                                          <p:spTgt spid="8"/>
                                        </p:tgtEl>
                                        <p:attrNameLst>
                                          <p:attrName>ppt_x</p:attrName>
                                        </p:attrNameLst>
                                      </p:cBhvr>
                                      <p:tavLst>
                                        <p:tav tm="0">
                                          <p:val>
                                            <p:strVal val="1+#ppt_w/2"/>
                                          </p:val>
                                        </p:tav>
                                        <p:tav tm="100000">
                                          <p:val>
                                            <p:strVal val="#ppt_x"/>
                                          </p:val>
                                        </p:tav>
                                      </p:tavLst>
                                    </p:anim>
                                    <p:anim calcmode="lin" valueType="num">
                                      <p:cBhvr additive="base">
                                        <p:cTn id="23" dur="25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149"/>
                            </p:stCondLst>
                            <p:childTnLst>
                              <p:par>
                                <p:cTn id="25" presetID="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50" fill="hold"/>
                                        <p:tgtEl>
                                          <p:spTgt spid="10"/>
                                        </p:tgtEl>
                                        <p:attrNameLst>
                                          <p:attrName>ppt_x</p:attrName>
                                        </p:attrNameLst>
                                      </p:cBhvr>
                                      <p:tavLst>
                                        <p:tav tm="0">
                                          <p:val>
                                            <p:strVal val="1+#ppt_w/2"/>
                                          </p:val>
                                        </p:tav>
                                        <p:tav tm="100000">
                                          <p:val>
                                            <p:strVal val="#ppt_x"/>
                                          </p:val>
                                        </p:tav>
                                      </p:tavLst>
                                    </p:anim>
                                    <p:anim calcmode="lin" valueType="num">
                                      <p:cBhvr additive="base">
                                        <p:cTn id="28" dur="25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649"/>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1+#ppt_w/2"/>
                                          </p:val>
                                        </p:tav>
                                        <p:tav tm="100000">
                                          <p:val>
                                            <p:strVal val="#ppt_x"/>
                                          </p:val>
                                        </p:tav>
                                      </p:tavLst>
                                    </p:anim>
                                    <p:anim calcmode="lin" valueType="num">
                                      <p:cBhvr additive="base">
                                        <p:cTn id="33" dur="25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149"/>
                            </p:stCondLst>
                            <p:childTnLst>
                              <p:par>
                                <p:cTn id="35" presetID="2" presetClass="entr" presetSubtype="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50" fill="hold"/>
                                        <p:tgtEl>
                                          <p:spTgt spid="11"/>
                                        </p:tgtEl>
                                        <p:attrNameLst>
                                          <p:attrName>ppt_x</p:attrName>
                                        </p:attrNameLst>
                                      </p:cBhvr>
                                      <p:tavLst>
                                        <p:tav tm="0">
                                          <p:val>
                                            <p:strVal val="1+#ppt_w/2"/>
                                          </p:val>
                                        </p:tav>
                                        <p:tav tm="100000">
                                          <p:val>
                                            <p:strVal val="#ppt_x"/>
                                          </p:val>
                                        </p:tav>
                                      </p:tavLst>
                                    </p:anim>
                                    <p:anim calcmode="lin" valueType="num">
                                      <p:cBhvr additive="base">
                                        <p:cTn id="38"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组合 144"/>
          <p:cNvGrpSpPr/>
          <p:nvPr/>
        </p:nvGrpSpPr>
        <p:grpSpPr>
          <a:xfrm>
            <a:off x="1641317" y="4584941"/>
            <a:ext cx="8874215" cy="1947312"/>
            <a:chOff x="8118475" y="3942492"/>
            <a:chExt cx="2063989" cy="1947312"/>
          </a:xfrm>
        </p:grpSpPr>
        <p:sp>
          <p:nvSpPr>
            <p:cNvPr id="146" name="文本框 145"/>
            <p:cNvSpPr txBox="1"/>
            <p:nvPr/>
          </p:nvSpPr>
          <p:spPr>
            <a:xfrm>
              <a:off x="8118475" y="3942492"/>
              <a:ext cx="1827213" cy="585787"/>
            </a:xfrm>
            <a:prstGeom prst="rect">
              <a:avLst/>
            </a:prstGeom>
            <a:noFill/>
          </p:spPr>
          <p:txBody>
            <a:bodyPr>
              <a:spAutoFit/>
            </a:bodyPr>
            <a:lstStyle/>
            <a:p>
              <a:r>
                <a:rPr lang="zh-CN" altLang="en-US" sz="3200" b="1" dirty="0">
                  <a:solidFill>
                    <a:srgbClr val="595959"/>
                  </a:solidFill>
                  <a:latin typeface="+mn-lt"/>
                  <a:ea typeface="+mn-ea"/>
                  <a:cs typeface="+mn-ea"/>
                  <a:sym typeface="+mn-lt"/>
                </a:rPr>
                <a:t>关键词</a:t>
              </a:r>
            </a:p>
          </p:txBody>
        </p:sp>
        <p:sp>
          <p:nvSpPr>
            <p:cNvPr id="147" name="文本框 155"/>
            <p:cNvSpPr txBox="1">
              <a:spLocks noChangeArrowheads="1"/>
            </p:cNvSpPr>
            <p:nvPr/>
          </p:nvSpPr>
          <p:spPr bwMode="auto">
            <a:xfrm>
              <a:off x="8126651" y="4689475"/>
              <a:ext cx="2055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dirty="0">
                  <a:solidFill>
                    <a:srgbClr val="595959"/>
                  </a:solidFill>
                  <a:latin typeface="方正静蕾简体"/>
                  <a:ea typeface="方正静蕾简体"/>
                  <a:cs typeface="+mn-ea"/>
                  <a:sym typeface="+mn-lt"/>
                </a:rPr>
                <a:t>您的内容打在这里，或者通过复制您的文本后，在此框中选择粘贴。</a:t>
              </a:r>
            </a:p>
          </p:txBody>
        </p:sp>
      </p:grpSp>
      <p:sp>
        <p:nvSpPr>
          <p:cNvPr id="168" name="矩形 19"/>
          <p:cNvSpPr/>
          <p:nvPr/>
        </p:nvSpPr>
        <p:spPr>
          <a:xfrm>
            <a:off x="1264817" y="1716271"/>
            <a:ext cx="9188336" cy="2872574"/>
          </a:xfrm>
          <a:custGeom>
            <a:avLst/>
            <a:gdLst>
              <a:gd name="connsiteX0" fmla="*/ 0 w 3848906"/>
              <a:gd name="connsiteY0" fmla="*/ 0 h 2400300"/>
              <a:gd name="connsiteX1" fmla="*/ 3848906 w 3848906"/>
              <a:gd name="connsiteY1" fmla="*/ 0 h 2400300"/>
              <a:gd name="connsiteX2" fmla="*/ 3848906 w 3848906"/>
              <a:gd name="connsiteY2" fmla="*/ 2400300 h 2400300"/>
              <a:gd name="connsiteX3" fmla="*/ 0 w 3848906"/>
              <a:gd name="connsiteY3" fmla="*/ 2400300 h 2400300"/>
              <a:gd name="connsiteX4" fmla="*/ 0 w 3848906"/>
              <a:gd name="connsiteY4" fmla="*/ 0 h 2400300"/>
              <a:gd name="connsiteX0-1" fmla="*/ 0 w 3848906"/>
              <a:gd name="connsiteY0-2" fmla="*/ 8622 h 2408922"/>
              <a:gd name="connsiteX1-3" fmla="*/ 1586163 w 3848906"/>
              <a:gd name="connsiteY1-4" fmla="*/ 0 h 2408922"/>
              <a:gd name="connsiteX2-5" fmla="*/ 3848906 w 3848906"/>
              <a:gd name="connsiteY2-6" fmla="*/ 8622 h 2408922"/>
              <a:gd name="connsiteX3-7" fmla="*/ 3848906 w 3848906"/>
              <a:gd name="connsiteY3-8" fmla="*/ 2408922 h 2408922"/>
              <a:gd name="connsiteX4-9" fmla="*/ 0 w 3848906"/>
              <a:gd name="connsiteY4-10" fmla="*/ 2408922 h 2408922"/>
              <a:gd name="connsiteX5" fmla="*/ 0 w 3848906"/>
              <a:gd name="connsiteY5" fmla="*/ 8622 h 2408922"/>
              <a:gd name="connsiteX0-11" fmla="*/ 0 w 3848906"/>
              <a:gd name="connsiteY0-12" fmla="*/ 71685 h 2471985"/>
              <a:gd name="connsiteX1-13" fmla="*/ 1565143 w 3848906"/>
              <a:gd name="connsiteY1-14" fmla="*/ 0 h 2471985"/>
              <a:gd name="connsiteX2-15" fmla="*/ 3848906 w 3848906"/>
              <a:gd name="connsiteY2-16" fmla="*/ 71685 h 2471985"/>
              <a:gd name="connsiteX3-17" fmla="*/ 3848906 w 3848906"/>
              <a:gd name="connsiteY3-18" fmla="*/ 2471985 h 2471985"/>
              <a:gd name="connsiteX4-19" fmla="*/ 0 w 3848906"/>
              <a:gd name="connsiteY4-20" fmla="*/ 2471985 h 2471985"/>
              <a:gd name="connsiteX5-21" fmla="*/ 0 w 3848906"/>
              <a:gd name="connsiteY5-22" fmla="*/ 71685 h 2471985"/>
              <a:gd name="connsiteX0-23" fmla="*/ 899 w 3849805"/>
              <a:gd name="connsiteY0-24" fmla="*/ 71685 h 2471985"/>
              <a:gd name="connsiteX1-25" fmla="*/ 1566042 w 3849805"/>
              <a:gd name="connsiteY1-26" fmla="*/ 0 h 2471985"/>
              <a:gd name="connsiteX2-27" fmla="*/ 3849805 w 3849805"/>
              <a:gd name="connsiteY2-28" fmla="*/ 71685 h 2471985"/>
              <a:gd name="connsiteX3-29" fmla="*/ 3849805 w 3849805"/>
              <a:gd name="connsiteY3-30" fmla="*/ 2471985 h 2471985"/>
              <a:gd name="connsiteX4-31" fmla="*/ 899 w 3849805"/>
              <a:gd name="connsiteY4-32" fmla="*/ 2471985 h 2471985"/>
              <a:gd name="connsiteX5-33" fmla="*/ 0 w 3849805"/>
              <a:gd name="connsiteY5-34" fmla="*/ 1460938 h 2471985"/>
              <a:gd name="connsiteX6" fmla="*/ 899 w 3849805"/>
              <a:gd name="connsiteY6" fmla="*/ 71685 h 2471985"/>
              <a:gd name="connsiteX0-35" fmla="*/ 95492 w 3944398"/>
              <a:gd name="connsiteY0-36" fmla="*/ 71685 h 2471985"/>
              <a:gd name="connsiteX1-37" fmla="*/ 1660635 w 3944398"/>
              <a:gd name="connsiteY1-38" fmla="*/ 0 h 2471985"/>
              <a:gd name="connsiteX2-39" fmla="*/ 3944398 w 3944398"/>
              <a:gd name="connsiteY2-40" fmla="*/ 71685 h 2471985"/>
              <a:gd name="connsiteX3-41" fmla="*/ 3944398 w 3944398"/>
              <a:gd name="connsiteY3-42" fmla="*/ 2471985 h 2471985"/>
              <a:gd name="connsiteX4-43" fmla="*/ 95492 w 3944398"/>
              <a:gd name="connsiteY4-44" fmla="*/ 2471985 h 2471985"/>
              <a:gd name="connsiteX5-45" fmla="*/ 0 w 3944398"/>
              <a:gd name="connsiteY5-46" fmla="*/ 1608083 h 2471985"/>
              <a:gd name="connsiteX6-47" fmla="*/ 95492 w 3944398"/>
              <a:gd name="connsiteY6-48" fmla="*/ 71685 h 2471985"/>
              <a:gd name="connsiteX0-49" fmla="*/ 95492 w 3944398"/>
              <a:gd name="connsiteY0-50" fmla="*/ 71685 h 2471985"/>
              <a:gd name="connsiteX1-51" fmla="*/ 1660635 w 3944398"/>
              <a:gd name="connsiteY1-52" fmla="*/ 0 h 2471985"/>
              <a:gd name="connsiteX2-53" fmla="*/ 3944398 w 3944398"/>
              <a:gd name="connsiteY2-54" fmla="*/ 71685 h 2471985"/>
              <a:gd name="connsiteX3-55" fmla="*/ 3944398 w 3944398"/>
              <a:gd name="connsiteY3-56" fmla="*/ 2471985 h 2471985"/>
              <a:gd name="connsiteX4-57" fmla="*/ 1713187 w 3944398"/>
              <a:gd name="connsiteY4-58" fmla="*/ 2469931 h 2471985"/>
              <a:gd name="connsiteX5-59" fmla="*/ 95492 w 3944398"/>
              <a:gd name="connsiteY5-60" fmla="*/ 2471985 h 2471985"/>
              <a:gd name="connsiteX6-61" fmla="*/ 0 w 3944398"/>
              <a:gd name="connsiteY6-62" fmla="*/ 1608083 h 2471985"/>
              <a:gd name="connsiteX7" fmla="*/ 95492 w 3944398"/>
              <a:gd name="connsiteY7" fmla="*/ 71685 h 2471985"/>
              <a:gd name="connsiteX0-63" fmla="*/ 95492 w 3944398"/>
              <a:gd name="connsiteY0-64" fmla="*/ 71685 h 2564525"/>
              <a:gd name="connsiteX1-65" fmla="*/ 1660635 w 3944398"/>
              <a:gd name="connsiteY1-66" fmla="*/ 0 h 2564525"/>
              <a:gd name="connsiteX2-67" fmla="*/ 3944398 w 3944398"/>
              <a:gd name="connsiteY2-68" fmla="*/ 71685 h 2564525"/>
              <a:gd name="connsiteX3-69" fmla="*/ 3944398 w 3944398"/>
              <a:gd name="connsiteY3-70" fmla="*/ 2471985 h 2564525"/>
              <a:gd name="connsiteX4-71" fmla="*/ 1975946 w 3944398"/>
              <a:gd name="connsiteY4-72" fmla="*/ 2564525 h 2564525"/>
              <a:gd name="connsiteX5-73" fmla="*/ 95492 w 3944398"/>
              <a:gd name="connsiteY5-74" fmla="*/ 2471985 h 2564525"/>
              <a:gd name="connsiteX6-75" fmla="*/ 0 w 3944398"/>
              <a:gd name="connsiteY6-76" fmla="*/ 1608083 h 2564525"/>
              <a:gd name="connsiteX7-77" fmla="*/ 95492 w 3944398"/>
              <a:gd name="connsiteY7-78" fmla="*/ 71685 h 2564525"/>
              <a:gd name="connsiteX0-79" fmla="*/ 95492 w 3944398"/>
              <a:gd name="connsiteY0-80" fmla="*/ 71685 h 2564525"/>
              <a:gd name="connsiteX1-81" fmla="*/ 1660635 w 3944398"/>
              <a:gd name="connsiteY1-82" fmla="*/ 0 h 2564525"/>
              <a:gd name="connsiteX2-83" fmla="*/ 3944398 w 3944398"/>
              <a:gd name="connsiteY2-84" fmla="*/ 71685 h 2564525"/>
              <a:gd name="connsiteX3-85" fmla="*/ 3930870 w 3944398"/>
              <a:gd name="connsiteY3-86" fmla="*/ 1198181 h 2564525"/>
              <a:gd name="connsiteX4-87" fmla="*/ 3944398 w 3944398"/>
              <a:gd name="connsiteY4-88" fmla="*/ 2471985 h 2564525"/>
              <a:gd name="connsiteX5-89" fmla="*/ 1975946 w 3944398"/>
              <a:gd name="connsiteY5-90" fmla="*/ 2564525 h 2564525"/>
              <a:gd name="connsiteX6-91" fmla="*/ 95492 w 3944398"/>
              <a:gd name="connsiteY6-92" fmla="*/ 2471985 h 2564525"/>
              <a:gd name="connsiteX7-93" fmla="*/ 0 w 3944398"/>
              <a:gd name="connsiteY7-94" fmla="*/ 1608083 h 2564525"/>
              <a:gd name="connsiteX8" fmla="*/ 95492 w 3944398"/>
              <a:gd name="connsiteY8" fmla="*/ 71685 h 2564525"/>
              <a:gd name="connsiteX0-95" fmla="*/ 95492 w 3993932"/>
              <a:gd name="connsiteY0-96" fmla="*/ 71685 h 2564525"/>
              <a:gd name="connsiteX1-97" fmla="*/ 1660635 w 3993932"/>
              <a:gd name="connsiteY1-98" fmla="*/ 0 h 2564525"/>
              <a:gd name="connsiteX2-99" fmla="*/ 3944398 w 3993932"/>
              <a:gd name="connsiteY2-100" fmla="*/ 71685 h 2564525"/>
              <a:gd name="connsiteX3-101" fmla="*/ 3930870 w 3993932"/>
              <a:gd name="connsiteY3-102" fmla="*/ 1198181 h 2564525"/>
              <a:gd name="connsiteX4-103" fmla="*/ 3993932 w 3993932"/>
              <a:gd name="connsiteY4-104" fmla="*/ 1250732 h 2564525"/>
              <a:gd name="connsiteX5-105" fmla="*/ 3944398 w 3993932"/>
              <a:gd name="connsiteY5-106" fmla="*/ 2471985 h 2564525"/>
              <a:gd name="connsiteX6-107" fmla="*/ 1975946 w 3993932"/>
              <a:gd name="connsiteY6-108" fmla="*/ 2564525 h 2564525"/>
              <a:gd name="connsiteX7-109" fmla="*/ 95492 w 3993932"/>
              <a:gd name="connsiteY7-110" fmla="*/ 2471985 h 2564525"/>
              <a:gd name="connsiteX8-111" fmla="*/ 0 w 3993932"/>
              <a:gd name="connsiteY8-112" fmla="*/ 1608083 h 2564525"/>
              <a:gd name="connsiteX9" fmla="*/ 95492 w 3993932"/>
              <a:gd name="connsiteY9" fmla="*/ 71685 h 2564525"/>
              <a:gd name="connsiteX0-113" fmla="*/ 95492 w 3983421"/>
              <a:gd name="connsiteY0-114" fmla="*/ 71685 h 2564525"/>
              <a:gd name="connsiteX1-115" fmla="*/ 1660635 w 3983421"/>
              <a:gd name="connsiteY1-116" fmla="*/ 0 h 2564525"/>
              <a:gd name="connsiteX2-117" fmla="*/ 3944398 w 3983421"/>
              <a:gd name="connsiteY2-118" fmla="*/ 71685 h 2564525"/>
              <a:gd name="connsiteX3-119" fmla="*/ 3930870 w 3983421"/>
              <a:gd name="connsiteY3-120" fmla="*/ 1198181 h 2564525"/>
              <a:gd name="connsiteX4-121" fmla="*/ 3983421 w 3983421"/>
              <a:gd name="connsiteY4-122" fmla="*/ 1450428 h 2564525"/>
              <a:gd name="connsiteX5-123" fmla="*/ 3944398 w 3983421"/>
              <a:gd name="connsiteY5-124" fmla="*/ 2471985 h 2564525"/>
              <a:gd name="connsiteX6-125" fmla="*/ 1975946 w 3983421"/>
              <a:gd name="connsiteY6-126" fmla="*/ 2564525 h 2564525"/>
              <a:gd name="connsiteX7-127" fmla="*/ 95492 w 3983421"/>
              <a:gd name="connsiteY7-128" fmla="*/ 2471985 h 2564525"/>
              <a:gd name="connsiteX8-129" fmla="*/ 0 w 3983421"/>
              <a:gd name="connsiteY8-130" fmla="*/ 1608083 h 2564525"/>
              <a:gd name="connsiteX9-131" fmla="*/ 95492 w 3983421"/>
              <a:gd name="connsiteY9-132" fmla="*/ 71685 h 2564525"/>
              <a:gd name="connsiteX0-133" fmla="*/ 95492 w 3983421"/>
              <a:gd name="connsiteY0-134" fmla="*/ 71685 h 2564525"/>
              <a:gd name="connsiteX1-135" fmla="*/ 1660635 w 3983421"/>
              <a:gd name="connsiteY1-136" fmla="*/ 0 h 2564525"/>
              <a:gd name="connsiteX2-137" fmla="*/ 3944398 w 3983421"/>
              <a:gd name="connsiteY2-138" fmla="*/ 71685 h 2564525"/>
              <a:gd name="connsiteX3-139" fmla="*/ 3972911 w 3983421"/>
              <a:gd name="connsiteY3-140" fmla="*/ 956444 h 2564525"/>
              <a:gd name="connsiteX4-141" fmla="*/ 3983421 w 3983421"/>
              <a:gd name="connsiteY4-142" fmla="*/ 1450428 h 2564525"/>
              <a:gd name="connsiteX5-143" fmla="*/ 3944398 w 3983421"/>
              <a:gd name="connsiteY5-144" fmla="*/ 2471985 h 2564525"/>
              <a:gd name="connsiteX6-145" fmla="*/ 1975946 w 3983421"/>
              <a:gd name="connsiteY6-146" fmla="*/ 2564525 h 2564525"/>
              <a:gd name="connsiteX7-147" fmla="*/ 95492 w 3983421"/>
              <a:gd name="connsiteY7-148" fmla="*/ 2471985 h 2564525"/>
              <a:gd name="connsiteX8-149" fmla="*/ 0 w 3983421"/>
              <a:gd name="connsiteY8-150" fmla="*/ 1608083 h 2564525"/>
              <a:gd name="connsiteX9-151" fmla="*/ 95492 w 3983421"/>
              <a:gd name="connsiteY9-152" fmla="*/ 71685 h 2564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 ang="0">
                <a:pos x="connsiteX9-131" y="connsiteY9-132"/>
              </a:cxn>
            </a:cxnLst>
            <a:rect l="l" t="t" r="r" b="b"/>
            <a:pathLst>
              <a:path w="3983421" h="2564525">
                <a:moveTo>
                  <a:pt x="95492" y="71685"/>
                </a:moveTo>
                <a:lnTo>
                  <a:pt x="1660635" y="0"/>
                </a:lnTo>
                <a:lnTo>
                  <a:pt x="3944398" y="71685"/>
                </a:lnTo>
                <a:lnTo>
                  <a:pt x="3972911" y="956444"/>
                </a:lnTo>
                <a:cubicBezTo>
                  <a:pt x="3972911" y="977465"/>
                  <a:pt x="3983421" y="1429407"/>
                  <a:pt x="3983421" y="1450428"/>
                </a:cubicBezTo>
                <a:lnTo>
                  <a:pt x="3944398" y="2471985"/>
                </a:lnTo>
                <a:lnTo>
                  <a:pt x="1975946" y="2564525"/>
                </a:lnTo>
                <a:lnTo>
                  <a:pt x="95492" y="2471985"/>
                </a:lnTo>
                <a:cubicBezTo>
                  <a:pt x="95192" y="2134969"/>
                  <a:pt x="300" y="1945099"/>
                  <a:pt x="0" y="1608083"/>
                </a:cubicBezTo>
                <a:cubicBezTo>
                  <a:pt x="300" y="1144999"/>
                  <a:pt x="95192" y="534769"/>
                  <a:pt x="95492" y="71685"/>
                </a:cubicBezTo>
                <a:close/>
              </a:path>
            </a:pathLst>
          </a:custGeom>
          <a:blipFill dpi="0" rotWithShape="1">
            <a:blip r:embed="rId3"/>
            <a:srcRect/>
            <a:stretch>
              <a:fillRect b="-14000"/>
            </a:stretch>
          </a:bli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up)">
                                      <p:cBhvr>
                                        <p:cTn id="7" dur="500"/>
                                        <p:tgtEl>
                                          <p:spTgt spid="168"/>
                                        </p:tgtEl>
                                      </p:cBhvr>
                                    </p:animEffect>
                                  </p:childTnLst>
                                </p:cTn>
                              </p:par>
                              <p:par>
                                <p:cTn id="8" presetID="22" presetClass="entr" presetSubtype="1" fill="hold" nodeType="withEffect">
                                  <p:stCondLst>
                                    <p:cond delay="500"/>
                                  </p:stCondLst>
                                  <p:childTnLst>
                                    <p:set>
                                      <p:cBhvr>
                                        <p:cTn id="9" dur="1" fill="hold">
                                          <p:stCondLst>
                                            <p:cond delay="0"/>
                                          </p:stCondLst>
                                        </p:cTn>
                                        <p:tgtEl>
                                          <p:spTgt spid="145"/>
                                        </p:tgtEl>
                                        <p:attrNameLst>
                                          <p:attrName>style.visibility</p:attrName>
                                        </p:attrNameLst>
                                      </p:cBhvr>
                                      <p:to>
                                        <p:strVal val="visible"/>
                                      </p:to>
                                    </p:set>
                                    <p:animEffect transition="in" filter="wipe(up)">
                                      <p:cBhvr>
                                        <p:cTn id="10"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80"/>
          <p:cNvSpPr txBox="1"/>
          <p:nvPr/>
        </p:nvSpPr>
        <p:spPr>
          <a:xfrm>
            <a:off x="6672064" y="2419729"/>
            <a:ext cx="2624544" cy="61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lvl="0" algn="ctr">
              <a:lnSpc>
                <a:spcPct val="114000"/>
              </a:lnSpc>
              <a:defRPr sz="2000">
                <a:solidFill>
                  <a:srgbClr val="000000"/>
                </a:solidFill>
                <a:latin typeface="方正静蕾简体"/>
                <a:ea typeface="方正静蕾简体"/>
                <a:cs typeface="+mn-ea"/>
              </a:defRPr>
            </a:lvl1pPr>
          </a:lstStyle>
          <a:p>
            <a:pPr algn="l"/>
            <a:r>
              <a:rPr lang="zh-CN" altLang="en-US" sz="3200" b="1" dirty="0">
                <a:solidFill>
                  <a:schemeClr val="tx1">
                    <a:lumMod val="75000"/>
                    <a:lumOff val="25000"/>
                  </a:schemeClr>
                </a:solidFill>
                <a:sym typeface="+mn-lt"/>
              </a:rPr>
              <a:t>标题文字</a:t>
            </a:r>
          </a:p>
        </p:txBody>
      </p:sp>
      <p:sp>
        <p:nvSpPr>
          <p:cNvPr id="82" name="文本框 93"/>
          <p:cNvSpPr txBox="1">
            <a:spLocks noChangeArrowheads="1"/>
          </p:cNvSpPr>
          <p:nvPr/>
        </p:nvSpPr>
        <p:spPr bwMode="auto">
          <a:xfrm>
            <a:off x="6672064" y="3115650"/>
            <a:ext cx="4006850"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nSpc>
                <a:spcPct val="114000"/>
              </a:lnSpc>
            </a:pPr>
            <a:r>
              <a:rPr lang="zh-CN" altLang="en-US" sz="2000" dirty="0">
                <a:solidFill>
                  <a:srgbClr val="000000"/>
                </a:solidFill>
                <a:latin typeface="方正静蕾简体"/>
                <a:ea typeface="方正静蕾简体"/>
                <a:cs typeface="+mn-ea"/>
                <a:sym typeface="+mn-lt"/>
              </a:rPr>
              <a:t>此处添加详细文本描述，建议与标题相关并符合整体语言风格，语言描述尽量简洁生动。</a:t>
            </a:r>
            <a:endParaRPr lang="en-US" altLang="zh-CN" sz="2000" dirty="0">
              <a:solidFill>
                <a:srgbClr val="000000"/>
              </a:solidFill>
              <a:latin typeface="方正静蕾简体"/>
              <a:ea typeface="方正静蕾简体"/>
              <a:cs typeface="+mn-ea"/>
              <a:sym typeface="+mn-lt"/>
            </a:endParaRPr>
          </a:p>
        </p:txBody>
      </p:sp>
      <p:grpSp>
        <p:nvGrpSpPr>
          <p:cNvPr id="2" name="组合 1"/>
          <p:cNvGrpSpPr/>
          <p:nvPr/>
        </p:nvGrpSpPr>
        <p:grpSpPr>
          <a:xfrm>
            <a:off x="1424533" y="1818525"/>
            <a:ext cx="4671467" cy="3739178"/>
            <a:chOff x="1744344" y="1889861"/>
            <a:chExt cx="4671467" cy="3739178"/>
          </a:xfrm>
        </p:grpSpPr>
        <p:sp>
          <p:nvSpPr>
            <p:cNvPr id="11" name="Freeform 142"/>
            <p:cNvSpPr/>
            <p:nvPr/>
          </p:nvSpPr>
          <p:spPr bwMode="auto">
            <a:xfrm>
              <a:off x="2168720" y="1889861"/>
              <a:ext cx="3705763" cy="2496127"/>
            </a:xfrm>
            <a:custGeom>
              <a:avLst/>
              <a:gdLst>
                <a:gd name="T0" fmla="*/ 685 w 693"/>
                <a:gd name="T1" fmla="*/ 444 h 467"/>
                <a:gd name="T2" fmla="*/ 667 w 693"/>
                <a:gd name="T3" fmla="*/ 25 h 467"/>
                <a:gd name="T4" fmla="*/ 0 w 693"/>
                <a:gd name="T5" fmla="*/ 44 h 467"/>
                <a:gd name="T6" fmla="*/ 5 w 693"/>
                <a:gd name="T7" fmla="*/ 127 h 467"/>
                <a:gd name="T8" fmla="*/ 8 w 693"/>
                <a:gd name="T9" fmla="*/ 467 h 467"/>
                <a:gd name="T10" fmla="*/ 683 w 693"/>
                <a:gd name="T11" fmla="*/ 446 h 467"/>
              </a:gdLst>
              <a:ahLst/>
              <a:cxnLst>
                <a:cxn ang="0">
                  <a:pos x="T0" y="T1"/>
                </a:cxn>
                <a:cxn ang="0">
                  <a:pos x="T2" y="T3"/>
                </a:cxn>
                <a:cxn ang="0">
                  <a:pos x="T4" y="T5"/>
                </a:cxn>
                <a:cxn ang="0">
                  <a:pos x="T6" y="T7"/>
                </a:cxn>
                <a:cxn ang="0">
                  <a:pos x="T8" y="T9"/>
                </a:cxn>
                <a:cxn ang="0">
                  <a:pos x="T10" y="T11"/>
                </a:cxn>
              </a:cxnLst>
              <a:rect l="0" t="0" r="r" b="b"/>
              <a:pathLst>
                <a:path w="693" h="467">
                  <a:moveTo>
                    <a:pt x="685" y="444"/>
                  </a:moveTo>
                  <a:cubicBezTo>
                    <a:pt x="693" y="290"/>
                    <a:pt x="684" y="178"/>
                    <a:pt x="667" y="25"/>
                  </a:cubicBezTo>
                  <a:cubicBezTo>
                    <a:pt x="443" y="6"/>
                    <a:pt x="221" y="0"/>
                    <a:pt x="0" y="44"/>
                  </a:cubicBezTo>
                  <a:cubicBezTo>
                    <a:pt x="5" y="72"/>
                    <a:pt x="5" y="100"/>
                    <a:pt x="5" y="127"/>
                  </a:cubicBezTo>
                  <a:cubicBezTo>
                    <a:pt x="6" y="240"/>
                    <a:pt x="7" y="354"/>
                    <a:pt x="8" y="467"/>
                  </a:cubicBezTo>
                  <a:cubicBezTo>
                    <a:pt x="234" y="457"/>
                    <a:pt x="457" y="456"/>
                    <a:pt x="683" y="446"/>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143"/>
            <p:cNvSpPr/>
            <p:nvPr/>
          </p:nvSpPr>
          <p:spPr bwMode="auto">
            <a:xfrm>
              <a:off x="2392602" y="2150501"/>
              <a:ext cx="3211215" cy="1901334"/>
            </a:xfrm>
            <a:custGeom>
              <a:avLst/>
              <a:gdLst>
                <a:gd name="T0" fmla="*/ 600 w 600"/>
                <a:gd name="T1" fmla="*/ 340 h 355"/>
                <a:gd name="T2" fmla="*/ 21 w 600"/>
                <a:gd name="T3" fmla="*/ 355 h 355"/>
                <a:gd name="T4" fmla="*/ 0 w 600"/>
                <a:gd name="T5" fmla="*/ 39 h 355"/>
                <a:gd name="T6" fmla="*/ 585 w 600"/>
                <a:gd name="T7" fmla="*/ 19 h 355"/>
                <a:gd name="T8" fmla="*/ 600 w 600"/>
                <a:gd name="T9" fmla="*/ 339 h 355"/>
              </a:gdLst>
              <a:ahLst/>
              <a:cxnLst>
                <a:cxn ang="0">
                  <a:pos x="T0" y="T1"/>
                </a:cxn>
                <a:cxn ang="0">
                  <a:pos x="T2" y="T3"/>
                </a:cxn>
                <a:cxn ang="0">
                  <a:pos x="T4" y="T5"/>
                </a:cxn>
                <a:cxn ang="0">
                  <a:pos x="T6" y="T7"/>
                </a:cxn>
                <a:cxn ang="0">
                  <a:pos x="T8" y="T9"/>
                </a:cxn>
              </a:cxnLst>
              <a:rect l="0" t="0" r="r" b="b"/>
              <a:pathLst>
                <a:path w="600" h="355">
                  <a:moveTo>
                    <a:pt x="600" y="340"/>
                  </a:moveTo>
                  <a:cubicBezTo>
                    <a:pt x="411" y="353"/>
                    <a:pt x="211" y="352"/>
                    <a:pt x="21" y="355"/>
                  </a:cubicBezTo>
                  <a:cubicBezTo>
                    <a:pt x="21" y="249"/>
                    <a:pt x="13" y="144"/>
                    <a:pt x="0" y="39"/>
                  </a:cubicBezTo>
                  <a:cubicBezTo>
                    <a:pt x="200" y="11"/>
                    <a:pt x="390" y="0"/>
                    <a:pt x="585" y="19"/>
                  </a:cubicBezTo>
                  <a:cubicBezTo>
                    <a:pt x="599" y="134"/>
                    <a:pt x="599" y="207"/>
                    <a:pt x="600" y="339"/>
                  </a:cubicBezTo>
                </a:path>
              </a:pathLst>
            </a:custGeom>
            <a:blipFill>
              <a:blip r:embed="rId3"/>
              <a:stretch>
                <a:fillRect/>
              </a:stretch>
            </a:blipFill>
            <a:ln w="19050" cap="rnd">
              <a:solidFill>
                <a:schemeClr val="tx1">
                  <a:lumMod val="75000"/>
                  <a:lumOff val="25000"/>
                </a:schemeClr>
              </a:solidFill>
              <a:prstDash val="solid"/>
              <a:round/>
            </a:ln>
          </p:spPr>
          <p:txBody>
            <a:bodyPr vert="horz" wrap="square" lIns="91440" tIns="45720" rIns="91440" bIns="45720" numCol="1" anchor="t" anchorCtr="0" compatLnSpc="1"/>
            <a:lstStyle/>
            <a:p>
              <a:endParaRPr lang="zh-CN" altLang="en-US"/>
            </a:p>
          </p:txBody>
        </p:sp>
        <p:sp>
          <p:nvSpPr>
            <p:cNvPr id="13" name="Freeform 144"/>
            <p:cNvSpPr/>
            <p:nvPr/>
          </p:nvSpPr>
          <p:spPr bwMode="auto">
            <a:xfrm>
              <a:off x="1744344" y="4399352"/>
              <a:ext cx="487864" cy="1166197"/>
            </a:xfrm>
            <a:custGeom>
              <a:avLst/>
              <a:gdLst>
                <a:gd name="T0" fmla="*/ 91 w 91"/>
                <a:gd name="T1" fmla="*/ 0 h 218"/>
                <a:gd name="T2" fmla="*/ 0 w 91"/>
                <a:gd name="T3" fmla="*/ 218 h 218"/>
              </a:gdLst>
              <a:ahLst/>
              <a:cxnLst>
                <a:cxn ang="0">
                  <a:pos x="T0" y="T1"/>
                </a:cxn>
                <a:cxn ang="0">
                  <a:pos x="T2" y="T3"/>
                </a:cxn>
              </a:cxnLst>
              <a:rect l="0" t="0" r="r" b="b"/>
              <a:pathLst>
                <a:path w="91" h="218">
                  <a:moveTo>
                    <a:pt x="91" y="0"/>
                  </a:moveTo>
                  <a:cubicBezTo>
                    <a:pt x="57" y="71"/>
                    <a:pt x="26" y="144"/>
                    <a:pt x="0" y="218"/>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145"/>
            <p:cNvSpPr/>
            <p:nvPr/>
          </p:nvSpPr>
          <p:spPr bwMode="auto">
            <a:xfrm>
              <a:off x="5817675" y="4269033"/>
              <a:ext cx="598136" cy="1219661"/>
            </a:xfrm>
            <a:custGeom>
              <a:avLst/>
              <a:gdLst>
                <a:gd name="T0" fmla="*/ 0 w 112"/>
                <a:gd name="T1" fmla="*/ 0 h 228"/>
                <a:gd name="T2" fmla="*/ 112 w 112"/>
                <a:gd name="T3" fmla="*/ 228 h 228"/>
              </a:gdLst>
              <a:ahLst/>
              <a:cxnLst>
                <a:cxn ang="0">
                  <a:pos x="T0" y="T1"/>
                </a:cxn>
                <a:cxn ang="0">
                  <a:pos x="T2" y="T3"/>
                </a:cxn>
              </a:cxnLst>
              <a:rect l="0" t="0" r="r" b="b"/>
              <a:pathLst>
                <a:path w="112" h="228">
                  <a:moveTo>
                    <a:pt x="0" y="0"/>
                  </a:moveTo>
                  <a:cubicBezTo>
                    <a:pt x="40" y="74"/>
                    <a:pt x="78" y="151"/>
                    <a:pt x="112" y="228"/>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46"/>
            <p:cNvSpPr/>
            <p:nvPr/>
          </p:nvSpPr>
          <p:spPr bwMode="auto">
            <a:xfrm>
              <a:off x="1744344" y="5505401"/>
              <a:ext cx="4664782" cy="123638"/>
            </a:xfrm>
            <a:custGeom>
              <a:avLst/>
              <a:gdLst>
                <a:gd name="T0" fmla="*/ 0 w 872"/>
                <a:gd name="T1" fmla="*/ 11 h 23"/>
                <a:gd name="T2" fmla="*/ 872 w 872"/>
                <a:gd name="T3" fmla="*/ 0 h 23"/>
              </a:gdLst>
              <a:ahLst/>
              <a:cxnLst>
                <a:cxn ang="0">
                  <a:pos x="T0" y="T1"/>
                </a:cxn>
                <a:cxn ang="0">
                  <a:pos x="T2" y="T3"/>
                </a:cxn>
              </a:cxnLst>
              <a:rect l="0" t="0" r="r" b="b"/>
              <a:pathLst>
                <a:path w="872" h="23">
                  <a:moveTo>
                    <a:pt x="0" y="11"/>
                  </a:moveTo>
                  <a:cubicBezTo>
                    <a:pt x="294" y="23"/>
                    <a:pt x="579" y="16"/>
                    <a:pt x="872" y="0"/>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47"/>
            <p:cNvSpPr/>
            <p:nvPr/>
          </p:nvSpPr>
          <p:spPr bwMode="auto">
            <a:xfrm>
              <a:off x="2081840" y="4569772"/>
              <a:ext cx="304081" cy="862116"/>
            </a:xfrm>
            <a:custGeom>
              <a:avLst/>
              <a:gdLst>
                <a:gd name="T0" fmla="*/ 57 w 57"/>
                <a:gd name="T1" fmla="*/ 0 h 161"/>
                <a:gd name="T2" fmla="*/ 0 w 57"/>
                <a:gd name="T3" fmla="*/ 161 h 161"/>
              </a:gdLst>
              <a:ahLst/>
              <a:cxnLst>
                <a:cxn ang="0">
                  <a:pos x="T0" y="T1"/>
                </a:cxn>
                <a:cxn ang="0">
                  <a:pos x="T2" y="T3"/>
                </a:cxn>
              </a:cxnLst>
              <a:rect l="0" t="0" r="r" b="b"/>
              <a:pathLst>
                <a:path w="57" h="161">
                  <a:moveTo>
                    <a:pt x="57" y="0"/>
                  </a:moveTo>
                  <a:cubicBezTo>
                    <a:pt x="37" y="54"/>
                    <a:pt x="18" y="107"/>
                    <a:pt x="0" y="161"/>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 name="Freeform 148"/>
            <p:cNvSpPr/>
            <p:nvPr/>
          </p:nvSpPr>
          <p:spPr bwMode="auto">
            <a:xfrm>
              <a:off x="2289015" y="4559746"/>
              <a:ext cx="317447" cy="862116"/>
            </a:xfrm>
            <a:custGeom>
              <a:avLst/>
              <a:gdLst>
                <a:gd name="T0" fmla="*/ 59 w 59"/>
                <a:gd name="T1" fmla="*/ 0 h 161"/>
                <a:gd name="T2" fmla="*/ 0 w 59"/>
                <a:gd name="T3" fmla="*/ 161 h 161"/>
              </a:gdLst>
              <a:ahLst/>
              <a:cxnLst>
                <a:cxn ang="0">
                  <a:pos x="T0" y="T1"/>
                </a:cxn>
                <a:cxn ang="0">
                  <a:pos x="T2" y="T3"/>
                </a:cxn>
              </a:cxnLst>
              <a:rect l="0" t="0" r="r" b="b"/>
              <a:pathLst>
                <a:path w="59" h="161">
                  <a:moveTo>
                    <a:pt x="59" y="0"/>
                  </a:moveTo>
                  <a:cubicBezTo>
                    <a:pt x="39" y="54"/>
                    <a:pt x="20" y="108"/>
                    <a:pt x="0" y="161"/>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Freeform 149"/>
            <p:cNvSpPr/>
            <p:nvPr/>
          </p:nvSpPr>
          <p:spPr bwMode="auto">
            <a:xfrm>
              <a:off x="2569704" y="4569772"/>
              <a:ext cx="267323" cy="825360"/>
            </a:xfrm>
            <a:custGeom>
              <a:avLst/>
              <a:gdLst>
                <a:gd name="T0" fmla="*/ 50 w 50"/>
                <a:gd name="T1" fmla="*/ 0 h 154"/>
                <a:gd name="T2" fmla="*/ 0 w 50"/>
                <a:gd name="T3" fmla="*/ 154 h 154"/>
              </a:gdLst>
              <a:ahLst/>
              <a:cxnLst>
                <a:cxn ang="0">
                  <a:pos x="T0" y="T1"/>
                </a:cxn>
                <a:cxn ang="0">
                  <a:pos x="T2" y="T3"/>
                </a:cxn>
              </a:cxnLst>
              <a:rect l="0" t="0" r="r" b="b"/>
              <a:pathLst>
                <a:path w="50" h="154">
                  <a:moveTo>
                    <a:pt x="50" y="0"/>
                  </a:moveTo>
                  <a:cubicBezTo>
                    <a:pt x="35" y="52"/>
                    <a:pt x="19" y="103"/>
                    <a:pt x="0" y="154"/>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Freeform 150"/>
            <p:cNvSpPr/>
            <p:nvPr/>
          </p:nvSpPr>
          <p:spPr bwMode="auto">
            <a:xfrm>
              <a:off x="2840367" y="4579795"/>
              <a:ext cx="200492" cy="798628"/>
            </a:xfrm>
            <a:custGeom>
              <a:avLst/>
              <a:gdLst>
                <a:gd name="T0" fmla="*/ 37 w 37"/>
                <a:gd name="T1" fmla="*/ 0 h 149"/>
                <a:gd name="T2" fmla="*/ 0 w 37"/>
                <a:gd name="T3" fmla="*/ 149 h 149"/>
              </a:gdLst>
              <a:ahLst/>
              <a:cxnLst>
                <a:cxn ang="0">
                  <a:pos x="T0" y="T1"/>
                </a:cxn>
                <a:cxn ang="0">
                  <a:pos x="T2" y="T3"/>
                </a:cxn>
              </a:cxnLst>
              <a:rect l="0" t="0" r="r" b="b"/>
              <a:pathLst>
                <a:path w="37" h="149">
                  <a:moveTo>
                    <a:pt x="37" y="0"/>
                  </a:moveTo>
                  <a:cubicBezTo>
                    <a:pt x="27" y="50"/>
                    <a:pt x="15" y="100"/>
                    <a:pt x="0" y="149"/>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Freeform 151"/>
            <p:cNvSpPr/>
            <p:nvPr/>
          </p:nvSpPr>
          <p:spPr bwMode="auto">
            <a:xfrm>
              <a:off x="3121056" y="4563088"/>
              <a:ext cx="163736" cy="832043"/>
            </a:xfrm>
            <a:custGeom>
              <a:avLst/>
              <a:gdLst>
                <a:gd name="T0" fmla="*/ 31 w 31"/>
                <a:gd name="T1" fmla="*/ 0 h 155"/>
                <a:gd name="T2" fmla="*/ 0 w 31"/>
                <a:gd name="T3" fmla="*/ 155 h 155"/>
              </a:gdLst>
              <a:ahLst/>
              <a:cxnLst>
                <a:cxn ang="0">
                  <a:pos x="T0" y="T1"/>
                </a:cxn>
                <a:cxn ang="0">
                  <a:pos x="T2" y="T3"/>
                </a:cxn>
              </a:cxnLst>
              <a:rect l="0" t="0" r="r" b="b"/>
              <a:pathLst>
                <a:path w="31" h="155">
                  <a:moveTo>
                    <a:pt x="31" y="0"/>
                  </a:moveTo>
                  <a:cubicBezTo>
                    <a:pt x="20" y="51"/>
                    <a:pt x="9" y="103"/>
                    <a:pt x="0" y="155"/>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152"/>
            <p:cNvSpPr/>
            <p:nvPr/>
          </p:nvSpPr>
          <p:spPr bwMode="auto">
            <a:xfrm>
              <a:off x="3398405" y="4563088"/>
              <a:ext cx="167077" cy="818677"/>
            </a:xfrm>
            <a:custGeom>
              <a:avLst/>
              <a:gdLst>
                <a:gd name="T0" fmla="*/ 31 w 31"/>
                <a:gd name="T1" fmla="*/ 0 h 153"/>
                <a:gd name="T2" fmla="*/ 0 w 31"/>
                <a:gd name="T3" fmla="*/ 153 h 153"/>
              </a:gdLst>
              <a:ahLst/>
              <a:cxnLst>
                <a:cxn ang="0">
                  <a:pos x="T0" y="T1"/>
                </a:cxn>
                <a:cxn ang="0">
                  <a:pos x="T2" y="T3"/>
                </a:cxn>
              </a:cxnLst>
              <a:rect l="0" t="0" r="r" b="b"/>
              <a:pathLst>
                <a:path w="31" h="153">
                  <a:moveTo>
                    <a:pt x="31" y="0"/>
                  </a:moveTo>
                  <a:cubicBezTo>
                    <a:pt x="21" y="51"/>
                    <a:pt x="11" y="102"/>
                    <a:pt x="0" y="153"/>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Freeform 153"/>
            <p:cNvSpPr/>
            <p:nvPr/>
          </p:nvSpPr>
          <p:spPr bwMode="auto">
            <a:xfrm>
              <a:off x="3762631" y="4563088"/>
              <a:ext cx="90222" cy="801968"/>
            </a:xfrm>
            <a:custGeom>
              <a:avLst/>
              <a:gdLst>
                <a:gd name="T0" fmla="*/ 17 w 17"/>
                <a:gd name="T1" fmla="*/ 0 h 150"/>
                <a:gd name="T2" fmla="*/ 0 w 17"/>
                <a:gd name="T3" fmla="*/ 150 h 150"/>
              </a:gdLst>
              <a:ahLst/>
              <a:cxnLst>
                <a:cxn ang="0">
                  <a:pos x="T0" y="T1"/>
                </a:cxn>
                <a:cxn ang="0">
                  <a:pos x="T2" y="T3"/>
                </a:cxn>
              </a:cxnLst>
              <a:rect l="0" t="0" r="r" b="b"/>
              <a:pathLst>
                <a:path w="17" h="150">
                  <a:moveTo>
                    <a:pt x="17" y="0"/>
                  </a:moveTo>
                  <a:cubicBezTo>
                    <a:pt x="12" y="50"/>
                    <a:pt x="6" y="100"/>
                    <a:pt x="0" y="150"/>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154"/>
            <p:cNvSpPr/>
            <p:nvPr/>
          </p:nvSpPr>
          <p:spPr bwMode="auto">
            <a:xfrm>
              <a:off x="4060028" y="4569772"/>
              <a:ext cx="33415" cy="801968"/>
            </a:xfrm>
            <a:custGeom>
              <a:avLst/>
              <a:gdLst>
                <a:gd name="T0" fmla="*/ 6 w 6"/>
                <a:gd name="T1" fmla="*/ 0 h 150"/>
                <a:gd name="T2" fmla="*/ 0 w 6"/>
                <a:gd name="T3" fmla="*/ 150 h 150"/>
              </a:gdLst>
              <a:ahLst/>
              <a:cxnLst>
                <a:cxn ang="0">
                  <a:pos x="T0" y="T1"/>
                </a:cxn>
                <a:cxn ang="0">
                  <a:pos x="T2" y="T3"/>
                </a:cxn>
              </a:cxnLst>
              <a:rect l="0" t="0" r="r" b="b"/>
              <a:pathLst>
                <a:path w="6" h="150">
                  <a:moveTo>
                    <a:pt x="6" y="0"/>
                  </a:moveTo>
                  <a:cubicBezTo>
                    <a:pt x="4" y="50"/>
                    <a:pt x="2" y="100"/>
                    <a:pt x="0" y="150"/>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155"/>
            <p:cNvSpPr/>
            <p:nvPr/>
          </p:nvSpPr>
          <p:spPr bwMode="auto">
            <a:xfrm>
              <a:off x="4360766" y="4576455"/>
              <a:ext cx="16709" cy="778579"/>
            </a:xfrm>
            <a:custGeom>
              <a:avLst/>
              <a:gdLst>
                <a:gd name="T0" fmla="*/ 0 w 3"/>
                <a:gd name="T1" fmla="*/ 0 h 146"/>
                <a:gd name="T2" fmla="*/ 3 w 3"/>
                <a:gd name="T3" fmla="*/ 146 h 146"/>
              </a:gdLst>
              <a:ahLst/>
              <a:cxnLst>
                <a:cxn ang="0">
                  <a:pos x="T0" y="T1"/>
                </a:cxn>
                <a:cxn ang="0">
                  <a:pos x="T2" y="T3"/>
                </a:cxn>
              </a:cxnLst>
              <a:rect l="0" t="0" r="r" b="b"/>
              <a:pathLst>
                <a:path w="3" h="146">
                  <a:moveTo>
                    <a:pt x="0" y="0"/>
                  </a:moveTo>
                  <a:cubicBezTo>
                    <a:pt x="1" y="48"/>
                    <a:pt x="2" y="97"/>
                    <a:pt x="3" y="146"/>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156"/>
            <p:cNvSpPr/>
            <p:nvPr/>
          </p:nvSpPr>
          <p:spPr bwMode="auto">
            <a:xfrm>
              <a:off x="4628089" y="4563088"/>
              <a:ext cx="70173" cy="765212"/>
            </a:xfrm>
            <a:custGeom>
              <a:avLst/>
              <a:gdLst>
                <a:gd name="T0" fmla="*/ 0 w 13"/>
                <a:gd name="T1" fmla="*/ 0 h 143"/>
                <a:gd name="T2" fmla="*/ 13 w 13"/>
                <a:gd name="T3" fmla="*/ 143 h 143"/>
              </a:gdLst>
              <a:ahLst/>
              <a:cxnLst>
                <a:cxn ang="0">
                  <a:pos x="T0" y="T1"/>
                </a:cxn>
                <a:cxn ang="0">
                  <a:pos x="T2" y="T3"/>
                </a:cxn>
              </a:cxnLst>
              <a:rect l="0" t="0" r="r" b="b"/>
              <a:pathLst>
                <a:path w="13" h="143">
                  <a:moveTo>
                    <a:pt x="0" y="0"/>
                  </a:moveTo>
                  <a:cubicBezTo>
                    <a:pt x="4" y="47"/>
                    <a:pt x="8" y="95"/>
                    <a:pt x="13" y="143"/>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157"/>
            <p:cNvSpPr/>
            <p:nvPr/>
          </p:nvSpPr>
          <p:spPr bwMode="auto">
            <a:xfrm>
              <a:off x="4992315" y="4559746"/>
              <a:ext cx="106929" cy="775236"/>
            </a:xfrm>
            <a:custGeom>
              <a:avLst/>
              <a:gdLst>
                <a:gd name="T0" fmla="*/ 0 w 20"/>
                <a:gd name="T1" fmla="*/ 0 h 145"/>
                <a:gd name="T2" fmla="*/ 20 w 20"/>
                <a:gd name="T3" fmla="*/ 145 h 145"/>
              </a:gdLst>
              <a:ahLst/>
              <a:cxnLst>
                <a:cxn ang="0">
                  <a:pos x="T0" y="T1"/>
                </a:cxn>
                <a:cxn ang="0">
                  <a:pos x="T2" y="T3"/>
                </a:cxn>
              </a:cxnLst>
              <a:rect l="0" t="0" r="r" b="b"/>
              <a:pathLst>
                <a:path w="20" h="145">
                  <a:moveTo>
                    <a:pt x="0" y="0"/>
                  </a:moveTo>
                  <a:cubicBezTo>
                    <a:pt x="7" y="49"/>
                    <a:pt x="14" y="97"/>
                    <a:pt x="20" y="145"/>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158"/>
            <p:cNvSpPr/>
            <p:nvPr/>
          </p:nvSpPr>
          <p:spPr bwMode="auto">
            <a:xfrm>
              <a:off x="5212857" y="4559746"/>
              <a:ext cx="163736" cy="768553"/>
            </a:xfrm>
            <a:custGeom>
              <a:avLst/>
              <a:gdLst>
                <a:gd name="T0" fmla="*/ 0 w 31"/>
                <a:gd name="T1" fmla="*/ 0 h 144"/>
                <a:gd name="T2" fmla="*/ 31 w 31"/>
                <a:gd name="T3" fmla="*/ 144 h 144"/>
              </a:gdLst>
              <a:ahLst/>
              <a:cxnLst>
                <a:cxn ang="0">
                  <a:pos x="T0" y="T1"/>
                </a:cxn>
                <a:cxn ang="0">
                  <a:pos x="T2" y="T3"/>
                </a:cxn>
              </a:cxnLst>
              <a:rect l="0" t="0" r="r" b="b"/>
              <a:pathLst>
                <a:path w="31" h="144">
                  <a:moveTo>
                    <a:pt x="0" y="0"/>
                  </a:moveTo>
                  <a:cubicBezTo>
                    <a:pt x="11" y="48"/>
                    <a:pt x="21" y="96"/>
                    <a:pt x="31" y="144"/>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59"/>
            <p:cNvSpPr/>
            <p:nvPr/>
          </p:nvSpPr>
          <p:spPr bwMode="auto">
            <a:xfrm>
              <a:off x="5553693" y="4569772"/>
              <a:ext cx="230567" cy="755187"/>
            </a:xfrm>
            <a:custGeom>
              <a:avLst/>
              <a:gdLst>
                <a:gd name="T0" fmla="*/ 0 w 43"/>
                <a:gd name="T1" fmla="*/ 0 h 141"/>
                <a:gd name="T2" fmla="*/ 43 w 43"/>
                <a:gd name="T3" fmla="*/ 141 h 141"/>
              </a:gdLst>
              <a:ahLst/>
              <a:cxnLst>
                <a:cxn ang="0">
                  <a:pos x="T0" y="T1"/>
                </a:cxn>
                <a:cxn ang="0">
                  <a:pos x="T2" y="T3"/>
                </a:cxn>
              </a:cxnLst>
              <a:rect l="0" t="0" r="r" b="b"/>
              <a:pathLst>
                <a:path w="43" h="141">
                  <a:moveTo>
                    <a:pt x="0" y="0"/>
                  </a:moveTo>
                  <a:cubicBezTo>
                    <a:pt x="15" y="47"/>
                    <a:pt x="29" y="94"/>
                    <a:pt x="43" y="141"/>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Freeform 160"/>
            <p:cNvSpPr/>
            <p:nvPr/>
          </p:nvSpPr>
          <p:spPr bwMode="auto">
            <a:xfrm>
              <a:off x="5784260" y="4559746"/>
              <a:ext cx="240590" cy="765212"/>
            </a:xfrm>
            <a:custGeom>
              <a:avLst/>
              <a:gdLst>
                <a:gd name="T0" fmla="*/ 0 w 45"/>
                <a:gd name="T1" fmla="*/ 0 h 143"/>
                <a:gd name="T2" fmla="*/ 45 w 45"/>
                <a:gd name="T3" fmla="*/ 143 h 143"/>
              </a:gdLst>
              <a:ahLst/>
              <a:cxnLst>
                <a:cxn ang="0">
                  <a:pos x="T0" y="T1"/>
                </a:cxn>
                <a:cxn ang="0">
                  <a:pos x="T2" y="T3"/>
                </a:cxn>
              </a:cxnLst>
              <a:rect l="0" t="0" r="r" b="b"/>
              <a:pathLst>
                <a:path w="45" h="143">
                  <a:moveTo>
                    <a:pt x="0" y="0"/>
                  </a:moveTo>
                  <a:cubicBezTo>
                    <a:pt x="18" y="47"/>
                    <a:pt x="32" y="95"/>
                    <a:pt x="45" y="143"/>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161"/>
            <p:cNvSpPr/>
            <p:nvPr/>
          </p:nvSpPr>
          <p:spPr bwMode="auto">
            <a:xfrm>
              <a:off x="2399285" y="4536356"/>
              <a:ext cx="3358243" cy="33415"/>
            </a:xfrm>
            <a:custGeom>
              <a:avLst/>
              <a:gdLst>
                <a:gd name="T0" fmla="*/ 0 w 628"/>
                <a:gd name="T1" fmla="*/ 6 h 6"/>
                <a:gd name="T2" fmla="*/ 628 w 628"/>
                <a:gd name="T3" fmla="*/ 0 h 6"/>
              </a:gdLst>
              <a:ahLst/>
              <a:cxnLst>
                <a:cxn ang="0">
                  <a:pos x="T0" y="T1"/>
                </a:cxn>
                <a:cxn ang="0">
                  <a:pos x="T2" y="T3"/>
                </a:cxn>
              </a:cxnLst>
              <a:rect l="0" t="0" r="r" b="b"/>
              <a:pathLst>
                <a:path w="628" h="6">
                  <a:moveTo>
                    <a:pt x="0" y="6"/>
                  </a:moveTo>
                  <a:cubicBezTo>
                    <a:pt x="211" y="2"/>
                    <a:pt x="418" y="2"/>
                    <a:pt x="628" y="0"/>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Freeform 162"/>
            <p:cNvSpPr/>
            <p:nvPr/>
          </p:nvSpPr>
          <p:spPr bwMode="auto">
            <a:xfrm>
              <a:off x="2305722" y="4740189"/>
              <a:ext cx="3532003" cy="43441"/>
            </a:xfrm>
            <a:custGeom>
              <a:avLst/>
              <a:gdLst>
                <a:gd name="T0" fmla="*/ 0 w 660"/>
                <a:gd name="T1" fmla="*/ 8 h 8"/>
                <a:gd name="T2" fmla="*/ 660 w 660"/>
                <a:gd name="T3" fmla="*/ 4 h 8"/>
              </a:gdLst>
              <a:ahLst/>
              <a:cxnLst>
                <a:cxn ang="0">
                  <a:pos x="T0" y="T1"/>
                </a:cxn>
                <a:cxn ang="0">
                  <a:pos x="T2" y="T3"/>
                </a:cxn>
              </a:cxnLst>
              <a:rect l="0" t="0" r="r" b="b"/>
              <a:pathLst>
                <a:path w="660" h="8">
                  <a:moveTo>
                    <a:pt x="0" y="8"/>
                  </a:moveTo>
                  <a:cubicBezTo>
                    <a:pt x="220" y="0"/>
                    <a:pt x="443" y="0"/>
                    <a:pt x="660" y="4"/>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163"/>
            <p:cNvSpPr/>
            <p:nvPr/>
          </p:nvSpPr>
          <p:spPr bwMode="auto">
            <a:xfrm>
              <a:off x="2195452" y="4890559"/>
              <a:ext cx="3712446" cy="180443"/>
            </a:xfrm>
            <a:custGeom>
              <a:avLst/>
              <a:gdLst>
                <a:gd name="T0" fmla="*/ 0 w 694"/>
                <a:gd name="T1" fmla="*/ 34 h 34"/>
                <a:gd name="T2" fmla="*/ 694 w 694"/>
                <a:gd name="T3" fmla="*/ 7 h 34"/>
              </a:gdLst>
              <a:ahLst/>
              <a:cxnLst>
                <a:cxn ang="0">
                  <a:pos x="T0" y="T1"/>
                </a:cxn>
                <a:cxn ang="0">
                  <a:pos x="T2" y="T3"/>
                </a:cxn>
              </a:cxnLst>
              <a:rect l="0" t="0" r="r" b="b"/>
              <a:pathLst>
                <a:path w="694" h="34">
                  <a:moveTo>
                    <a:pt x="0" y="34"/>
                  </a:moveTo>
                  <a:cubicBezTo>
                    <a:pt x="229" y="33"/>
                    <a:pt x="464" y="0"/>
                    <a:pt x="694" y="7"/>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164"/>
            <p:cNvSpPr/>
            <p:nvPr/>
          </p:nvSpPr>
          <p:spPr bwMode="auto">
            <a:xfrm>
              <a:off x="2141988" y="5137832"/>
              <a:ext cx="3822715" cy="100246"/>
            </a:xfrm>
            <a:custGeom>
              <a:avLst/>
              <a:gdLst>
                <a:gd name="T0" fmla="*/ 0 w 715"/>
                <a:gd name="T1" fmla="*/ 18 h 19"/>
                <a:gd name="T2" fmla="*/ 715 w 715"/>
                <a:gd name="T3" fmla="*/ 0 h 19"/>
              </a:gdLst>
              <a:ahLst/>
              <a:cxnLst>
                <a:cxn ang="0">
                  <a:pos x="T0" y="T1"/>
                </a:cxn>
                <a:cxn ang="0">
                  <a:pos x="T2" y="T3"/>
                </a:cxn>
              </a:cxnLst>
              <a:rect l="0" t="0" r="r" b="b"/>
              <a:pathLst>
                <a:path w="715" h="19">
                  <a:moveTo>
                    <a:pt x="0" y="18"/>
                  </a:moveTo>
                  <a:cubicBezTo>
                    <a:pt x="239" y="19"/>
                    <a:pt x="478" y="3"/>
                    <a:pt x="715" y="0"/>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165"/>
            <p:cNvSpPr/>
            <p:nvPr/>
          </p:nvSpPr>
          <p:spPr bwMode="auto">
            <a:xfrm>
              <a:off x="2075157" y="5328299"/>
              <a:ext cx="3916278" cy="96906"/>
            </a:xfrm>
            <a:custGeom>
              <a:avLst/>
              <a:gdLst>
                <a:gd name="T0" fmla="*/ 0 w 732"/>
                <a:gd name="T1" fmla="*/ 18 h 18"/>
                <a:gd name="T2" fmla="*/ 732 w 732"/>
                <a:gd name="T3" fmla="*/ 0 h 18"/>
              </a:gdLst>
              <a:ahLst/>
              <a:cxnLst>
                <a:cxn ang="0">
                  <a:pos x="T0" y="T1"/>
                </a:cxn>
                <a:cxn ang="0">
                  <a:pos x="T2" y="T3"/>
                </a:cxn>
              </a:cxnLst>
              <a:rect l="0" t="0" r="r" b="b"/>
              <a:pathLst>
                <a:path w="732" h="18">
                  <a:moveTo>
                    <a:pt x="0" y="18"/>
                  </a:moveTo>
                  <a:cubicBezTo>
                    <a:pt x="243" y="11"/>
                    <a:pt x="490" y="3"/>
                    <a:pt x="732" y="0"/>
                  </a:cubicBezTo>
                </a:path>
              </a:pathLst>
            </a:custGeom>
            <a:noFill/>
            <a:ln w="19050" cap="rnd">
              <a:solidFill>
                <a:schemeClr val="tx1">
                  <a:lumMod val="75000"/>
                  <a:lumOff val="2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500" fill="hold"/>
                                        <p:tgtEl>
                                          <p:spTgt spid="81"/>
                                        </p:tgtEl>
                                        <p:attrNameLst>
                                          <p:attrName>ppt_x</p:attrName>
                                        </p:attrNameLst>
                                      </p:cBhvr>
                                      <p:tavLst>
                                        <p:tav tm="0">
                                          <p:val>
                                            <p:strVal val="1+#ppt_w/2"/>
                                          </p:val>
                                        </p:tav>
                                        <p:tav tm="100000">
                                          <p:val>
                                            <p:strVal val="#ppt_x"/>
                                          </p:val>
                                        </p:tav>
                                      </p:tavLst>
                                    </p:anim>
                                    <p:anim calcmode="lin" valueType="num">
                                      <p:cBhvr additive="base">
                                        <p:cTn id="14" dur="500" fill="hold"/>
                                        <p:tgtEl>
                                          <p:spTgt spid="8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wipe(up)">
                                      <p:cBhvr>
                                        <p:cTn id="1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p:cNvSpPr/>
          <p:nvPr/>
        </p:nvSpPr>
        <p:spPr>
          <a:xfrm>
            <a:off x="904952" y="1365003"/>
            <a:ext cx="10385348" cy="1061381"/>
          </a:xfrm>
          <a:prstGeom prst="rect">
            <a:avLst/>
          </a:prstGeom>
        </p:spPr>
        <p:txBody>
          <a:bodyPr wrap="square">
            <a:spAutoFit/>
          </a:bodyPr>
          <a:lstStyle/>
          <a:p>
            <a:pPr>
              <a:lnSpc>
                <a:spcPct val="120000"/>
              </a:lnSpc>
            </a:pPr>
            <a:r>
              <a:rPr lang="zh-CN" altLang="en-US" dirty="0">
                <a:solidFill>
                  <a:srgbClr val="595959"/>
                </a:solidFill>
                <a:latin typeface="方正静蕾简体"/>
                <a:ea typeface="方正静蕾简体"/>
                <a:cs typeface="+mn-ea"/>
              </a:rPr>
              <a:t>单击此处添加您的编辑文字标题，您的团队名称您的公司名称单击此处添加您单击此处添加您的编辑文字标题，您的团队名称您的公司名称单击此处添加您单击此处添加您的编辑文字标题，您的团队名称您的公司名称单击此处添加您</a:t>
            </a:r>
          </a:p>
        </p:txBody>
      </p:sp>
      <p:sp>
        <p:nvSpPr>
          <p:cNvPr id="78" name="文本框 7"/>
          <p:cNvSpPr txBox="1">
            <a:spLocks noChangeArrowheads="1"/>
          </p:cNvSpPr>
          <p:nvPr/>
        </p:nvSpPr>
        <p:spPr bwMode="auto">
          <a:xfrm>
            <a:off x="562777" y="5045690"/>
            <a:ext cx="38737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b="1" dirty="0">
                <a:solidFill>
                  <a:srgbClr val="595959"/>
                </a:solidFill>
                <a:latin typeface="方正静蕾简体" panose="02000000000000000000" pitchFamily="2" charset="-122"/>
                <a:ea typeface="方正静蕾简体" panose="02000000000000000000" pitchFamily="2" charset="-122"/>
              </a:rPr>
              <a:t>在此添加您的主题</a:t>
            </a:r>
          </a:p>
        </p:txBody>
      </p:sp>
      <p:sp>
        <p:nvSpPr>
          <p:cNvPr id="171" name="文本框 7"/>
          <p:cNvSpPr txBox="1">
            <a:spLocks noChangeArrowheads="1"/>
          </p:cNvSpPr>
          <p:nvPr/>
        </p:nvSpPr>
        <p:spPr bwMode="auto">
          <a:xfrm>
            <a:off x="4094253" y="5045690"/>
            <a:ext cx="38737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b="1" dirty="0">
                <a:solidFill>
                  <a:srgbClr val="595959"/>
                </a:solidFill>
                <a:latin typeface="方正静蕾简体" panose="02000000000000000000" pitchFamily="2" charset="-122"/>
                <a:ea typeface="方正静蕾简体" panose="02000000000000000000" pitchFamily="2" charset="-122"/>
              </a:rPr>
              <a:t>在此添加您的主题</a:t>
            </a:r>
          </a:p>
        </p:txBody>
      </p:sp>
      <p:sp>
        <p:nvSpPr>
          <p:cNvPr id="264" name="文本框 7"/>
          <p:cNvSpPr txBox="1">
            <a:spLocks noChangeArrowheads="1"/>
          </p:cNvSpPr>
          <p:nvPr/>
        </p:nvSpPr>
        <p:spPr bwMode="auto">
          <a:xfrm>
            <a:off x="7634087" y="5045690"/>
            <a:ext cx="38737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b="1" dirty="0">
                <a:solidFill>
                  <a:srgbClr val="595959"/>
                </a:solidFill>
                <a:latin typeface="方正静蕾简体" panose="02000000000000000000" pitchFamily="2" charset="-122"/>
                <a:ea typeface="方正静蕾简体" panose="02000000000000000000" pitchFamily="2" charset="-122"/>
              </a:rPr>
              <a:t>在此添加您的主题</a:t>
            </a:r>
          </a:p>
        </p:txBody>
      </p:sp>
      <p:sp>
        <p:nvSpPr>
          <p:cNvPr id="357" name="任意多边形 356"/>
          <p:cNvSpPr/>
          <p:nvPr/>
        </p:nvSpPr>
        <p:spPr>
          <a:xfrm>
            <a:off x="1745571" y="2852936"/>
            <a:ext cx="1854619" cy="1905150"/>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 name="connsiteX0-1" fmla="*/ 183903 w 1924761"/>
              <a:gd name="connsiteY0-2" fmla="*/ 445283 h 2274757"/>
              <a:gd name="connsiteX1-3" fmla="*/ 1668672 w 1924761"/>
              <a:gd name="connsiteY1-4" fmla="*/ 83144 h 2274757"/>
              <a:gd name="connsiteX2-5" fmla="*/ 1831634 w 1924761"/>
              <a:gd name="connsiteY2-6" fmla="*/ 1685608 h 2274757"/>
              <a:gd name="connsiteX3-7" fmla="*/ 681844 w 1924761"/>
              <a:gd name="connsiteY3-8" fmla="*/ 2265029 h 2274757"/>
              <a:gd name="connsiteX4-9" fmla="*/ 20941 w 1924761"/>
              <a:gd name="connsiteY4-10" fmla="*/ 1287255 h 2274757"/>
              <a:gd name="connsiteX5-11" fmla="*/ 265385 w 1924761"/>
              <a:gd name="connsiteY5-12" fmla="*/ 526764 h 2274757"/>
              <a:gd name="connsiteX0-13" fmla="*/ 197555 w 1938413"/>
              <a:gd name="connsiteY0-14" fmla="*/ 445284 h 2274758"/>
              <a:gd name="connsiteX1-15" fmla="*/ 1682324 w 1938413"/>
              <a:gd name="connsiteY1-16" fmla="*/ 83145 h 2274758"/>
              <a:gd name="connsiteX2-17" fmla="*/ 1845286 w 1938413"/>
              <a:gd name="connsiteY2-18" fmla="*/ 1685609 h 2274758"/>
              <a:gd name="connsiteX3-19" fmla="*/ 695496 w 1938413"/>
              <a:gd name="connsiteY3-20" fmla="*/ 2265030 h 2274758"/>
              <a:gd name="connsiteX4-21" fmla="*/ 34593 w 1938413"/>
              <a:gd name="connsiteY4-22" fmla="*/ 1287256 h 2274758"/>
              <a:gd name="connsiteX5-23" fmla="*/ 196331 w 1938413"/>
              <a:gd name="connsiteY5-24" fmla="*/ 526765 h 22747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38413" h="2274758">
                <a:moveTo>
                  <a:pt x="197555" y="445284"/>
                </a:moveTo>
                <a:cubicBezTo>
                  <a:pt x="425856" y="76869"/>
                  <a:pt x="1407702" y="-123576"/>
                  <a:pt x="1682324" y="83145"/>
                </a:cubicBezTo>
                <a:cubicBezTo>
                  <a:pt x="1956946" y="289866"/>
                  <a:pt x="2009757" y="1321962"/>
                  <a:pt x="1845286" y="1685609"/>
                </a:cubicBezTo>
                <a:cubicBezTo>
                  <a:pt x="1680815" y="2049257"/>
                  <a:pt x="997278" y="2331422"/>
                  <a:pt x="695496" y="2265030"/>
                </a:cubicBezTo>
                <a:cubicBezTo>
                  <a:pt x="393714" y="2198638"/>
                  <a:pt x="104003" y="1576967"/>
                  <a:pt x="34593" y="1287256"/>
                </a:cubicBezTo>
                <a:cubicBezTo>
                  <a:pt x="-34817" y="997545"/>
                  <a:pt x="-8881" y="704816"/>
                  <a:pt x="196331" y="526765"/>
                </a:cubicBezTo>
              </a:path>
            </a:pathLst>
          </a:custGeom>
          <a:blipFill>
            <a:blip r:embed="rId3"/>
            <a:stretch>
              <a:fillRect/>
            </a:stretch>
          </a:bli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358" name="任意多边形 357"/>
          <p:cNvSpPr/>
          <p:nvPr/>
        </p:nvSpPr>
        <p:spPr>
          <a:xfrm>
            <a:off x="4998725" y="2852936"/>
            <a:ext cx="1854619" cy="1905150"/>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 name="connsiteX0-1" fmla="*/ 183903 w 1924761"/>
              <a:gd name="connsiteY0-2" fmla="*/ 445283 h 2274757"/>
              <a:gd name="connsiteX1-3" fmla="*/ 1668672 w 1924761"/>
              <a:gd name="connsiteY1-4" fmla="*/ 83144 h 2274757"/>
              <a:gd name="connsiteX2-5" fmla="*/ 1831634 w 1924761"/>
              <a:gd name="connsiteY2-6" fmla="*/ 1685608 h 2274757"/>
              <a:gd name="connsiteX3-7" fmla="*/ 681844 w 1924761"/>
              <a:gd name="connsiteY3-8" fmla="*/ 2265029 h 2274757"/>
              <a:gd name="connsiteX4-9" fmla="*/ 20941 w 1924761"/>
              <a:gd name="connsiteY4-10" fmla="*/ 1287255 h 2274757"/>
              <a:gd name="connsiteX5-11" fmla="*/ 265385 w 1924761"/>
              <a:gd name="connsiteY5-12" fmla="*/ 526764 h 2274757"/>
              <a:gd name="connsiteX0-13" fmla="*/ 197555 w 1938413"/>
              <a:gd name="connsiteY0-14" fmla="*/ 445284 h 2274758"/>
              <a:gd name="connsiteX1-15" fmla="*/ 1682324 w 1938413"/>
              <a:gd name="connsiteY1-16" fmla="*/ 83145 h 2274758"/>
              <a:gd name="connsiteX2-17" fmla="*/ 1845286 w 1938413"/>
              <a:gd name="connsiteY2-18" fmla="*/ 1685609 h 2274758"/>
              <a:gd name="connsiteX3-19" fmla="*/ 695496 w 1938413"/>
              <a:gd name="connsiteY3-20" fmla="*/ 2265030 h 2274758"/>
              <a:gd name="connsiteX4-21" fmla="*/ 34593 w 1938413"/>
              <a:gd name="connsiteY4-22" fmla="*/ 1287256 h 2274758"/>
              <a:gd name="connsiteX5-23" fmla="*/ 196331 w 1938413"/>
              <a:gd name="connsiteY5-24" fmla="*/ 526765 h 22747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38413" h="2274758">
                <a:moveTo>
                  <a:pt x="197555" y="445284"/>
                </a:moveTo>
                <a:cubicBezTo>
                  <a:pt x="425856" y="76869"/>
                  <a:pt x="1407702" y="-123576"/>
                  <a:pt x="1682324" y="83145"/>
                </a:cubicBezTo>
                <a:cubicBezTo>
                  <a:pt x="1956946" y="289866"/>
                  <a:pt x="2009757" y="1321962"/>
                  <a:pt x="1845286" y="1685609"/>
                </a:cubicBezTo>
                <a:cubicBezTo>
                  <a:pt x="1680815" y="2049257"/>
                  <a:pt x="997278" y="2331422"/>
                  <a:pt x="695496" y="2265030"/>
                </a:cubicBezTo>
                <a:cubicBezTo>
                  <a:pt x="393714" y="2198638"/>
                  <a:pt x="104003" y="1576967"/>
                  <a:pt x="34593" y="1287256"/>
                </a:cubicBezTo>
                <a:cubicBezTo>
                  <a:pt x="-34817" y="997545"/>
                  <a:pt x="-8881" y="704816"/>
                  <a:pt x="196331" y="526765"/>
                </a:cubicBezTo>
              </a:path>
            </a:pathLst>
          </a:custGeom>
          <a:blipFill>
            <a:blip r:embed="rId4"/>
            <a:stretch>
              <a:fillRect/>
            </a:stretch>
          </a:bli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359" name="任意多边形 358"/>
          <p:cNvSpPr/>
          <p:nvPr/>
        </p:nvSpPr>
        <p:spPr>
          <a:xfrm>
            <a:off x="8491199" y="2852936"/>
            <a:ext cx="1854619" cy="1905150"/>
          </a:xfrm>
          <a:custGeom>
            <a:avLst/>
            <a:gdLst>
              <a:gd name="connsiteX0" fmla="*/ 183903 w 1924761"/>
              <a:gd name="connsiteY0" fmla="*/ 432898 h 2262372"/>
              <a:gd name="connsiteX1" fmla="*/ 1668672 w 1924761"/>
              <a:gd name="connsiteY1" fmla="*/ 70759 h 2262372"/>
              <a:gd name="connsiteX2" fmla="*/ 1831634 w 1924761"/>
              <a:gd name="connsiteY2" fmla="*/ 1673223 h 2262372"/>
              <a:gd name="connsiteX3" fmla="*/ 681844 w 1924761"/>
              <a:gd name="connsiteY3" fmla="*/ 2252644 h 2262372"/>
              <a:gd name="connsiteX4" fmla="*/ 20941 w 1924761"/>
              <a:gd name="connsiteY4" fmla="*/ 1274870 h 2262372"/>
              <a:gd name="connsiteX5" fmla="*/ 265385 w 1924761"/>
              <a:gd name="connsiteY5" fmla="*/ 514379 h 2262372"/>
              <a:gd name="connsiteX0-1" fmla="*/ 183903 w 1924761"/>
              <a:gd name="connsiteY0-2" fmla="*/ 445283 h 2274757"/>
              <a:gd name="connsiteX1-3" fmla="*/ 1668672 w 1924761"/>
              <a:gd name="connsiteY1-4" fmla="*/ 83144 h 2274757"/>
              <a:gd name="connsiteX2-5" fmla="*/ 1831634 w 1924761"/>
              <a:gd name="connsiteY2-6" fmla="*/ 1685608 h 2274757"/>
              <a:gd name="connsiteX3-7" fmla="*/ 681844 w 1924761"/>
              <a:gd name="connsiteY3-8" fmla="*/ 2265029 h 2274757"/>
              <a:gd name="connsiteX4-9" fmla="*/ 20941 w 1924761"/>
              <a:gd name="connsiteY4-10" fmla="*/ 1287255 h 2274757"/>
              <a:gd name="connsiteX5-11" fmla="*/ 265385 w 1924761"/>
              <a:gd name="connsiteY5-12" fmla="*/ 526764 h 2274757"/>
              <a:gd name="connsiteX0-13" fmla="*/ 197555 w 1938413"/>
              <a:gd name="connsiteY0-14" fmla="*/ 445284 h 2274758"/>
              <a:gd name="connsiteX1-15" fmla="*/ 1682324 w 1938413"/>
              <a:gd name="connsiteY1-16" fmla="*/ 83145 h 2274758"/>
              <a:gd name="connsiteX2-17" fmla="*/ 1845286 w 1938413"/>
              <a:gd name="connsiteY2-18" fmla="*/ 1685609 h 2274758"/>
              <a:gd name="connsiteX3-19" fmla="*/ 695496 w 1938413"/>
              <a:gd name="connsiteY3-20" fmla="*/ 2265030 h 2274758"/>
              <a:gd name="connsiteX4-21" fmla="*/ 34593 w 1938413"/>
              <a:gd name="connsiteY4-22" fmla="*/ 1287256 h 2274758"/>
              <a:gd name="connsiteX5-23" fmla="*/ 196331 w 1938413"/>
              <a:gd name="connsiteY5-24" fmla="*/ 526765 h 22747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38413" h="2274758">
                <a:moveTo>
                  <a:pt x="197555" y="445284"/>
                </a:moveTo>
                <a:cubicBezTo>
                  <a:pt x="425856" y="76869"/>
                  <a:pt x="1407702" y="-123576"/>
                  <a:pt x="1682324" y="83145"/>
                </a:cubicBezTo>
                <a:cubicBezTo>
                  <a:pt x="1956946" y="289866"/>
                  <a:pt x="2009757" y="1321962"/>
                  <a:pt x="1845286" y="1685609"/>
                </a:cubicBezTo>
                <a:cubicBezTo>
                  <a:pt x="1680815" y="2049257"/>
                  <a:pt x="997278" y="2331422"/>
                  <a:pt x="695496" y="2265030"/>
                </a:cubicBezTo>
                <a:cubicBezTo>
                  <a:pt x="393714" y="2198638"/>
                  <a:pt x="104003" y="1576967"/>
                  <a:pt x="34593" y="1287256"/>
                </a:cubicBezTo>
                <a:cubicBezTo>
                  <a:pt x="-34817" y="997545"/>
                  <a:pt x="-8881" y="704816"/>
                  <a:pt x="196331" y="526765"/>
                </a:cubicBezTo>
              </a:path>
            </a:pathLst>
          </a:custGeom>
          <a:blipFill>
            <a:blip r:embed="rId5"/>
            <a:stretch>
              <a:fillRect/>
            </a:stretch>
          </a:bli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77"/>
                                        </p:tgtEl>
                                        <p:attrNameLst>
                                          <p:attrName>style.visibility</p:attrName>
                                        </p:attrNameLst>
                                      </p:cBhvr>
                                      <p:to>
                                        <p:strVal val="visible"/>
                                      </p:to>
                                    </p:set>
                                    <p:animEffect transition="in" filter="fade">
                                      <p:cBhvr>
                                        <p:cTn id="7" dur="300"/>
                                        <p:tgtEl>
                                          <p:spTgt spid="7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57"/>
                                        </p:tgtEl>
                                        <p:attrNameLst>
                                          <p:attrName>style.visibility</p:attrName>
                                        </p:attrNameLst>
                                      </p:cBhvr>
                                      <p:to>
                                        <p:strVal val="visible"/>
                                      </p:to>
                                    </p:set>
                                    <p:anim calcmode="lin" valueType="num">
                                      <p:cBhvr>
                                        <p:cTn id="10" dur="500" fill="hold"/>
                                        <p:tgtEl>
                                          <p:spTgt spid="357"/>
                                        </p:tgtEl>
                                        <p:attrNameLst>
                                          <p:attrName>ppt_w</p:attrName>
                                        </p:attrNameLst>
                                      </p:cBhvr>
                                      <p:tavLst>
                                        <p:tav tm="0">
                                          <p:val>
                                            <p:fltVal val="0"/>
                                          </p:val>
                                        </p:tav>
                                        <p:tav tm="100000">
                                          <p:val>
                                            <p:strVal val="#ppt_w"/>
                                          </p:val>
                                        </p:tav>
                                      </p:tavLst>
                                    </p:anim>
                                    <p:anim calcmode="lin" valueType="num">
                                      <p:cBhvr>
                                        <p:cTn id="11" dur="500" fill="hold"/>
                                        <p:tgtEl>
                                          <p:spTgt spid="357"/>
                                        </p:tgtEl>
                                        <p:attrNameLst>
                                          <p:attrName>ppt_h</p:attrName>
                                        </p:attrNameLst>
                                      </p:cBhvr>
                                      <p:tavLst>
                                        <p:tav tm="0">
                                          <p:val>
                                            <p:fltVal val="0"/>
                                          </p:val>
                                        </p:tav>
                                        <p:tav tm="100000">
                                          <p:val>
                                            <p:strVal val="#ppt_h"/>
                                          </p:val>
                                        </p:tav>
                                      </p:tavLst>
                                    </p:anim>
                                    <p:animEffect transition="in" filter="fade">
                                      <p:cBhvr>
                                        <p:cTn id="12" dur="500"/>
                                        <p:tgtEl>
                                          <p:spTgt spid="357"/>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358"/>
                                        </p:tgtEl>
                                        <p:attrNameLst>
                                          <p:attrName>style.visibility</p:attrName>
                                        </p:attrNameLst>
                                      </p:cBhvr>
                                      <p:to>
                                        <p:strVal val="visible"/>
                                      </p:to>
                                    </p:set>
                                    <p:anim calcmode="lin" valueType="num">
                                      <p:cBhvr>
                                        <p:cTn id="15" dur="500" fill="hold"/>
                                        <p:tgtEl>
                                          <p:spTgt spid="358"/>
                                        </p:tgtEl>
                                        <p:attrNameLst>
                                          <p:attrName>ppt_w</p:attrName>
                                        </p:attrNameLst>
                                      </p:cBhvr>
                                      <p:tavLst>
                                        <p:tav tm="0">
                                          <p:val>
                                            <p:fltVal val="0"/>
                                          </p:val>
                                        </p:tav>
                                        <p:tav tm="100000">
                                          <p:val>
                                            <p:strVal val="#ppt_w"/>
                                          </p:val>
                                        </p:tav>
                                      </p:tavLst>
                                    </p:anim>
                                    <p:anim calcmode="lin" valueType="num">
                                      <p:cBhvr>
                                        <p:cTn id="16" dur="500" fill="hold"/>
                                        <p:tgtEl>
                                          <p:spTgt spid="358"/>
                                        </p:tgtEl>
                                        <p:attrNameLst>
                                          <p:attrName>ppt_h</p:attrName>
                                        </p:attrNameLst>
                                      </p:cBhvr>
                                      <p:tavLst>
                                        <p:tav tm="0">
                                          <p:val>
                                            <p:fltVal val="0"/>
                                          </p:val>
                                        </p:tav>
                                        <p:tav tm="100000">
                                          <p:val>
                                            <p:strVal val="#ppt_h"/>
                                          </p:val>
                                        </p:tav>
                                      </p:tavLst>
                                    </p:anim>
                                    <p:animEffect transition="in" filter="fade">
                                      <p:cBhvr>
                                        <p:cTn id="17" dur="500"/>
                                        <p:tgtEl>
                                          <p:spTgt spid="358"/>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359"/>
                                        </p:tgtEl>
                                        <p:attrNameLst>
                                          <p:attrName>style.visibility</p:attrName>
                                        </p:attrNameLst>
                                      </p:cBhvr>
                                      <p:to>
                                        <p:strVal val="visible"/>
                                      </p:to>
                                    </p:set>
                                    <p:anim calcmode="lin" valueType="num">
                                      <p:cBhvr>
                                        <p:cTn id="20" dur="500" fill="hold"/>
                                        <p:tgtEl>
                                          <p:spTgt spid="359"/>
                                        </p:tgtEl>
                                        <p:attrNameLst>
                                          <p:attrName>ppt_w</p:attrName>
                                        </p:attrNameLst>
                                      </p:cBhvr>
                                      <p:tavLst>
                                        <p:tav tm="0">
                                          <p:val>
                                            <p:fltVal val="0"/>
                                          </p:val>
                                        </p:tav>
                                        <p:tav tm="100000">
                                          <p:val>
                                            <p:strVal val="#ppt_w"/>
                                          </p:val>
                                        </p:tav>
                                      </p:tavLst>
                                    </p:anim>
                                    <p:anim calcmode="lin" valueType="num">
                                      <p:cBhvr>
                                        <p:cTn id="21" dur="500" fill="hold"/>
                                        <p:tgtEl>
                                          <p:spTgt spid="359"/>
                                        </p:tgtEl>
                                        <p:attrNameLst>
                                          <p:attrName>ppt_h</p:attrName>
                                        </p:attrNameLst>
                                      </p:cBhvr>
                                      <p:tavLst>
                                        <p:tav tm="0">
                                          <p:val>
                                            <p:fltVal val="0"/>
                                          </p:val>
                                        </p:tav>
                                        <p:tav tm="100000">
                                          <p:val>
                                            <p:strVal val="#ppt_h"/>
                                          </p:val>
                                        </p:tav>
                                      </p:tavLst>
                                    </p:anim>
                                    <p:animEffect transition="in" filter="fade">
                                      <p:cBhvr>
                                        <p:cTn id="22" dur="500"/>
                                        <p:tgtEl>
                                          <p:spTgt spid="359"/>
                                        </p:tgtEl>
                                      </p:cBhvr>
                                    </p:animEffect>
                                  </p:childTnLst>
                                </p:cTn>
                              </p:par>
                            </p:childTnLst>
                          </p:cTn>
                        </p:par>
                        <p:par>
                          <p:cTn id="23" fill="hold">
                            <p:stCondLst>
                              <p:cond delay="3330"/>
                            </p:stCondLst>
                            <p:childTnLst>
                              <p:par>
                                <p:cTn id="24" presetID="2" presetClass="entr" presetSubtype="2" fill="hold" grpId="0" nodeType="afterEffect">
                                  <p:stCondLst>
                                    <p:cond delay="0"/>
                                  </p:stCondLst>
                                  <p:iterate type="lt">
                                    <p:tmPct val="10000"/>
                                  </p:iterate>
                                  <p:childTnLst>
                                    <p:set>
                                      <p:cBhvr>
                                        <p:cTn id="25" dur="1" fill="hold">
                                          <p:stCondLst>
                                            <p:cond delay="0"/>
                                          </p:stCondLst>
                                        </p:cTn>
                                        <p:tgtEl>
                                          <p:spTgt spid="78"/>
                                        </p:tgtEl>
                                        <p:attrNameLst>
                                          <p:attrName>style.visibility</p:attrName>
                                        </p:attrNameLst>
                                      </p:cBhvr>
                                      <p:to>
                                        <p:strVal val="visible"/>
                                      </p:to>
                                    </p:set>
                                    <p:anim calcmode="lin" valueType="num">
                                      <p:cBhvr additive="base">
                                        <p:cTn id="26" dur="500" fill="hold"/>
                                        <p:tgtEl>
                                          <p:spTgt spid="78"/>
                                        </p:tgtEl>
                                        <p:attrNameLst>
                                          <p:attrName>ppt_x</p:attrName>
                                        </p:attrNameLst>
                                      </p:cBhvr>
                                      <p:tavLst>
                                        <p:tav tm="0">
                                          <p:val>
                                            <p:strVal val="1+#ppt_w/2"/>
                                          </p:val>
                                        </p:tav>
                                        <p:tav tm="100000">
                                          <p:val>
                                            <p:strVal val="#ppt_x"/>
                                          </p:val>
                                        </p:tav>
                                      </p:tavLst>
                                    </p:anim>
                                    <p:anim calcmode="lin" valueType="num">
                                      <p:cBhvr additive="base">
                                        <p:cTn id="27" dur="500" fill="hold"/>
                                        <p:tgtEl>
                                          <p:spTgt spid="78"/>
                                        </p:tgtEl>
                                        <p:attrNameLst>
                                          <p:attrName>ppt_y</p:attrName>
                                        </p:attrNameLst>
                                      </p:cBhvr>
                                      <p:tavLst>
                                        <p:tav tm="0">
                                          <p:val>
                                            <p:strVal val="#ppt_y"/>
                                          </p:val>
                                        </p:tav>
                                        <p:tav tm="100000">
                                          <p:val>
                                            <p:strVal val="#ppt_y"/>
                                          </p:val>
                                        </p:tav>
                                      </p:tavLst>
                                    </p:anim>
                                  </p:childTnLst>
                                </p:cTn>
                              </p:par>
                            </p:childTnLst>
                          </p:cTn>
                        </p:par>
                        <p:par>
                          <p:cTn id="28" fill="hold">
                            <p:stCondLst>
                              <p:cond delay="4180"/>
                            </p:stCondLst>
                            <p:childTnLst>
                              <p:par>
                                <p:cTn id="29" presetID="2" presetClass="entr" presetSubtype="2" fill="hold" grpId="0" nodeType="afterEffect">
                                  <p:stCondLst>
                                    <p:cond delay="0"/>
                                  </p:stCondLst>
                                  <p:iterate type="lt">
                                    <p:tmPct val="10000"/>
                                  </p:iterate>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500" fill="hold"/>
                                        <p:tgtEl>
                                          <p:spTgt spid="171"/>
                                        </p:tgtEl>
                                        <p:attrNameLst>
                                          <p:attrName>ppt_x</p:attrName>
                                        </p:attrNameLst>
                                      </p:cBhvr>
                                      <p:tavLst>
                                        <p:tav tm="0">
                                          <p:val>
                                            <p:strVal val="1+#ppt_w/2"/>
                                          </p:val>
                                        </p:tav>
                                        <p:tav tm="100000">
                                          <p:val>
                                            <p:strVal val="#ppt_x"/>
                                          </p:val>
                                        </p:tav>
                                      </p:tavLst>
                                    </p:anim>
                                    <p:anim calcmode="lin" valueType="num">
                                      <p:cBhvr additive="base">
                                        <p:cTn id="32" dur="500" fill="hold"/>
                                        <p:tgtEl>
                                          <p:spTgt spid="171"/>
                                        </p:tgtEl>
                                        <p:attrNameLst>
                                          <p:attrName>ppt_y</p:attrName>
                                        </p:attrNameLst>
                                      </p:cBhvr>
                                      <p:tavLst>
                                        <p:tav tm="0">
                                          <p:val>
                                            <p:strVal val="#ppt_y"/>
                                          </p:val>
                                        </p:tav>
                                        <p:tav tm="100000">
                                          <p:val>
                                            <p:strVal val="#ppt_y"/>
                                          </p:val>
                                        </p:tav>
                                      </p:tavLst>
                                    </p:anim>
                                  </p:childTnLst>
                                </p:cTn>
                              </p:par>
                            </p:childTnLst>
                          </p:cTn>
                        </p:par>
                        <p:par>
                          <p:cTn id="33" fill="hold">
                            <p:stCondLst>
                              <p:cond delay="5030"/>
                            </p:stCondLst>
                            <p:childTnLst>
                              <p:par>
                                <p:cTn id="34" presetID="2" presetClass="entr" presetSubtype="2" fill="hold" grpId="0" nodeType="afterEffect">
                                  <p:stCondLst>
                                    <p:cond delay="0"/>
                                  </p:stCondLst>
                                  <p:iterate type="lt">
                                    <p:tmPct val="10000"/>
                                  </p:iterate>
                                  <p:childTnLst>
                                    <p:set>
                                      <p:cBhvr>
                                        <p:cTn id="35" dur="1" fill="hold">
                                          <p:stCondLst>
                                            <p:cond delay="0"/>
                                          </p:stCondLst>
                                        </p:cTn>
                                        <p:tgtEl>
                                          <p:spTgt spid="264"/>
                                        </p:tgtEl>
                                        <p:attrNameLst>
                                          <p:attrName>style.visibility</p:attrName>
                                        </p:attrNameLst>
                                      </p:cBhvr>
                                      <p:to>
                                        <p:strVal val="visible"/>
                                      </p:to>
                                    </p:set>
                                    <p:anim calcmode="lin" valueType="num">
                                      <p:cBhvr additive="base">
                                        <p:cTn id="36" dur="500" fill="hold"/>
                                        <p:tgtEl>
                                          <p:spTgt spid="264"/>
                                        </p:tgtEl>
                                        <p:attrNameLst>
                                          <p:attrName>ppt_x</p:attrName>
                                        </p:attrNameLst>
                                      </p:cBhvr>
                                      <p:tavLst>
                                        <p:tav tm="0">
                                          <p:val>
                                            <p:strVal val="1+#ppt_w/2"/>
                                          </p:val>
                                        </p:tav>
                                        <p:tav tm="100000">
                                          <p:val>
                                            <p:strVal val="#ppt_x"/>
                                          </p:val>
                                        </p:tav>
                                      </p:tavLst>
                                    </p:anim>
                                    <p:anim calcmode="lin" valueType="num">
                                      <p:cBhvr additive="base">
                                        <p:cTn id="37" dur="500" fill="hold"/>
                                        <p:tgtEl>
                                          <p:spTgt spid="2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171" grpId="0"/>
      <p:bldP spid="264" grpId="0"/>
      <p:bldP spid="357" grpId="0" animBg="1"/>
      <p:bldP spid="358" grpId="0" animBg="1"/>
      <p:bldP spid="3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组合 122"/>
          <p:cNvGrpSpPr/>
          <p:nvPr/>
        </p:nvGrpSpPr>
        <p:grpSpPr>
          <a:xfrm>
            <a:off x="996950" y="1851025"/>
            <a:ext cx="3148013" cy="2206625"/>
            <a:chOff x="996950" y="1851025"/>
            <a:chExt cx="3148013" cy="2206625"/>
          </a:xfrm>
        </p:grpSpPr>
        <p:sp>
          <p:nvSpPr>
            <p:cNvPr id="124" name="任意多边形 123"/>
            <p:cNvSpPr/>
            <p:nvPr/>
          </p:nvSpPr>
          <p:spPr>
            <a:xfrm>
              <a:off x="1341438" y="2135188"/>
              <a:ext cx="2803525" cy="1922462"/>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latin typeface="方正静蕾简体"/>
                <a:ea typeface="方正静蕾简体"/>
                <a:cs typeface="+mn-ea"/>
                <a:sym typeface="+mn-lt"/>
              </a:endParaRPr>
            </a:p>
          </p:txBody>
        </p:sp>
        <p:sp>
          <p:nvSpPr>
            <p:cNvPr id="125" name="文本框 124"/>
            <p:cNvSpPr txBox="1"/>
            <p:nvPr/>
          </p:nvSpPr>
          <p:spPr>
            <a:xfrm>
              <a:off x="996950" y="185102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ea typeface="方正静蕾简体"/>
                  <a:cs typeface="+mn-ea"/>
                  <a:sym typeface="+mn-lt"/>
                </a:rPr>
                <a:t>01</a:t>
              </a:r>
              <a:endParaRPr kumimoji="0" lang="zh-CN" altLang="en-US" sz="3600" b="1" i="0" u="none" strike="noStrike" kern="0" cap="none" spc="0" normalizeH="0" baseline="0" noProof="0">
                <a:ln>
                  <a:noFill/>
                </a:ln>
                <a:solidFill>
                  <a:srgbClr val="595959"/>
                </a:solidFill>
                <a:effectLst/>
                <a:uLnTx/>
                <a:uFillTx/>
                <a:ea typeface="方正静蕾简体"/>
                <a:cs typeface="+mn-ea"/>
                <a:sym typeface="+mn-lt"/>
              </a:endParaRPr>
            </a:p>
          </p:txBody>
        </p:sp>
        <p:sp>
          <p:nvSpPr>
            <p:cNvPr id="126" name="矩形 125"/>
            <p:cNvSpPr/>
            <p:nvPr/>
          </p:nvSpPr>
          <p:spPr>
            <a:xfrm>
              <a:off x="1537190" y="2341641"/>
              <a:ext cx="2412203" cy="1509692"/>
            </a:xfrm>
            <a:prstGeom prst="rect">
              <a:avLst/>
            </a:prstGeom>
            <a:blipFill>
              <a:blip r:embed="rId3"/>
              <a:srcRect/>
              <a:stretch>
                <a:fillRect l="-8519" r="-5283"/>
              </a:stretch>
            </a:bli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latin typeface="方正静蕾简体"/>
                <a:ea typeface="方正静蕾简体"/>
                <a:cs typeface="+mn-ea"/>
                <a:sym typeface="+mn-lt"/>
              </a:endParaRPr>
            </a:p>
          </p:txBody>
        </p:sp>
      </p:grpSp>
      <p:grpSp>
        <p:nvGrpSpPr>
          <p:cNvPr id="127" name="组合 126"/>
          <p:cNvGrpSpPr/>
          <p:nvPr/>
        </p:nvGrpSpPr>
        <p:grpSpPr>
          <a:xfrm>
            <a:off x="4389438" y="1851025"/>
            <a:ext cx="3149600" cy="2206625"/>
            <a:chOff x="4389438" y="1851025"/>
            <a:chExt cx="3149600" cy="2206625"/>
          </a:xfrm>
        </p:grpSpPr>
        <p:sp>
          <p:nvSpPr>
            <p:cNvPr id="128" name="任意多边形 127"/>
            <p:cNvSpPr/>
            <p:nvPr/>
          </p:nvSpPr>
          <p:spPr>
            <a:xfrm>
              <a:off x="4733925" y="2135188"/>
              <a:ext cx="2805113" cy="1922462"/>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latin typeface="方正静蕾简体"/>
                <a:ea typeface="方正静蕾简体"/>
                <a:cs typeface="+mn-ea"/>
                <a:sym typeface="+mn-lt"/>
              </a:endParaRPr>
            </a:p>
          </p:txBody>
        </p:sp>
        <p:sp>
          <p:nvSpPr>
            <p:cNvPr id="129" name="文本框 128"/>
            <p:cNvSpPr txBox="1"/>
            <p:nvPr/>
          </p:nvSpPr>
          <p:spPr>
            <a:xfrm>
              <a:off x="4389438" y="185102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ea typeface="方正静蕾简体"/>
                  <a:cs typeface="+mn-ea"/>
                  <a:sym typeface="+mn-lt"/>
                </a:rPr>
                <a:t>02</a:t>
              </a:r>
              <a:endParaRPr kumimoji="0" lang="zh-CN" altLang="en-US" sz="3600" b="1" i="0" u="none" strike="noStrike" kern="0" cap="none" spc="0" normalizeH="0" baseline="0" noProof="0">
                <a:ln>
                  <a:noFill/>
                </a:ln>
                <a:solidFill>
                  <a:srgbClr val="595959"/>
                </a:solidFill>
                <a:effectLst/>
                <a:uLnTx/>
                <a:uFillTx/>
                <a:ea typeface="方正静蕾简体"/>
                <a:cs typeface="+mn-ea"/>
                <a:sym typeface="+mn-lt"/>
              </a:endParaRPr>
            </a:p>
          </p:txBody>
        </p:sp>
        <p:sp>
          <p:nvSpPr>
            <p:cNvPr id="130" name="矩形 129"/>
            <p:cNvSpPr/>
            <p:nvPr/>
          </p:nvSpPr>
          <p:spPr>
            <a:xfrm>
              <a:off x="4941050" y="2337474"/>
              <a:ext cx="2390135" cy="1513859"/>
            </a:xfrm>
            <a:prstGeom prst="rect">
              <a:avLst/>
            </a:prstGeom>
            <a:blipFill>
              <a:blip r:embed="rId4"/>
              <a:srcRect/>
              <a:stretch>
                <a:fillRect l="-15170"/>
              </a:stretch>
            </a:bli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latin typeface="方正静蕾简体"/>
                <a:ea typeface="方正静蕾简体"/>
                <a:cs typeface="+mn-ea"/>
                <a:sym typeface="+mn-lt"/>
              </a:endParaRPr>
            </a:p>
          </p:txBody>
        </p:sp>
      </p:grpSp>
      <p:grpSp>
        <p:nvGrpSpPr>
          <p:cNvPr id="131" name="组合 130"/>
          <p:cNvGrpSpPr/>
          <p:nvPr/>
        </p:nvGrpSpPr>
        <p:grpSpPr>
          <a:xfrm>
            <a:off x="7781925" y="1851025"/>
            <a:ext cx="3149600" cy="2206625"/>
            <a:chOff x="7781925" y="1851025"/>
            <a:chExt cx="3149600" cy="2206625"/>
          </a:xfrm>
        </p:grpSpPr>
        <p:sp>
          <p:nvSpPr>
            <p:cNvPr id="132" name="任意多边形 131"/>
            <p:cNvSpPr/>
            <p:nvPr/>
          </p:nvSpPr>
          <p:spPr>
            <a:xfrm>
              <a:off x="8126413" y="2135188"/>
              <a:ext cx="2805112" cy="1922462"/>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latin typeface="方正静蕾简体"/>
                <a:ea typeface="方正静蕾简体"/>
                <a:cs typeface="+mn-ea"/>
                <a:sym typeface="+mn-lt"/>
              </a:endParaRPr>
            </a:p>
          </p:txBody>
        </p:sp>
        <p:sp>
          <p:nvSpPr>
            <p:cNvPr id="133" name="文本框 132"/>
            <p:cNvSpPr txBox="1"/>
            <p:nvPr/>
          </p:nvSpPr>
          <p:spPr>
            <a:xfrm>
              <a:off x="7781925" y="1851025"/>
              <a:ext cx="809625"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ea typeface="方正静蕾简体"/>
                  <a:cs typeface="+mn-ea"/>
                  <a:sym typeface="+mn-lt"/>
                </a:rPr>
                <a:t>03</a:t>
              </a:r>
              <a:endParaRPr kumimoji="0" lang="zh-CN" altLang="en-US" sz="3600" b="1" i="0" u="none" strike="noStrike" kern="0" cap="none" spc="0" normalizeH="0" baseline="0" noProof="0">
                <a:ln>
                  <a:noFill/>
                </a:ln>
                <a:solidFill>
                  <a:srgbClr val="595959"/>
                </a:solidFill>
                <a:effectLst/>
                <a:uLnTx/>
                <a:uFillTx/>
                <a:ea typeface="方正静蕾简体"/>
                <a:cs typeface="+mn-ea"/>
                <a:sym typeface="+mn-lt"/>
              </a:endParaRPr>
            </a:p>
          </p:txBody>
        </p:sp>
        <p:sp>
          <p:nvSpPr>
            <p:cNvPr id="134" name="矩形 133"/>
            <p:cNvSpPr/>
            <p:nvPr/>
          </p:nvSpPr>
          <p:spPr>
            <a:xfrm>
              <a:off x="8349026" y="2337473"/>
              <a:ext cx="2390135" cy="1513859"/>
            </a:xfrm>
            <a:prstGeom prst="rect">
              <a:avLst/>
            </a:prstGeom>
            <a:blipFill dpi="0" rotWithShape="1">
              <a:blip r:embed="rId5"/>
              <a:srcRect/>
              <a:stretch>
                <a:fillRect b="-7000"/>
              </a:stretch>
            </a:bli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latin typeface="方正静蕾简体"/>
                <a:ea typeface="方正静蕾简体"/>
                <a:cs typeface="+mn-ea"/>
                <a:sym typeface="+mn-lt"/>
              </a:endParaRPr>
            </a:p>
          </p:txBody>
        </p:sp>
      </p:grpSp>
      <p:grpSp>
        <p:nvGrpSpPr>
          <p:cNvPr id="135" name="组合 43"/>
          <p:cNvGrpSpPr/>
          <p:nvPr/>
        </p:nvGrpSpPr>
        <p:grpSpPr bwMode="auto">
          <a:xfrm>
            <a:off x="1223612" y="4341813"/>
            <a:ext cx="3039176" cy="1404776"/>
            <a:chOff x="344487" y="1261515"/>
            <a:chExt cx="2073282" cy="1051446"/>
          </a:xfrm>
        </p:grpSpPr>
        <p:sp>
          <p:nvSpPr>
            <p:cNvPr id="136" name="TextBox 19"/>
            <p:cNvSpPr>
              <a:spLocks noChangeArrowheads="1"/>
            </p:cNvSpPr>
            <p:nvPr/>
          </p:nvSpPr>
          <p:spPr bwMode="auto">
            <a:xfrm>
              <a:off x="344487" y="1514604"/>
              <a:ext cx="2073282" cy="798357"/>
            </a:xfrm>
            <a:prstGeom prst="rect">
              <a:avLst/>
            </a:prstGeom>
            <a:noFill/>
            <a:ln w="9525">
              <a:noFill/>
              <a:miter lim="800000"/>
            </a:ln>
          </p:spPr>
          <p:txBody>
            <a:bodyPr wrap="square">
              <a:spAutoFit/>
            </a:bodyPr>
            <a:lstStyle/>
            <a:p>
              <a:pPr fontAlgn="base">
                <a:lnSpc>
                  <a:spcPct val="120000"/>
                </a:lnSpc>
                <a:spcBef>
                  <a:spcPct val="0"/>
                </a:spcBef>
                <a:spcAft>
                  <a:spcPct val="0"/>
                </a:spcAft>
              </a:pPr>
              <a:r>
                <a:rPr lang="zh-CN" altLang="en-US" dirty="0">
                  <a:solidFill>
                    <a:srgbClr val="595959"/>
                  </a:solidFill>
                  <a:latin typeface="方正静蕾简体"/>
                  <a:ea typeface="方正静蕾简体"/>
                  <a:cs typeface="+mn-ea"/>
                </a:rPr>
                <a:t>单击此处添加您的编辑文字标题，您的团队名称您的公司名称单击此处添加</a:t>
              </a:r>
              <a:endParaRPr lang="zh-CN" altLang="en-US" sz="1800" dirty="0">
                <a:solidFill>
                  <a:srgbClr val="595959"/>
                </a:solidFill>
                <a:ea typeface="方正静蕾简体"/>
                <a:cs typeface="+mn-ea"/>
                <a:sym typeface="+mn-lt"/>
              </a:endParaRPr>
            </a:p>
          </p:txBody>
        </p:sp>
        <p:sp>
          <p:nvSpPr>
            <p:cNvPr id="137" name="矩形 42"/>
            <p:cNvSpPr>
              <a:spLocks noChangeArrowheads="1"/>
            </p:cNvSpPr>
            <p:nvPr/>
          </p:nvSpPr>
          <p:spPr bwMode="auto">
            <a:xfrm>
              <a:off x="344487" y="1261515"/>
              <a:ext cx="1226075" cy="34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b="1" dirty="0">
                  <a:solidFill>
                    <a:srgbClr val="595959"/>
                  </a:solidFill>
                  <a:ea typeface="方正静蕾简体"/>
                  <a:cs typeface="+mn-ea"/>
                  <a:sym typeface="+mn-lt"/>
                </a:rPr>
                <a:t>ADD TITLE HERE</a:t>
              </a:r>
              <a:endParaRPr lang="zh-CN" altLang="en-US" b="1" dirty="0">
                <a:solidFill>
                  <a:srgbClr val="595959"/>
                </a:solidFill>
                <a:ea typeface="方正静蕾简体"/>
                <a:cs typeface="+mn-ea"/>
                <a:sym typeface="+mn-lt"/>
              </a:endParaRPr>
            </a:p>
          </p:txBody>
        </p:sp>
      </p:grpSp>
      <p:grpSp>
        <p:nvGrpSpPr>
          <p:cNvPr id="138" name="组合 43"/>
          <p:cNvGrpSpPr/>
          <p:nvPr/>
        </p:nvGrpSpPr>
        <p:grpSpPr bwMode="auto">
          <a:xfrm>
            <a:off x="4838681" y="4341813"/>
            <a:ext cx="3039176" cy="1404777"/>
            <a:chOff x="344487" y="1261515"/>
            <a:chExt cx="2073282" cy="1051447"/>
          </a:xfrm>
        </p:grpSpPr>
        <p:sp>
          <p:nvSpPr>
            <p:cNvPr id="139" name="TextBox 19"/>
            <p:cNvSpPr>
              <a:spLocks noChangeArrowheads="1"/>
            </p:cNvSpPr>
            <p:nvPr/>
          </p:nvSpPr>
          <p:spPr bwMode="auto">
            <a:xfrm>
              <a:off x="344487" y="1514604"/>
              <a:ext cx="2073282" cy="798358"/>
            </a:xfrm>
            <a:prstGeom prst="rect">
              <a:avLst/>
            </a:prstGeom>
            <a:noFill/>
            <a:ln w="9525">
              <a:noFill/>
              <a:miter lim="800000"/>
            </a:ln>
          </p:spPr>
          <p:txBody>
            <a:bodyPr wrap="square">
              <a:spAutoFit/>
            </a:bodyPr>
            <a:lstStyle/>
            <a:p>
              <a:pPr fontAlgn="base">
                <a:lnSpc>
                  <a:spcPct val="120000"/>
                </a:lnSpc>
                <a:spcBef>
                  <a:spcPct val="0"/>
                </a:spcBef>
                <a:spcAft>
                  <a:spcPct val="0"/>
                </a:spcAft>
              </a:pPr>
              <a:r>
                <a:rPr lang="zh-CN" altLang="en-US" dirty="0">
                  <a:solidFill>
                    <a:srgbClr val="595959"/>
                  </a:solidFill>
                  <a:latin typeface="方正静蕾简体"/>
                  <a:ea typeface="方正静蕾简体"/>
                  <a:cs typeface="+mn-ea"/>
                </a:rPr>
                <a:t>单击此处添加您的编辑文字标题，您的团队名称您的公司名称单击此处添加</a:t>
              </a:r>
              <a:endParaRPr lang="zh-CN" altLang="en-US" dirty="0">
                <a:solidFill>
                  <a:srgbClr val="595959"/>
                </a:solidFill>
                <a:ea typeface="方正静蕾简体"/>
                <a:cs typeface="+mn-ea"/>
                <a:sym typeface="+mn-lt"/>
              </a:endParaRPr>
            </a:p>
          </p:txBody>
        </p:sp>
        <p:sp>
          <p:nvSpPr>
            <p:cNvPr id="140" name="矩形 42"/>
            <p:cNvSpPr>
              <a:spLocks noChangeArrowheads="1"/>
            </p:cNvSpPr>
            <p:nvPr/>
          </p:nvSpPr>
          <p:spPr bwMode="auto">
            <a:xfrm>
              <a:off x="344487" y="1261515"/>
              <a:ext cx="1226075" cy="34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b="1" dirty="0">
                  <a:solidFill>
                    <a:srgbClr val="595959"/>
                  </a:solidFill>
                  <a:ea typeface="方正静蕾简体"/>
                  <a:cs typeface="+mn-ea"/>
                  <a:sym typeface="+mn-lt"/>
                </a:rPr>
                <a:t>ADD TITLE HERE</a:t>
              </a:r>
              <a:endParaRPr lang="zh-CN" altLang="en-US" b="1" dirty="0">
                <a:solidFill>
                  <a:srgbClr val="595959"/>
                </a:solidFill>
                <a:ea typeface="方正静蕾简体"/>
                <a:cs typeface="+mn-ea"/>
                <a:sym typeface="+mn-lt"/>
              </a:endParaRPr>
            </a:p>
          </p:txBody>
        </p:sp>
      </p:grpSp>
      <p:grpSp>
        <p:nvGrpSpPr>
          <p:cNvPr id="141" name="组合 43"/>
          <p:cNvGrpSpPr/>
          <p:nvPr/>
        </p:nvGrpSpPr>
        <p:grpSpPr bwMode="auto">
          <a:xfrm>
            <a:off x="8432486" y="4341813"/>
            <a:ext cx="3039176" cy="1404777"/>
            <a:chOff x="344487" y="1261515"/>
            <a:chExt cx="2073282" cy="1051447"/>
          </a:xfrm>
        </p:grpSpPr>
        <p:sp>
          <p:nvSpPr>
            <p:cNvPr id="142" name="TextBox 19"/>
            <p:cNvSpPr>
              <a:spLocks noChangeArrowheads="1"/>
            </p:cNvSpPr>
            <p:nvPr/>
          </p:nvSpPr>
          <p:spPr bwMode="auto">
            <a:xfrm>
              <a:off x="344487" y="1514604"/>
              <a:ext cx="2073282" cy="798358"/>
            </a:xfrm>
            <a:prstGeom prst="rect">
              <a:avLst/>
            </a:prstGeom>
            <a:noFill/>
            <a:ln w="9525">
              <a:noFill/>
              <a:miter lim="800000"/>
            </a:ln>
          </p:spPr>
          <p:txBody>
            <a:bodyPr wrap="square">
              <a:spAutoFit/>
            </a:bodyPr>
            <a:lstStyle/>
            <a:p>
              <a:pPr fontAlgn="base">
                <a:lnSpc>
                  <a:spcPct val="120000"/>
                </a:lnSpc>
                <a:spcBef>
                  <a:spcPct val="0"/>
                </a:spcBef>
                <a:spcAft>
                  <a:spcPct val="0"/>
                </a:spcAft>
              </a:pPr>
              <a:r>
                <a:rPr lang="zh-CN" altLang="en-US" dirty="0">
                  <a:solidFill>
                    <a:srgbClr val="595959"/>
                  </a:solidFill>
                  <a:latin typeface="方正静蕾简体"/>
                  <a:ea typeface="方正静蕾简体"/>
                  <a:cs typeface="+mn-ea"/>
                </a:rPr>
                <a:t>单击此处添加您的编辑文字标题，您的团队名称您的公司名称单击此处添加</a:t>
              </a:r>
              <a:endParaRPr lang="zh-CN" altLang="en-US" dirty="0">
                <a:solidFill>
                  <a:srgbClr val="595959"/>
                </a:solidFill>
                <a:ea typeface="方正静蕾简体"/>
                <a:cs typeface="+mn-ea"/>
                <a:sym typeface="+mn-lt"/>
              </a:endParaRPr>
            </a:p>
          </p:txBody>
        </p:sp>
        <p:sp>
          <p:nvSpPr>
            <p:cNvPr id="143" name="矩形 42"/>
            <p:cNvSpPr>
              <a:spLocks noChangeArrowheads="1"/>
            </p:cNvSpPr>
            <p:nvPr/>
          </p:nvSpPr>
          <p:spPr bwMode="auto">
            <a:xfrm>
              <a:off x="344487" y="1261515"/>
              <a:ext cx="1226075" cy="34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b="1" dirty="0">
                  <a:solidFill>
                    <a:srgbClr val="595959"/>
                  </a:solidFill>
                  <a:ea typeface="方正静蕾简体"/>
                  <a:cs typeface="+mn-ea"/>
                  <a:sym typeface="+mn-lt"/>
                </a:rPr>
                <a:t>ADD TITLE HERE</a:t>
              </a:r>
              <a:endParaRPr lang="zh-CN" altLang="en-US" b="1" dirty="0">
                <a:solidFill>
                  <a:srgbClr val="595959"/>
                </a:solidFill>
                <a:ea typeface="方正静蕾简体"/>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anim calcmode="lin" valueType="num">
                                      <p:cBhvr>
                                        <p:cTn id="8" dur="1000" fill="hold"/>
                                        <p:tgtEl>
                                          <p:spTgt spid="123"/>
                                        </p:tgtEl>
                                        <p:attrNameLst>
                                          <p:attrName>ppt_x</p:attrName>
                                        </p:attrNameLst>
                                      </p:cBhvr>
                                      <p:tavLst>
                                        <p:tav tm="0">
                                          <p:val>
                                            <p:strVal val="#ppt_x"/>
                                          </p:val>
                                        </p:tav>
                                        <p:tav tm="100000">
                                          <p:val>
                                            <p:strVal val="#ppt_x"/>
                                          </p:val>
                                        </p:tav>
                                      </p:tavLst>
                                    </p:anim>
                                    <p:anim calcmode="lin" valueType="num">
                                      <p:cBhvr>
                                        <p:cTn id="9" dur="1000" fill="hold"/>
                                        <p:tgtEl>
                                          <p:spTgt spid="1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000"/>
                                        <p:tgtEl>
                                          <p:spTgt spid="127"/>
                                        </p:tgtEl>
                                      </p:cBhvr>
                                    </p:animEffect>
                                    <p:anim calcmode="lin" valueType="num">
                                      <p:cBhvr>
                                        <p:cTn id="13" dur="1000" fill="hold"/>
                                        <p:tgtEl>
                                          <p:spTgt spid="127"/>
                                        </p:tgtEl>
                                        <p:attrNameLst>
                                          <p:attrName>ppt_x</p:attrName>
                                        </p:attrNameLst>
                                      </p:cBhvr>
                                      <p:tavLst>
                                        <p:tav tm="0">
                                          <p:val>
                                            <p:strVal val="#ppt_x"/>
                                          </p:val>
                                        </p:tav>
                                        <p:tav tm="100000">
                                          <p:val>
                                            <p:strVal val="#ppt_x"/>
                                          </p:val>
                                        </p:tav>
                                      </p:tavLst>
                                    </p:anim>
                                    <p:anim calcmode="lin" valueType="num">
                                      <p:cBhvr>
                                        <p:cTn id="14" dur="1000" fill="hold"/>
                                        <p:tgtEl>
                                          <p:spTgt spid="1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1000"/>
                                        <p:tgtEl>
                                          <p:spTgt spid="131"/>
                                        </p:tgtEl>
                                      </p:cBhvr>
                                    </p:animEffect>
                                    <p:anim calcmode="lin" valueType="num">
                                      <p:cBhvr>
                                        <p:cTn id="18" dur="1000" fill="hold"/>
                                        <p:tgtEl>
                                          <p:spTgt spid="131"/>
                                        </p:tgtEl>
                                        <p:attrNameLst>
                                          <p:attrName>ppt_x</p:attrName>
                                        </p:attrNameLst>
                                      </p:cBhvr>
                                      <p:tavLst>
                                        <p:tav tm="0">
                                          <p:val>
                                            <p:strVal val="#ppt_x"/>
                                          </p:val>
                                        </p:tav>
                                        <p:tav tm="100000">
                                          <p:val>
                                            <p:strVal val="#ppt_x"/>
                                          </p:val>
                                        </p:tav>
                                      </p:tavLst>
                                    </p:anim>
                                    <p:anim calcmode="lin" valueType="num">
                                      <p:cBhvr>
                                        <p:cTn id="19" dur="1000" fill="hold"/>
                                        <p:tgtEl>
                                          <p:spTgt spid="13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135"/>
                                        </p:tgtEl>
                                        <p:attrNameLst>
                                          <p:attrName>style.visibility</p:attrName>
                                        </p:attrNameLst>
                                      </p:cBhvr>
                                      <p:to>
                                        <p:strVal val="visible"/>
                                      </p:to>
                                    </p:set>
                                    <p:animEffect transition="in" filter="wipe(up)">
                                      <p:cBhvr>
                                        <p:cTn id="23" dur="500"/>
                                        <p:tgtEl>
                                          <p:spTgt spid="135"/>
                                        </p:tgtEl>
                                      </p:cBhvr>
                                    </p:animEffect>
                                  </p:childTnLst>
                                </p:cTn>
                              </p:par>
                              <p:par>
                                <p:cTn id="24" presetID="22" presetClass="entr" presetSubtype="1" fill="hold" nodeType="withEffect">
                                  <p:stCondLst>
                                    <p:cond delay="0"/>
                                  </p:stCondLst>
                                  <p:childTnLst>
                                    <p:set>
                                      <p:cBhvr>
                                        <p:cTn id="25" dur="1" fill="hold">
                                          <p:stCondLst>
                                            <p:cond delay="0"/>
                                          </p:stCondLst>
                                        </p:cTn>
                                        <p:tgtEl>
                                          <p:spTgt spid="138"/>
                                        </p:tgtEl>
                                        <p:attrNameLst>
                                          <p:attrName>style.visibility</p:attrName>
                                        </p:attrNameLst>
                                      </p:cBhvr>
                                      <p:to>
                                        <p:strVal val="visible"/>
                                      </p:to>
                                    </p:set>
                                    <p:animEffect transition="in" filter="wipe(up)">
                                      <p:cBhvr>
                                        <p:cTn id="26" dur="500"/>
                                        <p:tgtEl>
                                          <p:spTgt spid="138"/>
                                        </p:tgtEl>
                                      </p:cBhvr>
                                    </p:animEffect>
                                  </p:childTnLst>
                                </p:cTn>
                              </p:par>
                              <p:par>
                                <p:cTn id="27" presetID="22" presetClass="entr" presetSubtype="1" fill="hold" nodeType="with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wipe(up)">
                                      <p:cBhvr>
                                        <p:cTn id="29"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66512" y="1446509"/>
            <a:ext cx="3271491" cy="2309600"/>
            <a:chOff x="1866512" y="1446509"/>
            <a:chExt cx="3271491" cy="2309600"/>
          </a:xfrm>
        </p:grpSpPr>
        <p:grpSp>
          <p:nvGrpSpPr>
            <p:cNvPr id="3" name="组合 2"/>
            <p:cNvGrpSpPr/>
            <p:nvPr/>
          </p:nvGrpSpPr>
          <p:grpSpPr>
            <a:xfrm>
              <a:off x="1866512" y="1446509"/>
              <a:ext cx="3271491" cy="2309600"/>
              <a:chOff x="3246438" y="1068388"/>
              <a:chExt cx="5711825" cy="4678363"/>
            </a:xfrm>
            <a:solidFill>
              <a:schemeClr val="tx1">
                <a:lumMod val="65000"/>
                <a:lumOff val="35000"/>
              </a:schemeClr>
            </a:solidFill>
          </p:grpSpPr>
          <p:sp>
            <p:nvSpPr>
              <p:cNvPr id="5"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nvGrpSpPr>
              <p:cNvPr id="12" name="组合 11"/>
              <p:cNvGrpSpPr/>
              <p:nvPr/>
            </p:nvGrpSpPr>
            <p:grpSpPr>
              <a:xfrm>
                <a:off x="3517901" y="1225551"/>
                <a:ext cx="5260975" cy="4090987"/>
                <a:chOff x="3517901" y="1225551"/>
                <a:chExt cx="5260975" cy="4090987"/>
              </a:xfrm>
              <a:grpFill/>
            </p:grpSpPr>
            <p:sp>
              <p:nvSpPr>
                <p:cNvPr id="13"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9"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0"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1"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2"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3"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4"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5"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6"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7"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8"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9"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0"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1"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2"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3"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4"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5"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6"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7"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8"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49"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0"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1"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2"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3"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4"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5"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6"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7"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8"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59"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0"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1"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2"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3"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4"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5"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6"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7"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8"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69"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0"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1"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2"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3"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4"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5"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6"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7"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8"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79"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0"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1"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2"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3"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4"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5"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6"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7"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8"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89"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0"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1"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2"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3"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grpSp>
        <p:sp>
          <p:nvSpPr>
            <p:cNvPr id="4" name="文本框 49"/>
            <p:cNvSpPr txBox="1">
              <a:spLocks noChangeArrowheads="1"/>
            </p:cNvSpPr>
            <p:nvPr/>
          </p:nvSpPr>
          <p:spPr bwMode="auto">
            <a:xfrm>
              <a:off x="2126549" y="1953474"/>
              <a:ext cx="26860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dirty="0">
                  <a:solidFill>
                    <a:srgbClr val="595959"/>
                  </a:solidFill>
                  <a:latin typeface="方正静蕾简体"/>
                  <a:ea typeface="方正静蕾简体"/>
                  <a:cs typeface="+mn-ea"/>
                </a:rPr>
                <a:t>单击此处添加您的编辑文字标题，您的团队名称您的公司名称</a:t>
              </a:r>
              <a:endParaRPr lang="zh-CN" altLang="en-US" sz="1800" dirty="0">
                <a:solidFill>
                  <a:srgbClr val="595959"/>
                </a:solidFill>
                <a:latin typeface="方正静蕾简体"/>
                <a:ea typeface="方正静蕾简体"/>
                <a:cs typeface="+mn-ea"/>
                <a:sym typeface="+mn-lt"/>
              </a:endParaRPr>
            </a:p>
          </p:txBody>
        </p:sp>
      </p:grpSp>
      <p:grpSp>
        <p:nvGrpSpPr>
          <p:cNvPr id="94" name="组合 93"/>
          <p:cNvGrpSpPr/>
          <p:nvPr/>
        </p:nvGrpSpPr>
        <p:grpSpPr>
          <a:xfrm>
            <a:off x="7512431" y="1646790"/>
            <a:ext cx="2698523" cy="1980244"/>
            <a:chOff x="7512431" y="1646790"/>
            <a:chExt cx="2698523" cy="1980244"/>
          </a:xfrm>
        </p:grpSpPr>
        <p:grpSp>
          <p:nvGrpSpPr>
            <p:cNvPr id="95" name="组合 94"/>
            <p:cNvGrpSpPr/>
            <p:nvPr/>
          </p:nvGrpSpPr>
          <p:grpSpPr>
            <a:xfrm flipH="1">
              <a:off x="7512431" y="1646790"/>
              <a:ext cx="2698523" cy="1980244"/>
              <a:chOff x="3246438" y="1068388"/>
              <a:chExt cx="5711825" cy="4678363"/>
            </a:xfrm>
            <a:solidFill>
              <a:schemeClr val="tx1">
                <a:lumMod val="65000"/>
                <a:lumOff val="35000"/>
              </a:schemeClr>
            </a:solidFill>
          </p:grpSpPr>
          <p:sp>
            <p:nvSpPr>
              <p:cNvPr id="97"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8"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99"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0"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1"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2"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3"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nvGrpSpPr>
              <p:cNvPr id="104" name="组合 103"/>
              <p:cNvGrpSpPr/>
              <p:nvPr/>
            </p:nvGrpSpPr>
            <p:grpSpPr>
              <a:xfrm>
                <a:off x="3517901" y="1225551"/>
                <a:ext cx="5260975" cy="4090987"/>
                <a:chOff x="3517901" y="1225551"/>
                <a:chExt cx="5260975" cy="4090987"/>
              </a:xfrm>
              <a:grpFill/>
            </p:grpSpPr>
            <p:sp>
              <p:nvSpPr>
                <p:cNvPr id="105"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6"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7"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8"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09"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0"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1"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2"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3"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4"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5"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6"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7"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8"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19"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0"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1"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2"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3"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4"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5"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6"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7"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8"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29"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0"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1"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2"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3"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4"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5"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6"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7"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8"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39"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0"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1"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2"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3"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4"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5"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6"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7"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8"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49"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0"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1"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2"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3"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4"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5"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6"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7"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8"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59"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0"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1"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2"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3"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4"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5"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6"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7"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8"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69"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0"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1"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2"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3"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4"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5"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6"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7"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8"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79"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0"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1"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2"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3"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4"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185"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grpSp>
        <p:sp>
          <p:nvSpPr>
            <p:cNvPr id="96" name="文本框 49"/>
            <p:cNvSpPr txBox="1">
              <a:spLocks noChangeArrowheads="1"/>
            </p:cNvSpPr>
            <p:nvPr/>
          </p:nvSpPr>
          <p:spPr bwMode="auto">
            <a:xfrm>
              <a:off x="7822360" y="2060661"/>
              <a:ext cx="22907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dirty="0">
                  <a:solidFill>
                    <a:srgbClr val="595959"/>
                  </a:solidFill>
                  <a:latin typeface="方正静蕾简体"/>
                  <a:ea typeface="方正静蕾简体"/>
                  <a:cs typeface="+mn-ea"/>
                </a:rPr>
                <a:t>单击此处添加您的编辑文字标题，您的团队名称您的公司名称</a:t>
              </a:r>
              <a:endParaRPr lang="zh-CN" altLang="en-US" sz="1800" dirty="0">
                <a:solidFill>
                  <a:srgbClr val="595959"/>
                </a:solidFill>
                <a:latin typeface="方正静蕾简体"/>
                <a:ea typeface="方正静蕾简体"/>
                <a:cs typeface="+mn-ea"/>
                <a:sym typeface="+mn-lt"/>
              </a:endParaRPr>
            </a:p>
          </p:txBody>
        </p:sp>
      </p:grpSp>
      <p:grpSp>
        <p:nvGrpSpPr>
          <p:cNvPr id="186" name="组合 185"/>
          <p:cNvGrpSpPr/>
          <p:nvPr/>
        </p:nvGrpSpPr>
        <p:grpSpPr>
          <a:xfrm>
            <a:off x="1060192" y="4064482"/>
            <a:ext cx="2195954" cy="1643551"/>
            <a:chOff x="1060192" y="4064482"/>
            <a:chExt cx="2195954" cy="1643551"/>
          </a:xfrm>
        </p:grpSpPr>
        <p:grpSp>
          <p:nvGrpSpPr>
            <p:cNvPr id="187" name="组合 186"/>
            <p:cNvGrpSpPr/>
            <p:nvPr/>
          </p:nvGrpSpPr>
          <p:grpSpPr>
            <a:xfrm rot="20550789">
              <a:off x="1060192" y="4064482"/>
              <a:ext cx="2195954" cy="1643551"/>
              <a:chOff x="3246438" y="1068388"/>
              <a:chExt cx="5711825" cy="4678363"/>
            </a:xfrm>
            <a:solidFill>
              <a:schemeClr val="tx1">
                <a:lumMod val="65000"/>
                <a:lumOff val="35000"/>
              </a:schemeClr>
            </a:solidFill>
          </p:grpSpPr>
          <p:sp>
            <p:nvSpPr>
              <p:cNvPr id="18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19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19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19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19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19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19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grpSp>
            <p:nvGrpSpPr>
              <p:cNvPr id="196" name="组合 195"/>
              <p:cNvGrpSpPr/>
              <p:nvPr/>
            </p:nvGrpSpPr>
            <p:grpSpPr>
              <a:xfrm>
                <a:off x="3517901" y="1225551"/>
                <a:ext cx="5260975" cy="4090987"/>
                <a:chOff x="3517901" y="1225551"/>
                <a:chExt cx="5260975" cy="4090987"/>
              </a:xfrm>
              <a:grpFill/>
            </p:grpSpPr>
            <p:sp>
              <p:nvSpPr>
                <p:cNvPr id="19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19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19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0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1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2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3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4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5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6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sp>
              <p:nvSpPr>
                <p:cNvPr id="27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lt"/>
                    <a:ea typeface="+mn-ea"/>
                    <a:cs typeface="+mn-ea"/>
                    <a:sym typeface="+mn-lt"/>
                  </a:endParaRPr>
                </a:p>
              </p:txBody>
            </p:sp>
          </p:grpSp>
        </p:grpSp>
        <p:sp>
          <p:nvSpPr>
            <p:cNvPr id="188" name="文本框 49"/>
            <p:cNvSpPr txBox="1">
              <a:spLocks noChangeArrowheads="1"/>
            </p:cNvSpPr>
            <p:nvPr/>
          </p:nvSpPr>
          <p:spPr bwMode="auto">
            <a:xfrm>
              <a:off x="1210484" y="4568148"/>
              <a:ext cx="1820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r>
                <a:rPr lang="zh-CN" altLang="en-US" dirty="0">
                  <a:solidFill>
                    <a:srgbClr val="595959"/>
                  </a:solidFill>
                  <a:latin typeface="方正静蕾简体"/>
                  <a:ea typeface="方正静蕾简体"/>
                  <a:cs typeface="+mn-ea"/>
                </a:rPr>
                <a:t>单击此处添加您的编辑文字标题</a:t>
              </a:r>
              <a:endParaRPr lang="zh-CN" altLang="en-US" sz="1600" dirty="0">
                <a:solidFill>
                  <a:srgbClr val="595959"/>
                </a:solidFill>
                <a:latin typeface="+mn-lt"/>
                <a:ea typeface="+mn-ea"/>
                <a:cs typeface="+mn-ea"/>
                <a:sym typeface="+mn-lt"/>
              </a:endParaRPr>
            </a:p>
          </p:txBody>
        </p:sp>
      </p:grpSp>
      <p:grpSp>
        <p:nvGrpSpPr>
          <p:cNvPr id="278" name="组合 277"/>
          <p:cNvGrpSpPr/>
          <p:nvPr/>
        </p:nvGrpSpPr>
        <p:grpSpPr>
          <a:xfrm>
            <a:off x="8610087" y="4056768"/>
            <a:ext cx="2506734" cy="1762160"/>
            <a:chOff x="8610087" y="4056768"/>
            <a:chExt cx="2506734" cy="1762160"/>
          </a:xfrm>
        </p:grpSpPr>
        <p:grpSp>
          <p:nvGrpSpPr>
            <p:cNvPr id="279" name="组合 278"/>
            <p:cNvGrpSpPr/>
            <p:nvPr/>
          </p:nvGrpSpPr>
          <p:grpSpPr>
            <a:xfrm rot="626096" flipH="1">
              <a:off x="8610087" y="4056768"/>
              <a:ext cx="2506734" cy="1762160"/>
              <a:chOff x="3246438" y="1068388"/>
              <a:chExt cx="5711825" cy="4678363"/>
            </a:xfrm>
            <a:solidFill>
              <a:schemeClr val="tx1">
                <a:lumMod val="65000"/>
                <a:lumOff val="35000"/>
              </a:schemeClr>
            </a:solidFill>
          </p:grpSpPr>
          <p:sp>
            <p:nvSpPr>
              <p:cNvPr id="28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nvGrpSpPr>
              <p:cNvPr id="288" name="组合 287"/>
              <p:cNvGrpSpPr/>
              <p:nvPr/>
            </p:nvGrpSpPr>
            <p:grpSpPr>
              <a:xfrm>
                <a:off x="3517901" y="1225551"/>
                <a:ext cx="5260975" cy="4090987"/>
                <a:chOff x="3517901" y="1225551"/>
                <a:chExt cx="5260975" cy="4090987"/>
              </a:xfrm>
              <a:grpFill/>
            </p:grpSpPr>
            <p:sp>
              <p:nvSpPr>
                <p:cNvPr id="28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grpSp>
        <p:sp>
          <p:nvSpPr>
            <p:cNvPr id="280" name="文本框 49"/>
            <p:cNvSpPr txBox="1">
              <a:spLocks noChangeArrowheads="1"/>
            </p:cNvSpPr>
            <p:nvPr/>
          </p:nvSpPr>
          <p:spPr bwMode="auto">
            <a:xfrm>
              <a:off x="9032451" y="4572203"/>
              <a:ext cx="1905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zh-CN" altLang="en-US" dirty="0">
                  <a:solidFill>
                    <a:srgbClr val="595959"/>
                  </a:solidFill>
                  <a:latin typeface="方正静蕾简体"/>
                  <a:ea typeface="方正静蕾简体"/>
                  <a:cs typeface="+mn-ea"/>
                </a:rPr>
                <a:t>单击此处添加您的编辑文字标题</a:t>
              </a:r>
              <a:endParaRPr lang="zh-CN" altLang="en-US" sz="1800" dirty="0">
                <a:solidFill>
                  <a:srgbClr val="595959"/>
                </a:solidFill>
                <a:latin typeface="方正静蕾简体"/>
                <a:ea typeface="方正静蕾简体"/>
                <a:cs typeface="+mn-ea"/>
                <a:sym typeface="+mn-lt"/>
              </a:endParaRPr>
            </a:p>
          </p:txBody>
        </p:sp>
      </p:grpSp>
      <p:grpSp>
        <p:nvGrpSpPr>
          <p:cNvPr id="370" name="组合 369"/>
          <p:cNvGrpSpPr/>
          <p:nvPr/>
        </p:nvGrpSpPr>
        <p:grpSpPr>
          <a:xfrm rot="1281456">
            <a:off x="4575766" y="3229692"/>
            <a:ext cx="3123048" cy="3313358"/>
            <a:chOff x="5768976" y="2852738"/>
            <a:chExt cx="1016000" cy="1077913"/>
          </a:xfrm>
        </p:grpSpPr>
        <p:sp>
          <p:nvSpPr>
            <p:cNvPr id="371" name="Freeform 609"/>
            <p:cNvSpPr>
              <a:spLocks noEditPoints="1"/>
            </p:cNvSpPr>
            <p:nvPr/>
          </p:nvSpPr>
          <p:spPr bwMode="auto">
            <a:xfrm>
              <a:off x="5768976" y="2852738"/>
              <a:ext cx="1016000" cy="1069975"/>
            </a:xfrm>
            <a:custGeom>
              <a:avLst/>
              <a:gdLst>
                <a:gd name="T0" fmla="*/ 90 w 269"/>
                <a:gd name="T1" fmla="*/ 282 h 283"/>
                <a:gd name="T2" fmla="*/ 113 w 269"/>
                <a:gd name="T3" fmla="*/ 276 h 283"/>
                <a:gd name="T4" fmla="*/ 135 w 269"/>
                <a:gd name="T5" fmla="*/ 269 h 283"/>
                <a:gd name="T6" fmla="*/ 179 w 269"/>
                <a:gd name="T7" fmla="*/ 254 h 283"/>
                <a:gd name="T8" fmla="*/ 223 w 269"/>
                <a:gd name="T9" fmla="*/ 238 h 283"/>
                <a:gd name="T10" fmla="*/ 266 w 269"/>
                <a:gd name="T11" fmla="*/ 221 h 283"/>
                <a:gd name="T12" fmla="*/ 266 w 269"/>
                <a:gd name="T13" fmla="*/ 223 h 283"/>
                <a:gd name="T14" fmla="*/ 258 w 269"/>
                <a:gd name="T15" fmla="*/ 195 h 283"/>
                <a:gd name="T16" fmla="*/ 250 w 269"/>
                <a:gd name="T17" fmla="*/ 167 h 283"/>
                <a:gd name="T18" fmla="*/ 231 w 269"/>
                <a:gd name="T19" fmla="*/ 111 h 283"/>
                <a:gd name="T20" fmla="*/ 210 w 269"/>
                <a:gd name="T21" fmla="*/ 56 h 283"/>
                <a:gd name="T22" fmla="*/ 198 w 269"/>
                <a:gd name="T23" fmla="*/ 29 h 283"/>
                <a:gd name="T24" fmla="*/ 186 w 269"/>
                <a:gd name="T25" fmla="*/ 2 h 283"/>
                <a:gd name="T26" fmla="*/ 187 w 269"/>
                <a:gd name="T27" fmla="*/ 3 h 283"/>
                <a:gd name="T28" fmla="*/ 175 w 269"/>
                <a:gd name="T29" fmla="*/ 4 h 283"/>
                <a:gd name="T30" fmla="*/ 163 w 269"/>
                <a:gd name="T31" fmla="*/ 7 h 283"/>
                <a:gd name="T32" fmla="*/ 140 w 269"/>
                <a:gd name="T33" fmla="*/ 13 h 283"/>
                <a:gd name="T34" fmla="*/ 94 w 269"/>
                <a:gd name="T35" fmla="*/ 29 h 283"/>
                <a:gd name="T36" fmla="*/ 48 w 269"/>
                <a:gd name="T37" fmla="*/ 45 h 283"/>
                <a:gd name="T38" fmla="*/ 3 w 269"/>
                <a:gd name="T39" fmla="*/ 62 h 283"/>
                <a:gd name="T40" fmla="*/ 4 w 269"/>
                <a:gd name="T41" fmla="*/ 60 h 283"/>
                <a:gd name="T42" fmla="*/ 13 w 269"/>
                <a:gd name="T43" fmla="*/ 88 h 283"/>
                <a:gd name="T44" fmla="*/ 23 w 269"/>
                <a:gd name="T45" fmla="*/ 117 h 283"/>
                <a:gd name="T46" fmla="*/ 43 w 269"/>
                <a:gd name="T47" fmla="*/ 173 h 283"/>
                <a:gd name="T48" fmla="*/ 54 w 269"/>
                <a:gd name="T49" fmla="*/ 201 h 283"/>
                <a:gd name="T50" fmla="*/ 65 w 269"/>
                <a:gd name="T51" fmla="*/ 229 h 283"/>
                <a:gd name="T52" fmla="*/ 77 w 269"/>
                <a:gd name="T53" fmla="*/ 256 h 283"/>
                <a:gd name="T54" fmla="*/ 90 w 269"/>
                <a:gd name="T55" fmla="*/ 282 h 283"/>
                <a:gd name="T56" fmla="*/ 90 w 269"/>
                <a:gd name="T57" fmla="*/ 283 h 283"/>
                <a:gd name="T58" fmla="*/ 75 w 269"/>
                <a:gd name="T59" fmla="*/ 257 h 283"/>
                <a:gd name="T60" fmla="*/ 63 w 269"/>
                <a:gd name="T61" fmla="*/ 230 h 283"/>
                <a:gd name="T62" fmla="*/ 51 w 269"/>
                <a:gd name="T63" fmla="*/ 202 h 283"/>
                <a:gd name="T64" fmla="*/ 40 w 269"/>
                <a:gd name="T65" fmla="*/ 174 h 283"/>
                <a:gd name="T66" fmla="*/ 19 w 269"/>
                <a:gd name="T67" fmla="*/ 118 h 283"/>
                <a:gd name="T68" fmla="*/ 9 w 269"/>
                <a:gd name="T69" fmla="*/ 90 h 283"/>
                <a:gd name="T70" fmla="*/ 0 w 269"/>
                <a:gd name="T71" fmla="*/ 61 h 283"/>
                <a:gd name="T72" fmla="*/ 1 w 269"/>
                <a:gd name="T73" fmla="*/ 59 h 283"/>
                <a:gd name="T74" fmla="*/ 2 w 269"/>
                <a:gd name="T75" fmla="*/ 59 h 283"/>
                <a:gd name="T76" fmla="*/ 47 w 269"/>
                <a:gd name="T77" fmla="*/ 41 h 283"/>
                <a:gd name="T78" fmla="*/ 93 w 269"/>
                <a:gd name="T79" fmla="*/ 25 h 283"/>
                <a:gd name="T80" fmla="*/ 139 w 269"/>
                <a:gd name="T81" fmla="*/ 10 h 283"/>
                <a:gd name="T82" fmla="*/ 163 w 269"/>
                <a:gd name="T83" fmla="*/ 4 h 283"/>
                <a:gd name="T84" fmla="*/ 174 w 269"/>
                <a:gd name="T85" fmla="*/ 2 h 283"/>
                <a:gd name="T86" fmla="*/ 187 w 269"/>
                <a:gd name="T87" fmla="*/ 0 h 283"/>
                <a:gd name="T88" fmla="*/ 188 w 269"/>
                <a:gd name="T89" fmla="*/ 1 h 283"/>
                <a:gd name="T90" fmla="*/ 200 w 269"/>
                <a:gd name="T91" fmla="*/ 28 h 283"/>
                <a:gd name="T92" fmla="*/ 211 w 269"/>
                <a:gd name="T93" fmla="*/ 55 h 283"/>
                <a:gd name="T94" fmla="*/ 232 w 269"/>
                <a:gd name="T95" fmla="*/ 110 h 283"/>
                <a:gd name="T96" fmla="*/ 252 w 269"/>
                <a:gd name="T97" fmla="*/ 166 h 283"/>
                <a:gd name="T98" fmla="*/ 261 w 269"/>
                <a:gd name="T99" fmla="*/ 194 h 283"/>
                <a:gd name="T100" fmla="*/ 269 w 269"/>
                <a:gd name="T101" fmla="*/ 222 h 283"/>
                <a:gd name="T102" fmla="*/ 268 w 269"/>
                <a:gd name="T103" fmla="*/ 224 h 283"/>
                <a:gd name="T104" fmla="*/ 247 w 269"/>
                <a:gd name="T105" fmla="*/ 234 h 283"/>
                <a:gd name="T106" fmla="*/ 225 w 269"/>
                <a:gd name="T107" fmla="*/ 242 h 283"/>
                <a:gd name="T108" fmla="*/ 180 w 269"/>
                <a:gd name="T109" fmla="*/ 257 h 283"/>
                <a:gd name="T110" fmla="*/ 135 w 269"/>
                <a:gd name="T111" fmla="*/ 271 h 283"/>
                <a:gd name="T112" fmla="*/ 113 w 269"/>
                <a:gd name="T113" fmla="*/ 277 h 283"/>
                <a:gd name="T114" fmla="*/ 90 w 269"/>
                <a:gd name="T115" fmla="*/ 283 h 283"/>
                <a:gd name="T116" fmla="*/ 90 w 269"/>
                <a:gd name="T117"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9" h="283">
                  <a:moveTo>
                    <a:pt x="90" y="282"/>
                  </a:moveTo>
                  <a:cubicBezTo>
                    <a:pt x="98" y="281"/>
                    <a:pt x="105" y="279"/>
                    <a:pt x="113" y="276"/>
                  </a:cubicBezTo>
                  <a:cubicBezTo>
                    <a:pt x="120" y="274"/>
                    <a:pt x="127" y="271"/>
                    <a:pt x="135" y="269"/>
                  </a:cubicBezTo>
                  <a:cubicBezTo>
                    <a:pt x="150" y="264"/>
                    <a:pt x="164" y="259"/>
                    <a:pt x="179" y="254"/>
                  </a:cubicBezTo>
                  <a:cubicBezTo>
                    <a:pt x="194" y="249"/>
                    <a:pt x="209" y="244"/>
                    <a:pt x="223" y="238"/>
                  </a:cubicBezTo>
                  <a:cubicBezTo>
                    <a:pt x="238" y="233"/>
                    <a:pt x="253" y="228"/>
                    <a:pt x="266" y="221"/>
                  </a:cubicBezTo>
                  <a:cubicBezTo>
                    <a:pt x="266" y="223"/>
                    <a:pt x="266" y="223"/>
                    <a:pt x="266" y="223"/>
                  </a:cubicBezTo>
                  <a:cubicBezTo>
                    <a:pt x="263" y="214"/>
                    <a:pt x="261" y="204"/>
                    <a:pt x="258" y="195"/>
                  </a:cubicBezTo>
                  <a:cubicBezTo>
                    <a:pt x="255" y="185"/>
                    <a:pt x="253" y="176"/>
                    <a:pt x="250" y="167"/>
                  </a:cubicBezTo>
                  <a:cubicBezTo>
                    <a:pt x="244" y="148"/>
                    <a:pt x="237" y="129"/>
                    <a:pt x="231" y="111"/>
                  </a:cubicBezTo>
                  <a:cubicBezTo>
                    <a:pt x="224" y="92"/>
                    <a:pt x="217" y="74"/>
                    <a:pt x="210" y="56"/>
                  </a:cubicBezTo>
                  <a:cubicBezTo>
                    <a:pt x="206" y="47"/>
                    <a:pt x="202" y="38"/>
                    <a:pt x="198" y="29"/>
                  </a:cubicBezTo>
                  <a:cubicBezTo>
                    <a:pt x="195" y="20"/>
                    <a:pt x="190" y="11"/>
                    <a:pt x="186" y="2"/>
                  </a:cubicBezTo>
                  <a:cubicBezTo>
                    <a:pt x="187" y="3"/>
                    <a:pt x="187" y="3"/>
                    <a:pt x="187" y="3"/>
                  </a:cubicBezTo>
                  <a:cubicBezTo>
                    <a:pt x="183" y="3"/>
                    <a:pt x="179" y="3"/>
                    <a:pt x="175" y="4"/>
                  </a:cubicBezTo>
                  <a:cubicBezTo>
                    <a:pt x="171" y="5"/>
                    <a:pt x="167" y="6"/>
                    <a:pt x="163" y="7"/>
                  </a:cubicBezTo>
                  <a:cubicBezTo>
                    <a:pt x="155" y="9"/>
                    <a:pt x="148" y="11"/>
                    <a:pt x="140" y="13"/>
                  </a:cubicBezTo>
                  <a:cubicBezTo>
                    <a:pt x="125" y="18"/>
                    <a:pt x="109" y="23"/>
                    <a:pt x="94" y="29"/>
                  </a:cubicBezTo>
                  <a:cubicBezTo>
                    <a:pt x="79" y="34"/>
                    <a:pt x="64" y="39"/>
                    <a:pt x="48" y="45"/>
                  </a:cubicBezTo>
                  <a:cubicBezTo>
                    <a:pt x="33" y="51"/>
                    <a:pt x="18" y="56"/>
                    <a:pt x="3" y="62"/>
                  </a:cubicBezTo>
                  <a:cubicBezTo>
                    <a:pt x="4" y="60"/>
                    <a:pt x="4" y="60"/>
                    <a:pt x="4" y="60"/>
                  </a:cubicBezTo>
                  <a:cubicBezTo>
                    <a:pt x="7" y="69"/>
                    <a:pt x="10" y="79"/>
                    <a:pt x="13" y="88"/>
                  </a:cubicBezTo>
                  <a:cubicBezTo>
                    <a:pt x="23" y="117"/>
                    <a:pt x="23" y="117"/>
                    <a:pt x="23" y="117"/>
                  </a:cubicBezTo>
                  <a:cubicBezTo>
                    <a:pt x="30" y="135"/>
                    <a:pt x="36" y="154"/>
                    <a:pt x="43" y="173"/>
                  </a:cubicBezTo>
                  <a:cubicBezTo>
                    <a:pt x="46" y="182"/>
                    <a:pt x="50" y="192"/>
                    <a:pt x="54" y="201"/>
                  </a:cubicBezTo>
                  <a:cubicBezTo>
                    <a:pt x="57" y="210"/>
                    <a:pt x="61" y="220"/>
                    <a:pt x="65" y="229"/>
                  </a:cubicBezTo>
                  <a:cubicBezTo>
                    <a:pt x="77" y="256"/>
                    <a:pt x="77" y="256"/>
                    <a:pt x="77" y="256"/>
                  </a:cubicBezTo>
                  <a:lnTo>
                    <a:pt x="90" y="282"/>
                  </a:lnTo>
                  <a:close/>
                  <a:moveTo>
                    <a:pt x="90" y="283"/>
                  </a:moveTo>
                  <a:cubicBezTo>
                    <a:pt x="75" y="257"/>
                    <a:pt x="75" y="257"/>
                    <a:pt x="75" y="257"/>
                  </a:cubicBezTo>
                  <a:cubicBezTo>
                    <a:pt x="63" y="230"/>
                    <a:pt x="63" y="230"/>
                    <a:pt x="63" y="230"/>
                  </a:cubicBezTo>
                  <a:cubicBezTo>
                    <a:pt x="58" y="221"/>
                    <a:pt x="55" y="211"/>
                    <a:pt x="51" y="202"/>
                  </a:cubicBezTo>
                  <a:cubicBezTo>
                    <a:pt x="47" y="193"/>
                    <a:pt x="43" y="184"/>
                    <a:pt x="40" y="174"/>
                  </a:cubicBezTo>
                  <a:cubicBezTo>
                    <a:pt x="33" y="156"/>
                    <a:pt x="26" y="137"/>
                    <a:pt x="19" y="118"/>
                  </a:cubicBezTo>
                  <a:cubicBezTo>
                    <a:pt x="9" y="90"/>
                    <a:pt x="9" y="90"/>
                    <a:pt x="9" y="90"/>
                  </a:cubicBezTo>
                  <a:cubicBezTo>
                    <a:pt x="6" y="80"/>
                    <a:pt x="3" y="71"/>
                    <a:pt x="0" y="61"/>
                  </a:cubicBezTo>
                  <a:cubicBezTo>
                    <a:pt x="0" y="60"/>
                    <a:pt x="1" y="59"/>
                    <a:pt x="1" y="59"/>
                  </a:cubicBezTo>
                  <a:cubicBezTo>
                    <a:pt x="2" y="59"/>
                    <a:pt x="2" y="59"/>
                    <a:pt x="2" y="59"/>
                  </a:cubicBezTo>
                  <a:cubicBezTo>
                    <a:pt x="17" y="52"/>
                    <a:pt x="32" y="47"/>
                    <a:pt x="47" y="41"/>
                  </a:cubicBezTo>
                  <a:cubicBezTo>
                    <a:pt x="62" y="36"/>
                    <a:pt x="77" y="30"/>
                    <a:pt x="93" y="25"/>
                  </a:cubicBezTo>
                  <a:cubicBezTo>
                    <a:pt x="108" y="20"/>
                    <a:pt x="123" y="15"/>
                    <a:pt x="139" y="10"/>
                  </a:cubicBezTo>
                  <a:cubicBezTo>
                    <a:pt x="147" y="8"/>
                    <a:pt x="155" y="6"/>
                    <a:pt x="163" y="4"/>
                  </a:cubicBezTo>
                  <a:cubicBezTo>
                    <a:pt x="166" y="3"/>
                    <a:pt x="170" y="2"/>
                    <a:pt x="174" y="2"/>
                  </a:cubicBezTo>
                  <a:cubicBezTo>
                    <a:pt x="178" y="1"/>
                    <a:pt x="183" y="1"/>
                    <a:pt x="187" y="0"/>
                  </a:cubicBezTo>
                  <a:cubicBezTo>
                    <a:pt x="187" y="0"/>
                    <a:pt x="188" y="1"/>
                    <a:pt x="188" y="1"/>
                  </a:cubicBezTo>
                  <a:cubicBezTo>
                    <a:pt x="192" y="10"/>
                    <a:pt x="196" y="19"/>
                    <a:pt x="200" y="28"/>
                  </a:cubicBezTo>
                  <a:cubicBezTo>
                    <a:pt x="204" y="37"/>
                    <a:pt x="208" y="46"/>
                    <a:pt x="211" y="55"/>
                  </a:cubicBezTo>
                  <a:cubicBezTo>
                    <a:pt x="232" y="110"/>
                    <a:pt x="232" y="110"/>
                    <a:pt x="232" y="110"/>
                  </a:cubicBezTo>
                  <a:cubicBezTo>
                    <a:pt x="239" y="129"/>
                    <a:pt x="246" y="147"/>
                    <a:pt x="252" y="166"/>
                  </a:cubicBezTo>
                  <a:cubicBezTo>
                    <a:pt x="256" y="175"/>
                    <a:pt x="258" y="184"/>
                    <a:pt x="261" y="194"/>
                  </a:cubicBezTo>
                  <a:cubicBezTo>
                    <a:pt x="265" y="203"/>
                    <a:pt x="267" y="213"/>
                    <a:pt x="269" y="222"/>
                  </a:cubicBezTo>
                  <a:cubicBezTo>
                    <a:pt x="269" y="223"/>
                    <a:pt x="269" y="224"/>
                    <a:pt x="268" y="224"/>
                  </a:cubicBezTo>
                  <a:cubicBezTo>
                    <a:pt x="261" y="228"/>
                    <a:pt x="254" y="231"/>
                    <a:pt x="247" y="234"/>
                  </a:cubicBezTo>
                  <a:cubicBezTo>
                    <a:pt x="239" y="236"/>
                    <a:pt x="232" y="239"/>
                    <a:pt x="225" y="242"/>
                  </a:cubicBezTo>
                  <a:cubicBezTo>
                    <a:pt x="210" y="247"/>
                    <a:pt x="195" y="252"/>
                    <a:pt x="180" y="257"/>
                  </a:cubicBezTo>
                  <a:cubicBezTo>
                    <a:pt x="165" y="262"/>
                    <a:pt x="150" y="266"/>
                    <a:pt x="135" y="271"/>
                  </a:cubicBezTo>
                  <a:cubicBezTo>
                    <a:pt x="128" y="273"/>
                    <a:pt x="120" y="275"/>
                    <a:pt x="113" y="277"/>
                  </a:cubicBezTo>
                  <a:cubicBezTo>
                    <a:pt x="105" y="280"/>
                    <a:pt x="98" y="281"/>
                    <a:pt x="90" y="283"/>
                  </a:cubicBezTo>
                  <a:cubicBezTo>
                    <a:pt x="90" y="283"/>
                    <a:pt x="90" y="283"/>
                    <a:pt x="90" y="28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72" name="Freeform 610"/>
            <p:cNvSpPr>
              <a:spLocks noEditPoints="1"/>
            </p:cNvSpPr>
            <p:nvPr/>
          </p:nvSpPr>
          <p:spPr bwMode="auto">
            <a:xfrm>
              <a:off x="5853113" y="2921001"/>
              <a:ext cx="852488" cy="933450"/>
            </a:xfrm>
            <a:custGeom>
              <a:avLst/>
              <a:gdLst>
                <a:gd name="T0" fmla="*/ 78 w 226"/>
                <a:gd name="T1" fmla="*/ 247 h 247"/>
                <a:gd name="T2" fmla="*/ 114 w 226"/>
                <a:gd name="T3" fmla="*/ 235 h 247"/>
                <a:gd name="T4" fmla="*/ 151 w 226"/>
                <a:gd name="T5" fmla="*/ 223 h 247"/>
                <a:gd name="T6" fmla="*/ 187 w 226"/>
                <a:gd name="T7" fmla="*/ 210 h 247"/>
                <a:gd name="T8" fmla="*/ 222 w 226"/>
                <a:gd name="T9" fmla="*/ 195 h 247"/>
                <a:gd name="T10" fmla="*/ 222 w 226"/>
                <a:gd name="T11" fmla="*/ 197 h 247"/>
                <a:gd name="T12" fmla="*/ 215 w 226"/>
                <a:gd name="T13" fmla="*/ 172 h 247"/>
                <a:gd name="T14" fmla="*/ 208 w 226"/>
                <a:gd name="T15" fmla="*/ 147 h 247"/>
                <a:gd name="T16" fmla="*/ 191 w 226"/>
                <a:gd name="T17" fmla="*/ 98 h 247"/>
                <a:gd name="T18" fmla="*/ 183 w 226"/>
                <a:gd name="T19" fmla="*/ 74 h 247"/>
                <a:gd name="T20" fmla="*/ 173 w 226"/>
                <a:gd name="T21" fmla="*/ 49 h 247"/>
                <a:gd name="T22" fmla="*/ 164 w 226"/>
                <a:gd name="T23" fmla="*/ 26 h 247"/>
                <a:gd name="T24" fmla="*/ 153 w 226"/>
                <a:gd name="T25" fmla="*/ 2 h 247"/>
                <a:gd name="T26" fmla="*/ 154 w 226"/>
                <a:gd name="T27" fmla="*/ 3 h 247"/>
                <a:gd name="T28" fmla="*/ 144 w 226"/>
                <a:gd name="T29" fmla="*/ 4 h 247"/>
                <a:gd name="T30" fmla="*/ 135 w 226"/>
                <a:gd name="T31" fmla="*/ 6 h 247"/>
                <a:gd name="T32" fmla="*/ 115 w 226"/>
                <a:gd name="T33" fmla="*/ 11 h 247"/>
                <a:gd name="T34" fmla="*/ 78 w 226"/>
                <a:gd name="T35" fmla="*/ 24 h 247"/>
                <a:gd name="T36" fmla="*/ 40 w 226"/>
                <a:gd name="T37" fmla="*/ 38 h 247"/>
                <a:gd name="T38" fmla="*/ 3 w 226"/>
                <a:gd name="T39" fmla="*/ 53 h 247"/>
                <a:gd name="T40" fmla="*/ 4 w 226"/>
                <a:gd name="T41" fmla="*/ 50 h 247"/>
                <a:gd name="T42" fmla="*/ 12 w 226"/>
                <a:gd name="T43" fmla="*/ 75 h 247"/>
                <a:gd name="T44" fmla="*/ 20 w 226"/>
                <a:gd name="T45" fmla="*/ 100 h 247"/>
                <a:gd name="T46" fmla="*/ 38 w 226"/>
                <a:gd name="T47" fmla="*/ 150 h 247"/>
                <a:gd name="T48" fmla="*/ 47 w 226"/>
                <a:gd name="T49" fmla="*/ 175 h 247"/>
                <a:gd name="T50" fmla="*/ 56 w 226"/>
                <a:gd name="T51" fmla="*/ 199 h 247"/>
                <a:gd name="T52" fmla="*/ 66 w 226"/>
                <a:gd name="T53" fmla="*/ 223 h 247"/>
                <a:gd name="T54" fmla="*/ 78 w 226"/>
                <a:gd name="T55" fmla="*/ 247 h 247"/>
                <a:gd name="T56" fmla="*/ 78 w 226"/>
                <a:gd name="T57" fmla="*/ 247 h 247"/>
                <a:gd name="T58" fmla="*/ 65 w 226"/>
                <a:gd name="T59" fmla="*/ 224 h 247"/>
                <a:gd name="T60" fmla="*/ 54 w 226"/>
                <a:gd name="T61" fmla="*/ 200 h 247"/>
                <a:gd name="T62" fmla="*/ 44 w 226"/>
                <a:gd name="T63" fmla="*/ 176 h 247"/>
                <a:gd name="T64" fmla="*/ 34 w 226"/>
                <a:gd name="T65" fmla="*/ 151 h 247"/>
                <a:gd name="T66" fmla="*/ 16 w 226"/>
                <a:gd name="T67" fmla="*/ 102 h 247"/>
                <a:gd name="T68" fmla="*/ 8 w 226"/>
                <a:gd name="T69" fmla="*/ 77 h 247"/>
                <a:gd name="T70" fmla="*/ 0 w 226"/>
                <a:gd name="T71" fmla="*/ 51 h 247"/>
                <a:gd name="T72" fmla="*/ 1 w 226"/>
                <a:gd name="T73" fmla="*/ 49 h 247"/>
                <a:gd name="T74" fmla="*/ 2 w 226"/>
                <a:gd name="T75" fmla="*/ 49 h 247"/>
                <a:gd name="T76" fmla="*/ 39 w 226"/>
                <a:gd name="T77" fmla="*/ 34 h 247"/>
                <a:gd name="T78" fmla="*/ 76 w 226"/>
                <a:gd name="T79" fmla="*/ 21 h 247"/>
                <a:gd name="T80" fmla="*/ 115 w 226"/>
                <a:gd name="T81" fmla="*/ 8 h 247"/>
                <a:gd name="T82" fmla="*/ 134 w 226"/>
                <a:gd name="T83" fmla="*/ 3 h 247"/>
                <a:gd name="T84" fmla="*/ 144 w 226"/>
                <a:gd name="T85" fmla="*/ 1 h 247"/>
                <a:gd name="T86" fmla="*/ 154 w 226"/>
                <a:gd name="T87" fmla="*/ 0 h 247"/>
                <a:gd name="T88" fmla="*/ 155 w 226"/>
                <a:gd name="T89" fmla="*/ 1 h 247"/>
                <a:gd name="T90" fmla="*/ 165 w 226"/>
                <a:gd name="T91" fmla="*/ 25 h 247"/>
                <a:gd name="T92" fmla="*/ 175 w 226"/>
                <a:gd name="T93" fmla="*/ 49 h 247"/>
                <a:gd name="T94" fmla="*/ 193 w 226"/>
                <a:gd name="T95" fmla="*/ 97 h 247"/>
                <a:gd name="T96" fmla="*/ 211 w 226"/>
                <a:gd name="T97" fmla="*/ 146 h 247"/>
                <a:gd name="T98" fmla="*/ 218 w 226"/>
                <a:gd name="T99" fmla="*/ 171 h 247"/>
                <a:gd name="T100" fmla="*/ 225 w 226"/>
                <a:gd name="T101" fmla="*/ 196 h 247"/>
                <a:gd name="T102" fmla="*/ 225 w 226"/>
                <a:gd name="T103" fmla="*/ 198 h 247"/>
                <a:gd name="T104" fmla="*/ 207 w 226"/>
                <a:gd name="T105" fmla="*/ 206 h 247"/>
                <a:gd name="T106" fmla="*/ 188 w 226"/>
                <a:gd name="T107" fmla="*/ 213 h 247"/>
                <a:gd name="T108" fmla="*/ 152 w 226"/>
                <a:gd name="T109" fmla="*/ 225 h 247"/>
                <a:gd name="T110" fmla="*/ 115 w 226"/>
                <a:gd name="T111" fmla="*/ 237 h 247"/>
                <a:gd name="T112" fmla="*/ 78 w 226"/>
                <a:gd name="T113" fmla="*/ 247 h 247"/>
                <a:gd name="T114" fmla="*/ 78 w 226"/>
                <a:gd name="T11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247">
                  <a:moveTo>
                    <a:pt x="78" y="247"/>
                  </a:moveTo>
                  <a:cubicBezTo>
                    <a:pt x="90" y="244"/>
                    <a:pt x="102" y="239"/>
                    <a:pt x="114" y="235"/>
                  </a:cubicBezTo>
                  <a:cubicBezTo>
                    <a:pt x="127" y="231"/>
                    <a:pt x="139" y="227"/>
                    <a:pt x="151" y="223"/>
                  </a:cubicBezTo>
                  <a:cubicBezTo>
                    <a:pt x="163" y="219"/>
                    <a:pt x="175" y="214"/>
                    <a:pt x="187" y="210"/>
                  </a:cubicBezTo>
                  <a:cubicBezTo>
                    <a:pt x="199" y="205"/>
                    <a:pt x="211" y="200"/>
                    <a:pt x="222" y="195"/>
                  </a:cubicBezTo>
                  <a:cubicBezTo>
                    <a:pt x="222" y="197"/>
                    <a:pt x="222" y="197"/>
                    <a:pt x="222" y="197"/>
                  </a:cubicBezTo>
                  <a:cubicBezTo>
                    <a:pt x="215" y="172"/>
                    <a:pt x="215" y="172"/>
                    <a:pt x="215" y="172"/>
                  </a:cubicBezTo>
                  <a:cubicBezTo>
                    <a:pt x="213" y="164"/>
                    <a:pt x="211" y="155"/>
                    <a:pt x="208" y="147"/>
                  </a:cubicBezTo>
                  <a:cubicBezTo>
                    <a:pt x="191" y="98"/>
                    <a:pt x="191" y="98"/>
                    <a:pt x="191" y="98"/>
                  </a:cubicBezTo>
                  <a:cubicBezTo>
                    <a:pt x="189" y="90"/>
                    <a:pt x="186" y="82"/>
                    <a:pt x="183" y="74"/>
                  </a:cubicBezTo>
                  <a:cubicBezTo>
                    <a:pt x="180" y="66"/>
                    <a:pt x="177" y="58"/>
                    <a:pt x="173" y="49"/>
                  </a:cubicBezTo>
                  <a:cubicBezTo>
                    <a:pt x="170" y="41"/>
                    <a:pt x="167" y="33"/>
                    <a:pt x="164" y="26"/>
                  </a:cubicBezTo>
                  <a:cubicBezTo>
                    <a:pt x="153" y="2"/>
                    <a:pt x="153" y="2"/>
                    <a:pt x="153" y="2"/>
                  </a:cubicBezTo>
                  <a:cubicBezTo>
                    <a:pt x="154" y="3"/>
                    <a:pt x="154" y="3"/>
                    <a:pt x="154" y="3"/>
                  </a:cubicBezTo>
                  <a:cubicBezTo>
                    <a:pt x="151" y="3"/>
                    <a:pt x="147" y="3"/>
                    <a:pt x="144" y="4"/>
                  </a:cubicBezTo>
                  <a:cubicBezTo>
                    <a:pt x="141" y="4"/>
                    <a:pt x="138" y="5"/>
                    <a:pt x="135" y="6"/>
                  </a:cubicBezTo>
                  <a:cubicBezTo>
                    <a:pt x="128" y="7"/>
                    <a:pt x="122" y="9"/>
                    <a:pt x="115" y="11"/>
                  </a:cubicBezTo>
                  <a:cubicBezTo>
                    <a:pt x="103" y="15"/>
                    <a:pt x="90" y="20"/>
                    <a:pt x="78" y="24"/>
                  </a:cubicBezTo>
                  <a:cubicBezTo>
                    <a:pt x="65" y="29"/>
                    <a:pt x="53" y="33"/>
                    <a:pt x="40" y="38"/>
                  </a:cubicBezTo>
                  <a:cubicBezTo>
                    <a:pt x="28" y="43"/>
                    <a:pt x="15" y="48"/>
                    <a:pt x="3" y="53"/>
                  </a:cubicBezTo>
                  <a:cubicBezTo>
                    <a:pt x="4" y="50"/>
                    <a:pt x="4" y="50"/>
                    <a:pt x="4" y="50"/>
                  </a:cubicBezTo>
                  <a:cubicBezTo>
                    <a:pt x="7" y="58"/>
                    <a:pt x="10" y="67"/>
                    <a:pt x="12" y="75"/>
                  </a:cubicBezTo>
                  <a:cubicBezTo>
                    <a:pt x="20" y="100"/>
                    <a:pt x="20" y="100"/>
                    <a:pt x="20" y="100"/>
                  </a:cubicBezTo>
                  <a:cubicBezTo>
                    <a:pt x="26" y="117"/>
                    <a:pt x="32" y="133"/>
                    <a:pt x="38" y="150"/>
                  </a:cubicBezTo>
                  <a:cubicBezTo>
                    <a:pt x="41" y="158"/>
                    <a:pt x="44" y="166"/>
                    <a:pt x="47" y="175"/>
                  </a:cubicBezTo>
                  <a:cubicBezTo>
                    <a:pt x="50" y="183"/>
                    <a:pt x="53" y="191"/>
                    <a:pt x="56" y="199"/>
                  </a:cubicBezTo>
                  <a:cubicBezTo>
                    <a:pt x="66" y="223"/>
                    <a:pt x="66" y="223"/>
                    <a:pt x="66" y="223"/>
                  </a:cubicBezTo>
                  <a:lnTo>
                    <a:pt x="78" y="247"/>
                  </a:lnTo>
                  <a:close/>
                  <a:moveTo>
                    <a:pt x="78" y="247"/>
                  </a:moveTo>
                  <a:cubicBezTo>
                    <a:pt x="65" y="224"/>
                    <a:pt x="65" y="224"/>
                    <a:pt x="65" y="224"/>
                  </a:cubicBezTo>
                  <a:cubicBezTo>
                    <a:pt x="54" y="200"/>
                    <a:pt x="54" y="200"/>
                    <a:pt x="54" y="200"/>
                  </a:cubicBezTo>
                  <a:cubicBezTo>
                    <a:pt x="50" y="192"/>
                    <a:pt x="47" y="184"/>
                    <a:pt x="44" y="176"/>
                  </a:cubicBezTo>
                  <a:cubicBezTo>
                    <a:pt x="41" y="167"/>
                    <a:pt x="37" y="159"/>
                    <a:pt x="34" y="151"/>
                  </a:cubicBezTo>
                  <a:cubicBezTo>
                    <a:pt x="28" y="135"/>
                    <a:pt x="22" y="118"/>
                    <a:pt x="16" y="102"/>
                  </a:cubicBezTo>
                  <a:cubicBezTo>
                    <a:pt x="8" y="77"/>
                    <a:pt x="8" y="77"/>
                    <a:pt x="8" y="77"/>
                  </a:cubicBezTo>
                  <a:cubicBezTo>
                    <a:pt x="6" y="68"/>
                    <a:pt x="3" y="60"/>
                    <a:pt x="0" y="51"/>
                  </a:cubicBezTo>
                  <a:cubicBezTo>
                    <a:pt x="0" y="50"/>
                    <a:pt x="1" y="49"/>
                    <a:pt x="1" y="49"/>
                  </a:cubicBezTo>
                  <a:cubicBezTo>
                    <a:pt x="2" y="49"/>
                    <a:pt x="2" y="49"/>
                    <a:pt x="2" y="49"/>
                  </a:cubicBezTo>
                  <a:cubicBezTo>
                    <a:pt x="14" y="44"/>
                    <a:pt x="26" y="39"/>
                    <a:pt x="39" y="34"/>
                  </a:cubicBezTo>
                  <a:cubicBezTo>
                    <a:pt x="51" y="30"/>
                    <a:pt x="64" y="25"/>
                    <a:pt x="76" y="21"/>
                  </a:cubicBezTo>
                  <a:cubicBezTo>
                    <a:pt x="89" y="16"/>
                    <a:pt x="102" y="12"/>
                    <a:pt x="115" y="8"/>
                  </a:cubicBezTo>
                  <a:cubicBezTo>
                    <a:pt x="121" y="6"/>
                    <a:pt x="127" y="5"/>
                    <a:pt x="134" y="3"/>
                  </a:cubicBezTo>
                  <a:cubicBezTo>
                    <a:pt x="137" y="2"/>
                    <a:pt x="140" y="2"/>
                    <a:pt x="144" y="1"/>
                  </a:cubicBezTo>
                  <a:cubicBezTo>
                    <a:pt x="147" y="0"/>
                    <a:pt x="151" y="0"/>
                    <a:pt x="154" y="0"/>
                  </a:cubicBezTo>
                  <a:cubicBezTo>
                    <a:pt x="154" y="0"/>
                    <a:pt x="155" y="1"/>
                    <a:pt x="155" y="1"/>
                  </a:cubicBezTo>
                  <a:cubicBezTo>
                    <a:pt x="165" y="25"/>
                    <a:pt x="165" y="25"/>
                    <a:pt x="165" y="25"/>
                  </a:cubicBezTo>
                  <a:cubicBezTo>
                    <a:pt x="169" y="33"/>
                    <a:pt x="172" y="41"/>
                    <a:pt x="175" y="49"/>
                  </a:cubicBezTo>
                  <a:cubicBezTo>
                    <a:pt x="181" y="65"/>
                    <a:pt x="187" y="81"/>
                    <a:pt x="193" y="97"/>
                  </a:cubicBezTo>
                  <a:cubicBezTo>
                    <a:pt x="211" y="146"/>
                    <a:pt x="211" y="146"/>
                    <a:pt x="211" y="146"/>
                  </a:cubicBezTo>
                  <a:cubicBezTo>
                    <a:pt x="214" y="154"/>
                    <a:pt x="216" y="163"/>
                    <a:pt x="218" y="171"/>
                  </a:cubicBezTo>
                  <a:cubicBezTo>
                    <a:pt x="225" y="196"/>
                    <a:pt x="225" y="196"/>
                    <a:pt x="225" y="196"/>
                  </a:cubicBezTo>
                  <a:cubicBezTo>
                    <a:pt x="226" y="197"/>
                    <a:pt x="225" y="198"/>
                    <a:pt x="225" y="198"/>
                  </a:cubicBezTo>
                  <a:cubicBezTo>
                    <a:pt x="219" y="201"/>
                    <a:pt x="213" y="204"/>
                    <a:pt x="207" y="206"/>
                  </a:cubicBezTo>
                  <a:cubicBezTo>
                    <a:pt x="201" y="208"/>
                    <a:pt x="194" y="211"/>
                    <a:pt x="188" y="213"/>
                  </a:cubicBezTo>
                  <a:cubicBezTo>
                    <a:pt x="176" y="217"/>
                    <a:pt x="164" y="221"/>
                    <a:pt x="152" y="225"/>
                  </a:cubicBezTo>
                  <a:cubicBezTo>
                    <a:pt x="140" y="229"/>
                    <a:pt x="127" y="234"/>
                    <a:pt x="115" y="237"/>
                  </a:cubicBezTo>
                  <a:cubicBezTo>
                    <a:pt x="103" y="241"/>
                    <a:pt x="90" y="245"/>
                    <a:pt x="78" y="247"/>
                  </a:cubicBezTo>
                  <a:cubicBezTo>
                    <a:pt x="78" y="247"/>
                    <a:pt x="78" y="247"/>
                    <a:pt x="78" y="247"/>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73" name="Freeform 611"/>
            <p:cNvSpPr>
              <a:spLocks noEditPoints="1"/>
            </p:cNvSpPr>
            <p:nvPr/>
          </p:nvSpPr>
          <p:spPr bwMode="auto">
            <a:xfrm>
              <a:off x="5957888" y="2882901"/>
              <a:ext cx="331788" cy="188913"/>
            </a:xfrm>
            <a:custGeom>
              <a:avLst/>
              <a:gdLst>
                <a:gd name="T0" fmla="*/ 3 w 88"/>
                <a:gd name="T1" fmla="*/ 28 h 50"/>
                <a:gd name="T2" fmla="*/ 2 w 88"/>
                <a:gd name="T3" fmla="*/ 30 h 50"/>
                <a:gd name="T4" fmla="*/ 1 w 88"/>
                <a:gd name="T5" fmla="*/ 37 h 50"/>
                <a:gd name="T6" fmla="*/ 6 w 88"/>
                <a:gd name="T7" fmla="*/ 45 h 50"/>
                <a:gd name="T8" fmla="*/ 11 w 88"/>
                <a:gd name="T9" fmla="*/ 47 h 50"/>
                <a:gd name="T10" fmla="*/ 18 w 88"/>
                <a:gd name="T11" fmla="*/ 47 h 50"/>
                <a:gd name="T12" fmla="*/ 33 w 88"/>
                <a:gd name="T13" fmla="*/ 44 h 50"/>
                <a:gd name="T14" fmla="*/ 50 w 88"/>
                <a:gd name="T15" fmla="*/ 40 h 50"/>
                <a:gd name="T16" fmla="*/ 67 w 88"/>
                <a:gd name="T17" fmla="*/ 33 h 50"/>
                <a:gd name="T18" fmla="*/ 81 w 88"/>
                <a:gd name="T19" fmla="*/ 22 h 50"/>
                <a:gd name="T20" fmla="*/ 79 w 88"/>
                <a:gd name="T21" fmla="*/ 7 h 50"/>
                <a:gd name="T22" fmla="*/ 75 w 88"/>
                <a:gd name="T23" fmla="*/ 5 h 50"/>
                <a:gd name="T24" fmla="*/ 73 w 88"/>
                <a:gd name="T25" fmla="*/ 4 h 50"/>
                <a:gd name="T26" fmla="*/ 71 w 88"/>
                <a:gd name="T27" fmla="*/ 5 h 50"/>
                <a:gd name="T28" fmla="*/ 63 w 88"/>
                <a:gd name="T29" fmla="*/ 6 h 50"/>
                <a:gd name="T30" fmla="*/ 31 w 88"/>
                <a:gd name="T31" fmla="*/ 15 h 50"/>
                <a:gd name="T32" fmla="*/ 10 w 88"/>
                <a:gd name="T33" fmla="*/ 23 h 50"/>
                <a:gd name="T34" fmla="*/ 3 w 88"/>
                <a:gd name="T35" fmla="*/ 28 h 50"/>
                <a:gd name="T36" fmla="*/ 2 w 88"/>
                <a:gd name="T37" fmla="*/ 28 h 50"/>
                <a:gd name="T38" fmla="*/ 4 w 88"/>
                <a:gd name="T39" fmla="*/ 26 h 50"/>
                <a:gd name="T40" fmla="*/ 9 w 88"/>
                <a:gd name="T41" fmla="*/ 22 h 50"/>
                <a:gd name="T42" fmla="*/ 30 w 88"/>
                <a:gd name="T43" fmla="*/ 12 h 50"/>
                <a:gd name="T44" fmla="*/ 62 w 88"/>
                <a:gd name="T45" fmla="*/ 2 h 50"/>
                <a:gd name="T46" fmla="*/ 71 w 88"/>
                <a:gd name="T47" fmla="*/ 0 h 50"/>
                <a:gd name="T48" fmla="*/ 77 w 88"/>
                <a:gd name="T49" fmla="*/ 1 h 50"/>
                <a:gd name="T50" fmla="*/ 81 w 88"/>
                <a:gd name="T51" fmla="*/ 4 h 50"/>
                <a:gd name="T52" fmla="*/ 84 w 88"/>
                <a:gd name="T53" fmla="*/ 23 h 50"/>
                <a:gd name="T54" fmla="*/ 67 w 88"/>
                <a:gd name="T55" fmla="*/ 34 h 50"/>
                <a:gd name="T56" fmla="*/ 50 w 88"/>
                <a:gd name="T57" fmla="*/ 42 h 50"/>
                <a:gd name="T58" fmla="*/ 34 w 88"/>
                <a:gd name="T59" fmla="*/ 48 h 50"/>
                <a:gd name="T60" fmla="*/ 18 w 88"/>
                <a:gd name="T61" fmla="*/ 50 h 50"/>
                <a:gd name="T62" fmla="*/ 11 w 88"/>
                <a:gd name="T63" fmla="*/ 49 h 50"/>
                <a:gd name="T64" fmla="*/ 5 w 88"/>
                <a:gd name="T65" fmla="*/ 46 h 50"/>
                <a:gd name="T66" fmla="*/ 0 w 88"/>
                <a:gd name="T67" fmla="*/ 37 h 50"/>
                <a:gd name="T68" fmla="*/ 1 w 88"/>
                <a:gd name="T69" fmla="*/ 30 h 50"/>
                <a:gd name="T70" fmla="*/ 2 w 88"/>
                <a:gd name="T71"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50">
                  <a:moveTo>
                    <a:pt x="3" y="28"/>
                  </a:moveTo>
                  <a:cubicBezTo>
                    <a:pt x="3" y="28"/>
                    <a:pt x="2" y="29"/>
                    <a:pt x="2" y="30"/>
                  </a:cubicBezTo>
                  <a:cubicBezTo>
                    <a:pt x="1" y="32"/>
                    <a:pt x="1" y="34"/>
                    <a:pt x="1" y="37"/>
                  </a:cubicBezTo>
                  <a:cubicBezTo>
                    <a:pt x="1" y="39"/>
                    <a:pt x="3" y="43"/>
                    <a:pt x="6" y="45"/>
                  </a:cubicBezTo>
                  <a:cubicBezTo>
                    <a:pt x="8" y="46"/>
                    <a:pt x="9" y="47"/>
                    <a:pt x="11" y="47"/>
                  </a:cubicBezTo>
                  <a:cubicBezTo>
                    <a:pt x="13" y="47"/>
                    <a:pt x="16" y="47"/>
                    <a:pt x="18" y="47"/>
                  </a:cubicBezTo>
                  <a:cubicBezTo>
                    <a:pt x="23" y="46"/>
                    <a:pt x="27" y="45"/>
                    <a:pt x="33" y="44"/>
                  </a:cubicBezTo>
                  <a:cubicBezTo>
                    <a:pt x="38" y="43"/>
                    <a:pt x="44" y="41"/>
                    <a:pt x="50" y="40"/>
                  </a:cubicBezTo>
                  <a:cubicBezTo>
                    <a:pt x="55" y="38"/>
                    <a:pt x="61" y="36"/>
                    <a:pt x="67" y="33"/>
                  </a:cubicBezTo>
                  <a:cubicBezTo>
                    <a:pt x="72" y="30"/>
                    <a:pt x="78" y="27"/>
                    <a:pt x="81" y="22"/>
                  </a:cubicBezTo>
                  <a:cubicBezTo>
                    <a:pt x="85" y="17"/>
                    <a:pt x="83" y="10"/>
                    <a:pt x="79" y="7"/>
                  </a:cubicBezTo>
                  <a:cubicBezTo>
                    <a:pt x="78" y="6"/>
                    <a:pt x="76" y="5"/>
                    <a:pt x="75" y="5"/>
                  </a:cubicBezTo>
                  <a:cubicBezTo>
                    <a:pt x="75" y="5"/>
                    <a:pt x="74" y="4"/>
                    <a:pt x="73" y="4"/>
                  </a:cubicBezTo>
                  <a:cubicBezTo>
                    <a:pt x="71" y="5"/>
                    <a:pt x="71" y="5"/>
                    <a:pt x="71" y="5"/>
                  </a:cubicBezTo>
                  <a:cubicBezTo>
                    <a:pt x="69" y="5"/>
                    <a:pt x="66" y="6"/>
                    <a:pt x="63" y="6"/>
                  </a:cubicBezTo>
                  <a:cubicBezTo>
                    <a:pt x="51" y="9"/>
                    <a:pt x="40" y="12"/>
                    <a:pt x="31" y="15"/>
                  </a:cubicBezTo>
                  <a:cubicBezTo>
                    <a:pt x="22" y="18"/>
                    <a:pt x="15" y="21"/>
                    <a:pt x="10" y="23"/>
                  </a:cubicBezTo>
                  <a:cubicBezTo>
                    <a:pt x="4" y="26"/>
                    <a:pt x="3" y="28"/>
                    <a:pt x="3" y="28"/>
                  </a:cubicBezTo>
                  <a:close/>
                  <a:moveTo>
                    <a:pt x="2" y="28"/>
                  </a:moveTo>
                  <a:cubicBezTo>
                    <a:pt x="2" y="28"/>
                    <a:pt x="3" y="27"/>
                    <a:pt x="4" y="26"/>
                  </a:cubicBezTo>
                  <a:cubicBezTo>
                    <a:pt x="5" y="25"/>
                    <a:pt x="7" y="24"/>
                    <a:pt x="9" y="22"/>
                  </a:cubicBezTo>
                  <a:cubicBezTo>
                    <a:pt x="14" y="20"/>
                    <a:pt x="21" y="16"/>
                    <a:pt x="30" y="12"/>
                  </a:cubicBezTo>
                  <a:cubicBezTo>
                    <a:pt x="39" y="8"/>
                    <a:pt x="50" y="5"/>
                    <a:pt x="62" y="2"/>
                  </a:cubicBezTo>
                  <a:cubicBezTo>
                    <a:pt x="65" y="1"/>
                    <a:pt x="68" y="1"/>
                    <a:pt x="71" y="0"/>
                  </a:cubicBezTo>
                  <a:cubicBezTo>
                    <a:pt x="73" y="0"/>
                    <a:pt x="75" y="0"/>
                    <a:pt x="77" y="1"/>
                  </a:cubicBezTo>
                  <a:cubicBezTo>
                    <a:pt x="78" y="2"/>
                    <a:pt x="80" y="3"/>
                    <a:pt x="81" y="4"/>
                  </a:cubicBezTo>
                  <a:cubicBezTo>
                    <a:pt x="87" y="9"/>
                    <a:pt x="88" y="18"/>
                    <a:pt x="84" y="23"/>
                  </a:cubicBezTo>
                  <a:cubicBezTo>
                    <a:pt x="79" y="29"/>
                    <a:pt x="73" y="32"/>
                    <a:pt x="67" y="34"/>
                  </a:cubicBezTo>
                  <a:cubicBezTo>
                    <a:pt x="62" y="37"/>
                    <a:pt x="56" y="40"/>
                    <a:pt x="50" y="42"/>
                  </a:cubicBezTo>
                  <a:cubicBezTo>
                    <a:pt x="45" y="44"/>
                    <a:pt x="39" y="46"/>
                    <a:pt x="34" y="48"/>
                  </a:cubicBezTo>
                  <a:cubicBezTo>
                    <a:pt x="28" y="49"/>
                    <a:pt x="23" y="50"/>
                    <a:pt x="18" y="50"/>
                  </a:cubicBezTo>
                  <a:cubicBezTo>
                    <a:pt x="15" y="50"/>
                    <a:pt x="13" y="50"/>
                    <a:pt x="11" y="49"/>
                  </a:cubicBezTo>
                  <a:cubicBezTo>
                    <a:pt x="8" y="49"/>
                    <a:pt x="6" y="48"/>
                    <a:pt x="5" y="46"/>
                  </a:cubicBezTo>
                  <a:cubicBezTo>
                    <a:pt x="2" y="43"/>
                    <a:pt x="1" y="40"/>
                    <a:pt x="0" y="37"/>
                  </a:cubicBezTo>
                  <a:cubicBezTo>
                    <a:pt x="0" y="34"/>
                    <a:pt x="1" y="32"/>
                    <a:pt x="1" y="30"/>
                  </a:cubicBezTo>
                  <a:cubicBezTo>
                    <a:pt x="2" y="29"/>
                    <a:pt x="2" y="28"/>
                    <a:pt x="2" y="2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74" name="Freeform 612"/>
            <p:cNvSpPr/>
            <p:nvPr/>
          </p:nvSpPr>
          <p:spPr bwMode="auto">
            <a:xfrm>
              <a:off x="6034088" y="2867026"/>
              <a:ext cx="123825" cy="95250"/>
            </a:xfrm>
            <a:custGeom>
              <a:avLst/>
              <a:gdLst>
                <a:gd name="T0" fmla="*/ 2 w 33"/>
                <a:gd name="T1" fmla="*/ 25 h 25"/>
                <a:gd name="T2" fmla="*/ 1 w 33"/>
                <a:gd name="T3" fmla="*/ 23 h 25"/>
                <a:gd name="T4" fmla="*/ 0 w 33"/>
                <a:gd name="T5" fmla="*/ 16 h 25"/>
                <a:gd name="T6" fmla="*/ 0 w 33"/>
                <a:gd name="T7" fmla="*/ 12 h 25"/>
                <a:gd name="T8" fmla="*/ 3 w 33"/>
                <a:gd name="T9" fmla="*/ 8 h 25"/>
                <a:gd name="T10" fmla="*/ 7 w 33"/>
                <a:gd name="T11" fmla="*/ 4 h 25"/>
                <a:gd name="T12" fmla="*/ 11 w 33"/>
                <a:gd name="T13" fmla="*/ 1 h 25"/>
                <a:gd name="T14" fmla="*/ 17 w 33"/>
                <a:gd name="T15" fmla="*/ 0 h 25"/>
                <a:gd name="T16" fmla="*/ 22 w 33"/>
                <a:gd name="T17" fmla="*/ 1 h 25"/>
                <a:gd name="T18" fmla="*/ 27 w 33"/>
                <a:gd name="T19" fmla="*/ 3 h 25"/>
                <a:gd name="T20" fmla="*/ 30 w 33"/>
                <a:gd name="T21" fmla="*/ 7 h 25"/>
                <a:gd name="T22" fmla="*/ 32 w 33"/>
                <a:gd name="T23" fmla="*/ 13 h 25"/>
                <a:gd name="T24" fmla="*/ 33 w 33"/>
                <a:gd name="T25" fmla="*/ 15 h 25"/>
                <a:gd name="T26" fmla="*/ 33 w 33"/>
                <a:gd name="T27" fmla="*/ 15 h 25"/>
                <a:gd name="T28" fmla="*/ 33 w 33"/>
                <a:gd name="T29" fmla="*/ 15 h 25"/>
                <a:gd name="T30" fmla="*/ 27 w 33"/>
                <a:gd name="T31" fmla="*/ 9 h 25"/>
                <a:gd name="T32" fmla="*/ 21 w 33"/>
                <a:gd name="T33" fmla="*/ 5 h 25"/>
                <a:gd name="T34" fmla="*/ 17 w 33"/>
                <a:gd name="T35" fmla="*/ 4 h 25"/>
                <a:gd name="T36" fmla="*/ 12 w 33"/>
                <a:gd name="T37" fmla="*/ 4 h 25"/>
                <a:gd name="T38" fmla="*/ 8 w 33"/>
                <a:gd name="T39" fmla="*/ 5 h 25"/>
                <a:gd name="T40" fmla="*/ 5 w 33"/>
                <a:gd name="T41" fmla="*/ 9 h 25"/>
                <a:gd name="T42" fmla="*/ 3 w 33"/>
                <a:gd name="T43" fmla="*/ 16 h 25"/>
                <a:gd name="T44" fmla="*/ 3 w 33"/>
                <a:gd name="T45" fmla="*/ 22 h 25"/>
                <a:gd name="T46" fmla="*/ 3 w 33"/>
                <a:gd name="T47" fmla="*/ 25 h 25"/>
                <a:gd name="T48" fmla="*/ 3 w 33"/>
                <a:gd name="T49" fmla="*/ 25 h 25"/>
                <a:gd name="T50" fmla="*/ 2 w 33"/>
                <a:gd name="T5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25">
                  <a:moveTo>
                    <a:pt x="2" y="25"/>
                  </a:moveTo>
                  <a:cubicBezTo>
                    <a:pt x="2" y="25"/>
                    <a:pt x="2" y="24"/>
                    <a:pt x="1" y="23"/>
                  </a:cubicBezTo>
                  <a:cubicBezTo>
                    <a:pt x="1" y="21"/>
                    <a:pt x="0" y="19"/>
                    <a:pt x="0" y="16"/>
                  </a:cubicBezTo>
                  <a:cubicBezTo>
                    <a:pt x="0" y="15"/>
                    <a:pt x="0" y="13"/>
                    <a:pt x="0" y="12"/>
                  </a:cubicBezTo>
                  <a:cubicBezTo>
                    <a:pt x="1" y="10"/>
                    <a:pt x="2" y="9"/>
                    <a:pt x="3" y="8"/>
                  </a:cubicBezTo>
                  <a:cubicBezTo>
                    <a:pt x="4" y="6"/>
                    <a:pt x="5" y="5"/>
                    <a:pt x="7" y="4"/>
                  </a:cubicBezTo>
                  <a:cubicBezTo>
                    <a:pt x="8" y="3"/>
                    <a:pt x="10" y="2"/>
                    <a:pt x="11" y="1"/>
                  </a:cubicBezTo>
                  <a:cubicBezTo>
                    <a:pt x="13" y="1"/>
                    <a:pt x="15" y="0"/>
                    <a:pt x="17" y="0"/>
                  </a:cubicBezTo>
                  <a:cubicBezTo>
                    <a:pt x="19" y="0"/>
                    <a:pt x="21" y="0"/>
                    <a:pt x="22" y="1"/>
                  </a:cubicBezTo>
                  <a:cubicBezTo>
                    <a:pt x="24" y="1"/>
                    <a:pt x="25" y="2"/>
                    <a:pt x="27" y="3"/>
                  </a:cubicBezTo>
                  <a:cubicBezTo>
                    <a:pt x="28" y="4"/>
                    <a:pt x="29" y="6"/>
                    <a:pt x="30" y="7"/>
                  </a:cubicBezTo>
                  <a:cubicBezTo>
                    <a:pt x="31" y="9"/>
                    <a:pt x="32" y="11"/>
                    <a:pt x="32" y="13"/>
                  </a:cubicBezTo>
                  <a:cubicBezTo>
                    <a:pt x="33" y="14"/>
                    <a:pt x="33" y="15"/>
                    <a:pt x="33" y="15"/>
                  </a:cubicBezTo>
                  <a:cubicBezTo>
                    <a:pt x="33" y="15"/>
                    <a:pt x="33" y="15"/>
                    <a:pt x="33" y="15"/>
                  </a:cubicBezTo>
                  <a:cubicBezTo>
                    <a:pt x="33" y="15"/>
                    <a:pt x="33" y="15"/>
                    <a:pt x="33" y="15"/>
                  </a:cubicBezTo>
                  <a:cubicBezTo>
                    <a:pt x="33" y="15"/>
                    <a:pt x="30" y="12"/>
                    <a:pt x="27" y="9"/>
                  </a:cubicBezTo>
                  <a:cubicBezTo>
                    <a:pt x="25" y="8"/>
                    <a:pt x="23" y="6"/>
                    <a:pt x="21" y="5"/>
                  </a:cubicBezTo>
                  <a:cubicBezTo>
                    <a:pt x="19" y="4"/>
                    <a:pt x="18" y="4"/>
                    <a:pt x="17" y="4"/>
                  </a:cubicBezTo>
                  <a:cubicBezTo>
                    <a:pt x="16" y="3"/>
                    <a:pt x="13" y="4"/>
                    <a:pt x="12" y="4"/>
                  </a:cubicBezTo>
                  <a:cubicBezTo>
                    <a:pt x="11" y="4"/>
                    <a:pt x="9" y="4"/>
                    <a:pt x="8" y="5"/>
                  </a:cubicBezTo>
                  <a:cubicBezTo>
                    <a:pt x="6" y="6"/>
                    <a:pt x="6" y="8"/>
                    <a:pt x="5" y="9"/>
                  </a:cubicBezTo>
                  <a:cubicBezTo>
                    <a:pt x="4" y="12"/>
                    <a:pt x="4" y="14"/>
                    <a:pt x="3" y="16"/>
                  </a:cubicBezTo>
                  <a:cubicBezTo>
                    <a:pt x="3" y="19"/>
                    <a:pt x="3" y="21"/>
                    <a:pt x="3" y="22"/>
                  </a:cubicBezTo>
                  <a:cubicBezTo>
                    <a:pt x="3" y="24"/>
                    <a:pt x="3" y="25"/>
                    <a:pt x="3" y="25"/>
                  </a:cubicBezTo>
                  <a:cubicBezTo>
                    <a:pt x="3" y="25"/>
                    <a:pt x="3" y="25"/>
                    <a:pt x="3" y="25"/>
                  </a:cubicBezTo>
                  <a:cubicBezTo>
                    <a:pt x="2" y="25"/>
                    <a:pt x="2" y="25"/>
                    <a:pt x="2" y="25"/>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75" name="Freeform 613"/>
            <p:cNvSpPr>
              <a:spLocks noEditPoints="1"/>
            </p:cNvSpPr>
            <p:nvPr/>
          </p:nvSpPr>
          <p:spPr bwMode="auto">
            <a:xfrm>
              <a:off x="5999163" y="3181351"/>
              <a:ext cx="117475" cy="144463"/>
            </a:xfrm>
            <a:custGeom>
              <a:avLst/>
              <a:gdLst>
                <a:gd name="T0" fmla="*/ 0 w 31"/>
                <a:gd name="T1" fmla="*/ 8 h 38"/>
                <a:gd name="T2" fmla="*/ 1 w 31"/>
                <a:gd name="T3" fmla="*/ 12 h 38"/>
                <a:gd name="T4" fmla="*/ 1 w 31"/>
                <a:gd name="T5" fmla="*/ 16 h 38"/>
                <a:gd name="T6" fmla="*/ 4 w 31"/>
                <a:gd name="T7" fmla="*/ 23 h 38"/>
                <a:gd name="T8" fmla="*/ 9 w 31"/>
                <a:gd name="T9" fmla="*/ 37 h 38"/>
                <a:gd name="T10" fmla="*/ 8 w 31"/>
                <a:gd name="T11" fmla="*/ 36 h 38"/>
                <a:gd name="T12" fmla="*/ 20 w 31"/>
                <a:gd name="T13" fmla="*/ 33 h 38"/>
                <a:gd name="T14" fmla="*/ 25 w 31"/>
                <a:gd name="T15" fmla="*/ 30 h 38"/>
                <a:gd name="T16" fmla="*/ 29 w 31"/>
                <a:gd name="T17" fmla="*/ 27 h 38"/>
                <a:gd name="T18" fmla="*/ 29 w 31"/>
                <a:gd name="T19" fmla="*/ 28 h 38"/>
                <a:gd name="T20" fmla="*/ 26 w 31"/>
                <a:gd name="T21" fmla="*/ 14 h 38"/>
                <a:gd name="T22" fmla="*/ 23 w 31"/>
                <a:gd name="T23" fmla="*/ 7 h 38"/>
                <a:gd name="T24" fmla="*/ 20 w 31"/>
                <a:gd name="T25" fmla="*/ 1 h 38"/>
                <a:gd name="T26" fmla="*/ 20 w 31"/>
                <a:gd name="T27" fmla="*/ 1 h 38"/>
                <a:gd name="T28" fmla="*/ 0 w 31"/>
                <a:gd name="T29" fmla="*/ 8 h 38"/>
                <a:gd name="T30" fmla="*/ 0 w 31"/>
                <a:gd name="T31" fmla="*/ 8 h 38"/>
                <a:gd name="T32" fmla="*/ 20 w 31"/>
                <a:gd name="T33" fmla="*/ 0 h 38"/>
                <a:gd name="T34" fmla="*/ 21 w 31"/>
                <a:gd name="T35" fmla="*/ 0 h 38"/>
                <a:gd name="T36" fmla="*/ 24 w 31"/>
                <a:gd name="T37" fmla="*/ 6 h 38"/>
                <a:gd name="T38" fmla="*/ 27 w 31"/>
                <a:gd name="T39" fmla="*/ 13 h 38"/>
                <a:gd name="T40" fmla="*/ 31 w 31"/>
                <a:gd name="T41" fmla="*/ 28 h 38"/>
                <a:gd name="T42" fmla="*/ 31 w 31"/>
                <a:gd name="T43" fmla="*/ 28 h 38"/>
                <a:gd name="T44" fmla="*/ 26 w 31"/>
                <a:gd name="T45" fmla="*/ 32 h 38"/>
                <a:gd name="T46" fmla="*/ 20 w 31"/>
                <a:gd name="T47" fmla="*/ 34 h 38"/>
                <a:gd name="T48" fmla="*/ 9 w 31"/>
                <a:gd name="T49" fmla="*/ 38 h 38"/>
                <a:gd name="T50" fmla="*/ 8 w 31"/>
                <a:gd name="T51" fmla="*/ 37 h 38"/>
                <a:gd name="T52" fmla="*/ 3 w 31"/>
                <a:gd name="T53" fmla="*/ 23 h 38"/>
                <a:gd name="T54" fmla="*/ 1 w 31"/>
                <a:gd name="T55" fmla="*/ 16 h 38"/>
                <a:gd name="T56" fmla="*/ 0 w 31"/>
                <a:gd name="T57" fmla="*/ 12 h 38"/>
                <a:gd name="T58" fmla="*/ 0 w 31"/>
                <a:gd name="T5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8">
                  <a:moveTo>
                    <a:pt x="0" y="8"/>
                  </a:moveTo>
                  <a:cubicBezTo>
                    <a:pt x="1" y="12"/>
                    <a:pt x="1" y="12"/>
                    <a:pt x="1" y="12"/>
                  </a:cubicBezTo>
                  <a:cubicBezTo>
                    <a:pt x="1" y="13"/>
                    <a:pt x="1" y="14"/>
                    <a:pt x="1" y="16"/>
                  </a:cubicBezTo>
                  <a:cubicBezTo>
                    <a:pt x="2" y="18"/>
                    <a:pt x="3" y="20"/>
                    <a:pt x="4" y="23"/>
                  </a:cubicBezTo>
                  <a:cubicBezTo>
                    <a:pt x="9" y="37"/>
                    <a:pt x="9" y="37"/>
                    <a:pt x="9" y="37"/>
                  </a:cubicBezTo>
                  <a:cubicBezTo>
                    <a:pt x="8" y="36"/>
                    <a:pt x="8" y="36"/>
                    <a:pt x="8" y="36"/>
                  </a:cubicBezTo>
                  <a:cubicBezTo>
                    <a:pt x="12" y="35"/>
                    <a:pt x="16" y="34"/>
                    <a:pt x="20" y="33"/>
                  </a:cubicBezTo>
                  <a:cubicBezTo>
                    <a:pt x="25" y="30"/>
                    <a:pt x="25" y="30"/>
                    <a:pt x="25" y="30"/>
                  </a:cubicBezTo>
                  <a:cubicBezTo>
                    <a:pt x="29" y="27"/>
                    <a:pt x="29" y="27"/>
                    <a:pt x="29" y="27"/>
                  </a:cubicBezTo>
                  <a:cubicBezTo>
                    <a:pt x="29" y="28"/>
                    <a:pt x="29" y="28"/>
                    <a:pt x="29" y="28"/>
                  </a:cubicBezTo>
                  <a:cubicBezTo>
                    <a:pt x="28" y="23"/>
                    <a:pt x="27" y="18"/>
                    <a:pt x="26" y="14"/>
                  </a:cubicBezTo>
                  <a:cubicBezTo>
                    <a:pt x="23" y="7"/>
                    <a:pt x="23" y="7"/>
                    <a:pt x="23" y="7"/>
                  </a:cubicBezTo>
                  <a:cubicBezTo>
                    <a:pt x="22" y="5"/>
                    <a:pt x="21" y="3"/>
                    <a:pt x="20" y="1"/>
                  </a:cubicBezTo>
                  <a:cubicBezTo>
                    <a:pt x="20" y="1"/>
                    <a:pt x="20" y="1"/>
                    <a:pt x="20" y="1"/>
                  </a:cubicBezTo>
                  <a:cubicBezTo>
                    <a:pt x="14" y="3"/>
                    <a:pt x="7" y="5"/>
                    <a:pt x="0" y="8"/>
                  </a:cubicBezTo>
                  <a:close/>
                  <a:moveTo>
                    <a:pt x="0" y="8"/>
                  </a:moveTo>
                  <a:cubicBezTo>
                    <a:pt x="7" y="5"/>
                    <a:pt x="13" y="2"/>
                    <a:pt x="20" y="0"/>
                  </a:cubicBezTo>
                  <a:cubicBezTo>
                    <a:pt x="20" y="0"/>
                    <a:pt x="20" y="0"/>
                    <a:pt x="21" y="0"/>
                  </a:cubicBezTo>
                  <a:cubicBezTo>
                    <a:pt x="22" y="2"/>
                    <a:pt x="23" y="4"/>
                    <a:pt x="24" y="6"/>
                  </a:cubicBezTo>
                  <a:cubicBezTo>
                    <a:pt x="27" y="13"/>
                    <a:pt x="27" y="13"/>
                    <a:pt x="27" y="13"/>
                  </a:cubicBezTo>
                  <a:cubicBezTo>
                    <a:pt x="29" y="18"/>
                    <a:pt x="30" y="23"/>
                    <a:pt x="31" y="28"/>
                  </a:cubicBezTo>
                  <a:cubicBezTo>
                    <a:pt x="31" y="28"/>
                    <a:pt x="31" y="28"/>
                    <a:pt x="31" y="28"/>
                  </a:cubicBezTo>
                  <a:cubicBezTo>
                    <a:pt x="29" y="30"/>
                    <a:pt x="27" y="31"/>
                    <a:pt x="26" y="32"/>
                  </a:cubicBezTo>
                  <a:cubicBezTo>
                    <a:pt x="20" y="34"/>
                    <a:pt x="20" y="34"/>
                    <a:pt x="20" y="34"/>
                  </a:cubicBezTo>
                  <a:cubicBezTo>
                    <a:pt x="16" y="36"/>
                    <a:pt x="13" y="37"/>
                    <a:pt x="9" y="38"/>
                  </a:cubicBezTo>
                  <a:cubicBezTo>
                    <a:pt x="8" y="38"/>
                    <a:pt x="8" y="38"/>
                    <a:pt x="8" y="37"/>
                  </a:cubicBezTo>
                  <a:cubicBezTo>
                    <a:pt x="3" y="23"/>
                    <a:pt x="3" y="23"/>
                    <a:pt x="3" y="23"/>
                  </a:cubicBezTo>
                  <a:cubicBezTo>
                    <a:pt x="2" y="21"/>
                    <a:pt x="1" y="18"/>
                    <a:pt x="1" y="16"/>
                  </a:cubicBezTo>
                  <a:cubicBezTo>
                    <a:pt x="0" y="14"/>
                    <a:pt x="0" y="13"/>
                    <a:pt x="0" y="12"/>
                  </a:cubicBezTo>
                  <a:lnTo>
                    <a:pt x="0" y="8"/>
                  </a:lnTo>
                  <a:close/>
                </a:path>
              </a:pathLst>
            </a:custGeom>
            <a:blipFill>
              <a:blip r:embed="rId3"/>
              <a:stretch>
                <a:fillRect b="-14000"/>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76" name="Freeform 614"/>
            <p:cNvSpPr>
              <a:spLocks noEditPoints="1"/>
            </p:cNvSpPr>
            <p:nvPr/>
          </p:nvSpPr>
          <p:spPr bwMode="auto">
            <a:xfrm>
              <a:off x="6067426" y="3386138"/>
              <a:ext cx="117475" cy="142875"/>
            </a:xfrm>
            <a:custGeom>
              <a:avLst/>
              <a:gdLst>
                <a:gd name="T0" fmla="*/ 0 w 31"/>
                <a:gd name="T1" fmla="*/ 8 h 38"/>
                <a:gd name="T2" fmla="*/ 1 w 31"/>
                <a:gd name="T3" fmla="*/ 12 h 38"/>
                <a:gd name="T4" fmla="*/ 1 w 31"/>
                <a:gd name="T5" fmla="*/ 16 h 38"/>
                <a:gd name="T6" fmla="*/ 4 w 31"/>
                <a:gd name="T7" fmla="*/ 23 h 38"/>
                <a:gd name="T8" fmla="*/ 9 w 31"/>
                <a:gd name="T9" fmla="*/ 37 h 38"/>
                <a:gd name="T10" fmla="*/ 8 w 31"/>
                <a:gd name="T11" fmla="*/ 36 h 38"/>
                <a:gd name="T12" fmla="*/ 19 w 31"/>
                <a:gd name="T13" fmla="*/ 33 h 38"/>
                <a:gd name="T14" fmla="*/ 25 w 31"/>
                <a:gd name="T15" fmla="*/ 31 h 38"/>
                <a:gd name="T16" fmla="*/ 29 w 31"/>
                <a:gd name="T17" fmla="*/ 27 h 38"/>
                <a:gd name="T18" fmla="*/ 29 w 31"/>
                <a:gd name="T19" fmla="*/ 28 h 38"/>
                <a:gd name="T20" fmla="*/ 26 w 31"/>
                <a:gd name="T21" fmla="*/ 14 h 38"/>
                <a:gd name="T22" fmla="*/ 23 w 31"/>
                <a:gd name="T23" fmla="*/ 7 h 38"/>
                <a:gd name="T24" fmla="*/ 20 w 31"/>
                <a:gd name="T25" fmla="*/ 1 h 38"/>
                <a:gd name="T26" fmla="*/ 20 w 31"/>
                <a:gd name="T27" fmla="*/ 1 h 38"/>
                <a:gd name="T28" fmla="*/ 0 w 31"/>
                <a:gd name="T29" fmla="*/ 8 h 38"/>
                <a:gd name="T30" fmla="*/ 0 w 31"/>
                <a:gd name="T31" fmla="*/ 8 h 38"/>
                <a:gd name="T32" fmla="*/ 20 w 31"/>
                <a:gd name="T33" fmla="*/ 0 h 38"/>
                <a:gd name="T34" fmla="*/ 21 w 31"/>
                <a:gd name="T35" fmla="*/ 0 h 38"/>
                <a:gd name="T36" fmla="*/ 25 w 31"/>
                <a:gd name="T37" fmla="*/ 7 h 38"/>
                <a:gd name="T38" fmla="*/ 27 w 31"/>
                <a:gd name="T39" fmla="*/ 14 h 38"/>
                <a:gd name="T40" fmla="*/ 31 w 31"/>
                <a:gd name="T41" fmla="*/ 28 h 38"/>
                <a:gd name="T42" fmla="*/ 31 w 31"/>
                <a:gd name="T43" fmla="*/ 29 h 38"/>
                <a:gd name="T44" fmla="*/ 26 w 31"/>
                <a:gd name="T45" fmla="*/ 32 h 38"/>
                <a:gd name="T46" fmla="*/ 20 w 31"/>
                <a:gd name="T47" fmla="*/ 35 h 38"/>
                <a:gd name="T48" fmla="*/ 9 w 31"/>
                <a:gd name="T49" fmla="*/ 38 h 38"/>
                <a:gd name="T50" fmla="*/ 8 w 31"/>
                <a:gd name="T51" fmla="*/ 37 h 38"/>
                <a:gd name="T52" fmla="*/ 3 w 31"/>
                <a:gd name="T53" fmla="*/ 23 h 38"/>
                <a:gd name="T54" fmla="*/ 1 w 31"/>
                <a:gd name="T55" fmla="*/ 16 h 38"/>
                <a:gd name="T56" fmla="*/ 0 w 31"/>
                <a:gd name="T57" fmla="*/ 12 h 38"/>
                <a:gd name="T58" fmla="*/ 0 w 31"/>
                <a:gd name="T5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8">
                  <a:moveTo>
                    <a:pt x="0" y="8"/>
                  </a:moveTo>
                  <a:cubicBezTo>
                    <a:pt x="1" y="12"/>
                    <a:pt x="1" y="12"/>
                    <a:pt x="1" y="12"/>
                  </a:cubicBezTo>
                  <a:cubicBezTo>
                    <a:pt x="1" y="13"/>
                    <a:pt x="1" y="14"/>
                    <a:pt x="1" y="16"/>
                  </a:cubicBezTo>
                  <a:cubicBezTo>
                    <a:pt x="2" y="18"/>
                    <a:pt x="3" y="20"/>
                    <a:pt x="4" y="23"/>
                  </a:cubicBezTo>
                  <a:cubicBezTo>
                    <a:pt x="9" y="37"/>
                    <a:pt x="9" y="37"/>
                    <a:pt x="9" y="37"/>
                  </a:cubicBezTo>
                  <a:cubicBezTo>
                    <a:pt x="8" y="36"/>
                    <a:pt x="8" y="36"/>
                    <a:pt x="8" y="36"/>
                  </a:cubicBezTo>
                  <a:cubicBezTo>
                    <a:pt x="12" y="36"/>
                    <a:pt x="16" y="34"/>
                    <a:pt x="19" y="33"/>
                  </a:cubicBezTo>
                  <a:cubicBezTo>
                    <a:pt x="25" y="31"/>
                    <a:pt x="25" y="31"/>
                    <a:pt x="25" y="31"/>
                  </a:cubicBezTo>
                  <a:cubicBezTo>
                    <a:pt x="29" y="27"/>
                    <a:pt x="29" y="27"/>
                    <a:pt x="29" y="27"/>
                  </a:cubicBezTo>
                  <a:cubicBezTo>
                    <a:pt x="29" y="28"/>
                    <a:pt x="29" y="28"/>
                    <a:pt x="29" y="28"/>
                  </a:cubicBezTo>
                  <a:cubicBezTo>
                    <a:pt x="28" y="23"/>
                    <a:pt x="27" y="19"/>
                    <a:pt x="26" y="14"/>
                  </a:cubicBezTo>
                  <a:cubicBezTo>
                    <a:pt x="23" y="7"/>
                    <a:pt x="23" y="7"/>
                    <a:pt x="23" y="7"/>
                  </a:cubicBezTo>
                  <a:cubicBezTo>
                    <a:pt x="22" y="5"/>
                    <a:pt x="21" y="3"/>
                    <a:pt x="20" y="1"/>
                  </a:cubicBezTo>
                  <a:cubicBezTo>
                    <a:pt x="20" y="1"/>
                    <a:pt x="20" y="1"/>
                    <a:pt x="20" y="1"/>
                  </a:cubicBezTo>
                  <a:cubicBezTo>
                    <a:pt x="14" y="3"/>
                    <a:pt x="7" y="6"/>
                    <a:pt x="0" y="8"/>
                  </a:cubicBezTo>
                  <a:close/>
                  <a:moveTo>
                    <a:pt x="0" y="8"/>
                  </a:moveTo>
                  <a:cubicBezTo>
                    <a:pt x="7" y="5"/>
                    <a:pt x="13" y="2"/>
                    <a:pt x="20" y="0"/>
                  </a:cubicBezTo>
                  <a:cubicBezTo>
                    <a:pt x="20" y="0"/>
                    <a:pt x="21" y="0"/>
                    <a:pt x="21" y="0"/>
                  </a:cubicBezTo>
                  <a:cubicBezTo>
                    <a:pt x="22" y="2"/>
                    <a:pt x="23" y="5"/>
                    <a:pt x="25" y="7"/>
                  </a:cubicBezTo>
                  <a:cubicBezTo>
                    <a:pt x="27" y="14"/>
                    <a:pt x="27" y="14"/>
                    <a:pt x="27" y="14"/>
                  </a:cubicBezTo>
                  <a:cubicBezTo>
                    <a:pt x="29" y="18"/>
                    <a:pt x="30" y="23"/>
                    <a:pt x="31" y="28"/>
                  </a:cubicBezTo>
                  <a:cubicBezTo>
                    <a:pt x="31" y="28"/>
                    <a:pt x="31" y="29"/>
                    <a:pt x="31" y="29"/>
                  </a:cubicBezTo>
                  <a:cubicBezTo>
                    <a:pt x="29" y="30"/>
                    <a:pt x="27" y="31"/>
                    <a:pt x="26" y="32"/>
                  </a:cubicBezTo>
                  <a:cubicBezTo>
                    <a:pt x="20" y="35"/>
                    <a:pt x="20" y="35"/>
                    <a:pt x="20" y="35"/>
                  </a:cubicBezTo>
                  <a:cubicBezTo>
                    <a:pt x="16" y="36"/>
                    <a:pt x="12" y="37"/>
                    <a:pt x="9" y="38"/>
                  </a:cubicBezTo>
                  <a:cubicBezTo>
                    <a:pt x="8" y="38"/>
                    <a:pt x="8" y="38"/>
                    <a:pt x="8" y="37"/>
                  </a:cubicBezTo>
                  <a:cubicBezTo>
                    <a:pt x="3" y="23"/>
                    <a:pt x="3" y="23"/>
                    <a:pt x="3" y="23"/>
                  </a:cubicBezTo>
                  <a:cubicBezTo>
                    <a:pt x="2" y="21"/>
                    <a:pt x="1" y="18"/>
                    <a:pt x="1" y="16"/>
                  </a:cubicBezTo>
                  <a:cubicBezTo>
                    <a:pt x="0" y="14"/>
                    <a:pt x="0" y="13"/>
                    <a:pt x="0" y="12"/>
                  </a:cubicBezTo>
                  <a:lnTo>
                    <a:pt x="0" y="8"/>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77" name="Freeform 615"/>
            <p:cNvSpPr>
              <a:spLocks noEditPoints="1"/>
            </p:cNvSpPr>
            <p:nvPr/>
          </p:nvSpPr>
          <p:spPr bwMode="auto">
            <a:xfrm>
              <a:off x="6143626" y="3575051"/>
              <a:ext cx="115888" cy="142875"/>
            </a:xfrm>
            <a:custGeom>
              <a:avLst/>
              <a:gdLst>
                <a:gd name="T0" fmla="*/ 0 w 31"/>
                <a:gd name="T1" fmla="*/ 8 h 38"/>
                <a:gd name="T2" fmla="*/ 1 w 31"/>
                <a:gd name="T3" fmla="*/ 12 h 38"/>
                <a:gd name="T4" fmla="*/ 1 w 31"/>
                <a:gd name="T5" fmla="*/ 15 h 38"/>
                <a:gd name="T6" fmla="*/ 4 w 31"/>
                <a:gd name="T7" fmla="*/ 23 h 38"/>
                <a:gd name="T8" fmla="*/ 9 w 31"/>
                <a:gd name="T9" fmla="*/ 37 h 38"/>
                <a:gd name="T10" fmla="*/ 9 w 31"/>
                <a:gd name="T11" fmla="*/ 36 h 38"/>
                <a:gd name="T12" fmla="*/ 20 w 31"/>
                <a:gd name="T13" fmla="*/ 33 h 38"/>
                <a:gd name="T14" fmla="*/ 25 w 31"/>
                <a:gd name="T15" fmla="*/ 30 h 38"/>
                <a:gd name="T16" fmla="*/ 30 w 31"/>
                <a:gd name="T17" fmla="*/ 27 h 38"/>
                <a:gd name="T18" fmla="*/ 29 w 31"/>
                <a:gd name="T19" fmla="*/ 28 h 38"/>
                <a:gd name="T20" fmla="*/ 26 w 31"/>
                <a:gd name="T21" fmla="*/ 14 h 38"/>
                <a:gd name="T22" fmla="*/ 23 w 31"/>
                <a:gd name="T23" fmla="*/ 7 h 38"/>
                <a:gd name="T24" fmla="*/ 20 w 31"/>
                <a:gd name="T25" fmla="*/ 1 h 38"/>
                <a:gd name="T26" fmla="*/ 20 w 31"/>
                <a:gd name="T27" fmla="*/ 1 h 38"/>
                <a:gd name="T28" fmla="*/ 0 w 31"/>
                <a:gd name="T29" fmla="*/ 8 h 38"/>
                <a:gd name="T30" fmla="*/ 0 w 31"/>
                <a:gd name="T31" fmla="*/ 8 h 38"/>
                <a:gd name="T32" fmla="*/ 20 w 31"/>
                <a:gd name="T33" fmla="*/ 0 h 38"/>
                <a:gd name="T34" fmla="*/ 21 w 31"/>
                <a:gd name="T35" fmla="*/ 0 h 38"/>
                <a:gd name="T36" fmla="*/ 25 w 31"/>
                <a:gd name="T37" fmla="*/ 6 h 38"/>
                <a:gd name="T38" fmla="*/ 27 w 31"/>
                <a:gd name="T39" fmla="*/ 13 h 38"/>
                <a:gd name="T40" fmla="*/ 31 w 31"/>
                <a:gd name="T41" fmla="*/ 28 h 38"/>
                <a:gd name="T42" fmla="*/ 31 w 31"/>
                <a:gd name="T43" fmla="*/ 28 h 38"/>
                <a:gd name="T44" fmla="*/ 26 w 31"/>
                <a:gd name="T45" fmla="*/ 32 h 38"/>
                <a:gd name="T46" fmla="*/ 20 w 31"/>
                <a:gd name="T47" fmla="*/ 34 h 38"/>
                <a:gd name="T48" fmla="*/ 9 w 31"/>
                <a:gd name="T49" fmla="*/ 38 h 38"/>
                <a:gd name="T50" fmla="*/ 8 w 31"/>
                <a:gd name="T51" fmla="*/ 37 h 38"/>
                <a:gd name="T52" fmla="*/ 3 w 31"/>
                <a:gd name="T53" fmla="*/ 23 h 38"/>
                <a:gd name="T54" fmla="*/ 1 w 31"/>
                <a:gd name="T55" fmla="*/ 16 h 38"/>
                <a:gd name="T56" fmla="*/ 0 w 31"/>
                <a:gd name="T57" fmla="*/ 12 h 38"/>
                <a:gd name="T58" fmla="*/ 0 w 31"/>
                <a:gd name="T5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8">
                  <a:moveTo>
                    <a:pt x="0" y="8"/>
                  </a:moveTo>
                  <a:cubicBezTo>
                    <a:pt x="1" y="12"/>
                    <a:pt x="1" y="12"/>
                    <a:pt x="1" y="12"/>
                  </a:cubicBezTo>
                  <a:cubicBezTo>
                    <a:pt x="1" y="13"/>
                    <a:pt x="1" y="14"/>
                    <a:pt x="1" y="15"/>
                  </a:cubicBezTo>
                  <a:cubicBezTo>
                    <a:pt x="2" y="18"/>
                    <a:pt x="3" y="20"/>
                    <a:pt x="4" y="23"/>
                  </a:cubicBezTo>
                  <a:cubicBezTo>
                    <a:pt x="9" y="37"/>
                    <a:pt x="9" y="37"/>
                    <a:pt x="9" y="37"/>
                  </a:cubicBezTo>
                  <a:cubicBezTo>
                    <a:pt x="9" y="36"/>
                    <a:pt x="9" y="36"/>
                    <a:pt x="9" y="36"/>
                  </a:cubicBezTo>
                  <a:cubicBezTo>
                    <a:pt x="12" y="35"/>
                    <a:pt x="16" y="34"/>
                    <a:pt x="20" y="33"/>
                  </a:cubicBezTo>
                  <a:cubicBezTo>
                    <a:pt x="25" y="30"/>
                    <a:pt x="25" y="30"/>
                    <a:pt x="25" y="30"/>
                  </a:cubicBezTo>
                  <a:cubicBezTo>
                    <a:pt x="30" y="27"/>
                    <a:pt x="30" y="27"/>
                    <a:pt x="30" y="27"/>
                  </a:cubicBezTo>
                  <a:cubicBezTo>
                    <a:pt x="29" y="28"/>
                    <a:pt x="29" y="28"/>
                    <a:pt x="29" y="28"/>
                  </a:cubicBezTo>
                  <a:cubicBezTo>
                    <a:pt x="29" y="23"/>
                    <a:pt x="27" y="18"/>
                    <a:pt x="26" y="14"/>
                  </a:cubicBezTo>
                  <a:cubicBezTo>
                    <a:pt x="23" y="7"/>
                    <a:pt x="23" y="7"/>
                    <a:pt x="23" y="7"/>
                  </a:cubicBezTo>
                  <a:cubicBezTo>
                    <a:pt x="22" y="5"/>
                    <a:pt x="21" y="3"/>
                    <a:pt x="20" y="1"/>
                  </a:cubicBezTo>
                  <a:cubicBezTo>
                    <a:pt x="20" y="1"/>
                    <a:pt x="20" y="1"/>
                    <a:pt x="20" y="1"/>
                  </a:cubicBezTo>
                  <a:cubicBezTo>
                    <a:pt x="14" y="3"/>
                    <a:pt x="7" y="5"/>
                    <a:pt x="0" y="8"/>
                  </a:cubicBezTo>
                  <a:close/>
                  <a:moveTo>
                    <a:pt x="0" y="8"/>
                  </a:moveTo>
                  <a:cubicBezTo>
                    <a:pt x="7" y="5"/>
                    <a:pt x="13" y="2"/>
                    <a:pt x="20" y="0"/>
                  </a:cubicBezTo>
                  <a:cubicBezTo>
                    <a:pt x="20" y="0"/>
                    <a:pt x="21" y="0"/>
                    <a:pt x="21" y="0"/>
                  </a:cubicBezTo>
                  <a:cubicBezTo>
                    <a:pt x="22" y="2"/>
                    <a:pt x="23" y="4"/>
                    <a:pt x="25" y="6"/>
                  </a:cubicBezTo>
                  <a:cubicBezTo>
                    <a:pt x="27" y="13"/>
                    <a:pt x="27" y="13"/>
                    <a:pt x="27" y="13"/>
                  </a:cubicBezTo>
                  <a:cubicBezTo>
                    <a:pt x="29" y="18"/>
                    <a:pt x="30" y="23"/>
                    <a:pt x="31" y="28"/>
                  </a:cubicBezTo>
                  <a:cubicBezTo>
                    <a:pt x="31" y="28"/>
                    <a:pt x="31" y="28"/>
                    <a:pt x="31" y="28"/>
                  </a:cubicBezTo>
                  <a:cubicBezTo>
                    <a:pt x="29" y="30"/>
                    <a:pt x="27" y="31"/>
                    <a:pt x="26" y="32"/>
                  </a:cubicBezTo>
                  <a:cubicBezTo>
                    <a:pt x="20" y="34"/>
                    <a:pt x="20" y="34"/>
                    <a:pt x="20" y="34"/>
                  </a:cubicBezTo>
                  <a:cubicBezTo>
                    <a:pt x="17" y="36"/>
                    <a:pt x="13" y="37"/>
                    <a:pt x="9" y="38"/>
                  </a:cubicBezTo>
                  <a:cubicBezTo>
                    <a:pt x="9" y="38"/>
                    <a:pt x="8" y="37"/>
                    <a:pt x="8" y="37"/>
                  </a:cubicBezTo>
                  <a:cubicBezTo>
                    <a:pt x="3" y="23"/>
                    <a:pt x="3" y="23"/>
                    <a:pt x="3" y="23"/>
                  </a:cubicBezTo>
                  <a:cubicBezTo>
                    <a:pt x="2" y="21"/>
                    <a:pt x="2" y="18"/>
                    <a:pt x="1" y="16"/>
                  </a:cubicBezTo>
                  <a:cubicBezTo>
                    <a:pt x="0" y="14"/>
                    <a:pt x="1" y="13"/>
                    <a:pt x="0" y="12"/>
                  </a:cubicBezTo>
                  <a:lnTo>
                    <a:pt x="0" y="8"/>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78" name="Freeform 616"/>
            <p:cNvSpPr/>
            <p:nvPr/>
          </p:nvSpPr>
          <p:spPr bwMode="auto">
            <a:xfrm>
              <a:off x="6154738" y="3079751"/>
              <a:ext cx="233363" cy="79375"/>
            </a:xfrm>
            <a:custGeom>
              <a:avLst/>
              <a:gdLst>
                <a:gd name="T0" fmla="*/ 0 w 62"/>
                <a:gd name="T1" fmla="*/ 21 h 21"/>
                <a:gd name="T2" fmla="*/ 10 w 62"/>
                <a:gd name="T3" fmla="*/ 19 h 21"/>
                <a:gd name="T4" fmla="*/ 32 w 62"/>
                <a:gd name="T5" fmla="*/ 12 h 21"/>
                <a:gd name="T6" fmla="*/ 53 w 62"/>
                <a:gd name="T7" fmla="*/ 4 h 21"/>
                <a:gd name="T8" fmla="*/ 60 w 62"/>
                <a:gd name="T9" fmla="*/ 1 h 21"/>
                <a:gd name="T10" fmla="*/ 62 w 62"/>
                <a:gd name="T11" fmla="*/ 0 h 21"/>
                <a:gd name="T12" fmla="*/ 60 w 62"/>
                <a:gd name="T13" fmla="*/ 2 h 21"/>
                <a:gd name="T14" fmla="*/ 53 w 62"/>
                <a:gd name="T15" fmla="*/ 5 h 21"/>
                <a:gd name="T16" fmla="*/ 32 w 62"/>
                <a:gd name="T17" fmla="*/ 13 h 21"/>
                <a:gd name="T18" fmla="*/ 10 w 62"/>
                <a:gd name="T19" fmla="*/ 20 h 21"/>
                <a:gd name="T20" fmla="*/ 3 w 62"/>
                <a:gd name="T21" fmla="*/ 21 h 21"/>
                <a:gd name="T22" fmla="*/ 0 w 62"/>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21">
                  <a:moveTo>
                    <a:pt x="0" y="21"/>
                  </a:moveTo>
                  <a:cubicBezTo>
                    <a:pt x="0" y="21"/>
                    <a:pt x="4" y="20"/>
                    <a:pt x="10" y="19"/>
                  </a:cubicBezTo>
                  <a:cubicBezTo>
                    <a:pt x="16" y="17"/>
                    <a:pt x="24" y="14"/>
                    <a:pt x="32" y="12"/>
                  </a:cubicBezTo>
                  <a:cubicBezTo>
                    <a:pt x="40" y="9"/>
                    <a:pt x="47" y="6"/>
                    <a:pt x="53" y="4"/>
                  </a:cubicBezTo>
                  <a:cubicBezTo>
                    <a:pt x="56" y="3"/>
                    <a:pt x="58" y="2"/>
                    <a:pt x="60" y="1"/>
                  </a:cubicBezTo>
                  <a:cubicBezTo>
                    <a:pt x="62" y="1"/>
                    <a:pt x="62" y="0"/>
                    <a:pt x="62" y="0"/>
                  </a:cubicBezTo>
                  <a:cubicBezTo>
                    <a:pt x="62" y="0"/>
                    <a:pt x="62" y="1"/>
                    <a:pt x="60" y="2"/>
                  </a:cubicBezTo>
                  <a:cubicBezTo>
                    <a:pt x="59" y="3"/>
                    <a:pt x="56" y="4"/>
                    <a:pt x="53" y="5"/>
                  </a:cubicBezTo>
                  <a:cubicBezTo>
                    <a:pt x="48" y="8"/>
                    <a:pt x="40" y="11"/>
                    <a:pt x="32" y="13"/>
                  </a:cubicBezTo>
                  <a:cubicBezTo>
                    <a:pt x="24" y="16"/>
                    <a:pt x="16" y="18"/>
                    <a:pt x="10" y="20"/>
                  </a:cubicBezTo>
                  <a:cubicBezTo>
                    <a:pt x="7" y="20"/>
                    <a:pt x="5" y="21"/>
                    <a:pt x="3" y="21"/>
                  </a:cubicBezTo>
                  <a:cubicBezTo>
                    <a:pt x="1" y="21"/>
                    <a:pt x="0" y="21"/>
                    <a:pt x="0" y="2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79" name="Freeform 617"/>
            <p:cNvSpPr/>
            <p:nvPr/>
          </p:nvSpPr>
          <p:spPr bwMode="auto">
            <a:xfrm>
              <a:off x="6173788" y="3128963"/>
              <a:ext cx="236538" cy="82550"/>
            </a:xfrm>
            <a:custGeom>
              <a:avLst/>
              <a:gdLst>
                <a:gd name="T0" fmla="*/ 0 w 63"/>
                <a:gd name="T1" fmla="*/ 22 h 22"/>
                <a:gd name="T2" fmla="*/ 3 w 63"/>
                <a:gd name="T3" fmla="*/ 21 h 22"/>
                <a:gd name="T4" fmla="*/ 10 w 63"/>
                <a:gd name="T5" fmla="*/ 19 h 22"/>
                <a:gd name="T6" fmla="*/ 31 w 63"/>
                <a:gd name="T7" fmla="*/ 11 h 22"/>
                <a:gd name="T8" fmla="*/ 63 w 63"/>
                <a:gd name="T9" fmla="*/ 0 h 22"/>
                <a:gd name="T10" fmla="*/ 53 w 63"/>
                <a:gd name="T11" fmla="*/ 4 h 22"/>
                <a:gd name="T12" fmla="*/ 32 w 63"/>
                <a:gd name="T13" fmla="*/ 13 h 22"/>
                <a:gd name="T14" fmla="*/ 10 w 63"/>
                <a:gd name="T15" fmla="*/ 20 h 22"/>
                <a:gd name="T16" fmla="*/ 3 w 63"/>
                <a:gd name="T17" fmla="*/ 21 h 22"/>
                <a:gd name="T18" fmla="*/ 0 w 63"/>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2">
                  <a:moveTo>
                    <a:pt x="0" y="22"/>
                  </a:moveTo>
                  <a:cubicBezTo>
                    <a:pt x="0" y="22"/>
                    <a:pt x="1" y="21"/>
                    <a:pt x="3" y="21"/>
                  </a:cubicBezTo>
                  <a:cubicBezTo>
                    <a:pt x="4" y="21"/>
                    <a:pt x="7" y="20"/>
                    <a:pt x="10" y="19"/>
                  </a:cubicBezTo>
                  <a:cubicBezTo>
                    <a:pt x="16" y="17"/>
                    <a:pt x="24" y="15"/>
                    <a:pt x="31" y="11"/>
                  </a:cubicBezTo>
                  <a:cubicBezTo>
                    <a:pt x="47" y="6"/>
                    <a:pt x="63" y="0"/>
                    <a:pt x="63" y="0"/>
                  </a:cubicBezTo>
                  <a:cubicBezTo>
                    <a:pt x="63" y="0"/>
                    <a:pt x="59" y="2"/>
                    <a:pt x="53" y="4"/>
                  </a:cubicBezTo>
                  <a:cubicBezTo>
                    <a:pt x="48" y="7"/>
                    <a:pt x="40" y="10"/>
                    <a:pt x="32" y="13"/>
                  </a:cubicBezTo>
                  <a:cubicBezTo>
                    <a:pt x="24" y="16"/>
                    <a:pt x="16" y="19"/>
                    <a:pt x="10" y="20"/>
                  </a:cubicBezTo>
                  <a:cubicBezTo>
                    <a:pt x="7" y="21"/>
                    <a:pt x="4" y="21"/>
                    <a:pt x="3" y="21"/>
                  </a:cubicBezTo>
                  <a:cubicBezTo>
                    <a:pt x="1" y="22"/>
                    <a:pt x="0" y="22"/>
                    <a:pt x="0" y="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80" name="Freeform 618"/>
            <p:cNvSpPr/>
            <p:nvPr/>
          </p:nvSpPr>
          <p:spPr bwMode="auto">
            <a:xfrm>
              <a:off x="6196013" y="3178176"/>
              <a:ext cx="238125" cy="82550"/>
            </a:xfrm>
            <a:custGeom>
              <a:avLst/>
              <a:gdLst>
                <a:gd name="T0" fmla="*/ 0 w 63"/>
                <a:gd name="T1" fmla="*/ 22 h 22"/>
                <a:gd name="T2" fmla="*/ 3 w 63"/>
                <a:gd name="T3" fmla="*/ 21 h 22"/>
                <a:gd name="T4" fmla="*/ 10 w 63"/>
                <a:gd name="T5" fmla="*/ 19 h 22"/>
                <a:gd name="T6" fmla="*/ 32 w 63"/>
                <a:gd name="T7" fmla="*/ 12 h 22"/>
                <a:gd name="T8" fmla="*/ 63 w 63"/>
                <a:gd name="T9" fmla="*/ 0 h 22"/>
                <a:gd name="T10" fmla="*/ 54 w 63"/>
                <a:gd name="T11" fmla="*/ 4 h 22"/>
                <a:gd name="T12" fmla="*/ 32 w 63"/>
                <a:gd name="T13" fmla="*/ 13 h 22"/>
                <a:gd name="T14" fmla="*/ 10 w 63"/>
                <a:gd name="T15" fmla="*/ 20 h 22"/>
                <a:gd name="T16" fmla="*/ 3 w 63"/>
                <a:gd name="T17" fmla="*/ 22 h 22"/>
                <a:gd name="T18" fmla="*/ 0 w 63"/>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2">
                  <a:moveTo>
                    <a:pt x="0" y="22"/>
                  </a:moveTo>
                  <a:cubicBezTo>
                    <a:pt x="0" y="22"/>
                    <a:pt x="1" y="22"/>
                    <a:pt x="3" y="21"/>
                  </a:cubicBezTo>
                  <a:cubicBezTo>
                    <a:pt x="5" y="21"/>
                    <a:pt x="7" y="20"/>
                    <a:pt x="10" y="19"/>
                  </a:cubicBezTo>
                  <a:cubicBezTo>
                    <a:pt x="16" y="18"/>
                    <a:pt x="24" y="15"/>
                    <a:pt x="32" y="12"/>
                  </a:cubicBezTo>
                  <a:cubicBezTo>
                    <a:pt x="47" y="6"/>
                    <a:pt x="63" y="0"/>
                    <a:pt x="63" y="0"/>
                  </a:cubicBezTo>
                  <a:cubicBezTo>
                    <a:pt x="63" y="0"/>
                    <a:pt x="59" y="2"/>
                    <a:pt x="54" y="4"/>
                  </a:cubicBezTo>
                  <a:cubicBezTo>
                    <a:pt x="48" y="7"/>
                    <a:pt x="40" y="10"/>
                    <a:pt x="32" y="13"/>
                  </a:cubicBezTo>
                  <a:cubicBezTo>
                    <a:pt x="24" y="16"/>
                    <a:pt x="16" y="19"/>
                    <a:pt x="10" y="20"/>
                  </a:cubicBezTo>
                  <a:cubicBezTo>
                    <a:pt x="7" y="21"/>
                    <a:pt x="5" y="22"/>
                    <a:pt x="3" y="22"/>
                  </a:cubicBezTo>
                  <a:cubicBezTo>
                    <a:pt x="1" y="22"/>
                    <a:pt x="0" y="22"/>
                    <a:pt x="0" y="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81" name="Freeform 619"/>
            <p:cNvSpPr/>
            <p:nvPr/>
          </p:nvSpPr>
          <p:spPr bwMode="auto">
            <a:xfrm>
              <a:off x="6226176" y="3282951"/>
              <a:ext cx="233363" cy="79375"/>
            </a:xfrm>
            <a:custGeom>
              <a:avLst/>
              <a:gdLst>
                <a:gd name="T0" fmla="*/ 0 w 62"/>
                <a:gd name="T1" fmla="*/ 21 h 21"/>
                <a:gd name="T2" fmla="*/ 10 w 62"/>
                <a:gd name="T3" fmla="*/ 18 h 21"/>
                <a:gd name="T4" fmla="*/ 31 w 62"/>
                <a:gd name="T5" fmla="*/ 11 h 21"/>
                <a:gd name="T6" fmla="*/ 53 w 62"/>
                <a:gd name="T7" fmla="*/ 4 h 21"/>
                <a:gd name="T8" fmla="*/ 60 w 62"/>
                <a:gd name="T9" fmla="*/ 1 h 21"/>
                <a:gd name="T10" fmla="*/ 62 w 62"/>
                <a:gd name="T11" fmla="*/ 0 h 21"/>
                <a:gd name="T12" fmla="*/ 60 w 62"/>
                <a:gd name="T13" fmla="*/ 1 h 21"/>
                <a:gd name="T14" fmla="*/ 53 w 62"/>
                <a:gd name="T15" fmla="*/ 5 h 21"/>
                <a:gd name="T16" fmla="*/ 32 w 62"/>
                <a:gd name="T17" fmla="*/ 13 h 21"/>
                <a:gd name="T18" fmla="*/ 10 w 62"/>
                <a:gd name="T19" fmla="*/ 19 h 21"/>
                <a:gd name="T20" fmla="*/ 3 w 62"/>
                <a:gd name="T21" fmla="*/ 21 h 21"/>
                <a:gd name="T22" fmla="*/ 0 w 62"/>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21">
                  <a:moveTo>
                    <a:pt x="0" y="21"/>
                  </a:moveTo>
                  <a:cubicBezTo>
                    <a:pt x="0" y="21"/>
                    <a:pt x="4" y="20"/>
                    <a:pt x="10" y="18"/>
                  </a:cubicBezTo>
                  <a:cubicBezTo>
                    <a:pt x="16" y="17"/>
                    <a:pt x="24" y="14"/>
                    <a:pt x="31" y="11"/>
                  </a:cubicBezTo>
                  <a:cubicBezTo>
                    <a:pt x="39" y="9"/>
                    <a:pt x="47" y="6"/>
                    <a:pt x="53" y="4"/>
                  </a:cubicBezTo>
                  <a:cubicBezTo>
                    <a:pt x="55" y="3"/>
                    <a:pt x="58" y="2"/>
                    <a:pt x="60" y="1"/>
                  </a:cubicBezTo>
                  <a:cubicBezTo>
                    <a:pt x="61" y="0"/>
                    <a:pt x="62" y="0"/>
                    <a:pt x="62" y="0"/>
                  </a:cubicBezTo>
                  <a:cubicBezTo>
                    <a:pt x="62" y="0"/>
                    <a:pt x="61" y="0"/>
                    <a:pt x="60" y="1"/>
                  </a:cubicBezTo>
                  <a:cubicBezTo>
                    <a:pt x="58" y="2"/>
                    <a:pt x="56" y="4"/>
                    <a:pt x="53" y="5"/>
                  </a:cubicBezTo>
                  <a:cubicBezTo>
                    <a:pt x="47" y="7"/>
                    <a:pt x="40" y="10"/>
                    <a:pt x="32" y="13"/>
                  </a:cubicBezTo>
                  <a:cubicBezTo>
                    <a:pt x="24" y="16"/>
                    <a:pt x="16" y="18"/>
                    <a:pt x="10" y="19"/>
                  </a:cubicBezTo>
                  <a:cubicBezTo>
                    <a:pt x="7" y="20"/>
                    <a:pt x="4" y="20"/>
                    <a:pt x="3" y="21"/>
                  </a:cubicBezTo>
                  <a:cubicBezTo>
                    <a:pt x="1" y="21"/>
                    <a:pt x="0" y="21"/>
                    <a:pt x="0" y="2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82" name="Freeform 620"/>
            <p:cNvSpPr/>
            <p:nvPr/>
          </p:nvSpPr>
          <p:spPr bwMode="auto">
            <a:xfrm>
              <a:off x="6242051" y="3328988"/>
              <a:ext cx="236538" cy="82550"/>
            </a:xfrm>
            <a:custGeom>
              <a:avLst/>
              <a:gdLst>
                <a:gd name="T0" fmla="*/ 0 w 63"/>
                <a:gd name="T1" fmla="*/ 22 h 22"/>
                <a:gd name="T2" fmla="*/ 3 w 63"/>
                <a:gd name="T3" fmla="*/ 22 h 22"/>
                <a:gd name="T4" fmla="*/ 10 w 63"/>
                <a:gd name="T5" fmla="*/ 20 h 22"/>
                <a:gd name="T6" fmla="*/ 32 w 63"/>
                <a:gd name="T7" fmla="*/ 12 h 22"/>
                <a:gd name="T8" fmla="*/ 63 w 63"/>
                <a:gd name="T9" fmla="*/ 0 h 22"/>
                <a:gd name="T10" fmla="*/ 54 w 63"/>
                <a:gd name="T11" fmla="*/ 5 h 22"/>
                <a:gd name="T12" fmla="*/ 33 w 63"/>
                <a:gd name="T13" fmla="*/ 14 h 22"/>
                <a:gd name="T14" fmla="*/ 11 w 63"/>
                <a:gd name="T15" fmla="*/ 21 h 22"/>
                <a:gd name="T16" fmla="*/ 3 w 63"/>
                <a:gd name="T17" fmla="*/ 22 h 22"/>
                <a:gd name="T18" fmla="*/ 0 w 63"/>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2">
                  <a:moveTo>
                    <a:pt x="0" y="22"/>
                  </a:moveTo>
                  <a:cubicBezTo>
                    <a:pt x="0" y="22"/>
                    <a:pt x="1" y="22"/>
                    <a:pt x="3" y="22"/>
                  </a:cubicBezTo>
                  <a:cubicBezTo>
                    <a:pt x="5" y="22"/>
                    <a:pt x="7" y="21"/>
                    <a:pt x="10" y="20"/>
                  </a:cubicBezTo>
                  <a:cubicBezTo>
                    <a:pt x="16" y="18"/>
                    <a:pt x="24" y="15"/>
                    <a:pt x="32" y="12"/>
                  </a:cubicBezTo>
                  <a:cubicBezTo>
                    <a:pt x="48" y="7"/>
                    <a:pt x="63" y="0"/>
                    <a:pt x="63" y="0"/>
                  </a:cubicBezTo>
                  <a:cubicBezTo>
                    <a:pt x="63" y="0"/>
                    <a:pt x="60" y="2"/>
                    <a:pt x="54" y="5"/>
                  </a:cubicBezTo>
                  <a:cubicBezTo>
                    <a:pt x="48" y="8"/>
                    <a:pt x="40" y="11"/>
                    <a:pt x="33" y="14"/>
                  </a:cubicBezTo>
                  <a:cubicBezTo>
                    <a:pt x="25" y="17"/>
                    <a:pt x="17" y="19"/>
                    <a:pt x="11" y="21"/>
                  </a:cubicBezTo>
                  <a:cubicBezTo>
                    <a:pt x="8" y="22"/>
                    <a:pt x="5" y="22"/>
                    <a:pt x="3" y="22"/>
                  </a:cubicBezTo>
                  <a:cubicBezTo>
                    <a:pt x="1" y="22"/>
                    <a:pt x="0" y="22"/>
                    <a:pt x="0" y="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83" name="Freeform 621"/>
            <p:cNvSpPr/>
            <p:nvPr/>
          </p:nvSpPr>
          <p:spPr bwMode="auto">
            <a:xfrm>
              <a:off x="6267451" y="3378201"/>
              <a:ext cx="234950" cy="87313"/>
            </a:xfrm>
            <a:custGeom>
              <a:avLst/>
              <a:gdLst>
                <a:gd name="T0" fmla="*/ 0 w 62"/>
                <a:gd name="T1" fmla="*/ 23 h 23"/>
                <a:gd name="T2" fmla="*/ 2 w 62"/>
                <a:gd name="T3" fmla="*/ 22 h 23"/>
                <a:gd name="T4" fmla="*/ 10 w 62"/>
                <a:gd name="T5" fmla="*/ 20 h 23"/>
                <a:gd name="T6" fmla="*/ 31 w 62"/>
                <a:gd name="T7" fmla="*/ 12 h 23"/>
                <a:gd name="T8" fmla="*/ 62 w 62"/>
                <a:gd name="T9" fmla="*/ 0 h 23"/>
                <a:gd name="T10" fmla="*/ 53 w 62"/>
                <a:gd name="T11" fmla="*/ 5 h 23"/>
                <a:gd name="T12" fmla="*/ 32 w 62"/>
                <a:gd name="T13" fmla="*/ 14 h 23"/>
                <a:gd name="T14" fmla="*/ 10 w 62"/>
                <a:gd name="T15" fmla="*/ 21 h 23"/>
                <a:gd name="T16" fmla="*/ 2 w 62"/>
                <a:gd name="T17" fmla="*/ 22 h 23"/>
                <a:gd name="T18" fmla="*/ 0 w 62"/>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23">
                  <a:moveTo>
                    <a:pt x="0" y="23"/>
                  </a:moveTo>
                  <a:cubicBezTo>
                    <a:pt x="0" y="23"/>
                    <a:pt x="1" y="22"/>
                    <a:pt x="2" y="22"/>
                  </a:cubicBezTo>
                  <a:cubicBezTo>
                    <a:pt x="4" y="22"/>
                    <a:pt x="7" y="21"/>
                    <a:pt x="10" y="20"/>
                  </a:cubicBezTo>
                  <a:cubicBezTo>
                    <a:pt x="16" y="18"/>
                    <a:pt x="23" y="15"/>
                    <a:pt x="31" y="12"/>
                  </a:cubicBezTo>
                  <a:cubicBezTo>
                    <a:pt x="47" y="7"/>
                    <a:pt x="62" y="0"/>
                    <a:pt x="62" y="0"/>
                  </a:cubicBezTo>
                  <a:cubicBezTo>
                    <a:pt x="62" y="0"/>
                    <a:pt x="59" y="3"/>
                    <a:pt x="53" y="5"/>
                  </a:cubicBezTo>
                  <a:cubicBezTo>
                    <a:pt x="47" y="8"/>
                    <a:pt x="40" y="11"/>
                    <a:pt x="32" y="14"/>
                  </a:cubicBezTo>
                  <a:cubicBezTo>
                    <a:pt x="24" y="17"/>
                    <a:pt x="16" y="19"/>
                    <a:pt x="10" y="21"/>
                  </a:cubicBezTo>
                  <a:cubicBezTo>
                    <a:pt x="7" y="22"/>
                    <a:pt x="4" y="22"/>
                    <a:pt x="2" y="22"/>
                  </a:cubicBezTo>
                  <a:cubicBezTo>
                    <a:pt x="1" y="22"/>
                    <a:pt x="0" y="23"/>
                    <a:pt x="0" y="2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84" name="Freeform 622"/>
            <p:cNvSpPr/>
            <p:nvPr/>
          </p:nvSpPr>
          <p:spPr bwMode="auto">
            <a:xfrm>
              <a:off x="6302376" y="3484563"/>
              <a:ext cx="233363" cy="79375"/>
            </a:xfrm>
            <a:custGeom>
              <a:avLst/>
              <a:gdLst>
                <a:gd name="T0" fmla="*/ 0 w 62"/>
                <a:gd name="T1" fmla="*/ 21 h 21"/>
                <a:gd name="T2" fmla="*/ 10 w 62"/>
                <a:gd name="T3" fmla="*/ 19 h 21"/>
                <a:gd name="T4" fmla="*/ 31 w 62"/>
                <a:gd name="T5" fmla="*/ 12 h 21"/>
                <a:gd name="T6" fmla="*/ 53 w 62"/>
                <a:gd name="T7" fmla="*/ 4 h 21"/>
                <a:gd name="T8" fmla="*/ 60 w 62"/>
                <a:gd name="T9" fmla="*/ 2 h 21"/>
                <a:gd name="T10" fmla="*/ 62 w 62"/>
                <a:gd name="T11" fmla="*/ 0 h 21"/>
                <a:gd name="T12" fmla="*/ 60 w 62"/>
                <a:gd name="T13" fmla="*/ 2 h 21"/>
                <a:gd name="T14" fmla="*/ 53 w 62"/>
                <a:gd name="T15" fmla="*/ 5 h 21"/>
                <a:gd name="T16" fmla="*/ 32 w 62"/>
                <a:gd name="T17" fmla="*/ 14 h 21"/>
                <a:gd name="T18" fmla="*/ 10 w 62"/>
                <a:gd name="T19" fmla="*/ 20 h 21"/>
                <a:gd name="T20" fmla="*/ 3 w 62"/>
                <a:gd name="T21" fmla="*/ 21 h 21"/>
                <a:gd name="T22" fmla="*/ 0 w 62"/>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21">
                  <a:moveTo>
                    <a:pt x="0" y="21"/>
                  </a:moveTo>
                  <a:cubicBezTo>
                    <a:pt x="0" y="21"/>
                    <a:pt x="4" y="21"/>
                    <a:pt x="10" y="19"/>
                  </a:cubicBezTo>
                  <a:cubicBezTo>
                    <a:pt x="16" y="17"/>
                    <a:pt x="24" y="14"/>
                    <a:pt x="31" y="12"/>
                  </a:cubicBezTo>
                  <a:cubicBezTo>
                    <a:pt x="39" y="9"/>
                    <a:pt x="47" y="7"/>
                    <a:pt x="53" y="4"/>
                  </a:cubicBezTo>
                  <a:cubicBezTo>
                    <a:pt x="56" y="3"/>
                    <a:pt x="58" y="3"/>
                    <a:pt x="60" y="2"/>
                  </a:cubicBezTo>
                  <a:cubicBezTo>
                    <a:pt x="61" y="1"/>
                    <a:pt x="62" y="0"/>
                    <a:pt x="62" y="0"/>
                  </a:cubicBezTo>
                  <a:cubicBezTo>
                    <a:pt x="62" y="0"/>
                    <a:pt x="61" y="1"/>
                    <a:pt x="60" y="2"/>
                  </a:cubicBezTo>
                  <a:cubicBezTo>
                    <a:pt x="58" y="3"/>
                    <a:pt x="56" y="4"/>
                    <a:pt x="53" y="5"/>
                  </a:cubicBezTo>
                  <a:cubicBezTo>
                    <a:pt x="48" y="8"/>
                    <a:pt x="40" y="11"/>
                    <a:pt x="32" y="14"/>
                  </a:cubicBezTo>
                  <a:cubicBezTo>
                    <a:pt x="24" y="16"/>
                    <a:pt x="16" y="18"/>
                    <a:pt x="10" y="20"/>
                  </a:cubicBezTo>
                  <a:cubicBezTo>
                    <a:pt x="7" y="20"/>
                    <a:pt x="5" y="21"/>
                    <a:pt x="3" y="21"/>
                  </a:cubicBezTo>
                  <a:cubicBezTo>
                    <a:pt x="1" y="21"/>
                    <a:pt x="0" y="21"/>
                    <a:pt x="0" y="21"/>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85" name="Freeform 623"/>
            <p:cNvSpPr/>
            <p:nvPr/>
          </p:nvSpPr>
          <p:spPr bwMode="auto">
            <a:xfrm>
              <a:off x="6319838" y="3533776"/>
              <a:ext cx="234950" cy="82550"/>
            </a:xfrm>
            <a:custGeom>
              <a:avLst/>
              <a:gdLst>
                <a:gd name="T0" fmla="*/ 0 w 62"/>
                <a:gd name="T1" fmla="*/ 22 h 22"/>
                <a:gd name="T2" fmla="*/ 2 w 62"/>
                <a:gd name="T3" fmla="*/ 21 h 22"/>
                <a:gd name="T4" fmla="*/ 10 w 62"/>
                <a:gd name="T5" fmla="*/ 19 h 22"/>
                <a:gd name="T6" fmla="*/ 31 w 62"/>
                <a:gd name="T7" fmla="*/ 12 h 22"/>
                <a:gd name="T8" fmla="*/ 62 w 62"/>
                <a:gd name="T9" fmla="*/ 0 h 22"/>
                <a:gd name="T10" fmla="*/ 53 w 62"/>
                <a:gd name="T11" fmla="*/ 4 h 22"/>
                <a:gd name="T12" fmla="*/ 32 w 62"/>
                <a:gd name="T13" fmla="*/ 13 h 22"/>
                <a:gd name="T14" fmla="*/ 10 w 62"/>
                <a:gd name="T15" fmla="*/ 20 h 22"/>
                <a:gd name="T16" fmla="*/ 2 w 62"/>
                <a:gd name="T17" fmla="*/ 22 h 22"/>
                <a:gd name="T18" fmla="*/ 0 w 62"/>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22">
                  <a:moveTo>
                    <a:pt x="0" y="22"/>
                  </a:moveTo>
                  <a:cubicBezTo>
                    <a:pt x="0" y="22"/>
                    <a:pt x="1" y="22"/>
                    <a:pt x="2" y="21"/>
                  </a:cubicBezTo>
                  <a:cubicBezTo>
                    <a:pt x="4" y="21"/>
                    <a:pt x="7" y="20"/>
                    <a:pt x="10" y="19"/>
                  </a:cubicBezTo>
                  <a:cubicBezTo>
                    <a:pt x="16" y="18"/>
                    <a:pt x="23" y="15"/>
                    <a:pt x="31" y="12"/>
                  </a:cubicBezTo>
                  <a:cubicBezTo>
                    <a:pt x="47" y="6"/>
                    <a:pt x="62" y="0"/>
                    <a:pt x="62" y="0"/>
                  </a:cubicBezTo>
                  <a:cubicBezTo>
                    <a:pt x="62" y="0"/>
                    <a:pt x="59" y="2"/>
                    <a:pt x="53" y="4"/>
                  </a:cubicBezTo>
                  <a:cubicBezTo>
                    <a:pt x="47" y="7"/>
                    <a:pt x="40" y="10"/>
                    <a:pt x="32" y="13"/>
                  </a:cubicBezTo>
                  <a:cubicBezTo>
                    <a:pt x="24" y="16"/>
                    <a:pt x="16" y="19"/>
                    <a:pt x="10" y="20"/>
                  </a:cubicBezTo>
                  <a:cubicBezTo>
                    <a:pt x="7" y="21"/>
                    <a:pt x="4" y="22"/>
                    <a:pt x="2" y="22"/>
                  </a:cubicBezTo>
                  <a:cubicBezTo>
                    <a:pt x="1" y="22"/>
                    <a:pt x="0" y="22"/>
                    <a:pt x="0" y="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86" name="Freeform 624"/>
            <p:cNvSpPr/>
            <p:nvPr/>
          </p:nvSpPr>
          <p:spPr bwMode="auto">
            <a:xfrm>
              <a:off x="6343651" y="3582988"/>
              <a:ext cx="236538" cy="82550"/>
            </a:xfrm>
            <a:custGeom>
              <a:avLst/>
              <a:gdLst>
                <a:gd name="T0" fmla="*/ 0 w 63"/>
                <a:gd name="T1" fmla="*/ 22 h 22"/>
                <a:gd name="T2" fmla="*/ 3 w 63"/>
                <a:gd name="T3" fmla="*/ 21 h 22"/>
                <a:gd name="T4" fmla="*/ 10 w 63"/>
                <a:gd name="T5" fmla="*/ 19 h 22"/>
                <a:gd name="T6" fmla="*/ 31 w 63"/>
                <a:gd name="T7" fmla="*/ 12 h 22"/>
                <a:gd name="T8" fmla="*/ 63 w 63"/>
                <a:gd name="T9" fmla="*/ 0 h 22"/>
                <a:gd name="T10" fmla="*/ 53 w 63"/>
                <a:gd name="T11" fmla="*/ 5 h 22"/>
                <a:gd name="T12" fmla="*/ 32 w 63"/>
                <a:gd name="T13" fmla="*/ 13 h 22"/>
                <a:gd name="T14" fmla="*/ 10 w 63"/>
                <a:gd name="T15" fmla="*/ 20 h 22"/>
                <a:gd name="T16" fmla="*/ 3 w 63"/>
                <a:gd name="T17" fmla="*/ 22 h 22"/>
                <a:gd name="T18" fmla="*/ 0 w 63"/>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2">
                  <a:moveTo>
                    <a:pt x="0" y="22"/>
                  </a:moveTo>
                  <a:cubicBezTo>
                    <a:pt x="0" y="22"/>
                    <a:pt x="1" y="22"/>
                    <a:pt x="3" y="21"/>
                  </a:cubicBezTo>
                  <a:cubicBezTo>
                    <a:pt x="4" y="21"/>
                    <a:pt x="7" y="20"/>
                    <a:pt x="10" y="19"/>
                  </a:cubicBezTo>
                  <a:cubicBezTo>
                    <a:pt x="16" y="18"/>
                    <a:pt x="24" y="15"/>
                    <a:pt x="31" y="12"/>
                  </a:cubicBezTo>
                  <a:cubicBezTo>
                    <a:pt x="47" y="6"/>
                    <a:pt x="63" y="0"/>
                    <a:pt x="63" y="0"/>
                  </a:cubicBezTo>
                  <a:cubicBezTo>
                    <a:pt x="63" y="0"/>
                    <a:pt x="59" y="2"/>
                    <a:pt x="53" y="5"/>
                  </a:cubicBezTo>
                  <a:cubicBezTo>
                    <a:pt x="48" y="7"/>
                    <a:pt x="40" y="10"/>
                    <a:pt x="32" y="13"/>
                  </a:cubicBezTo>
                  <a:cubicBezTo>
                    <a:pt x="24" y="16"/>
                    <a:pt x="16" y="19"/>
                    <a:pt x="10" y="20"/>
                  </a:cubicBezTo>
                  <a:cubicBezTo>
                    <a:pt x="7" y="21"/>
                    <a:pt x="4" y="22"/>
                    <a:pt x="3" y="22"/>
                  </a:cubicBezTo>
                  <a:cubicBezTo>
                    <a:pt x="1" y="22"/>
                    <a:pt x="0" y="22"/>
                    <a:pt x="0" y="22"/>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87" name="Freeform 625"/>
            <p:cNvSpPr/>
            <p:nvPr/>
          </p:nvSpPr>
          <p:spPr bwMode="auto">
            <a:xfrm>
              <a:off x="6037263" y="3332163"/>
              <a:ext cx="131763" cy="152400"/>
            </a:xfrm>
            <a:custGeom>
              <a:avLst/>
              <a:gdLst>
                <a:gd name="T0" fmla="*/ 0 w 35"/>
                <a:gd name="T1" fmla="*/ 30 h 40"/>
                <a:gd name="T2" fmla="*/ 11 w 35"/>
                <a:gd name="T3" fmla="*/ 35 h 40"/>
                <a:gd name="T4" fmla="*/ 17 w 35"/>
                <a:gd name="T5" fmla="*/ 37 h 40"/>
                <a:gd name="T6" fmla="*/ 23 w 35"/>
                <a:gd name="T7" fmla="*/ 39 h 40"/>
                <a:gd name="T8" fmla="*/ 22 w 35"/>
                <a:gd name="T9" fmla="*/ 39 h 40"/>
                <a:gd name="T10" fmla="*/ 26 w 35"/>
                <a:gd name="T11" fmla="*/ 30 h 40"/>
                <a:gd name="T12" fmla="*/ 30 w 35"/>
                <a:gd name="T13" fmla="*/ 20 h 40"/>
                <a:gd name="T14" fmla="*/ 35 w 35"/>
                <a:gd name="T15" fmla="*/ 0 h 40"/>
                <a:gd name="T16" fmla="*/ 31 w 35"/>
                <a:gd name="T17" fmla="*/ 20 h 40"/>
                <a:gd name="T18" fmla="*/ 28 w 35"/>
                <a:gd name="T19" fmla="*/ 30 h 40"/>
                <a:gd name="T20" fmla="*/ 26 w 35"/>
                <a:gd name="T21" fmla="*/ 35 h 40"/>
                <a:gd name="T22" fmla="*/ 24 w 35"/>
                <a:gd name="T23" fmla="*/ 40 h 40"/>
                <a:gd name="T24" fmla="*/ 23 w 35"/>
                <a:gd name="T25" fmla="*/ 40 h 40"/>
                <a:gd name="T26" fmla="*/ 17 w 35"/>
                <a:gd name="T27" fmla="*/ 39 h 40"/>
                <a:gd name="T28" fmla="*/ 11 w 35"/>
                <a:gd name="T29" fmla="*/ 36 h 40"/>
                <a:gd name="T30" fmla="*/ 0 w 35"/>
                <a:gd name="T31"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40">
                  <a:moveTo>
                    <a:pt x="0" y="30"/>
                  </a:moveTo>
                  <a:cubicBezTo>
                    <a:pt x="4" y="32"/>
                    <a:pt x="8" y="34"/>
                    <a:pt x="11" y="35"/>
                  </a:cubicBezTo>
                  <a:cubicBezTo>
                    <a:pt x="13" y="36"/>
                    <a:pt x="15" y="37"/>
                    <a:pt x="17" y="37"/>
                  </a:cubicBezTo>
                  <a:cubicBezTo>
                    <a:pt x="19" y="38"/>
                    <a:pt x="21" y="38"/>
                    <a:pt x="23" y="39"/>
                  </a:cubicBezTo>
                  <a:cubicBezTo>
                    <a:pt x="22" y="39"/>
                    <a:pt x="22" y="39"/>
                    <a:pt x="22" y="39"/>
                  </a:cubicBezTo>
                  <a:cubicBezTo>
                    <a:pt x="24" y="36"/>
                    <a:pt x="25" y="33"/>
                    <a:pt x="26" y="30"/>
                  </a:cubicBezTo>
                  <a:cubicBezTo>
                    <a:pt x="30" y="20"/>
                    <a:pt x="30" y="20"/>
                    <a:pt x="30" y="20"/>
                  </a:cubicBezTo>
                  <a:cubicBezTo>
                    <a:pt x="31" y="13"/>
                    <a:pt x="33" y="6"/>
                    <a:pt x="35" y="0"/>
                  </a:cubicBezTo>
                  <a:cubicBezTo>
                    <a:pt x="34" y="6"/>
                    <a:pt x="33" y="13"/>
                    <a:pt x="31" y="20"/>
                  </a:cubicBezTo>
                  <a:cubicBezTo>
                    <a:pt x="28" y="30"/>
                    <a:pt x="28" y="30"/>
                    <a:pt x="28" y="30"/>
                  </a:cubicBezTo>
                  <a:cubicBezTo>
                    <a:pt x="28" y="32"/>
                    <a:pt x="27" y="33"/>
                    <a:pt x="26" y="35"/>
                  </a:cubicBezTo>
                  <a:cubicBezTo>
                    <a:pt x="24" y="40"/>
                    <a:pt x="24" y="40"/>
                    <a:pt x="24" y="40"/>
                  </a:cubicBezTo>
                  <a:cubicBezTo>
                    <a:pt x="23" y="40"/>
                    <a:pt x="23" y="40"/>
                    <a:pt x="23" y="40"/>
                  </a:cubicBezTo>
                  <a:cubicBezTo>
                    <a:pt x="21" y="40"/>
                    <a:pt x="19" y="39"/>
                    <a:pt x="17" y="39"/>
                  </a:cubicBezTo>
                  <a:cubicBezTo>
                    <a:pt x="15" y="38"/>
                    <a:pt x="13" y="37"/>
                    <a:pt x="11" y="36"/>
                  </a:cubicBezTo>
                  <a:cubicBezTo>
                    <a:pt x="7" y="35"/>
                    <a:pt x="4" y="33"/>
                    <a:pt x="0" y="30"/>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88" name="Freeform 626"/>
            <p:cNvSpPr/>
            <p:nvPr/>
          </p:nvSpPr>
          <p:spPr bwMode="auto">
            <a:xfrm>
              <a:off x="5957888" y="2901951"/>
              <a:ext cx="392113" cy="158750"/>
            </a:xfrm>
            <a:custGeom>
              <a:avLst/>
              <a:gdLst>
                <a:gd name="T0" fmla="*/ 0 w 104"/>
                <a:gd name="T1" fmla="*/ 32 h 42"/>
                <a:gd name="T2" fmla="*/ 11 w 104"/>
                <a:gd name="T3" fmla="*/ 42 h 42"/>
                <a:gd name="T4" fmla="*/ 3 w 104"/>
                <a:gd name="T5" fmla="*/ 32 h 42"/>
                <a:gd name="T6" fmla="*/ 14 w 104"/>
                <a:gd name="T7" fmla="*/ 40 h 42"/>
                <a:gd name="T8" fmla="*/ 1 w 104"/>
                <a:gd name="T9" fmla="*/ 28 h 42"/>
                <a:gd name="T10" fmla="*/ 19 w 104"/>
                <a:gd name="T11" fmla="*/ 40 h 42"/>
                <a:gd name="T12" fmla="*/ 6 w 104"/>
                <a:gd name="T13" fmla="*/ 27 h 42"/>
                <a:gd name="T14" fmla="*/ 24 w 104"/>
                <a:gd name="T15" fmla="*/ 38 h 42"/>
                <a:gd name="T16" fmla="*/ 8 w 104"/>
                <a:gd name="T17" fmla="*/ 24 h 42"/>
                <a:gd name="T18" fmla="*/ 27 w 104"/>
                <a:gd name="T19" fmla="*/ 37 h 42"/>
                <a:gd name="T20" fmla="*/ 5 w 104"/>
                <a:gd name="T21" fmla="*/ 21 h 42"/>
                <a:gd name="T22" fmla="*/ 10 w 104"/>
                <a:gd name="T23" fmla="*/ 18 h 42"/>
                <a:gd name="T24" fmla="*/ 33 w 104"/>
                <a:gd name="T25" fmla="*/ 35 h 42"/>
                <a:gd name="T26" fmla="*/ 14 w 104"/>
                <a:gd name="T27" fmla="*/ 18 h 42"/>
                <a:gd name="T28" fmla="*/ 38 w 104"/>
                <a:gd name="T29" fmla="*/ 31 h 42"/>
                <a:gd name="T30" fmla="*/ 21 w 104"/>
                <a:gd name="T31" fmla="*/ 19 h 42"/>
                <a:gd name="T32" fmla="*/ 43 w 104"/>
                <a:gd name="T33" fmla="*/ 30 h 42"/>
                <a:gd name="T34" fmla="*/ 21 w 104"/>
                <a:gd name="T35" fmla="*/ 16 h 42"/>
                <a:gd name="T36" fmla="*/ 47 w 104"/>
                <a:gd name="T37" fmla="*/ 26 h 42"/>
                <a:gd name="T38" fmla="*/ 27 w 104"/>
                <a:gd name="T39" fmla="*/ 14 h 42"/>
                <a:gd name="T40" fmla="*/ 52 w 104"/>
                <a:gd name="T41" fmla="*/ 23 h 42"/>
                <a:gd name="T42" fmla="*/ 29 w 104"/>
                <a:gd name="T43" fmla="*/ 11 h 42"/>
                <a:gd name="T44" fmla="*/ 54 w 104"/>
                <a:gd name="T45" fmla="*/ 19 h 42"/>
                <a:gd name="T46" fmla="*/ 38 w 104"/>
                <a:gd name="T47" fmla="*/ 9 h 42"/>
                <a:gd name="T48" fmla="*/ 59 w 104"/>
                <a:gd name="T49" fmla="*/ 16 h 42"/>
                <a:gd name="T50" fmla="*/ 46 w 104"/>
                <a:gd name="T51" fmla="*/ 7 h 42"/>
                <a:gd name="T52" fmla="*/ 65 w 104"/>
                <a:gd name="T53" fmla="*/ 14 h 42"/>
                <a:gd name="T54" fmla="*/ 53 w 104"/>
                <a:gd name="T55" fmla="*/ 5 h 42"/>
                <a:gd name="T56" fmla="*/ 67 w 104"/>
                <a:gd name="T57" fmla="*/ 10 h 42"/>
                <a:gd name="T58" fmla="*/ 59 w 104"/>
                <a:gd name="T59" fmla="*/ 2 h 42"/>
                <a:gd name="T60" fmla="*/ 71 w 104"/>
                <a:gd name="T61" fmla="*/ 6 h 42"/>
                <a:gd name="T62" fmla="*/ 69 w 104"/>
                <a:gd name="T63" fmla="*/ 0 h 42"/>
                <a:gd name="T64" fmla="*/ 35 w 104"/>
                <a:gd name="T65" fmla="*/ 36 h 42"/>
                <a:gd name="T66" fmla="*/ 43 w 104"/>
                <a:gd name="T67" fmla="*/ 38 h 42"/>
                <a:gd name="T68" fmla="*/ 30 w 104"/>
                <a:gd name="T69" fmla="*/ 34 h 42"/>
                <a:gd name="T70" fmla="*/ 53 w 104"/>
                <a:gd name="T71" fmla="*/ 32 h 42"/>
                <a:gd name="T72" fmla="*/ 50 w 104"/>
                <a:gd name="T73" fmla="*/ 27 h 42"/>
                <a:gd name="T74" fmla="*/ 58 w 104"/>
                <a:gd name="T75" fmla="*/ 29 h 42"/>
                <a:gd name="T76" fmla="*/ 53 w 104"/>
                <a:gd name="T77" fmla="*/ 22 h 42"/>
                <a:gd name="T78" fmla="*/ 61 w 104"/>
                <a:gd name="T79" fmla="*/ 24 h 42"/>
                <a:gd name="T80" fmla="*/ 59 w 104"/>
                <a:gd name="T81" fmla="*/ 20 h 42"/>
                <a:gd name="T82" fmla="*/ 67 w 104"/>
                <a:gd name="T83" fmla="*/ 23 h 42"/>
                <a:gd name="T84" fmla="*/ 66 w 104"/>
                <a:gd name="T85" fmla="*/ 18 h 42"/>
                <a:gd name="T86" fmla="*/ 72 w 104"/>
                <a:gd name="T87" fmla="*/ 21 h 42"/>
                <a:gd name="T88" fmla="*/ 73 w 104"/>
                <a:gd name="T89" fmla="*/ 14 h 42"/>
                <a:gd name="T90" fmla="*/ 76 w 104"/>
                <a:gd name="T91"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 h="42">
                  <a:moveTo>
                    <a:pt x="0" y="32"/>
                  </a:moveTo>
                  <a:cubicBezTo>
                    <a:pt x="3" y="36"/>
                    <a:pt x="5" y="40"/>
                    <a:pt x="11" y="42"/>
                  </a:cubicBezTo>
                  <a:cubicBezTo>
                    <a:pt x="8" y="39"/>
                    <a:pt x="6" y="35"/>
                    <a:pt x="3" y="32"/>
                  </a:cubicBezTo>
                  <a:cubicBezTo>
                    <a:pt x="7" y="36"/>
                    <a:pt x="10" y="38"/>
                    <a:pt x="14" y="40"/>
                  </a:cubicBezTo>
                  <a:cubicBezTo>
                    <a:pt x="10" y="36"/>
                    <a:pt x="6" y="31"/>
                    <a:pt x="1" y="28"/>
                  </a:cubicBezTo>
                  <a:cubicBezTo>
                    <a:pt x="5" y="36"/>
                    <a:pt x="11" y="39"/>
                    <a:pt x="19" y="40"/>
                  </a:cubicBezTo>
                  <a:cubicBezTo>
                    <a:pt x="15" y="35"/>
                    <a:pt x="12" y="31"/>
                    <a:pt x="6" y="27"/>
                  </a:cubicBezTo>
                  <a:cubicBezTo>
                    <a:pt x="11" y="31"/>
                    <a:pt x="18" y="35"/>
                    <a:pt x="24" y="38"/>
                  </a:cubicBezTo>
                  <a:cubicBezTo>
                    <a:pt x="19" y="32"/>
                    <a:pt x="15" y="28"/>
                    <a:pt x="8" y="24"/>
                  </a:cubicBezTo>
                  <a:cubicBezTo>
                    <a:pt x="13" y="30"/>
                    <a:pt x="19" y="33"/>
                    <a:pt x="27" y="37"/>
                  </a:cubicBezTo>
                  <a:cubicBezTo>
                    <a:pt x="21" y="29"/>
                    <a:pt x="12" y="25"/>
                    <a:pt x="5" y="21"/>
                  </a:cubicBezTo>
                  <a:cubicBezTo>
                    <a:pt x="6" y="20"/>
                    <a:pt x="9" y="19"/>
                    <a:pt x="10" y="18"/>
                  </a:cubicBezTo>
                  <a:cubicBezTo>
                    <a:pt x="16" y="25"/>
                    <a:pt x="24" y="31"/>
                    <a:pt x="33" y="35"/>
                  </a:cubicBezTo>
                  <a:cubicBezTo>
                    <a:pt x="29" y="27"/>
                    <a:pt x="22" y="21"/>
                    <a:pt x="14" y="18"/>
                  </a:cubicBezTo>
                  <a:cubicBezTo>
                    <a:pt x="21" y="24"/>
                    <a:pt x="29" y="29"/>
                    <a:pt x="38" y="31"/>
                  </a:cubicBezTo>
                  <a:cubicBezTo>
                    <a:pt x="32" y="28"/>
                    <a:pt x="26" y="23"/>
                    <a:pt x="21" y="19"/>
                  </a:cubicBezTo>
                  <a:cubicBezTo>
                    <a:pt x="28" y="23"/>
                    <a:pt x="36" y="27"/>
                    <a:pt x="43" y="30"/>
                  </a:cubicBezTo>
                  <a:cubicBezTo>
                    <a:pt x="36" y="25"/>
                    <a:pt x="29" y="20"/>
                    <a:pt x="21" y="16"/>
                  </a:cubicBezTo>
                  <a:cubicBezTo>
                    <a:pt x="30" y="19"/>
                    <a:pt x="39" y="22"/>
                    <a:pt x="47" y="26"/>
                  </a:cubicBezTo>
                  <a:cubicBezTo>
                    <a:pt x="41" y="22"/>
                    <a:pt x="34" y="17"/>
                    <a:pt x="27" y="14"/>
                  </a:cubicBezTo>
                  <a:cubicBezTo>
                    <a:pt x="36" y="16"/>
                    <a:pt x="44" y="20"/>
                    <a:pt x="52" y="23"/>
                  </a:cubicBezTo>
                  <a:cubicBezTo>
                    <a:pt x="44" y="19"/>
                    <a:pt x="36" y="15"/>
                    <a:pt x="29" y="11"/>
                  </a:cubicBezTo>
                  <a:cubicBezTo>
                    <a:pt x="37" y="12"/>
                    <a:pt x="46" y="16"/>
                    <a:pt x="54" y="19"/>
                  </a:cubicBezTo>
                  <a:cubicBezTo>
                    <a:pt x="49" y="16"/>
                    <a:pt x="43" y="12"/>
                    <a:pt x="38" y="9"/>
                  </a:cubicBezTo>
                  <a:cubicBezTo>
                    <a:pt x="45" y="11"/>
                    <a:pt x="52" y="13"/>
                    <a:pt x="59" y="16"/>
                  </a:cubicBezTo>
                  <a:cubicBezTo>
                    <a:pt x="55" y="13"/>
                    <a:pt x="51" y="10"/>
                    <a:pt x="46" y="7"/>
                  </a:cubicBezTo>
                  <a:cubicBezTo>
                    <a:pt x="52" y="9"/>
                    <a:pt x="59" y="11"/>
                    <a:pt x="65" y="14"/>
                  </a:cubicBezTo>
                  <a:cubicBezTo>
                    <a:pt x="61" y="11"/>
                    <a:pt x="57" y="8"/>
                    <a:pt x="53" y="5"/>
                  </a:cubicBezTo>
                  <a:cubicBezTo>
                    <a:pt x="57" y="7"/>
                    <a:pt x="62" y="8"/>
                    <a:pt x="67" y="10"/>
                  </a:cubicBezTo>
                  <a:cubicBezTo>
                    <a:pt x="64" y="7"/>
                    <a:pt x="62" y="4"/>
                    <a:pt x="59" y="2"/>
                  </a:cubicBezTo>
                  <a:cubicBezTo>
                    <a:pt x="63" y="3"/>
                    <a:pt x="68" y="4"/>
                    <a:pt x="71" y="6"/>
                  </a:cubicBezTo>
                  <a:cubicBezTo>
                    <a:pt x="71" y="5"/>
                    <a:pt x="69" y="0"/>
                    <a:pt x="69" y="0"/>
                  </a:cubicBezTo>
                  <a:cubicBezTo>
                    <a:pt x="104" y="10"/>
                    <a:pt x="45" y="31"/>
                    <a:pt x="35" y="36"/>
                  </a:cubicBezTo>
                  <a:cubicBezTo>
                    <a:pt x="38" y="36"/>
                    <a:pt x="41" y="38"/>
                    <a:pt x="43" y="38"/>
                  </a:cubicBezTo>
                  <a:cubicBezTo>
                    <a:pt x="39" y="37"/>
                    <a:pt x="34" y="35"/>
                    <a:pt x="30" y="34"/>
                  </a:cubicBezTo>
                  <a:cubicBezTo>
                    <a:pt x="38" y="33"/>
                    <a:pt x="46" y="33"/>
                    <a:pt x="53" y="32"/>
                  </a:cubicBezTo>
                  <a:cubicBezTo>
                    <a:pt x="54" y="31"/>
                    <a:pt x="51" y="28"/>
                    <a:pt x="50" y="27"/>
                  </a:cubicBezTo>
                  <a:cubicBezTo>
                    <a:pt x="52" y="27"/>
                    <a:pt x="56" y="29"/>
                    <a:pt x="58" y="29"/>
                  </a:cubicBezTo>
                  <a:cubicBezTo>
                    <a:pt x="56" y="26"/>
                    <a:pt x="54" y="25"/>
                    <a:pt x="53" y="22"/>
                  </a:cubicBezTo>
                  <a:cubicBezTo>
                    <a:pt x="56" y="23"/>
                    <a:pt x="58" y="24"/>
                    <a:pt x="61" y="24"/>
                  </a:cubicBezTo>
                  <a:cubicBezTo>
                    <a:pt x="61" y="24"/>
                    <a:pt x="59" y="20"/>
                    <a:pt x="59" y="20"/>
                  </a:cubicBezTo>
                  <a:cubicBezTo>
                    <a:pt x="62" y="21"/>
                    <a:pt x="64" y="23"/>
                    <a:pt x="67" y="23"/>
                  </a:cubicBezTo>
                  <a:cubicBezTo>
                    <a:pt x="68" y="22"/>
                    <a:pt x="65" y="20"/>
                    <a:pt x="66" y="18"/>
                  </a:cubicBezTo>
                  <a:cubicBezTo>
                    <a:pt x="67" y="19"/>
                    <a:pt x="71" y="21"/>
                    <a:pt x="72" y="21"/>
                  </a:cubicBezTo>
                  <a:cubicBezTo>
                    <a:pt x="73" y="19"/>
                    <a:pt x="72" y="16"/>
                    <a:pt x="73" y="14"/>
                  </a:cubicBezTo>
                  <a:cubicBezTo>
                    <a:pt x="78" y="16"/>
                    <a:pt x="76" y="14"/>
                    <a:pt x="76" y="12"/>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89" name="Freeform 627"/>
            <p:cNvSpPr/>
            <p:nvPr/>
          </p:nvSpPr>
          <p:spPr bwMode="auto">
            <a:xfrm>
              <a:off x="6157913" y="2921001"/>
              <a:ext cx="106363" cy="63500"/>
            </a:xfrm>
            <a:custGeom>
              <a:avLst/>
              <a:gdLst>
                <a:gd name="T0" fmla="*/ 0 w 28"/>
                <a:gd name="T1" fmla="*/ 15 h 17"/>
                <a:gd name="T2" fmla="*/ 18 w 28"/>
                <a:gd name="T3" fmla="*/ 17 h 17"/>
                <a:gd name="T4" fmla="*/ 7 w 28"/>
                <a:gd name="T5" fmla="*/ 9 h 17"/>
                <a:gd name="T6" fmla="*/ 19 w 28"/>
                <a:gd name="T7" fmla="*/ 14 h 17"/>
                <a:gd name="T8" fmla="*/ 11 w 28"/>
                <a:gd name="T9" fmla="*/ 4 h 17"/>
                <a:gd name="T10" fmla="*/ 23 w 28"/>
                <a:gd name="T11" fmla="*/ 8 h 17"/>
                <a:gd name="T12" fmla="*/ 17 w 28"/>
                <a:gd name="T13" fmla="*/ 0 h 17"/>
                <a:gd name="T14" fmla="*/ 28 w 2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7">
                  <a:moveTo>
                    <a:pt x="0" y="15"/>
                  </a:moveTo>
                  <a:cubicBezTo>
                    <a:pt x="1" y="15"/>
                    <a:pt x="13" y="16"/>
                    <a:pt x="18" y="17"/>
                  </a:cubicBezTo>
                  <a:cubicBezTo>
                    <a:pt x="15" y="15"/>
                    <a:pt x="11" y="11"/>
                    <a:pt x="7" y="9"/>
                  </a:cubicBezTo>
                  <a:cubicBezTo>
                    <a:pt x="11" y="11"/>
                    <a:pt x="16" y="12"/>
                    <a:pt x="19" y="14"/>
                  </a:cubicBezTo>
                  <a:cubicBezTo>
                    <a:pt x="16" y="11"/>
                    <a:pt x="14" y="7"/>
                    <a:pt x="11" y="4"/>
                  </a:cubicBezTo>
                  <a:cubicBezTo>
                    <a:pt x="15" y="6"/>
                    <a:pt x="20" y="6"/>
                    <a:pt x="23" y="8"/>
                  </a:cubicBezTo>
                  <a:cubicBezTo>
                    <a:pt x="21" y="6"/>
                    <a:pt x="20" y="2"/>
                    <a:pt x="17" y="0"/>
                  </a:cubicBezTo>
                  <a:cubicBezTo>
                    <a:pt x="20" y="1"/>
                    <a:pt x="27" y="1"/>
                    <a:pt x="28" y="1"/>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0" name="Freeform 628"/>
            <p:cNvSpPr/>
            <p:nvPr/>
          </p:nvSpPr>
          <p:spPr bwMode="auto">
            <a:xfrm>
              <a:off x="6165851" y="2992438"/>
              <a:ext cx="41275" cy="26988"/>
            </a:xfrm>
            <a:custGeom>
              <a:avLst/>
              <a:gdLst>
                <a:gd name="T0" fmla="*/ 0 w 11"/>
                <a:gd name="T1" fmla="*/ 1 h 7"/>
                <a:gd name="T2" fmla="*/ 11 w 11"/>
                <a:gd name="T3" fmla="*/ 0 h 7"/>
              </a:gdLst>
              <a:ahLst/>
              <a:cxnLst>
                <a:cxn ang="0">
                  <a:pos x="T0" y="T1"/>
                </a:cxn>
                <a:cxn ang="0">
                  <a:pos x="T2" y="T3"/>
                </a:cxn>
              </a:cxnLst>
              <a:rect l="0" t="0" r="r" b="b"/>
              <a:pathLst>
                <a:path w="11" h="7">
                  <a:moveTo>
                    <a:pt x="0" y="1"/>
                  </a:moveTo>
                  <a:cubicBezTo>
                    <a:pt x="5" y="6"/>
                    <a:pt x="10" y="7"/>
                    <a:pt x="11" y="0"/>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1" name="Freeform 629"/>
            <p:cNvSpPr/>
            <p:nvPr/>
          </p:nvSpPr>
          <p:spPr bwMode="auto">
            <a:xfrm>
              <a:off x="5807076" y="3090863"/>
              <a:ext cx="325438" cy="828675"/>
            </a:xfrm>
            <a:custGeom>
              <a:avLst/>
              <a:gdLst>
                <a:gd name="T0" fmla="*/ 0 w 86"/>
                <a:gd name="T1" fmla="*/ 0 h 219"/>
                <a:gd name="T2" fmla="*/ 48 w 86"/>
                <a:gd name="T3" fmla="*/ 120 h 219"/>
                <a:gd name="T4" fmla="*/ 86 w 86"/>
                <a:gd name="T5" fmla="*/ 219 h 219"/>
                <a:gd name="T6" fmla="*/ 29 w 86"/>
                <a:gd name="T7" fmla="*/ 97 h 219"/>
                <a:gd name="T8" fmla="*/ 11 w 86"/>
                <a:gd name="T9" fmla="*/ 4 h 219"/>
                <a:gd name="T10" fmla="*/ 82 w 86"/>
                <a:gd name="T11" fmla="*/ 196 h 219"/>
              </a:gdLst>
              <a:ahLst/>
              <a:cxnLst>
                <a:cxn ang="0">
                  <a:pos x="T0" y="T1"/>
                </a:cxn>
                <a:cxn ang="0">
                  <a:pos x="T2" y="T3"/>
                </a:cxn>
                <a:cxn ang="0">
                  <a:pos x="T4" y="T5"/>
                </a:cxn>
                <a:cxn ang="0">
                  <a:pos x="T6" y="T7"/>
                </a:cxn>
                <a:cxn ang="0">
                  <a:pos x="T8" y="T9"/>
                </a:cxn>
                <a:cxn ang="0">
                  <a:pos x="T10" y="T11"/>
                </a:cxn>
              </a:cxnLst>
              <a:rect l="0" t="0" r="r" b="b"/>
              <a:pathLst>
                <a:path w="86" h="219">
                  <a:moveTo>
                    <a:pt x="0" y="0"/>
                  </a:moveTo>
                  <a:cubicBezTo>
                    <a:pt x="19" y="37"/>
                    <a:pt x="30" y="82"/>
                    <a:pt x="48" y="120"/>
                  </a:cubicBezTo>
                  <a:cubicBezTo>
                    <a:pt x="64" y="153"/>
                    <a:pt x="80" y="185"/>
                    <a:pt x="86" y="219"/>
                  </a:cubicBezTo>
                  <a:cubicBezTo>
                    <a:pt x="64" y="181"/>
                    <a:pt x="41" y="140"/>
                    <a:pt x="29" y="97"/>
                  </a:cubicBezTo>
                  <a:cubicBezTo>
                    <a:pt x="20" y="67"/>
                    <a:pt x="20" y="33"/>
                    <a:pt x="11" y="4"/>
                  </a:cubicBezTo>
                  <a:cubicBezTo>
                    <a:pt x="23" y="72"/>
                    <a:pt x="61" y="132"/>
                    <a:pt x="82" y="196"/>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2" name="Freeform 630"/>
            <p:cNvSpPr/>
            <p:nvPr/>
          </p:nvSpPr>
          <p:spPr bwMode="auto">
            <a:xfrm>
              <a:off x="5889626" y="3381376"/>
              <a:ext cx="207963" cy="420688"/>
            </a:xfrm>
            <a:custGeom>
              <a:avLst/>
              <a:gdLst>
                <a:gd name="T0" fmla="*/ 0 w 55"/>
                <a:gd name="T1" fmla="*/ 0 h 111"/>
                <a:gd name="T2" fmla="*/ 55 w 55"/>
                <a:gd name="T3" fmla="*/ 111 h 111"/>
                <a:gd name="T4" fmla="*/ 50 w 55"/>
                <a:gd name="T5" fmla="*/ 106 h 111"/>
              </a:gdLst>
              <a:ahLst/>
              <a:cxnLst>
                <a:cxn ang="0">
                  <a:pos x="T0" y="T1"/>
                </a:cxn>
                <a:cxn ang="0">
                  <a:pos x="T2" y="T3"/>
                </a:cxn>
                <a:cxn ang="0">
                  <a:pos x="T4" y="T5"/>
                </a:cxn>
              </a:cxnLst>
              <a:rect l="0" t="0" r="r" b="b"/>
              <a:pathLst>
                <a:path w="55" h="111">
                  <a:moveTo>
                    <a:pt x="0" y="0"/>
                  </a:moveTo>
                  <a:cubicBezTo>
                    <a:pt x="18" y="38"/>
                    <a:pt x="32" y="75"/>
                    <a:pt x="55" y="111"/>
                  </a:cubicBezTo>
                  <a:cubicBezTo>
                    <a:pt x="53" y="109"/>
                    <a:pt x="52" y="107"/>
                    <a:pt x="50" y="106"/>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3" name="Freeform 631"/>
            <p:cNvSpPr/>
            <p:nvPr/>
          </p:nvSpPr>
          <p:spPr bwMode="auto">
            <a:xfrm>
              <a:off x="5803901" y="3033713"/>
              <a:ext cx="147638" cy="76200"/>
            </a:xfrm>
            <a:custGeom>
              <a:avLst/>
              <a:gdLst>
                <a:gd name="T0" fmla="*/ 0 w 39"/>
                <a:gd name="T1" fmla="*/ 15 h 20"/>
                <a:gd name="T2" fmla="*/ 39 w 39"/>
                <a:gd name="T3" fmla="*/ 0 h 20"/>
                <a:gd name="T4" fmla="*/ 8 w 39"/>
                <a:gd name="T5" fmla="*/ 20 h 20"/>
                <a:gd name="T6" fmla="*/ 37 w 39"/>
                <a:gd name="T7" fmla="*/ 4 h 20"/>
              </a:gdLst>
              <a:ahLst/>
              <a:cxnLst>
                <a:cxn ang="0">
                  <a:pos x="T0" y="T1"/>
                </a:cxn>
                <a:cxn ang="0">
                  <a:pos x="T2" y="T3"/>
                </a:cxn>
                <a:cxn ang="0">
                  <a:pos x="T4" y="T5"/>
                </a:cxn>
                <a:cxn ang="0">
                  <a:pos x="T6" y="T7"/>
                </a:cxn>
              </a:cxnLst>
              <a:rect l="0" t="0" r="r" b="b"/>
              <a:pathLst>
                <a:path w="39" h="20">
                  <a:moveTo>
                    <a:pt x="0" y="15"/>
                  </a:moveTo>
                  <a:cubicBezTo>
                    <a:pt x="9" y="13"/>
                    <a:pt x="27" y="5"/>
                    <a:pt x="39" y="0"/>
                  </a:cubicBezTo>
                  <a:cubicBezTo>
                    <a:pt x="31" y="9"/>
                    <a:pt x="18" y="16"/>
                    <a:pt x="8" y="20"/>
                  </a:cubicBezTo>
                  <a:cubicBezTo>
                    <a:pt x="17" y="14"/>
                    <a:pt x="28" y="10"/>
                    <a:pt x="37" y="4"/>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4" name="Freeform 632"/>
            <p:cNvSpPr/>
            <p:nvPr/>
          </p:nvSpPr>
          <p:spPr bwMode="auto">
            <a:xfrm>
              <a:off x="5803901" y="3090863"/>
              <a:ext cx="79375" cy="260350"/>
            </a:xfrm>
            <a:custGeom>
              <a:avLst/>
              <a:gdLst>
                <a:gd name="T0" fmla="*/ 0 w 21"/>
                <a:gd name="T1" fmla="*/ 0 h 69"/>
                <a:gd name="T2" fmla="*/ 21 w 21"/>
                <a:gd name="T3" fmla="*/ 69 h 69"/>
              </a:gdLst>
              <a:ahLst/>
              <a:cxnLst>
                <a:cxn ang="0">
                  <a:pos x="T0" y="T1"/>
                </a:cxn>
                <a:cxn ang="0">
                  <a:pos x="T2" y="T3"/>
                </a:cxn>
              </a:cxnLst>
              <a:rect l="0" t="0" r="r" b="b"/>
              <a:pathLst>
                <a:path w="21" h="69">
                  <a:moveTo>
                    <a:pt x="0" y="0"/>
                  </a:moveTo>
                  <a:cubicBezTo>
                    <a:pt x="7" y="21"/>
                    <a:pt x="16" y="47"/>
                    <a:pt x="21" y="69"/>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5" name="Freeform 633"/>
            <p:cNvSpPr/>
            <p:nvPr/>
          </p:nvSpPr>
          <p:spPr bwMode="auto">
            <a:xfrm>
              <a:off x="6283326" y="2874963"/>
              <a:ext cx="184150" cy="52388"/>
            </a:xfrm>
            <a:custGeom>
              <a:avLst/>
              <a:gdLst>
                <a:gd name="T0" fmla="*/ 0 w 49"/>
                <a:gd name="T1" fmla="*/ 12 h 14"/>
                <a:gd name="T2" fmla="*/ 49 w 49"/>
                <a:gd name="T3" fmla="*/ 5 h 14"/>
                <a:gd name="T4" fmla="*/ 10 w 49"/>
                <a:gd name="T5" fmla="*/ 9 h 14"/>
                <a:gd name="T6" fmla="*/ 45 w 49"/>
                <a:gd name="T7" fmla="*/ 3 h 14"/>
              </a:gdLst>
              <a:ahLst/>
              <a:cxnLst>
                <a:cxn ang="0">
                  <a:pos x="T0" y="T1"/>
                </a:cxn>
                <a:cxn ang="0">
                  <a:pos x="T2" y="T3"/>
                </a:cxn>
                <a:cxn ang="0">
                  <a:pos x="T4" y="T5"/>
                </a:cxn>
                <a:cxn ang="0">
                  <a:pos x="T6" y="T7"/>
                </a:cxn>
              </a:cxnLst>
              <a:rect l="0" t="0" r="r" b="b"/>
              <a:pathLst>
                <a:path w="49" h="14">
                  <a:moveTo>
                    <a:pt x="0" y="12"/>
                  </a:moveTo>
                  <a:cubicBezTo>
                    <a:pt x="15" y="14"/>
                    <a:pt x="34" y="7"/>
                    <a:pt x="49" y="5"/>
                  </a:cubicBezTo>
                  <a:cubicBezTo>
                    <a:pt x="36" y="6"/>
                    <a:pt x="22" y="9"/>
                    <a:pt x="10" y="9"/>
                  </a:cubicBezTo>
                  <a:cubicBezTo>
                    <a:pt x="20" y="4"/>
                    <a:pt x="35" y="0"/>
                    <a:pt x="45" y="3"/>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6" name="Freeform 634"/>
            <p:cNvSpPr/>
            <p:nvPr/>
          </p:nvSpPr>
          <p:spPr bwMode="auto">
            <a:xfrm>
              <a:off x="6434138" y="2916238"/>
              <a:ext cx="312738" cy="771525"/>
            </a:xfrm>
            <a:custGeom>
              <a:avLst/>
              <a:gdLst>
                <a:gd name="T0" fmla="*/ 0 w 83"/>
                <a:gd name="T1" fmla="*/ 0 h 204"/>
                <a:gd name="T2" fmla="*/ 78 w 83"/>
                <a:gd name="T3" fmla="*/ 204 h 204"/>
                <a:gd name="T4" fmla="*/ 42 w 83"/>
                <a:gd name="T5" fmla="*/ 90 h 204"/>
                <a:gd name="T6" fmla="*/ 7 w 83"/>
                <a:gd name="T7" fmla="*/ 2 h 204"/>
                <a:gd name="T8" fmla="*/ 56 w 83"/>
                <a:gd name="T9" fmla="*/ 106 h 204"/>
                <a:gd name="T10" fmla="*/ 83 w 83"/>
                <a:gd name="T11" fmla="*/ 203 h 204"/>
                <a:gd name="T12" fmla="*/ 59 w 83"/>
                <a:gd name="T13" fmla="*/ 131 h 204"/>
              </a:gdLst>
              <a:ahLst/>
              <a:cxnLst>
                <a:cxn ang="0">
                  <a:pos x="T0" y="T1"/>
                </a:cxn>
                <a:cxn ang="0">
                  <a:pos x="T2" y="T3"/>
                </a:cxn>
                <a:cxn ang="0">
                  <a:pos x="T4" y="T5"/>
                </a:cxn>
                <a:cxn ang="0">
                  <a:pos x="T6" y="T7"/>
                </a:cxn>
                <a:cxn ang="0">
                  <a:pos x="T8" y="T9"/>
                </a:cxn>
                <a:cxn ang="0">
                  <a:pos x="T10" y="T11"/>
                </a:cxn>
                <a:cxn ang="0">
                  <a:pos x="T12" y="T13"/>
                </a:cxn>
              </a:cxnLst>
              <a:rect l="0" t="0" r="r" b="b"/>
              <a:pathLst>
                <a:path w="83" h="204">
                  <a:moveTo>
                    <a:pt x="0" y="0"/>
                  </a:moveTo>
                  <a:cubicBezTo>
                    <a:pt x="39" y="63"/>
                    <a:pt x="51" y="137"/>
                    <a:pt x="78" y="204"/>
                  </a:cubicBezTo>
                  <a:cubicBezTo>
                    <a:pt x="68" y="166"/>
                    <a:pt x="54" y="127"/>
                    <a:pt x="42" y="90"/>
                  </a:cubicBezTo>
                  <a:cubicBezTo>
                    <a:pt x="33" y="61"/>
                    <a:pt x="11" y="32"/>
                    <a:pt x="7" y="2"/>
                  </a:cubicBezTo>
                  <a:cubicBezTo>
                    <a:pt x="24" y="38"/>
                    <a:pt x="43" y="68"/>
                    <a:pt x="56" y="106"/>
                  </a:cubicBezTo>
                  <a:cubicBezTo>
                    <a:pt x="67" y="138"/>
                    <a:pt x="73" y="172"/>
                    <a:pt x="83" y="203"/>
                  </a:cubicBezTo>
                  <a:cubicBezTo>
                    <a:pt x="69" y="182"/>
                    <a:pt x="64" y="155"/>
                    <a:pt x="59" y="131"/>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7" name="Freeform 635"/>
            <p:cNvSpPr/>
            <p:nvPr/>
          </p:nvSpPr>
          <p:spPr bwMode="auto">
            <a:xfrm>
              <a:off x="6459538" y="2878138"/>
              <a:ext cx="76200" cy="166688"/>
            </a:xfrm>
            <a:custGeom>
              <a:avLst/>
              <a:gdLst>
                <a:gd name="T0" fmla="*/ 0 w 20"/>
                <a:gd name="T1" fmla="*/ 0 h 44"/>
                <a:gd name="T2" fmla="*/ 20 w 20"/>
                <a:gd name="T3" fmla="*/ 44 h 44"/>
              </a:gdLst>
              <a:ahLst/>
              <a:cxnLst>
                <a:cxn ang="0">
                  <a:pos x="T0" y="T1"/>
                </a:cxn>
                <a:cxn ang="0">
                  <a:pos x="T2" y="T3"/>
                </a:cxn>
              </a:cxnLst>
              <a:rect l="0" t="0" r="r" b="b"/>
              <a:pathLst>
                <a:path w="20" h="44">
                  <a:moveTo>
                    <a:pt x="0" y="0"/>
                  </a:moveTo>
                  <a:cubicBezTo>
                    <a:pt x="9" y="12"/>
                    <a:pt x="15" y="30"/>
                    <a:pt x="20" y="44"/>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8" name="Freeform 636"/>
            <p:cNvSpPr/>
            <p:nvPr/>
          </p:nvSpPr>
          <p:spPr bwMode="auto">
            <a:xfrm>
              <a:off x="6149976" y="3687763"/>
              <a:ext cx="563563" cy="193675"/>
            </a:xfrm>
            <a:custGeom>
              <a:avLst/>
              <a:gdLst>
                <a:gd name="T0" fmla="*/ 0 w 149"/>
                <a:gd name="T1" fmla="*/ 51 h 51"/>
                <a:gd name="T2" fmla="*/ 149 w 149"/>
                <a:gd name="T3" fmla="*/ 0 h 51"/>
                <a:gd name="T4" fmla="*/ 0 w 149"/>
                <a:gd name="T5" fmla="*/ 48 h 51"/>
                <a:gd name="T6" fmla="*/ 148 w 149"/>
                <a:gd name="T7" fmla="*/ 1 h 51"/>
              </a:gdLst>
              <a:ahLst/>
              <a:cxnLst>
                <a:cxn ang="0">
                  <a:pos x="T0" y="T1"/>
                </a:cxn>
                <a:cxn ang="0">
                  <a:pos x="T2" y="T3"/>
                </a:cxn>
                <a:cxn ang="0">
                  <a:pos x="T4" y="T5"/>
                </a:cxn>
                <a:cxn ang="0">
                  <a:pos x="T6" y="T7"/>
                </a:cxn>
              </a:cxnLst>
              <a:rect l="0" t="0" r="r" b="b"/>
              <a:pathLst>
                <a:path w="149" h="51">
                  <a:moveTo>
                    <a:pt x="0" y="51"/>
                  </a:moveTo>
                  <a:cubicBezTo>
                    <a:pt x="45" y="49"/>
                    <a:pt x="108" y="25"/>
                    <a:pt x="149" y="0"/>
                  </a:cubicBezTo>
                  <a:cubicBezTo>
                    <a:pt x="104" y="29"/>
                    <a:pt x="51" y="39"/>
                    <a:pt x="0" y="48"/>
                  </a:cubicBezTo>
                  <a:cubicBezTo>
                    <a:pt x="46" y="29"/>
                    <a:pt x="106" y="26"/>
                    <a:pt x="148" y="1"/>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399" name="Freeform 637"/>
            <p:cNvSpPr/>
            <p:nvPr/>
          </p:nvSpPr>
          <p:spPr bwMode="auto">
            <a:xfrm>
              <a:off x="6119813" y="3895726"/>
              <a:ext cx="68263" cy="7938"/>
            </a:xfrm>
            <a:custGeom>
              <a:avLst/>
              <a:gdLst>
                <a:gd name="T0" fmla="*/ 0 w 18"/>
                <a:gd name="T1" fmla="*/ 0 h 2"/>
                <a:gd name="T2" fmla="*/ 18 w 18"/>
                <a:gd name="T3" fmla="*/ 1 h 2"/>
              </a:gdLst>
              <a:ahLst/>
              <a:cxnLst>
                <a:cxn ang="0">
                  <a:pos x="T0" y="T1"/>
                </a:cxn>
                <a:cxn ang="0">
                  <a:pos x="T2" y="T3"/>
                </a:cxn>
              </a:cxnLst>
              <a:rect l="0" t="0" r="r" b="b"/>
              <a:pathLst>
                <a:path w="18" h="2">
                  <a:moveTo>
                    <a:pt x="0" y="0"/>
                  </a:moveTo>
                  <a:cubicBezTo>
                    <a:pt x="2" y="1"/>
                    <a:pt x="12" y="2"/>
                    <a:pt x="18" y="1"/>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00" name="Freeform 638"/>
            <p:cNvSpPr/>
            <p:nvPr/>
          </p:nvSpPr>
          <p:spPr bwMode="auto">
            <a:xfrm>
              <a:off x="6037263" y="3725863"/>
              <a:ext cx="95250" cy="204788"/>
            </a:xfrm>
            <a:custGeom>
              <a:avLst/>
              <a:gdLst>
                <a:gd name="T0" fmla="*/ 12 w 25"/>
                <a:gd name="T1" fmla="*/ 39 h 54"/>
                <a:gd name="T2" fmla="*/ 22 w 25"/>
                <a:gd name="T3" fmla="*/ 54 h 54"/>
                <a:gd name="T4" fmla="*/ 12 w 25"/>
                <a:gd name="T5" fmla="*/ 34 h 54"/>
                <a:gd name="T6" fmla="*/ 23 w 25"/>
                <a:gd name="T7" fmla="*/ 47 h 54"/>
                <a:gd name="T8" fmla="*/ 10 w 25"/>
                <a:gd name="T9" fmla="*/ 29 h 54"/>
                <a:gd name="T10" fmla="*/ 25 w 25"/>
                <a:gd name="T11" fmla="*/ 42 h 54"/>
                <a:gd name="T12" fmla="*/ 4 w 25"/>
                <a:gd name="T13" fmla="*/ 23 h 54"/>
                <a:gd name="T14" fmla="*/ 17 w 25"/>
                <a:gd name="T15" fmla="*/ 31 h 54"/>
                <a:gd name="T16" fmla="*/ 0 w 25"/>
                <a:gd name="T17" fmla="*/ 13 h 54"/>
                <a:gd name="T18" fmla="*/ 13 w 25"/>
                <a:gd name="T19" fmla="*/ 20 h 54"/>
                <a:gd name="T20" fmla="*/ 2 w 25"/>
                <a:gd name="T21" fmla="*/ 6 h 54"/>
                <a:gd name="T22" fmla="*/ 11 w 25"/>
                <a:gd name="T23" fmla="*/ 13 h 54"/>
                <a:gd name="T24" fmla="*/ 1 w 25"/>
                <a:gd name="T25" fmla="*/ 0 h 54"/>
                <a:gd name="T26" fmla="*/ 7 w 25"/>
                <a:gd name="T2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54">
                  <a:moveTo>
                    <a:pt x="12" y="39"/>
                  </a:moveTo>
                  <a:cubicBezTo>
                    <a:pt x="14" y="44"/>
                    <a:pt x="19" y="49"/>
                    <a:pt x="22" y="54"/>
                  </a:cubicBezTo>
                  <a:cubicBezTo>
                    <a:pt x="20" y="47"/>
                    <a:pt x="15" y="40"/>
                    <a:pt x="12" y="34"/>
                  </a:cubicBezTo>
                  <a:cubicBezTo>
                    <a:pt x="15" y="40"/>
                    <a:pt x="20" y="43"/>
                    <a:pt x="23" y="47"/>
                  </a:cubicBezTo>
                  <a:cubicBezTo>
                    <a:pt x="22" y="41"/>
                    <a:pt x="13" y="35"/>
                    <a:pt x="10" y="29"/>
                  </a:cubicBezTo>
                  <a:cubicBezTo>
                    <a:pt x="13" y="34"/>
                    <a:pt x="20" y="37"/>
                    <a:pt x="25" y="42"/>
                  </a:cubicBezTo>
                  <a:cubicBezTo>
                    <a:pt x="20" y="35"/>
                    <a:pt x="12" y="27"/>
                    <a:pt x="4" y="23"/>
                  </a:cubicBezTo>
                  <a:cubicBezTo>
                    <a:pt x="8" y="26"/>
                    <a:pt x="13" y="28"/>
                    <a:pt x="17" y="31"/>
                  </a:cubicBezTo>
                  <a:cubicBezTo>
                    <a:pt x="14" y="24"/>
                    <a:pt x="5" y="19"/>
                    <a:pt x="0" y="13"/>
                  </a:cubicBezTo>
                  <a:cubicBezTo>
                    <a:pt x="4" y="16"/>
                    <a:pt x="9" y="18"/>
                    <a:pt x="13" y="20"/>
                  </a:cubicBezTo>
                  <a:cubicBezTo>
                    <a:pt x="10" y="15"/>
                    <a:pt x="6" y="10"/>
                    <a:pt x="2" y="6"/>
                  </a:cubicBezTo>
                  <a:cubicBezTo>
                    <a:pt x="5" y="9"/>
                    <a:pt x="8" y="11"/>
                    <a:pt x="11" y="13"/>
                  </a:cubicBezTo>
                  <a:cubicBezTo>
                    <a:pt x="10" y="8"/>
                    <a:pt x="6" y="3"/>
                    <a:pt x="1" y="0"/>
                  </a:cubicBezTo>
                  <a:cubicBezTo>
                    <a:pt x="2" y="4"/>
                    <a:pt x="4" y="6"/>
                    <a:pt x="7" y="8"/>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01" name="Freeform 639"/>
            <p:cNvSpPr/>
            <p:nvPr/>
          </p:nvSpPr>
          <p:spPr bwMode="auto">
            <a:xfrm>
              <a:off x="6102351" y="3876676"/>
              <a:ext cx="96838" cy="30163"/>
            </a:xfrm>
            <a:custGeom>
              <a:avLst/>
              <a:gdLst>
                <a:gd name="T0" fmla="*/ 0 w 26"/>
                <a:gd name="T1" fmla="*/ 3 h 8"/>
                <a:gd name="T2" fmla="*/ 18 w 26"/>
                <a:gd name="T3" fmla="*/ 8 h 8"/>
                <a:gd name="T4" fmla="*/ 7 w 26"/>
                <a:gd name="T5" fmla="*/ 0 h 8"/>
                <a:gd name="T6" fmla="*/ 18 w 26"/>
                <a:gd name="T7" fmla="*/ 2 h 8"/>
                <a:gd name="T8" fmla="*/ 16 w 26"/>
                <a:gd name="T9" fmla="*/ 0 h 8"/>
                <a:gd name="T10" fmla="*/ 26 w 26"/>
                <a:gd name="T11" fmla="*/ 2 h 8"/>
              </a:gdLst>
              <a:ahLst/>
              <a:cxnLst>
                <a:cxn ang="0">
                  <a:pos x="T0" y="T1"/>
                </a:cxn>
                <a:cxn ang="0">
                  <a:pos x="T2" y="T3"/>
                </a:cxn>
                <a:cxn ang="0">
                  <a:pos x="T4" y="T5"/>
                </a:cxn>
                <a:cxn ang="0">
                  <a:pos x="T6" y="T7"/>
                </a:cxn>
                <a:cxn ang="0">
                  <a:pos x="T8" y="T9"/>
                </a:cxn>
                <a:cxn ang="0">
                  <a:pos x="T10" y="T11"/>
                </a:cxn>
              </a:cxnLst>
              <a:rect l="0" t="0" r="r" b="b"/>
              <a:pathLst>
                <a:path w="26" h="8">
                  <a:moveTo>
                    <a:pt x="0" y="3"/>
                  </a:moveTo>
                  <a:cubicBezTo>
                    <a:pt x="3" y="4"/>
                    <a:pt x="13" y="8"/>
                    <a:pt x="18" y="8"/>
                  </a:cubicBezTo>
                  <a:cubicBezTo>
                    <a:pt x="15" y="4"/>
                    <a:pt x="11" y="2"/>
                    <a:pt x="7" y="0"/>
                  </a:cubicBezTo>
                  <a:cubicBezTo>
                    <a:pt x="10" y="1"/>
                    <a:pt x="14" y="3"/>
                    <a:pt x="18" y="2"/>
                  </a:cubicBezTo>
                  <a:cubicBezTo>
                    <a:pt x="17" y="2"/>
                    <a:pt x="16" y="1"/>
                    <a:pt x="16" y="0"/>
                  </a:cubicBezTo>
                  <a:cubicBezTo>
                    <a:pt x="19" y="0"/>
                    <a:pt x="23" y="1"/>
                    <a:pt x="26" y="2"/>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02" name="Freeform 640"/>
            <p:cNvSpPr/>
            <p:nvPr/>
          </p:nvSpPr>
          <p:spPr bwMode="auto">
            <a:xfrm>
              <a:off x="6573838" y="3673476"/>
              <a:ext cx="184150" cy="63500"/>
            </a:xfrm>
            <a:custGeom>
              <a:avLst/>
              <a:gdLst>
                <a:gd name="T0" fmla="*/ 0 w 49"/>
                <a:gd name="T1" fmla="*/ 17 h 17"/>
                <a:gd name="T2" fmla="*/ 23 w 49"/>
                <a:gd name="T3" fmla="*/ 16 h 17"/>
                <a:gd name="T4" fmla="*/ 13 w 49"/>
                <a:gd name="T5" fmla="*/ 11 h 17"/>
                <a:gd name="T6" fmla="*/ 27 w 49"/>
                <a:gd name="T7" fmla="*/ 14 h 17"/>
                <a:gd name="T8" fmla="*/ 21 w 49"/>
                <a:gd name="T9" fmla="*/ 8 h 17"/>
                <a:gd name="T10" fmla="*/ 35 w 49"/>
                <a:gd name="T11" fmla="*/ 10 h 17"/>
                <a:gd name="T12" fmla="*/ 29 w 49"/>
                <a:gd name="T13" fmla="*/ 4 h 17"/>
                <a:gd name="T14" fmla="*/ 40 w 49"/>
                <a:gd name="T15" fmla="*/ 7 h 17"/>
                <a:gd name="T16" fmla="*/ 33 w 49"/>
                <a:gd name="T17" fmla="*/ 0 h 17"/>
                <a:gd name="T18" fmla="*/ 49 w 49"/>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17">
                  <a:moveTo>
                    <a:pt x="0" y="17"/>
                  </a:moveTo>
                  <a:cubicBezTo>
                    <a:pt x="6" y="17"/>
                    <a:pt x="16" y="16"/>
                    <a:pt x="23" y="16"/>
                  </a:cubicBezTo>
                  <a:cubicBezTo>
                    <a:pt x="20" y="15"/>
                    <a:pt x="16" y="13"/>
                    <a:pt x="13" y="11"/>
                  </a:cubicBezTo>
                  <a:cubicBezTo>
                    <a:pt x="17" y="12"/>
                    <a:pt x="22" y="14"/>
                    <a:pt x="27" y="14"/>
                  </a:cubicBezTo>
                  <a:cubicBezTo>
                    <a:pt x="25" y="12"/>
                    <a:pt x="23" y="10"/>
                    <a:pt x="21" y="8"/>
                  </a:cubicBezTo>
                  <a:cubicBezTo>
                    <a:pt x="25" y="8"/>
                    <a:pt x="30" y="9"/>
                    <a:pt x="35" y="10"/>
                  </a:cubicBezTo>
                  <a:cubicBezTo>
                    <a:pt x="33" y="9"/>
                    <a:pt x="31" y="5"/>
                    <a:pt x="29" y="4"/>
                  </a:cubicBezTo>
                  <a:cubicBezTo>
                    <a:pt x="33" y="4"/>
                    <a:pt x="37" y="5"/>
                    <a:pt x="40" y="7"/>
                  </a:cubicBezTo>
                  <a:cubicBezTo>
                    <a:pt x="38" y="5"/>
                    <a:pt x="35" y="3"/>
                    <a:pt x="33" y="0"/>
                  </a:cubicBezTo>
                  <a:cubicBezTo>
                    <a:pt x="39" y="0"/>
                    <a:pt x="44" y="3"/>
                    <a:pt x="49" y="4"/>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03" name="Freeform 641"/>
            <p:cNvSpPr/>
            <p:nvPr/>
          </p:nvSpPr>
          <p:spPr bwMode="auto">
            <a:xfrm>
              <a:off x="6675438" y="3471863"/>
              <a:ext cx="63500" cy="166688"/>
            </a:xfrm>
            <a:custGeom>
              <a:avLst/>
              <a:gdLst>
                <a:gd name="T0" fmla="*/ 3 w 17"/>
                <a:gd name="T1" fmla="*/ 25 h 44"/>
                <a:gd name="T2" fmla="*/ 15 w 17"/>
                <a:gd name="T3" fmla="*/ 44 h 44"/>
                <a:gd name="T4" fmla="*/ 0 w 17"/>
                <a:gd name="T5" fmla="*/ 19 h 44"/>
                <a:gd name="T6" fmla="*/ 17 w 17"/>
                <a:gd name="T7" fmla="*/ 34 h 44"/>
                <a:gd name="T8" fmla="*/ 2 w 17"/>
                <a:gd name="T9" fmla="*/ 9 h 44"/>
                <a:gd name="T10" fmla="*/ 13 w 17"/>
                <a:gd name="T11" fmla="*/ 24 h 44"/>
                <a:gd name="T12" fmla="*/ 1 w 17"/>
                <a:gd name="T13" fmla="*/ 2 h 44"/>
                <a:gd name="T14" fmla="*/ 4 w 17"/>
                <a:gd name="T15" fmla="*/ 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4">
                  <a:moveTo>
                    <a:pt x="3" y="25"/>
                  </a:moveTo>
                  <a:cubicBezTo>
                    <a:pt x="7" y="32"/>
                    <a:pt x="10" y="38"/>
                    <a:pt x="15" y="44"/>
                  </a:cubicBezTo>
                  <a:cubicBezTo>
                    <a:pt x="12" y="35"/>
                    <a:pt x="5" y="28"/>
                    <a:pt x="0" y="19"/>
                  </a:cubicBezTo>
                  <a:cubicBezTo>
                    <a:pt x="7" y="24"/>
                    <a:pt x="11" y="30"/>
                    <a:pt x="17" y="34"/>
                  </a:cubicBezTo>
                  <a:cubicBezTo>
                    <a:pt x="13" y="26"/>
                    <a:pt x="3" y="17"/>
                    <a:pt x="2" y="9"/>
                  </a:cubicBezTo>
                  <a:cubicBezTo>
                    <a:pt x="7" y="13"/>
                    <a:pt x="10" y="18"/>
                    <a:pt x="13" y="24"/>
                  </a:cubicBezTo>
                  <a:cubicBezTo>
                    <a:pt x="9" y="17"/>
                    <a:pt x="4" y="10"/>
                    <a:pt x="1" y="2"/>
                  </a:cubicBezTo>
                  <a:cubicBezTo>
                    <a:pt x="2" y="0"/>
                    <a:pt x="3" y="2"/>
                    <a:pt x="4" y="1"/>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04" name="Freeform 642"/>
            <p:cNvSpPr/>
            <p:nvPr/>
          </p:nvSpPr>
          <p:spPr bwMode="auto">
            <a:xfrm>
              <a:off x="6604001" y="3271838"/>
              <a:ext cx="60325" cy="136525"/>
            </a:xfrm>
            <a:custGeom>
              <a:avLst/>
              <a:gdLst>
                <a:gd name="T0" fmla="*/ 5 w 16"/>
                <a:gd name="T1" fmla="*/ 26 h 36"/>
                <a:gd name="T2" fmla="*/ 16 w 16"/>
                <a:gd name="T3" fmla="*/ 36 h 36"/>
                <a:gd name="T4" fmla="*/ 4 w 16"/>
                <a:gd name="T5" fmla="*/ 19 h 36"/>
                <a:gd name="T6" fmla="*/ 16 w 16"/>
                <a:gd name="T7" fmla="*/ 30 h 36"/>
                <a:gd name="T8" fmla="*/ 1 w 16"/>
                <a:gd name="T9" fmla="*/ 9 h 36"/>
                <a:gd name="T10" fmla="*/ 12 w 16"/>
                <a:gd name="T11" fmla="*/ 20 h 36"/>
                <a:gd name="T12" fmla="*/ 0 w 16"/>
                <a:gd name="T13" fmla="*/ 0 h 36"/>
                <a:gd name="T14" fmla="*/ 7 w 16"/>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6">
                  <a:moveTo>
                    <a:pt x="5" y="26"/>
                  </a:moveTo>
                  <a:cubicBezTo>
                    <a:pt x="8" y="30"/>
                    <a:pt x="13" y="32"/>
                    <a:pt x="16" y="36"/>
                  </a:cubicBezTo>
                  <a:cubicBezTo>
                    <a:pt x="14" y="31"/>
                    <a:pt x="7" y="25"/>
                    <a:pt x="4" y="19"/>
                  </a:cubicBezTo>
                  <a:cubicBezTo>
                    <a:pt x="8" y="22"/>
                    <a:pt x="13" y="25"/>
                    <a:pt x="16" y="30"/>
                  </a:cubicBezTo>
                  <a:cubicBezTo>
                    <a:pt x="12" y="23"/>
                    <a:pt x="6" y="16"/>
                    <a:pt x="1" y="9"/>
                  </a:cubicBezTo>
                  <a:cubicBezTo>
                    <a:pt x="5" y="12"/>
                    <a:pt x="8" y="16"/>
                    <a:pt x="12" y="20"/>
                  </a:cubicBezTo>
                  <a:cubicBezTo>
                    <a:pt x="8" y="13"/>
                    <a:pt x="4" y="7"/>
                    <a:pt x="0" y="0"/>
                  </a:cubicBezTo>
                  <a:cubicBezTo>
                    <a:pt x="2" y="3"/>
                    <a:pt x="5" y="6"/>
                    <a:pt x="7" y="8"/>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05" name="Freeform 643"/>
            <p:cNvSpPr/>
            <p:nvPr/>
          </p:nvSpPr>
          <p:spPr bwMode="auto">
            <a:xfrm>
              <a:off x="5946776" y="3498851"/>
              <a:ext cx="90488" cy="212725"/>
            </a:xfrm>
            <a:custGeom>
              <a:avLst/>
              <a:gdLst>
                <a:gd name="T0" fmla="*/ 8 w 24"/>
                <a:gd name="T1" fmla="*/ 40 h 56"/>
                <a:gd name="T2" fmla="*/ 24 w 24"/>
                <a:gd name="T3" fmla="*/ 56 h 56"/>
                <a:gd name="T4" fmla="*/ 0 w 24"/>
                <a:gd name="T5" fmla="*/ 26 h 56"/>
                <a:gd name="T6" fmla="*/ 20 w 24"/>
                <a:gd name="T7" fmla="*/ 41 h 56"/>
                <a:gd name="T8" fmla="*/ 1 w 24"/>
                <a:gd name="T9" fmla="*/ 11 h 56"/>
                <a:gd name="T10" fmla="*/ 11 w 24"/>
                <a:gd name="T11" fmla="*/ 25 h 56"/>
                <a:gd name="T12" fmla="*/ 0 w 24"/>
                <a:gd name="T13" fmla="*/ 2 h 56"/>
                <a:gd name="T14" fmla="*/ 1 w 24"/>
                <a:gd name="T15" fmla="*/ 2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56">
                  <a:moveTo>
                    <a:pt x="8" y="40"/>
                  </a:moveTo>
                  <a:cubicBezTo>
                    <a:pt x="10" y="44"/>
                    <a:pt x="19" y="52"/>
                    <a:pt x="24" y="56"/>
                  </a:cubicBezTo>
                  <a:cubicBezTo>
                    <a:pt x="19" y="46"/>
                    <a:pt x="9" y="33"/>
                    <a:pt x="0" y="26"/>
                  </a:cubicBezTo>
                  <a:cubicBezTo>
                    <a:pt x="6" y="31"/>
                    <a:pt x="13" y="37"/>
                    <a:pt x="20" y="41"/>
                  </a:cubicBezTo>
                  <a:cubicBezTo>
                    <a:pt x="17" y="32"/>
                    <a:pt x="8" y="17"/>
                    <a:pt x="1" y="11"/>
                  </a:cubicBezTo>
                  <a:cubicBezTo>
                    <a:pt x="3" y="17"/>
                    <a:pt x="8" y="20"/>
                    <a:pt x="11" y="25"/>
                  </a:cubicBezTo>
                  <a:cubicBezTo>
                    <a:pt x="7" y="18"/>
                    <a:pt x="2" y="10"/>
                    <a:pt x="0" y="2"/>
                  </a:cubicBezTo>
                  <a:cubicBezTo>
                    <a:pt x="0" y="0"/>
                    <a:pt x="0" y="2"/>
                    <a:pt x="1" y="2"/>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06" name="Freeform 644"/>
            <p:cNvSpPr/>
            <p:nvPr/>
          </p:nvSpPr>
          <p:spPr bwMode="auto">
            <a:xfrm>
              <a:off x="6138863" y="3101976"/>
              <a:ext cx="204788" cy="68263"/>
            </a:xfrm>
            <a:custGeom>
              <a:avLst/>
              <a:gdLst>
                <a:gd name="T0" fmla="*/ 0 w 54"/>
                <a:gd name="T1" fmla="*/ 15 h 18"/>
                <a:gd name="T2" fmla="*/ 54 w 54"/>
                <a:gd name="T3" fmla="*/ 0 h 18"/>
              </a:gdLst>
              <a:ahLst/>
              <a:cxnLst>
                <a:cxn ang="0">
                  <a:pos x="T0" y="T1"/>
                </a:cxn>
                <a:cxn ang="0">
                  <a:pos x="T2" y="T3"/>
                </a:cxn>
              </a:cxnLst>
              <a:rect l="0" t="0" r="r" b="b"/>
              <a:pathLst>
                <a:path w="54" h="18">
                  <a:moveTo>
                    <a:pt x="0" y="15"/>
                  </a:moveTo>
                  <a:cubicBezTo>
                    <a:pt x="17" y="18"/>
                    <a:pt x="41" y="6"/>
                    <a:pt x="54" y="0"/>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07" name="Freeform 645"/>
            <p:cNvSpPr/>
            <p:nvPr/>
          </p:nvSpPr>
          <p:spPr bwMode="auto">
            <a:xfrm>
              <a:off x="6165851" y="3132138"/>
              <a:ext cx="207963" cy="76200"/>
            </a:xfrm>
            <a:custGeom>
              <a:avLst/>
              <a:gdLst>
                <a:gd name="T0" fmla="*/ 0 w 55"/>
                <a:gd name="T1" fmla="*/ 20 h 20"/>
                <a:gd name="T2" fmla="*/ 32 w 55"/>
                <a:gd name="T3" fmla="*/ 10 h 20"/>
                <a:gd name="T4" fmla="*/ 55 w 55"/>
                <a:gd name="T5" fmla="*/ 0 h 20"/>
              </a:gdLst>
              <a:ahLst/>
              <a:cxnLst>
                <a:cxn ang="0">
                  <a:pos x="T0" y="T1"/>
                </a:cxn>
                <a:cxn ang="0">
                  <a:pos x="T2" y="T3"/>
                </a:cxn>
                <a:cxn ang="0">
                  <a:pos x="T4" y="T5"/>
                </a:cxn>
              </a:cxnLst>
              <a:rect l="0" t="0" r="r" b="b"/>
              <a:pathLst>
                <a:path w="55" h="20">
                  <a:moveTo>
                    <a:pt x="0" y="20"/>
                  </a:moveTo>
                  <a:cubicBezTo>
                    <a:pt x="10" y="16"/>
                    <a:pt x="22" y="15"/>
                    <a:pt x="32" y="10"/>
                  </a:cubicBezTo>
                  <a:cubicBezTo>
                    <a:pt x="40" y="7"/>
                    <a:pt x="47" y="3"/>
                    <a:pt x="55" y="0"/>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08" name="Freeform 646"/>
            <p:cNvSpPr/>
            <p:nvPr/>
          </p:nvSpPr>
          <p:spPr bwMode="auto">
            <a:xfrm>
              <a:off x="6199188" y="3200401"/>
              <a:ext cx="193675" cy="60325"/>
            </a:xfrm>
            <a:custGeom>
              <a:avLst/>
              <a:gdLst>
                <a:gd name="T0" fmla="*/ 0 w 51"/>
                <a:gd name="T1" fmla="*/ 16 h 16"/>
                <a:gd name="T2" fmla="*/ 51 w 51"/>
                <a:gd name="T3" fmla="*/ 0 h 16"/>
              </a:gdLst>
              <a:ahLst/>
              <a:cxnLst>
                <a:cxn ang="0">
                  <a:pos x="T0" y="T1"/>
                </a:cxn>
                <a:cxn ang="0">
                  <a:pos x="T2" y="T3"/>
                </a:cxn>
              </a:cxnLst>
              <a:rect l="0" t="0" r="r" b="b"/>
              <a:pathLst>
                <a:path w="51" h="16">
                  <a:moveTo>
                    <a:pt x="0" y="16"/>
                  </a:moveTo>
                  <a:cubicBezTo>
                    <a:pt x="15" y="8"/>
                    <a:pt x="35" y="5"/>
                    <a:pt x="51" y="0"/>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09" name="Freeform 647"/>
            <p:cNvSpPr/>
            <p:nvPr/>
          </p:nvSpPr>
          <p:spPr bwMode="auto">
            <a:xfrm>
              <a:off x="6237288" y="3290888"/>
              <a:ext cx="200025" cy="65088"/>
            </a:xfrm>
            <a:custGeom>
              <a:avLst/>
              <a:gdLst>
                <a:gd name="T0" fmla="*/ 0 w 53"/>
                <a:gd name="T1" fmla="*/ 17 h 17"/>
                <a:gd name="T2" fmla="*/ 53 w 53"/>
                <a:gd name="T3" fmla="*/ 0 h 17"/>
              </a:gdLst>
              <a:ahLst/>
              <a:cxnLst>
                <a:cxn ang="0">
                  <a:pos x="T0" y="T1"/>
                </a:cxn>
                <a:cxn ang="0">
                  <a:pos x="T2" y="T3"/>
                </a:cxn>
              </a:cxnLst>
              <a:rect l="0" t="0" r="r" b="b"/>
              <a:pathLst>
                <a:path w="53" h="17">
                  <a:moveTo>
                    <a:pt x="0" y="17"/>
                  </a:moveTo>
                  <a:cubicBezTo>
                    <a:pt x="17" y="14"/>
                    <a:pt x="37" y="7"/>
                    <a:pt x="53" y="0"/>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10" name="Freeform 648"/>
            <p:cNvSpPr/>
            <p:nvPr/>
          </p:nvSpPr>
          <p:spPr bwMode="auto">
            <a:xfrm>
              <a:off x="6256338" y="3340101"/>
              <a:ext cx="200025" cy="79375"/>
            </a:xfrm>
            <a:custGeom>
              <a:avLst/>
              <a:gdLst>
                <a:gd name="T0" fmla="*/ 0 w 53"/>
                <a:gd name="T1" fmla="*/ 21 h 21"/>
                <a:gd name="T2" fmla="*/ 53 w 53"/>
                <a:gd name="T3" fmla="*/ 0 h 21"/>
              </a:gdLst>
              <a:ahLst/>
              <a:cxnLst>
                <a:cxn ang="0">
                  <a:pos x="T0" y="T1"/>
                </a:cxn>
                <a:cxn ang="0">
                  <a:pos x="T2" y="T3"/>
                </a:cxn>
              </a:cxnLst>
              <a:rect l="0" t="0" r="r" b="b"/>
              <a:pathLst>
                <a:path w="53" h="21">
                  <a:moveTo>
                    <a:pt x="0" y="21"/>
                  </a:moveTo>
                  <a:cubicBezTo>
                    <a:pt x="15" y="14"/>
                    <a:pt x="36" y="6"/>
                    <a:pt x="53" y="0"/>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11" name="Freeform 649"/>
            <p:cNvSpPr/>
            <p:nvPr/>
          </p:nvSpPr>
          <p:spPr bwMode="auto">
            <a:xfrm>
              <a:off x="6275388" y="3400426"/>
              <a:ext cx="200025" cy="68263"/>
            </a:xfrm>
            <a:custGeom>
              <a:avLst/>
              <a:gdLst>
                <a:gd name="T0" fmla="*/ 0 w 53"/>
                <a:gd name="T1" fmla="*/ 18 h 18"/>
                <a:gd name="T2" fmla="*/ 53 w 53"/>
                <a:gd name="T3" fmla="*/ 0 h 18"/>
              </a:gdLst>
              <a:ahLst/>
              <a:cxnLst>
                <a:cxn ang="0">
                  <a:pos x="T0" y="T1"/>
                </a:cxn>
                <a:cxn ang="0">
                  <a:pos x="T2" y="T3"/>
                </a:cxn>
              </a:cxnLst>
              <a:rect l="0" t="0" r="r" b="b"/>
              <a:pathLst>
                <a:path w="53" h="18">
                  <a:moveTo>
                    <a:pt x="0" y="18"/>
                  </a:moveTo>
                  <a:cubicBezTo>
                    <a:pt x="19" y="15"/>
                    <a:pt x="36" y="5"/>
                    <a:pt x="53" y="0"/>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12" name="Freeform 650"/>
            <p:cNvSpPr/>
            <p:nvPr/>
          </p:nvSpPr>
          <p:spPr bwMode="auto">
            <a:xfrm>
              <a:off x="6308726" y="3498851"/>
              <a:ext cx="204788" cy="65088"/>
            </a:xfrm>
            <a:custGeom>
              <a:avLst/>
              <a:gdLst>
                <a:gd name="T0" fmla="*/ 0 w 54"/>
                <a:gd name="T1" fmla="*/ 17 h 17"/>
                <a:gd name="T2" fmla="*/ 54 w 54"/>
                <a:gd name="T3" fmla="*/ 0 h 17"/>
              </a:gdLst>
              <a:ahLst/>
              <a:cxnLst>
                <a:cxn ang="0">
                  <a:pos x="T0" y="T1"/>
                </a:cxn>
                <a:cxn ang="0">
                  <a:pos x="T2" y="T3"/>
                </a:cxn>
              </a:cxnLst>
              <a:rect l="0" t="0" r="r" b="b"/>
              <a:pathLst>
                <a:path w="54" h="17">
                  <a:moveTo>
                    <a:pt x="0" y="17"/>
                  </a:moveTo>
                  <a:cubicBezTo>
                    <a:pt x="16" y="9"/>
                    <a:pt x="37" y="7"/>
                    <a:pt x="54" y="0"/>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13" name="Freeform 651"/>
            <p:cNvSpPr/>
            <p:nvPr/>
          </p:nvSpPr>
          <p:spPr bwMode="auto">
            <a:xfrm>
              <a:off x="6327776" y="3540126"/>
              <a:ext cx="219075" cy="79375"/>
            </a:xfrm>
            <a:custGeom>
              <a:avLst/>
              <a:gdLst>
                <a:gd name="T0" fmla="*/ 0 w 58"/>
                <a:gd name="T1" fmla="*/ 19 h 21"/>
                <a:gd name="T2" fmla="*/ 58 w 58"/>
                <a:gd name="T3" fmla="*/ 0 h 21"/>
              </a:gdLst>
              <a:ahLst/>
              <a:cxnLst>
                <a:cxn ang="0">
                  <a:pos x="T0" y="T1"/>
                </a:cxn>
                <a:cxn ang="0">
                  <a:pos x="T2" y="T3"/>
                </a:cxn>
              </a:cxnLst>
              <a:rect l="0" t="0" r="r" b="b"/>
              <a:pathLst>
                <a:path w="58" h="21">
                  <a:moveTo>
                    <a:pt x="0" y="19"/>
                  </a:moveTo>
                  <a:cubicBezTo>
                    <a:pt x="20" y="21"/>
                    <a:pt x="39" y="1"/>
                    <a:pt x="58" y="0"/>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14" name="Freeform 652"/>
            <p:cNvSpPr/>
            <p:nvPr/>
          </p:nvSpPr>
          <p:spPr bwMode="auto">
            <a:xfrm>
              <a:off x="6338888" y="3608388"/>
              <a:ext cx="207963" cy="65088"/>
            </a:xfrm>
            <a:custGeom>
              <a:avLst/>
              <a:gdLst>
                <a:gd name="T0" fmla="*/ 0 w 55"/>
                <a:gd name="T1" fmla="*/ 17 h 17"/>
                <a:gd name="T2" fmla="*/ 55 w 55"/>
                <a:gd name="T3" fmla="*/ 0 h 17"/>
              </a:gdLst>
              <a:ahLst/>
              <a:cxnLst>
                <a:cxn ang="0">
                  <a:pos x="T0" y="T1"/>
                </a:cxn>
                <a:cxn ang="0">
                  <a:pos x="T2" y="T3"/>
                </a:cxn>
              </a:cxnLst>
              <a:rect l="0" t="0" r="r" b="b"/>
              <a:pathLst>
                <a:path w="55" h="17">
                  <a:moveTo>
                    <a:pt x="0" y="17"/>
                  </a:moveTo>
                  <a:cubicBezTo>
                    <a:pt x="20" y="16"/>
                    <a:pt x="37" y="6"/>
                    <a:pt x="55" y="0"/>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15" name="Freeform 653"/>
            <p:cNvSpPr/>
            <p:nvPr/>
          </p:nvSpPr>
          <p:spPr bwMode="auto">
            <a:xfrm>
              <a:off x="6034088" y="3457576"/>
              <a:ext cx="79375" cy="19050"/>
            </a:xfrm>
            <a:custGeom>
              <a:avLst/>
              <a:gdLst>
                <a:gd name="T0" fmla="*/ 0 w 21"/>
                <a:gd name="T1" fmla="*/ 2 h 5"/>
                <a:gd name="T2" fmla="*/ 20 w 21"/>
                <a:gd name="T3" fmla="*/ 4 h 5"/>
                <a:gd name="T4" fmla="*/ 5 w 21"/>
                <a:gd name="T5" fmla="*/ 0 h 5"/>
                <a:gd name="T6" fmla="*/ 21 w 21"/>
                <a:gd name="T7" fmla="*/ 5 h 5"/>
              </a:gdLst>
              <a:ahLst/>
              <a:cxnLst>
                <a:cxn ang="0">
                  <a:pos x="T0" y="T1"/>
                </a:cxn>
                <a:cxn ang="0">
                  <a:pos x="T2" y="T3"/>
                </a:cxn>
                <a:cxn ang="0">
                  <a:pos x="T4" y="T5"/>
                </a:cxn>
                <a:cxn ang="0">
                  <a:pos x="T6" y="T7"/>
                </a:cxn>
              </a:cxnLst>
              <a:rect l="0" t="0" r="r" b="b"/>
              <a:pathLst>
                <a:path w="21" h="5">
                  <a:moveTo>
                    <a:pt x="0" y="2"/>
                  </a:moveTo>
                  <a:cubicBezTo>
                    <a:pt x="7" y="2"/>
                    <a:pt x="13" y="5"/>
                    <a:pt x="20" y="4"/>
                  </a:cubicBezTo>
                  <a:cubicBezTo>
                    <a:pt x="16" y="2"/>
                    <a:pt x="10" y="0"/>
                    <a:pt x="5" y="0"/>
                  </a:cubicBezTo>
                  <a:cubicBezTo>
                    <a:pt x="10" y="0"/>
                    <a:pt x="17" y="2"/>
                    <a:pt x="21" y="5"/>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16" name="Freeform 654"/>
            <p:cNvSpPr/>
            <p:nvPr/>
          </p:nvSpPr>
          <p:spPr bwMode="auto">
            <a:xfrm>
              <a:off x="6119813" y="3332163"/>
              <a:ext cx="46038" cy="155575"/>
            </a:xfrm>
            <a:custGeom>
              <a:avLst/>
              <a:gdLst>
                <a:gd name="T0" fmla="*/ 0 w 12"/>
                <a:gd name="T1" fmla="*/ 37 h 41"/>
                <a:gd name="T2" fmla="*/ 12 w 12"/>
                <a:gd name="T3" fmla="*/ 0 h 41"/>
                <a:gd name="T4" fmla="*/ 1 w 12"/>
                <a:gd name="T5" fmla="*/ 41 h 41"/>
              </a:gdLst>
              <a:ahLst/>
              <a:cxnLst>
                <a:cxn ang="0">
                  <a:pos x="T0" y="T1"/>
                </a:cxn>
                <a:cxn ang="0">
                  <a:pos x="T2" y="T3"/>
                </a:cxn>
                <a:cxn ang="0">
                  <a:pos x="T4" y="T5"/>
                </a:cxn>
              </a:cxnLst>
              <a:rect l="0" t="0" r="r" b="b"/>
              <a:pathLst>
                <a:path w="12" h="41">
                  <a:moveTo>
                    <a:pt x="0" y="37"/>
                  </a:moveTo>
                  <a:cubicBezTo>
                    <a:pt x="2" y="25"/>
                    <a:pt x="9" y="12"/>
                    <a:pt x="12" y="0"/>
                  </a:cubicBezTo>
                  <a:cubicBezTo>
                    <a:pt x="10" y="15"/>
                    <a:pt x="7" y="27"/>
                    <a:pt x="1" y="41"/>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17" name="Freeform 655"/>
            <p:cNvSpPr/>
            <p:nvPr/>
          </p:nvSpPr>
          <p:spPr bwMode="auto">
            <a:xfrm>
              <a:off x="5992813" y="3189288"/>
              <a:ext cx="66675" cy="123825"/>
            </a:xfrm>
            <a:custGeom>
              <a:avLst/>
              <a:gdLst>
                <a:gd name="T0" fmla="*/ 18 w 18"/>
                <a:gd name="T1" fmla="*/ 0 h 33"/>
                <a:gd name="T2" fmla="*/ 0 w 18"/>
                <a:gd name="T3" fmla="*/ 12 h 33"/>
                <a:gd name="T4" fmla="*/ 12 w 18"/>
                <a:gd name="T5" fmla="*/ 33 h 33"/>
                <a:gd name="T6" fmla="*/ 3 w 18"/>
                <a:gd name="T7" fmla="*/ 11 h 33"/>
              </a:gdLst>
              <a:ahLst/>
              <a:cxnLst>
                <a:cxn ang="0">
                  <a:pos x="T0" y="T1"/>
                </a:cxn>
                <a:cxn ang="0">
                  <a:pos x="T2" y="T3"/>
                </a:cxn>
                <a:cxn ang="0">
                  <a:pos x="T4" y="T5"/>
                </a:cxn>
                <a:cxn ang="0">
                  <a:pos x="T6" y="T7"/>
                </a:cxn>
              </a:cxnLst>
              <a:rect l="0" t="0" r="r" b="b"/>
              <a:pathLst>
                <a:path w="18" h="33">
                  <a:moveTo>
                    <a:pt x="18" y="0"/>
                  </a:moveTo>
                  <a:cubicBezTo>
                    <a:pt x="12" y="4"/>
                    <a:pt x="6" y="8"/>
                    <a:pt x="0" y="12"/>
                  </a:cubicBezTo>
                  <a:cubicBezTo>
                    <a:pt x="3" y="19"/>
                    <a:pt x="8" y="26"/>
                    <a:pt x="12" y="33"/>
                  </a:cubicBezTo>
                  <a:cubicBezTo>
                    <a:pt x="7" y="27"/>
                    <a:pt x="6" y="19"/>
                    <a:pt x="3" y="11"/>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18" name="Freeform 656"/>
            <p:cNvSpPr/>
            <p:nvPr/>
          </p:nvSpPr>
          <p:spPr bwMode="auto">
            <a:xfrm>
              <a:off x="6059488" y="3397251"/>
              <a:ext cx="79375" cy="139700"/>
            </a:xfrm>
            <a:custGeom>
              <a:avLst/>
              <a:gdLst>
                <a:gd name="T0" fmla="*/ 10 w 21"/>
                <a:gd name="T1" fmla="*/ 37 h 37"/>
                <a:gd name="T2" fmla="*/ 2 w 21"/>
                <a:gd name="T3" fmla="*/ 10 h 37"/>
                <a:gd name="T4" fmla="*/ 21 w 21"/>
                <a:gd name="T5" fmla="*/ 0 h 37"/>
                <a:gd name="T6" fmla="*/ 3 w 21"/>
                <a:gd name="T7" fmla="*/ 8 h 37"/>
              </a:gdLst>
              <a:ahLst/>
              <a:cxnLst>
                <a:cxn ang="0">
                  <a:pos x="T0" y="T1"/>
                </a:cxn>
                <a:cxn ang="0">
                  <a:pos x="T2" y="T3"/>
                </a:cxn>
                <a:cxn ang="0">
                  <a:pos x="T4" y="T5"/>
                </a:cxn>
                <a:cxn ang="0">
                  <a:pos x="T6" y="T7"/>
                </a:cxn>
              </a:cxnLst>
              <a:rect l="0" t="0" r="r" b="b"/>
              <a:pathLst>
                <a:path w="21" h="37">
                  <a:moveTo>
                    <a:pt x="10" y="37"/>
                  </a:moveTo>
                  <a:cubicBezTo>
                    <a:pt x="6" y="32"/>
                    <a:pt x="0" y="16"/>
                    <a:pt x="2" y="10"/>
                  </a:cubicBezTo>
                  <a:cubicBezTo>
                    <a:pt x="3" y="5"/>
                    <a:pt x="16" y="1"/>
                    <a:pt x="21" y="0"/>
                  </a:cubicBezTo>
                  <a:cubicBezTo>
                    <a:pt x="15" y="2"/>
                    <a:pt x="9" y="6"/>
                    <a:pt x="3" y="8"/>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419" name="Freeform 657"/>
            <p:cNvSpPr/>
            <p:nvPr/>
          </p:nvSpPr>
          <p:spPr bwMode="auto">
            <a:xfrm>
              <a:off x="6138863" y="3578226"/>
              <a:ext cx="84138" cy="128588"/>
            </a:xfrm>
            <a:custGeom>
              <a:avLst/>
              <a:gdLst>
                <a:gd name="T0" fmla="*/ 10 w 22"/>
                <a:gd name="T1" fmla="*/ 34 h 34"/>
                <a:gd name="T2" fmla="*/ 0 w 22"/>
                <a:gd name="T3" fmla="*/ 8 h 34"/>
                <a:gd name="T4" fmla="*/ 22 w 22"/>
                <a:gd name="T5" fmla="*/ 0 h 34"/>
                <a:gd name="T6" fmla="*/ 5 w 22"/>
                <a:gd name="T7" fmla="*/ 9 h 34"/>
                <a:gd name="T8" fmla="*/ 4 w 22"/>
                <a:gd name="T9" fmla="*/ 20 h 34"/>
              </a:gdLst>
              <a:ahLst/>
              <a:cxnLst>
                <a:cxn ang="0">
                  <a:pos x="T0" y="T1"/>
                </a:cxn>
                <a:cxn ang="0">
                  <a:pos x="T2" y="T3"/>
                </a:cxn>
                <a:cxn ang="0">
                  <a:pos x="T4" y="T5"/>
                </a:cxn>
                <a:cxn ang="0">
                  <a:pos x="T6" y="T7"/>
                </a:cxn>
                <a:cxn ang="0">
                  <a:pos x="T8" y="T9"/>
                </a:cxn>
              </a:cxnLst>
              <a:rect l="0" t="0" r="r" b="b"/>
              <a:pathLst>
                <a:path w="22" h="34">
                  <a:moveTo>
                    <a:pt x="10" y="34"/>
                  </a:moveTo>
                  <a:cubicBezTo>
                    <a:pt x="5" y="31"/>
                    <a:pt x="2" y="14"/>
                    <a:pt x="0" y="8"/>
                  </a:cubicBezTo>
                  <a:cubicBezTo>
                    <a:pt x="6" y="4"/>
                    <a:pt x="15" y="2"/>
                    <a:pt x="22" y="0"/>
                  </a:cubicBezTo>
                  <a:cubicBezTo>
                    <a:pt x="17" y="3"/>
                    <a:pt x="9" y="4"/>
                    <a:pt x="5" y="9"/>
                  </a:cubicBezTo>
                  <a:cubicBezTo>
                    <a:pt x="2" y="13"/>
                    <a:pt x="4" y="15"/>
                    <a:pt x="4" y="20"/>
                  </a:cubicBezTo>
                </a:path>
              </a:pathLst>
            </a:custGeom>
            <a:noFill/>
            <a:ln w="3175" cap="rnd">
              <a:solidFill>
                <a:srgbClr val="66666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1000"/>
                                        <p:tgtEl>
                                          <p:spTgt spid="370"/>
                                        </p:tgtEl>
                                      </p:cBhvr>
                                    </p:animEffect>
                                    <p:anim calcmode="lin" valueType="num">
                                      <p:cBhvr>
                                        <p:cTn id="8" dur="1000" fill="hold"/>
                                        <p:tgtEl>
                                          <p:spTgt spid="370"/>
                                        </p:tgtEl>
                                        <p:attrNameLst>
                                          <p:attrName>ppt_x</p:attrName>
                                        </p:attrNameLst>
                                      </p:cBhvr>
                                      <p:tavLst>
                                        <p:tav tm="0">
                                          <p:val>
                                            <p:strVal val="#ppt_x"/>
                                          </p:val>
                                        </p:tav>
                                        <p:tav tm="100000">
                                          <p:val>
                                            <p:strVal val="#ppt_x"/>
                                          </p:val>
                                        </p:tav>
                                      </p:tavLst>
                                    </p:anim>
                                    <p:anim calcmode="lin" valueType="num">
                                      <p:cBhvr>
                                        <p:cTn id="9" dur="1000" fill="hold"/>
                                        <p:tgtEl>
                                          <p:spTgt spid="37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86"/>
                                        </p:tgtEl>
                                        <p:attrNameLst>
                                          <p:attrName>style.visibility</p:attrName>
                                        </p:attrNameLst>
                                      </p:cBhvr>
                                      <p:to>
                                        <p:strVal val="visible"/>
                                      </p:to>
                                    </p:set>
                                    <p:anim calcmode="lin" valueType="num">
                                      <p:cBhvr>
                                        <p:cTn id="13" dur="500" fill="hold"/>
                                        <p:tgtEl>
                                          <p:spTgt spid="186"/>
                                        </p:tgtEl>
                                        <p:attrNameLst>
                                          <p:attrName>ppt_w</p:attrName>
                                        </p:attrNameLst>
                                      </p:cBhvr>
                                      <p:tavLst>
                                        <p:tav tm="0">
                                          <p:val>
                                            <p:fltVal val="0"/>
                                          </p:val>
                                        </p:tav>
                                        <p:tav tm="100000">
                                          <p:val>
                                            <p:strVal val="#ppt_w"/>
                                          </p:val>
                                        </p:tav>
                                      </p:tavLst>
                                    </p:anim>
                                    <p:anim calcmode="lin" valueType="num">
                                      <p:cBhvr>
                                        <p:cTn id="14" dur="500" fill="hold"/>
                                        <p:tgtEl>
                                          <p:spTgt spid="186"/>
                                        </p:tgtEl>
                                        <p:attrNameLst>
                                          <p:attrName>ppt_h</p:attrName>
                                        </p:attrNameLst>
                                      </p:cBhvr>
                                      <p:tavLst>
                                        <p:tav tm="0">
                                          <p:val>
                                            <p:fltVal val="0"/>
                                          </p:val>
                                        </p:tav>
                                        <p:tav tm="100000">
                                          <p:val>
                                            <p:strVal val="#ppt_h"/>
                                          </p:val>
                                        </p:tav>
                                      </p:tavLst>
                                    </p:anim>
                                    <p:animEffect transition="in" filter="fade">
                                      <p:cBhvr>
                                        <p:cTn id="15" dur="500"/>
                                        <p:tgtEl>
                                          <p:spTgt spid="186"/>
                                        </p:tgtEl>
                                      </p:cBhvr>
                                    </p:animEffect>
                                  </p:childTnLst>
                                </p:cTn>
                              </p:par>
                              <p:par>
                                <p:cTn id="16" presetID="53" presetClass="entr" presetSubtype="16" fill="hold" nodeType="withEffect">
                                  <p:stCondLst>
                                    <p:cond delay="1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nodeType="withEffect">
                                  <p:stCondLst>
                                    <p:cond delay="250"/>
                                  </p:stCondLst>
                                  <p:childTnLst>
                                    <p:set>
                                      <p:cBhvr>
                                        <p:cTn id="22" dur="1" fill="hold">
                                          <p:stCondLst>
                                            <p:cond delay="0"/>
                                          </p:stCondLst>
                                        </p:cTn>
                                        <p:tgtEl>
                                          <p:spTgt spid="94"/>
                                        </p:tgtEl>
                                        <p:attrNameLst>
                                          <p:attrName>style.visibility</p:attrName>
                                        </p:attrNameLst>
                                      </p:cBhvr>
                                      <p:to>
                                        <p:strVal val="visible"/>
                                      </p:to>
                                    </p:set>
                                    <p:anim calcmode="lin" valueType="num">
                                      <p:cBhvr>
                                        <p:cTn id="23" dur="500" fill="hold"/>
                                        <p:tgtEl>
                                          <p:spTgt spid="94"/>
                                        </p:tgtEl>
                                        <p:attrNameLst>
                                          <p:attrName>ppt_w</p:attrName>
                                        </p:attrNameLst>
                                      </p:cBhvr>
                                      <p:tavLst>
                                        <p:tav tm="0">
                                          <p:val>
                                            <p:fltVal val="0"/>
                                          </p:val>
                                        </p:tav>
                                        <p:tav tm="100000">
                                          <p:val>
                                            <p:strVal val="#ppt_w"/>
                                          </p:val>
                                        </p:tav>
                                      </p:tavLst>
                                    </p:anim>
                                    <p:anim calcmode="lin" valueType="num">
                                      <p:cBhvr>
                                        <p:cTn id="24" dur="500" fill="hold"/>
                                        <p:tgtEl>
                                          <p:spTgt spid="94"/>
                                        </p:tgtEl>
                                        <p:attrNameLst>
                                          <p:attrName>ppt_h</p:attrName>
                                        </p:attrNameLst>
                                      </p:cBhvr>
                                      <p:tavLst>
                                        <p:tav tm="0">
                                          <p:val>
                                            <p:fltVal val="0"/>
                                          </p:val>
                                        </p:tav>
                                        <p:tav tm="100000">
                                          <p:val>
                                            <p:strVal val="#ppt_h"/>
                                          </p:val>
                                        </p:tav>
                                      </p:tavLst>
                                    </p:anim>
                                    <p:animEffect transition="in" filter="fade">
                                      <p:cBhvr>
                                        <p:cTn id="25" dur="500"/>
                                        <p:tgtEl>
                                          <p:spTgt spid="94"/>
                                        </p:tgtEl>
                                      </p:cBhvr>
                                    </p:animEffect>
                                  </p:childTnLst>
                                </p:cTn>
                              </p:par>
                              <p:par>
                                <p:cTn id="26" presetID="53" presetClass="entr" presetSubtype="16" fill="hold" nodeType="withEffect">
                                  <p:stCondLst>
                                    <p:cond delay="400"/>
                                  </p:stCondLst>
                                  <p:childTnLst>
                                    <p:set>
                                      <p:cBhvr>
                                        <p:cTn id="27" dur="1" fill="hold">
                                          <p:stCondLst>
                                            <p:cond delay="0"/>
                                          </p:stCondLst>
                                        </p:cTn>
                                        <p:tgtEl>
                                          <p:spTgt spid="278"/>
                                        </p:tgtEl>
                                        <p:attrNameLst>
                                          <p:attrName>style.visibility</p:attrName>
                                        </p:attrNameLst>
                                      </p:cBhvr>
                                      <p:to>
                                        <p:strVal val="visible"/>
                                      </p:to>
                                    </p:set>
                                    <p:anim calcmode="lin" valueType="num">
                                      <p:cBhvr>
                                        <p:cTn id="28" dur="500" fill="hold"/>
                                        <p:tgtEl>
                                          <p:spTgt spid="278"/>
                                        </p:tgtEl>
                                        <p:attrNameLst>
                                          <p:attrName>ppt_w</p:attrName>
                                        </p:attrNameLst>
                                      </p:cBhvr>
                                      <p:tavLst>
                                        <p:tav tm="0">
                                          <p:val>
                                            <p:fltVal val="0"/>
                                          </p:val>
                                        </p:tav>
                                        <p:tav tm="100000">
                                          <p:val>
                                            <p:strVal val="#ppt_w"/>
                                          </p:val>
                                        </p:tav>
                                      </p:tavLst>
                                    </p:anim>
                                    <p:anim calcmode="lin" valueType="num">
                                      <p:cBhvr>
                                        <p:cTn id="29" dur="500" fill="hold"/>
                                        <p:tgtEl>
                                          <p:spTgt spid="278"/>
                                        </p:tgtEl>
                                        <p:attrNameLst>
                                          <p:attrName>ppt_h</p:attrName>
                                        </p:attrNameLst>
                                      </p:cBhvr>
                                      <p:tavLst>
                                        <p:tav tm="0">
                                          <p:val>
                                            <p:fltVal val="0"/>
                                          </p:val>
                                        </p:tav>
                                        <p:tav tm="100000">
                                          <p:val>
                                            <p:strVal val="#ppt_h"/>
                                          </p:val>
                                        </p:tav>
                                      </p:tavLst>
                                    </p:anim>
                                    <p:animEffect transition="in" filter="fade">
                                      <p:cBhvr>
                                        <p:cTn id="30"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19" y="-292"/>
            <a:ext cx="12193057" cy="6858594"/>
          </a:xfrm>
          <a:prstGeom prst="rect">
            <a:avLst/>
          </a:prstGeom>
        </p:spPr>
      </p:pic>
      <p:sp>
        <p:nvSpPr>
          <p:cNvPr id="5" name="椭圆 4"/>
          <p:cNvSpPr/>
          <p:nvPr/>
        </p:nvSpPr>
        <p:spPr>
          <a:xfrm>
            <a:off x="6604001" y="2376479"/>
            <a:ext cx="6045200" cy="6045200"/>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4685168" y="1957379"/>
            <a:ext cx="2821683" cy="3323987"/>
          </a:xfrm>
          <a:prstGeom prst="rect">
            <a:avLst/>
          </a:prstGeom>
          <a:noFill/>
        </p:spPr>
        <p:txBody>
          <a:bodyPr wrap="square" rtlCol="0">
            <a:spAutoFit/>
          </a:bodyPr>
          <a:lstStyle/>
          <a:p>
            <a:pPr algn="ctr"/>
            <a:r>
              <a:rPr lang="en-US" altLang="zh-CN" sz="7200" b="1" dirty="0">
                <a:ln>
                  <a:solidFill>
                    <a:srgbClr val="0F863B"/>
                  </a:solidFill>
                </a:ln>
                <a:solidFill>
                  <a:schemeClr val="bg1"/>
                </a:solidFill>
                <a:effectLst>
                  <a:outerShdw blurRad="38100" dist="38100" dir="2700000" algn="tl">
                    <a:srgbClr val="000000">
                      <a:alpha val="43137"/>
                    </a:srgbClr>
                  </a:outerShdw>
                </a:effectLst>
              </a:rPr>
              <a:t>PART</a:t>
            </a:r>
          </a:p>
          <a:p>
            <a:pPr algn="ctr"/>
            <a:r>
              <a:rPr lang="en-US" altLang="zh-CN" sz="13800" b="1" dirty="0">
                <a:ln>
                  <a:solidFill>
                    <a:srgbClr val="0F863B"/>
                  </a:solidFill>
                </a:ln>
                <a:solidFill>
                  <a:schemeClr val="bg1"/>
                </a:solidFill>
                <a:effectLst>
                  <a:outerShdw blurRad="38100" dist="38100" dir="2700000" algn="tl">
                    <a:srgbClr val="000000">
                      <a:alpha val="43137"/>
                    </a:srgbClr>
                  </a:outerShdw>
                </a:effectLst>
              </a:rPr>
              <a:t>02</a:t>
            </a:r>
            <a:endParaRPr lang="zh-CN" altLang="en-US" sz="13800" b="1" dirty="0">
              <a:ln>
                <a:solidFill>
                  <a:srgbClr val="0F863B"/>
                </a:solidFill>
              </a:ln>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7995385" y="3974553"/>
            <a:ext cx="3262432" cy="1015663"/>
          </a:xfrm>
          <a:prstGeom prst="rect">
            <a:avLst/>
          </a:prstGeom>
          <a:noFill/>
        </p:spPr>
        <p:txBody>
          <a:bodyPr wrap="none" rtlCol="0">
            <a:spAutoFit/>
          </a:bodyPr>
          <a:lstStyle>
            <a:defPPr>
              <a:defRPr lang="zh-CN"/>
            </a:defPPr>
            <a:lvl1pPr>
              <a:defRPr sz="6000">
                <a:blipFill>
                  <a:blip r:embed="rId4"/>
                  <a:stretch>
                    <a:fillRect/>
                  </a:stretch>
                </a:blipFill>
                <a:latin typeface="方正综艺简体" panose="02010601030101010101" pitchFamily="2" charset="-122"/>
                <a:ea typeface="方正综艺简体" panose="02010601030101010101" pitchFamily="2" charset="-122"/>
              </a:defRPr>
            </a:lvl1pPr>
          </a:lstStyle>
          <a:p>
            <a:r>
              <a:rPr lang="zh-CN" altLang="en-US" dirty="0">
                <a:ln>
                  <a:solidFill>
                    <a:srgbClr val="0F863B"/>
                  </a:solidFill>
                </a:ln>
              </a:rPr>
              <a:t>研究综述</a:t>
            </a:r>
          </a:p>
        </p:txBody>
      </p:sp>
      <p:sp>
        <p:nvSpPr>
          <p:cNvPr id="8" name="文本框 7"/>
          <p:cNvSpPr txBox="1"/>
          <p:nvPr/>
        </p:nvSpPr>
        <p:spPr>
          <a:xfrm>
            <a:off x="8014575" y="4965138"/>
            <a:ext cx="1548525"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输入标题</a:t>
            </a:r>
          </a:p>
        </p:txBody>
      </p:sp>
      <p:sp>
        <p:nvSpPr>
          <p:cNvPr id="9" name="文本框 8"/>
          <p:cNvSpPr txBox="1"/>
          <p:nvPr/>
        </p:nvSpPr>
        <p:spPr>
          <a:xfrm>
            <a:off x="8014575" y="5460116"/>
            <a:ext cx="1548525"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输入标题</a:t>
            </a:r>
          </a:p>
        </p:txBody>
      </p:sp>
      <p:sp>
        <p:nvSpPr>
          <p:cNvPr id="10" name="文本框 9"/>
          <p:cNvSpPr txBox="1"/>
          <p:nvPr/>
        </p:nvSpPr>
        <p:spPr>
          <a:xfrm>
            <a:off x="9937892" y="4965138"/>
            <a:ext cx="1548525"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输入标题</a:t>
            </a:r>
          </a:p>
        </p:txBody>
      </p:sp>
      <p:sp>
        <p:nvSpPr>
          <p:cNvPr id="11" name="文本框 10"/>
          <p:cNvSpPr txBox="1"/>
          <p:nvPr/>
        </p:nvSpPr>
        <p:spPr>
          <a:xfrm>
            <a:off x="9937892" y="5460116"/>
            <a:ext cx="1548525" cy="40011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rPr>
              <a:t>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50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149"/>
                            </p:stCondLst>
                            <p:childTnLst>
                              <p:par>
                                <p:cTn id="19" presetID="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250" fill="hold"/>
                                        <p:tgtEl>
                                          <p:spTgt spid="8"/>
                                        </p:tgtEl>
                                        <p:attrNameLst>
                                          <p:attrName>ppt_x</p:attrName>
                                        </p:attrNameLst>
                                      </p:cBhvr>
                                      <p:tavLst>
                                        <p:tav tm="0">
                                          <p:val>
                                            <p:strVal val="1+#ppt_w/2"/>
                                          </p:val>
                                        </p:tav>
                                        <p:tav tm="100000">
                                          <p:val>
                                            <p:strVal val="#ppt_x"/>
                                          </p:val>
                                        </p:tav>
                                      </p:tavLst>
                                    </p:anim>
                                    <p:anim calcmode="lin" valueType="num">
                                      <p:cBhvr additive="base">
                                        <p:cTn id="22" dur="25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1649"/>
                            </p:stCondLst>
                            <p:childTnLst>
                              <p:par>
                                <p:cTn id="24" presetID="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250" fill="hold"/>
                                        <p:tgtEl>
                                          <p:spTgt spid="10"/>
                                        </p:tgtEl>
                                        <p:attrNameLst>
                                          <p:attrName>ppt_x</p:attrName>
                                        </p:attrNameLst>
                                      </p:cBhvr>
                                      <p:tavLst>
                                        <p:tav tm="0">
                                          <p:val>
                                            <p:strVal val="1+#ppt_w/2"/>
                                          </p:val>
                                        </p:tav>
                                        <p:tav tm="100000">
                                          <p:val>
                                            <p:strVal val="#ppt_x"/>
                                          </p:val>
                                        </p:tav>
                                      </p:tavLst>
                                    </p:anim>
                                    <p:anim calcmode="lin" valueType="num">
                                      <p:cBhvr additive="base">
                                        <p:cTn id="27" dur="25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2149"/>
                            </p:stCondLst>
                            <p:childTnLst>
                              <p:par>
                                <p:cTn id="29" presetID="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50" fill="hold"/>
                                        <p:tgtEl>
                                          <p:spTgt spid="9"/>
                                        </p:tgtEl>
                                        <p:attrNameLst>
                                          <p:attrName>ppt_x</p:attrName>
                                        </p:attrNameLst>
                                      </p:cBhvr>
                                      <p:tavLst>
                                        <p:tav tm="0">
                                          <p:val>
                                            <p:strVal val="1+#ppt_w/2"/>
                                          </p:val>
                                        </p:tav>
                                        <p:tav tm="100000">
                                          <p:val>
                                            <p:strVal val="#ppt_x"/>
                                          </p:val>
                                        </p:tav>
                                      </p:tavLst>
                                    </p:anim>
                                    <p:anim calcmode="lin" valueType="num">
                                      <p:cBhvr additive="base">
                                        <p:cTn id="32" dur="25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2649"/>
                            </p:stCondLst>
                            <p:childTnLst>
                              <p:par>
                                <p:cTn id="34" presetID="2" presetClass="entr" presetSubtype="2"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250" fill="hold"/>
                                        <p:tgtEl>
                                          <p:spTgt spid="11"/>
                                        </p:tgtEl>
                                        <p:attrNameLst>
                                          <p:attrName>ppt_x</p:attrName>
                                        </p:attrNameLst>
                                      </p:cBhvr>
                                      <p:tavLst>
                                        <p:tav tm="0">
                                          <p:val>
                                            <p:strVal val="1+#ppt_w/2"/>
                                          </p:val>
                                        </p:tav>
                                        <p:tav tm="100000">
                                          <p:val>
                                            <p:strVal val="#ppt_x"/>
                                          </p:val>
                                        </p:tav>
                                      </p:tavLst>
                                    </p:anim>
                                    <p:anim calcmode="lin" valueType="num">
                                      <p:cBhvr additive="base">
                                        <p:cTn id="37"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1641</Words>
  <Application>Microsoft Office PowerPoint</Application>
  <PresentationFormat>宽屏</PresentationFormat>
  <Paragraphs>243</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等线</vt:lpstr>
      <vt:lpstr>等线 Light</vt:lpstr>
      <vt:lpstr>方正静蕾简体</vt:lpstr>
      <vt:lpstr>方正综艺简体</vt:lpstr>
      <vt:lpstr>微软雅黑</vt:lpstr>
      <vt:lpstr>新蒂黑板报</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49</cp:revision>
  <dcterms:created xsi:type="dcterms:W3CDTF">2017-09-18T02:05:00Z</dcterms:created>
  <dcterms:modified xsi:type="dcterms:W3CDTF">2021-01-05T05:07:27Z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